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35" r:id="rId1"/>
    <p:sldMasterId id="2147483923" r:id="rId2"/>
    <p:sldMasterId id="2147483943" r:id="rId3"/>
    <p:sldMasterId id="2147483956" r:id="rId4"/>
  </p:sldMasterIdLst>
  <p:notesMasterIdLst>
    <p:notesMasterId r:id="rId50"/>
  </p:notesMasterIdLst>
  <p:sldIdLst>
    <p:sldId id="332" r:id="rId5"/>
    <p:sldId id="383" r:id="rId6"/>
    <p:sldId id="263" r:id="rId7"/>
    <p:sldId id="302" r:id="rId8"/>
    <p:sldId id="303" r:id="rId9"/>
    <p:sldId id="304" r:id="rId10"/>
    <p:sldId id="305" r:id="rId11"/>
    <p:sldId id="306" r:id="rId12"/>
    <p:sldId id="282" r:id="rId13"/>
    <p:sldId id="258" r:id="rId14"/>
    <p:sldId id="331" r:id="rId15"/>
    <p:sldId id="327" r:id="rId16"/>
    <p:sldId id="368" r:id="rId17"/>
    <p:sldId id="385" r:id="rId18"/>
    <p:sldId id="386" r:id="rId19"/>
    <p:sldId id="359" r:id="rId20"/>
    <p:sldId id="367" r:id="rId21"/>
    <p:sldId id="369" r:id="rId22"/>
    <p:sldId id="262" r:id="rId23"/>
    <p:sldId id="350" r:id="rId24"/>
    <p:sldId id="334" r:id="rId25"/>
    <p:sldId id="378" r:id="rId26"/>
    <p:sldId id="387" r:id="rId27"/>
    <p:sldId id="392" r:id="rId28"/>
    <p:sldId id="379" r:id="rId29"/>
    <p:sldId id="380" r:id="rId30"/>
    <p:sldId id="381" r:id="rId31"/>
    <p:sldId id="341" r:id="rId32"/>
    <p:sldId id="372" r:id="rId33"/>
    <p:sldId id="388" r:id="rId34"/>
    <p:sldId id="389" r:id="rId35"/>
    <p:sldId id="390" r:id="rId36"/>
    <p:sldId id="391" r:id="rId37"/>
    <p:sldId id="373" r:id="rId38"/>
    <p:sldId id="374" r:id="rId39"/>
    <p:sldId id="375" r:id="rId40"/>
    <p:sldId id="376" r:id="rId41"/>
    <p:sldId id="321" r:id="rId42"/>
    <p:sldId id="265" r:id="rId43"/>
    <p:sldId id="366" r:id="rId44"/>
    <p:sldId id="275" r:id="rId45"/>
    <p:sldId id="279" r:id="rId46"/>
    <p:sldId id="264" r:id="rId47"/>
    <p:sldId id="278" r:id="rId48"/>
    <p:sldId id="281" r:id="rId49"/>
  </p:sldIdLst>
  <p:sldSz cx="12192000" cy="6858000"/>
  <p:notesSz cx="6858000" cy="9144000"/>
  <p:custDataLst>
    <p:tags r:id="rId5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7F5D7"/>
    <a:srgbClr val="EFFAEE"/>
    <a:srgbClr val="2F725E"/>
    <a:srgbClr val="818181"/>
    <a:srgbClr val="B3DEDF"/>
    <a:srgbClr val="37756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4660"/>
  </p:normalViewPr>
  <p:slideViewPr>
    <p:cSldViewPr snapToGrid="0">
      <p:cViewPr varScale="1">
        <p:scale>
          <a:sx n="88" d="100"/>
          <a:sy n="88" d="100"/>
        </p:scale>
        <p:origin x="-374" y="-77"/>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tags" Target="tags/tag1.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8C5EE3-D26B-4A11-9E2A-94C92C423039}" type="datetimeFigureOut">
              <a:rPr lang="zh-CN" altLang="en-US" smtClean="0"/>
              <a:pPr/>
              <a:t>2022/2/15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15926C-2D2B-426A-B19F-1994A04D639F}" type="slidenum">
              <a:rPr lang="zh-CN" altLang="en-US" smtClean="0"/>
              <a:pPr/>
              <a:t>‹#›</a:t>
            </a:fld>
            <a:endParaRPr lang="zh-CN" altLang="en-US"/>
          </a:p>
        </p:txBody>
      </p:sp>
    </p:spTree>
    <p:extLst>
      <p:ext uri="{BB962C8B-B14F-4D97-AF65-F5344CB8AC3E}">
        <p14:creationId xmlns:p14="http://schemas.microsoft.com/office/powerpoint/2010/main" val="6228572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Slide Image Placeholder 1"/>
          <p:cNvSpPr>
            <a:spLocks noGrp="1" noRot="1" noChangeAspect="1" noChangeArrowheads="1" noTextEdit="1"/>
          </p:cNvSpPr>
          <p:nvPr>
            <p:ph type="sldImg"/>
          </p:nvPr>
        </p:nvSpPr>
        <p:spPr>
          <a:ln/>
        </p:spPr>
      </p:sp>
      <p:sp>
        <p:nvSpPr>
          <p:cNvPr id="339971" name="Notes Placeholder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vi-VN">
              <a:latin typeface="Arial" panose="020B0604020202020204" pitchFamily="34" charset="0"/>
              <a:cs typeface="Arial" panose="020B0604020202020204" pitchFamily="34" charset="0"/>
            </a:endParaRPr>
          </a:p>
        </p:txBody>
      </p:sp>
      <p:sp>
        <p:nvSpPr>
          <p:cNvPr id="339972" name="Slide Number Placeholder 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rgbClr val="0000FF"/>
                </a:solidFill>
                <a:latin typeface=".VnCentury Schoolbook" panose="020B7200000000000000" pitchFamily="34" charset="0"/>
                <a:cs typeface="Arial" panose="020B0604020202020204" pitchFamily="34" charset="0"/>
              </a:defRPr>
            </a:lvl1pPr>
            <a:lvl2pPr marL="742950" indent="-285750" eaLnBrk="0" hangingPunct="0">
              <a:defRPr sz="2200" b="1">
                <a:solidFill>
                  <a:srgbClr val="0000FF"/>
                </a:solidFill>
                <a:latin typeface=".VnCentury Schoolbook" panose="020B7200000000000000" pitchFamily="34" charset="0"/>
                <a:cs typeface="Arial" panose="020B0604020202020204" pitchFamily="34" charset="0"/>
              </a:defRPr>
            </a:lvl2pPr>
            <a:lvl3pPr marL="1143000" indent="-228600" eaLnBrk="0" hangingPunct="0">
              <a:defRPr sz="2200" b="1">
                <a:solidFill>
                  <a:srgbClr val="0000FF"/>
                </a:solidFill>
                <a:latin typeface=".VnCentury Schoolbook" panose="020B7200000000000000" pitchFamily="34" charset="0"/>
                <a:cs typeface="Arial" panose="020B0604020202020204" pitchFamily="34" charset="0"/>
              </a:defRPr>
            </a:lvl3pPr>
            <a:lvl4pPr marL="1600200" indent="-228600" eaLnBrk="0" hangingPunct="0">
              <a:defRPr sz="2200" b="1">
                <a:solidFill>
                  <a:srgbClr val="0000FF"/>
                </a:solidFill>
                <a:latin typeface=".VnCentury Schoolbook" panose="020B7200000000000000" pitchFamily="34" charset="0"/>
                <a:cs typeface="Arial" panose="020B0604020202020204" pitchFamily="34" charset="0"/>
              </a:defRPr>
            </a:lvl4pPr>
            <a:lvl5pPr marL="2057400" indent="-228600" eaLnBrk="0" hangingPunct="0">
              <a:defRPr sz="2200" b="1">
                <a:solidFill>
                  <a:srgbClr val="0000FF"/>
                </a:solidFill>
                <a:latin typeface=".VnCentury Schoolbook" panose="020B7200000000000000" pitchFamily="34" charset="0"/>
                <a:cs typeface="Arial" panose="020B0604020202020204" pitchFamily="34" charset="0"/>
              </a:defRPr>
            </a:lvl5pPr>
            <a:lvl6pPr marL="25146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6pPr>
            <a:lvl7pPr marL="29718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7pPr>
            <a:lvl8pPr marL="34290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8pPr>
            <a:lvl9pPr marL="38862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9pPr>
          </a:lstStyle>
          <a:p>
            <a:pPr eaLnBrk="1" hangingPunct="1"/>
            <a:fld id="{5E42BC4A-1EBF-45EA-AF8C-2ABDDC30BA19}" type="slidenum">
              <a:rPr lang="en-US" altLang="vi-VN" sz="1200" b="0">
                <a:solidFill>
                  <a:srgbClr val="000000"/>
                </a:solidFill>
                <a:latin typeface="Calibri" panose="020F0502020204030204" pitchFamily="34" charset="0"/>
              </a:rPr>
              <a:pPr eaLnBrk="1" hangingPunct="1"/>
              <a:t>1</a:t>
            </a:fld>
            <a:endParaRPr lang="en-US" altLang="vi-VN" sz="1200" b="0">
              <a:solidFill>
                <a:srgbClr val="000000"/>
              </a:solidFill>
              <a:latin typeface="Calibri" panose="020F0502020204030204" pitchFamily="34" charset="0"/>
            </a:endParaRPr>
          </a:p>
        </p:txBody>
      </p:sp>
    </p:spTree>
    <p:extLst>
      <p:ext uri="{BB962C8B-B14F-4D97-AF65-F5344CB8AC3E}">
        <p14:creationId xmlns:p14="http://schemas.microsoft.com/office/powerpoint/2010/main" val="8866344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15926C-2D2B-426A-B19F-1994A04D639F}" type="slidenum">
              <a:rPr lang="zh-CN" altLang="en-US" smtClean="0"/>
              <a:pPr/>
              <a:t>42</a:t>
            </a:fld>
            <a:endParaRPr lang="zh-CN" altLang="en-US"/>
          </a:p>
        </p:txBody>
      </p:sp>
    </p:spTree>
    <p:extLst>
      <p:ext uri="{BB962C8B-B14F-4D97-AF65-F5344CB8AC3E}">
        <p14:creationId xmlns:p14="http://schemas.microsoft.com/office/powerpoint/2010/main" val="22336018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15926C-2D2B-426A-B19F-1994A04D639F}" type="slidenum">
              <a:rPr lang="zh-CN" altLang="en-US" smtClean="0"/>
              <a:pPr/>
              <a:t>43</a:t>
            </a:fld>
            <a:endParaRPr lang="zh-CN" altLang="en-US"/>
          </a:p>
        </p:txBody>
      </p:sp>
    </p:spTree>
    <p:extLst>
      <p:ext uri="{BB962C8B-B14F-4D97-AF65-F5344CB8AC3E}">
        <p14:creationId xmlns:p14="http://schemas.microsoft.com/office/powerpoint/2010/main" val="3844068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15926C-2D2B-426A-B19F-1994A04D639F}" type="slidenum">
              <a:rPr lang="zh-CN" altLang="en-US" smtClean="0"/>
              <a:pPr/>
              <a:t>44</a:t>
            </a:fld>
            <a:endParaRPr lang="zh-CN" altLang="en-US"/>
          </a:p>
        </p:txBody>
      </p:sp>
    </p:spTree>
    <p:extLst>
      <p:ext uri="{BB962C8B-B14F-4D97-AF65-F5344CB8AC3E}">
        <p14:creationId xmlns:p14="http://schemas.microsoft.com/office/powerpoint/2010/main" val="3411836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15926C-2D2B-426A-B19F-1994A04D639F}" type="slidenum">
              <a:rPr lang="zh-CN" altLang="en-US" smtClean="0"/>
              <a:pPr/>
              <a:t>45</a:t>
            </a:fld>
            <a:endParaRPr lang="zh-CN" altLang="en-US"/>
          </a:p>
        </p:txBody>
      </p:sp>
    </p:spTree>
    <p:extLst>
      <p:ext uri="{BB962C8B-B14F-4D97-AF65-F5344CB8AC3E}">
        <p14:creationId xmlns:p14="http://schemas.microsoft.com/office/powerpoint/2010/main" val="15302007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15926C-2D2B-426A-B19F-1994A04D639F}" type="slidenum">
              <a:rPr lang="zh-CN" altLang="en-US" smtClean="0"/>
              <a:pPr/>
              <a:t>3</a:t>
            </a:fld>
            <a:endParaRPr lang="zh-CN" altLang="en-US"/>
          </a:p>
        </p:txBody>
      </p:sp>
    </p:spTree>
    <p:extLst>
      <p:ext uri="{BB962C8B-B14F-4D97-AF65-F5344CB8AC3E}">
        <p14:creationId xmlns:p14="http://schemas.microsoft.com/office/powerpoint/2010/main" val="35209808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15926C-2D2B-426A-B19F-1994A04D639F}" type="slidenum">
              <a:rPr lang="zh-CN" altLang="en-US" smtClean="0"/>
              <a:pPr/>
              <a:t>10</a:t>
            </a:fld>
            <a:endParaRPr lang="zh-CN" altLang="en-US"/>
          </a:p>
        </p:txBody>
      </p:sp>
    </p:spTree>
    <p:extLst>
      <p:ext uri="{BB962C8B-B14F-4D97-AF65-F5344CB8AC3E}">
        <p14:creationId xmlns:p14="http://schemas.microsoft.com/office/powerpoint/2010/main" val="29042773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15926C-2D2B-426A-B19F-1994A04D639F}" type="slidenum">
              <a:rPr lang="zh-CN" altLang="en-US" smtClean="0"/>
              <a:pPr/>
              <a:t>19</a:t>
            </a:fld>
            <a:endParaRPr lang="zh-CN" altLang="en-US"/>
          </a:p>
        </p:txBody>
      </p:sp>
    </p:spTree>
    <p:extLst>
      <p:ext uri="{BB962C8B-B14F-4D97-AF65-F5344CB8AC3E}">
        <p14:creationId xmlns:p14="http://schemas.microsoft.com/office/powerpoint/2010/main" val="26668617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15926C-2D2B-426A-B19F-1994A04D639F}" type="slidenum">
              <a:rPr lang="zh-CN" altLang="en-US" smtClean="0">
                <a:solidFill>
                  <a:prstClr val="black"/>
                </a:solidFill>
              </a:rPr>
              <a:pPr/>
              <a:t>22</a:t>
            </a:fld>
            <a:endParaRPr lang="zh-CN" altLang="en-US">
              <a:solidFill>
                <a:prstClr val="black"/>
              </a:solidFill>
            </a:endParaRPr>
          </a:p>
        </p:txBody>
      </p:sp>
    </p:spTree>
    <p:extLst>
      <p:ext uri="{BB962C8B-B14F-4D97-AF65-F5344CB8AC3E}">
        <p14:creationId xmlns:p14="http://schemas.microsoft.com/office/powerpoint/2010/main" val="28763568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15926C-2D2B-426A-B19F-1994A04D639F}" type="slidenum">
              <a:rPr lang="zh-CN" altLang="en-US" smtClean="0"/>
              <a:pPr/>
              <a:t>33</a:t>
            </a:fld>
            <a:endParaRPr lang="zh-CN" altLang="en-US"/>
          </a:p>
        </p:txBody>
      </p:sp>
    </p:spTree>
    <p:extLst>
      <p:ext uri="{BB962C8B-B14F-4D97-AF65-F5344CB8AC3E}">
        <p14:creationId xmlns:p14="http://schemas.microsoft.com/office/powerpoint/2010/main" val="13986805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264E66D-AF90-43D3-88E9-F5BFEF783591}" type="slidenum">
              <a:rPr lang="en-US" smtClean="0">
                <a:solidFill>
                  <a:prstClr val="black"/>
                </a:solidFill>
                <a:latin typeface="Calibri"/>
              </a:rPr>
              <a:pPr/>
              <a:t>34</a:t>
            </a:fld>
            <a:endParaRPr lang="en-US" dirty="0">
              <a:solidFill>
                <a:prstClr val="black"/>
              </a:solidFill>
              <a:latin typeface="Calibri"/>
            </a:endParaRPr>
          </a:p>
        </p:txBody>
      </p:sp>
    </p:spTree>
    <p:extLst>
      <p:ext uri="{BB962C8B-B14F-4D97-AF65-F5344CB8AC3E}">
        <p14:creationId xmlns:p14="http://schemas.microsoft.com/office/powerpoint/2010/main" val="11355137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15926C-2D2B-426A-B19F-1994A04D639F}" type="slidenum">
              <a:rPr lang="zh-CN" altLang="en-US" smtClean="0"/>
              <a:pPr/>
              <a:t>39</a:t>
            </a:fld>
            <a:endParaRPr lang="zh-CN" altLang="en-US"/>
          </a:p>
        </p:txBody>
      </p:sp>
    </p:spTree>
    <p:extLst>
      <p:ext uri="{BB962C8B-B14F-4D97-AF65-F5344CB8AC3E}">
        <p14:creationId xmlns:p14="http://schemas.microsoft.com/office/powerpoint/2010/main" val="39490727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15926C-2D2B-426A-B19F-1994A04D639F}" type="slidenum">
              <a:rPr lang="zh-CN" altLang="en-US" smtClean="0"/>
              <a:pPr/>
              <a:t>41</a:t>
            </a:fld>
            <a:endParaRPr lang="zh-CN" altLang="en-US"/>
          </a:p>
        </p:txBody>
      </p:sp>
    </p:spTree>
    <p:extLst>
      <p:ext uri="{BB962C8B-B14F-4D97-AF65-F5344CB8AC3E}">
        <p14:creationId xmlns:p14="http://schemas.microsoft.com/office/powerpoint/2010/main" val="27509187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Subtitle 8"/>
          <p:cNvSpPr>
            <a:spLocks noGrp="1"/>
          </p:cNvSpPr>
          <p:nvPr>
            <p:ph type="subTitle" idx="1"/>
          </p:nvPr>
        </p:nvSpPr>
        <p:spPr>
          <a:xfrm>
            <a:off x="609600" y="3699804"/>
            <a:ext cx="110744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Title 27"/>
          <p:cNvSpPr>
            <a:spLocks noGrp="1"/>
          </p:cNvSpPr>
          <p:nvPr>
            <p:ph type="ctrTitle"/>
          </p:nvPr>
        </p:nvSpPr>
        <p:spPr>
          <a:xfrm>
            <a:off x="609600" y="1433732"/>
            <a:ext cx="11074400" cy="1981200"/>
          </a:xfrm>
          <a:ln w="6350" cap="rnd">
            <a:noFill/>
          </a:ln>
        </p:spPr>
        <p:txBody>
          <a:bodyPr anchor="b" anchorCtr="0">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kumimoji="0" lang="en-US"/>
              <a:t>Click to edit Master title style</a:t>
            </a:r>
          </a:p>
        </p:txBody>
      </p:sp>
      <p:cxnSp>
        <p:nvCxnSpPr>
          <p:cNvPr id="8" name="Straight Connector 7"/>
          <p:cNvCxnSpPr/>
          <p:nvPr/>
        </p:nvCxnSpPr>
        <p:spPr>
          <a:xfrm>
            <a:off x="1951501" y="3550126"/>
            <a:ext cx="39624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278099" y="3550126"/>
            <a:ext cx="39624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6053797" y="3526302"/>
            <a:ext cx="60960" cy="45720"/>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rtlCol="0" anchor="ctr"/>
          <a:lstStyle/>
          <a:p>
            <a:pPr algn="ctr"/>
            <a:endParaRPr lang="en-US" sz="1800">
              <a:solidFill>
                <a:prstClr val="white"/>
              </a:solidFill>
            </a:endParaRPr>
          </a:p>
        </p:txBody>
      </p:sp>
      <p:sp>
        <p:nvSpPr>
          <p:cNvPr id="15" name="Date Placeholder 14"/>
          <p:cNvSpPr>
            <a:spLocks noGrp="1"/>
          </p:cNvSpPr>
          <p:nvPr>
            <p:ph type="dt" sz="half" idx="10"/>
          </p:nvPr>
        </p:nvSpPr>
        <p:spPr/>
        <p:txBody>
          <a:bodyPr/>
          <a:lstStyle/>
          <a:p>
            <a:fld id="{43120F1B-C1CF-4FF7-9CE6-7D32E7740D99}" type="datetimeFigureOut">
              <a:rPr lang="en-US" smtClean="0">
                <a:solidFill>
                  <a:srgbClr val="666666"/>
                </a:solidFill>
              </a:rPr>
              <a:pPr/>
              <a:t>2/15/2022</a:t>
            </a:fld>
            <a:endParaRPr lang="en-US" dirty="0">
              <a:solidFill>
                <a:srgbClr val="666666"/>
              </a:solidFill>
            </a:endParaRPr>
          </a:p>
        </p:txBody>
      </p:sp>
      <p:sp>
        <p:nvSpPr>
          <p:cNvPr id="16" name="Slide Number Placeholder 15"/>
          <p:cNvSpPr>
            <a:spLocks noGrp="1"/>
          </p:cNvSpPr>
          <p:nvPr>
            <p:ph type="sldNum" sz="quarter" idx="11"/>
          </p:nvPr>
        </p:nvSpPr>
        <p:spPr/>
        <p:txBody>
          <a:bodyPr/>
          <a:lstStyle/>
          <a:p>
            <a:fld id="{F20C2BA8-0194-4218-A8E8-9BCD600FCFFD}" type="slidenum">
              <a:rPr lang="en-US" smtClean="0">
                <a:solidFill>
                  <a:srgbClr val="666666"/>
                </a:solidFill>
              </a:rPr>
              <a:pPr/>
              <a:t>‹#›</a:t>
            </a:fld>
            <a:endParaRPr lang="en-US" dirty="0">
              <a:solidFill>
                <a:srgbClr val="666666"/>
              </a:solidFill>
            </a:endParaRPr>
          </a:p>
        </p:txBody>
      </p:sp>
      <p:sp>
        <p:nvSpPr>
          <p:cNvPr id="17" name="Footer Placeholder 16"/>
          <p:cNvSpPr>
            <a:spLocks noGrp="1"/>
          </p:cNvSpPr>
          <p:nvPr>
            <p:ph type="ftr" sz="quarter" idx="12"/>
          </p:nvPr>
        </p:nvSpPr>
        <p:spPr/>
        <p:txBody>
          <a:bodyPr/>
          <a:lstStyle/>
          <a:p>
            <a:endParaRPr lang="en-US" dirty="0">
              <a:solidFill>
                <a:srgbClr val="666666"/>
              </a:solidFill>
            </a:endParaRPr>
          </a:p>
        </p:txBody>
      </p:sp>
    </p:spTree>
    <p:extLst>
      <p:ext uri="{BB962C8B-B14F-4D97-AF65-F5344CB8AC3E}">
        <p14:creationId xmlns:p14="http://schemas.microsoft.com/office/powerpoint/2010/main" val="5685583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43120F1B-C1CF-4FF7-9CE6-7D32E7740D99}" type="datetimeFigureOut">
              <a:rPr lang="en-US" smtClean="0">
                <a:solidFill>
                  <a:srgbClr val="666666"/>
                </a:solidFill>
              </a:rPr>
              <a:pPr/>
              <a:t>2/15/2022</a:t>
            </a:fld>
            <a:endParaRPr lang="en-US" dirty="0">
              <a:solidFill>
                <a:srgbClr val="666666"/>
              </a:solidFill>
            </a:endParaRPr>
          </a:p>
        </p:txBody>
      </p:sp>
      <p:sp>
        <p:nvSpPr>
          <p:cNvPr id="5" name="Footer Placeholder 4"/>
          <p:cNvSpPr>
            <a:spLocks noGrp="1"/>
          </p:cNvSpPr>
          <p:nvPr>
            <p:ph type="ftr" sz="quarter" idx="11"/>
          </p:nvPr>
        </p:nvSpPr>
        <p:spPr/>
        <p:txBody>
          <a:bodyPr/>
          <a:lstStyle/>
          <a:p>
            <a:endParaRPr lang="en-US" dirty="0">
              <a:solidFill>
                <a:srgbClr val="666666"/>
              </a:solidFill>
            </a:endParaRPr>
          </a:p>
        </p:txBody>
      </p:sp>
      <p:sp>
        <p:nvSpPr>
          <p:cNvPr id="6" name="Slide Number Placeholder 5"/>
          <p:cNvSpPr>
            <a:spLocks noGrp="1"/>
          </p:cNvSpPr>
          <p:nvPr>
            <p:ph type="sldNum" sz="quarter" idx="12"/>
          </p:nvPr>
        </p:nvSpPr>
        <p:spPr/>
        <p:txBody>
          <a:bodyPr/>
          <a:lstStyle/>
          <a:p>
            <a:fld id="{F20C2BA8-0194-4218-A8E8-9BCD600FCFFD}" type="slidenum">
              <a:rPr lang="en-US" smtClean="0">
                <a:solidFill>
                  <a:srgbClr val="666666"/>
                </a:solidFill>
              </a:rPr>
              <a:pPr/>
              <a:t>‹#›</a:t>
            </a:fld>
            <a:endParaRPr lang="en-US" dirty="0">
              <a:solidFill>
                <a:srgbClr val="666666"/>
              </a:solidFill>
            </a:endParaRPr>
          </a:p>
        </p:txBody>
      </p:sp>
    </p:spTree>
    <p:extLst>
      <p:ext uri="{BB962C8B-B14F-4D97-AF65-F5344CB8AC3E}">
        <p14:creationId xmlns:p14="http://schemas.microsoft.com/office/powerpoint/2010/main" val="40436802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43120F1B-C1CF-4FF7-9CE6-7D32E7740D99}" type="datetimeFigureOut">
              <a:rPr lang="en-US" smtClean="0">
                <a:solidFill>
                  <a:srgbClr val="666666"/>
                </a:solidFill>
              </a:rPr>
              <a:pPr/>
              <a:t>2/15/2022</a:t>
            </a:fld>
            <a:endParaRPr lang="en-US" dirty="0">
              <a:solidFill>
                <a:srgbClr val="666666"/>
              </a:solidFill>
            </a:endParaRPr>
          </a:p>
        </p:txBody>
      </p:sp>
      <p:sp>
        <p:nvSpPr>
          <p:cNvPr id="5" name="Footer Placeholder 4"/>
          <p:cNvSpPr>
            <a:spLocks noGrp="1"/>
          </p:cNvSpPr>
          <p:nvPr>
            <p:ph type="ftr" sz="quarter" idx="11"/>
          </p:nvPr>
        </p:nvSpPr>
        <p:spPr/>
        <p:txBody>
          <a:bodyPr/>
          <a:lstStyle/>
          <a:p>
            <a:endParaRPr lang="en-US" dirty="0">
              <a:solidFill>
                <a:srgbClr val="666666"/>
              </a:solidFill>
            </a:endParaRPr>
          </a:p>
        </p:txBody>
      </p:sp>
      <p:sp>
        <p:nvSpPr>
          <p:cNvPr id="6" name="Slide Number Placeholder 5"/>
          <p:cNvSpPr>
            <a:spLocks noGrp="1"/>
          </p:cNvSpPr>
          <p:nvPr>
            <p:ph type="sldNum" sz="quarter" idx="12"/>
          </p:nvPr>
        </p:nvSpPr>
        <p:spPr/>
        <p:txBody>
          <a:bodyPr/>
          <a:lstStyle/>
          <a:p>
            <a:fld id="{F20C2BA8-0194-4218-A8E8-9BCD600FCFFD}" type="slidenum">
              <a:rPr lang="en-US" smtClean="0">
                <a:solidFill>
                  <a:srgbClr val="666666"/>
                </a:solidFill>
              </a:rPr>
              <a:pPr/>
              <a:t>‹#›</a:t>
            </a:fld>
            <a:endParaRPr lang="en-US" dirty="0">
              <a:solidFill>
                <a:srgbClr val="666666"/>
              </a:solidFill>
            </a:endParaRPr>
          </a:p>
        </p:txBody>
      </p:sp>
    </p:spTree>
    <p:extLst>
      <p:ext uri="{BB962C8B-B14F-4D97-AF65-F5344CB8AC3E}">
        <p14:creationId xmlns:p14="http://schemas.microsoft.com/office/powerpoint/2010/main" val="26978699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7"/>
          <p:cNvGrpSpPr>
            <a:grpSpLocks/>
          </p:cNvGrpSpPr>
          <p:nvPr/>
        </p:nvGrpSpPr>
        <p:grpSpPr bwMode="auto">
          <a:xfrm>
            <a:off x="-10583" y="-7938"/>
            <a:ext cx="12225868" cy="6873876"/>
            <a:chOff x="-8466" y="-8468"/>
            <a:chExt cx="9169804" cy="6874935"/>
          </a:xfrm>
        </p:grpSpPr>
        <p:cxnSp>
          <p:nvCxnSpPr>
            <p:cNvPr id="5" name="Straight Connector 4"/>
            <p:cNvCxnSpPr/>
            <p:nvPr/>
          </p:nvCxnSpPr>
          <p:spPr>
            <a:xfrm flipV="1">
              <a:off x="5130498" y="4175239"/>
              <a:ext cx="4022902" cy="2683288"/>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a:off x="7041932" y="-529"/>
              <a:ext cx="1219254" cy="6859057"/>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7" name="Freeform 6"/>
            <p:cNvSpPr/>
            <p:nvPr/>
          </p:nvSpPr>
          <p:spPr>
            <a:xfrm>
              <a:off x="6891113" y="-529"/>
              <a:ext cx="2270225" cy="686699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 name="Freeform 7"/>
            <p:cNvSpPr/>
            <p:nvPr/>
          </p:nvSpPr>
          <p:spPr>
            <a:xfrm>
              <a:off x="7205452" y="-8468"/>
              <a:ext cx="1947948" cy="6866996"/>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 name="Freeform 8"/>
            <p:cNvSpPr/>
            <p:nvPr/>
          </p:nvSpPr>
          <p:spPr>
            <a:xfrm>
              <a:off x="6638689" y="3919613"/>
              <a:ext cx="2513123" cy="2938915"/>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9"/>
            <p:cNvSpPr/>
            <p:nvPr/>
          </p:nvSpPr>
          <p:spPr>
            <a:xfrm>
              <a:off x="7010180" y="-8468"/>
              <a:ext cx="2143219" cy="6866996"/>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8296112" y="-8468"/>
              <a:ext cx="857288" cy="6866996"/>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8077027" y="-8468"/>
              <a:ext cx="1066847" cy="6866996"/>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8059565" y="4894488"/>
              <a:ext cx="1095423" cy="1964040"/>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466" y="-8468"/>
              <a:ext cx="863639" cy="5698416"/>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461" y="2404534"/>
            <a:ext cx="7768959"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461" y="4050835"/>
            <a:ext cx="7768959" cy="1096899"/>
          </a:xfrm>
        </p:spPr>
        <p:txBody>
          <a:bodyPr/>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1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17" name="Slide Number Placeholder 5"/>
          <p:cNvSpPr>
            <a:spLocks noGrp="1"/>
          </p:cNvSpPr>
          <p:nvPr>
            <p:ph type="sldNum" sz="quarter" idx="12"/>
          </p:nvPr>
        </p:nvSpPr>
        <p:spPr/>
        <p:txBody>
          <a:bodyPr/>
          <a:lstStyle>
            <a:lvl1pPr>
              <a:defRPr/>
            </a:lvl1pPr>
          </a:lstStyle>
          <a:p>
            <a:pPr>
              <a:defRPr/>
            </a:pPr>
            <a:fld id="{BD44A8E5-0282-4876-B322-9BAB3F3450B7}" type="slidenum">
              <a:rPr lang="en-US" altLang="en-US">
                <a:solidFill>
                  <a:srgbClr val="90C226"/>
                </a:solidFill>
              </a:rPr>
              <a:pPr>
                <a:defRPr/>
              </a:pPr>
              <a:t>‹#›</a:t>
            </a:fld>
            <a:endParaRPr lang="en-US" altLang="en-US">
              <a:solidFill>
                <a:srgbClr val="90C226"/>
              </a:solidFill>
            </a:endParaRPr>
          </a:p>
        </p:txBody>
      </p:sp>
    </p:spTree>
    <p:extLst>
      <p:ext uri="{BB962C8B-B14F-4D97-AF65-F5344CB8AC3E}">
        <p14:creationId xmlns:p14="http://schemas.microsoft.com/office/powerpoint/2010/main" val="27228911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7DE246A-D000-4C4C-9F3A-117AC3B43FE6}" type="slidenum">
              <a:rPr lang="en-US" altLang="en-US">
                <a:solidFill>
                  <a:srgbClr val="90C226"/>
                </a:solidFill>
              </a:rPr>
              <a:pPr>
                <a:defRPr/>
              </a:pPr>
              <a:t>‹#›</a:t>
            </a:fld>
            <a:endParaRPr lang="en-US" altLang="en-US">
              <a:solidFill>
                <a:srgbClr val="90C226"/>
              </a:solidFill>
            </a:endParaRPr>
          </a:p>
        </p:txBody>
      </p:sp>
    </p:spTree>
    <p:extLst>
      <p:ext uri="{BB962C8B-B14F-4D97-AF65-F5344CB8AC3E}">
        <p14:creationId xmlns:p14="http://schemas.microsoft.com/office/powerpoint/2010/main" val="9627804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798" y="2700869"/>
            <a:ext cx="8463620"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812798" y="4527448"/>
            <a:ext cx="8463620" cy="860400"/>
          </a:xfrm>
        </p:spPr>
        <p:txBody>
          <a:bodyPr/>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290E3C4-E1C3-4EDE-8D3E-DEC3099F8CE9}" type="slidenum">
              <a:rPr lang="en-US" altLang="en-US">
                <a:solidFill>
                  <a:srgbClr val="90C226"/>
                </a:solidFill>
              </a:rPr>
              <a:pPr>
                <a:defRPr/>
              </a:pPr>
              <a:t>‹#›</a:t>
            </a:fld>
            <a:endParaRPr lang="en-US" altLang="en-US">
              <a:solidFill>
                <a:srgbClr val="90C226"/>
              </a:solidFill>
            </a:endParaRPr>
          </a:p>
        </p:txBody>
      </p:sp>
    </p:spTree>
    <p:extLst>
      <p:ext uri="{BB962C8B-B14F-4D97-AF65-F5344CB8AC3E}">
        <p14:creationId xmlns:p14="http://schemas.microsoft.com/office/powerpoint/2010/main" val="7680193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8463619" cy="13208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12801" y="2160589"/>
            <a:ext cx="411747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158939" y="2160590"/>
            <a:ext cx="411748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94424F37-2ACE-499D-BCDE-CEC3208A7DED}" type="slidenum">
              <a:rPr lang="en-US" altLang="en-US">
                <a:solidFill>
                  <a:srgbClr val="90C226"/>
                </a:solidFill>
              </a:rPr>
              <a:pPr>
                <a:defRPr/>
              </a:pPr>
              <a:t>‹#›</a:t>
            </a:fld>
            <a:endParaRPr lang="en-US" altLang="en-US">
              <a:solidFill>
                <a:srgbClr val="90C226"/>
              </a:solidFill>
            </a:endParaRPr>
          </a:p>
        </p:txBody>
      </p:sp>
    </p:spTree>
    <p:extLst>
      <p:ext uri="{BB962C8B-B14F-4D97-AF65-F5344CB8AC3E}">
        <p14:creationId xmlns:p14="http://schemas.microsoft.com/office/powerpoint/2010/main" val="4232944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8463617" cy="132080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12799" y="2160983"/>
            <a:ext cx="41208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12799" y="2737247"/>
            <a:ext cx="4120896"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155520" y="2160983"/>
            <a:ext cx="41208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155520" y="2737247"/>
            <a:ext cx="4120896"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DAB521F0-F4FE-4694-83C5-311C959C6DAD}" type="slidenum">
              <a:rPr lang="en-US" altLang="en-US">
                <a:solidFill>
                  <a:srgbClr val="90C226"/>
                </a:solidFill>
              </a:rPr>
              <a:pPr>
                <a:defRPr/>
              </a:pPr>
              <a:t>‹#›</a:t>
            </a:fld>
            <a:endParaRPr lang="en-US" altLang="en-US">
              <a:solidFill>
                <a:srgbClr val="90C226"/>
              </a:solidFill>
            </a:endParaRPr>
          </a:p>
        </p:txBody>
      </p:sp>
    </p:spTree>
    <p:extLst>
      <p:ext uri="{BB962C8B-B14F-4D97-AF65-F5344CB8AC3E}">
        <p14:creationId xmlns:p14="http://schemas.microsoft.com/office/powerpoint/2010/main" val="8489196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12799" y="609600"/>
            <a:ext cx="8463619" cy="1320800"/>
          </a:xfrm>
        </p:spPr>
        <p:txBody>
          <a:bodyPr/>
          <a:lstStyle/>
          <a:p>
            <a:r>
              <a:rPr lang="en-US"/>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0D078FB9-3FF9-44D4-B889-A22EF06E7B66}" type="slidenum">
              <a:rPr lang="en-US" altLang="en-US">
                <a:solidFill>
                  <a:srgbClr val="90C226"/>
                </a:solidFill>
              </a:rPr>
              <a:pPr>
                <a:defRPr/>
              </a:pPr>
              <a:t>‹#›</a:t>
            </a:fld>
            <a:endParaRPr lang="en-US" altLang="en-US">
              <a:solidFill>
                <a:srgbClr val="90C226"/>
              </a:solidFill>
            </a:endParaRPr>
          </a:p>
        </p:txBody>
      </p:sp>
    </p:spTree>
    <p:extLst>
      <p:ext uri="{BB962C8B-B14F-4D97-AF65-F5344CB8AC3E}">
        <p14:creationId xmlns:p14="http://schemas.microsoft.com/office/powerpoint/2010/main" val="16900589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55510C46-8D8D-4DCA-B9CC-711616E12B11}" type="slidenum">
              <a:rPr lang="en-US" altLang="en-US">
                <a:solidFill>
                  <a:srgbClr val="90C226"/>
                </a:solidFill>
              </a:rPr>
              <a:pPr>
                <a:defRPr/>
              </a:pPr>
              <a:t>‹#›</a:t>
            </a:fld>
            <a:endParaRPr lang="en-US" altLang="en-US">
              <a:solidFill>
                <a:srgbClr val="90C226"/>
              </a:solidFill>
            </a:endParaRPr>
          </a:p>
        </p:txBody>
      </p:sp>
    </p:spTree>
    <p:extLst>
      <p:ext uri="{BB962C8B-B14F-4D97-AF65-F5344CB8AC3E}">
        <p14:creationId xmlns:p14="http://schemas.microsoft.com/office/powerpoint/2010/main" val="42356311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799" y="1498604"/>
            <a:ext cx="3720243"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1701" y="514926"/>
            <a:ext cx="4514716"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12799" y="2777069"/>
            <a:ext cx="3720243"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D6BA1CDF-3073-4D26-A902-2685CA316CA3}" type="slidenum">
              <a:rPr lang="en-US" altLang="en-US">
                <a:solidFill>
                  <a:srgbClr val="90C226"/>
                </a:solidFill>
              </a:rPr>
              <a:pPr>
                <a:defRPr/>
              </a:pPr>
              <a:t>‹#›</a:t>
            </a:fld>
            <a:endParaRPr lang="en-US" altLang="en-US">
              <a:solidFill>
                <a:srgbClr val="90C226"/>
              </a:solidFill>
            </a:endParaRPr>
          </a:p>
        </p:txBody>
      </p:sp>
    </p:spTree>
    <p:extLst>
      <p:ext uri="{BB962C8B-B14F-4D97-AF65-F5344CB8AC3E}">
        <p14:creationId xmlns:p14="http://schemas.microsoft.com/office/powerpoint/2010/main" val="21595487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609600" y="1524000"/>
            <a:ext cx="109728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4" name="Date Placeholder 13"/>
          <p:cNvSpPr>
            <a:spLocks noGrp="1"/>
          </p:cNvSpPr>
          <p:nvPr>
            <p:ph type="dt" sz="half" idx="14"/>
          </p:nvPr>
        </p:nvSpPr>
        <p:spPr/>
        <p:txBody>
          <a:bodyPr/>
          <a:lstStyle/>
          <a:p>
            <a:fld id="{43120F1B-C1CF-4FF7-9CE6-7D32E7740D99}" type="datetimeFigureOut">
              <a:rPr lang="en-US" smtClean="0">
                <a:solidFill>
                  <a:srgbClr val="666666"/>
                </a:solidFill>
              </a:rPr>
              <a:pPr/>
              <a:t>2/15/2022</a:t>
            </a:fld>
            <a:endParaRPr lang="en-US" dirty="0">
              <a:solidFill>
                <a:srgbClr val="666666"/>
              </a:solidFill>
            </a:endParaRPr>
          </a:p>
        </p:txBody>
      </p:sp>
      <p:sp>
        <p:nvSpPr>
          <p:cNvPr id="15" name="Slide Number Placeholder 14"/>
          <p:cNvSpPr>
            <a:spLocks noGrp="1"/>
          </p:cNvSpPr>
          <p:nvPr>
            <p:ph type="sldNum" sz="quarter" idx="15"/>
          </p:nvPr>
        </p:nvSpPr>
        <p:spPr/>
        <p:txBody>
          <a:bodyPr/>
          <a:lstStyle>
            <a:lvl1pPr algn="ctr">
              <a:defRPr/>
            </a:lvl1pPr>
          </a:lstStyle>
          <a:p>
            <a:fld id="{F20C2BA8-0194-4218-A8E8-9BCD600FCFFD}" type="slidenum">
              <a:rPr lang="en-US" smtClean="0">
                <a:solidFill>
                  <a:srgbClr val="666666"/>
                </a:solidFill>
              </a:rPr>
              <a:pPr/>
              <a:t>‹#›</a:t>
            </a:fld>
            <a:endParaRPr lang="en-US" dirty="0">
              <a:solidFill>
                <a:srgbClr val="666666"/>
              </a:solidFill>
            </a:endParaRPr>
          </a:p>
        </p:txBody>
      </p:sp>
      <p:sp>
        <p:nvSpPr>
          <p:cNvPr id="16" name="Footer Placeholder 15"/>
          <p:cNvSpPr>
            <a:spLocks noGrp="1"/>
          </p:cNvSpPr>
          <p:nvPr>
            <p:ph type="ftr" sz="quarter" idx="16"/>
          </p:nvPr>
        </p:nvSpPr>
        <p:spPr/>
        <p:txBody>
          <a:bodyPr/>
          <a:lstStyle/>
          <a:p>
            <a:endParaRPr lang="en-US" dirty="0">
              <a:solidFill>
                <a:srgbClr val="666666"/>
              </a:solidFill>
            </a:endParaRPr>
          </a:p>
        </p:txBody>
      </p:sp>
      <p:sp>
        <p:nvSpPr>
          <p:cNvPr id="17" name="Title 16"/>
          <p:cNvSpPr>
            <a:spLocks noGrp="1"/>
          </p:cNvSpPr>
          <p:nvPr>
            <p:ph type="title"/>
          </p:nvPr>
        </p:nvSpPr>
        <p:spPr/>
        <p:txBody>
          <a:bodyPr rtlCol="0" anchor="b" anchorCtr="0"/>
          <a:lstStyle/>
          <a:p>
            <a:r>
              <a:rPr kumimoji="0" lang="en-US"/>
              <a:t>Click to edit Master title style</a:t>
            </a:r>
          </a:p>
        </p:txBody>
      </p:sp>
    </p:spTree>
    <p:extLst>
      <p:ext uri="{BB962C8B-B14F-4D97-AF65-F5344CB8AC3E}">
        <p14:creationId xmlns:p14="http://schemas.microsoft.com/office/powerpoint/2010/main" val="16437567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799" y="4800600"/>
            <a:ext cx="8463619"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799" y="609600"/>
            <a:ext cx="8463619" cy="3845718"/>
          </a:xfrm>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12799" y="5367338"/>
            <a:ext cx="8463619"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E67B6C77-2152-4A12-B0DF-EDBE64DFC016}" type="slidenum">
              <a:rPr lang="en-US" altLang="en-US">
                <a:solidFill>
                  <a:srgbClr val="90C226"/>
                </a:solidFill>
              </a:rPr>
              <a:pPr>
                <a:defRPr/>
              </a:pPr>
              <a:t>‹#›</a:t>
            </a:fld>
            <a:endParaRPr lang="en-US" altLang="en-US">
              <a:solidFill>
                <a:srgbClr val="90C226"/>
              </a:solidFill>
            </a:endParaRPr>
          </a:p>
        </p:txBody>
      </p:sp>
    </p:spTree>
    <p:extLst>
      <p:ext uri="{BB962C8B-B14F-4D97-AF65-F5344CB8AC3E}">
        <p14:creationId xmlns:p14="http://schemas.microsoft.com/office/powerpoint/2010/main" val="21581257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8463619"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812800" y="4470400"/>
            <a:ext cx="8463619"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EC4D245-C288-49F3-8932-B50A384DD190}" type="slidenum">
              <a:rPr lang="en-US" altLang="en-US">
                <a:solidFill>
                  <a:srgbClr val="90C226"/>
                </a:solidFill>
              </a:rPr>
              <a:pPr>
                <a:defRPr/>
              </a:pPr>
              <a:t>‹#›</a:t>
            </a:fld>
            <a:endParaRPr lang="en-US" altLang="en-US">
              <a:solidFill>
                <a:srgbClr val="90C226"/>
              </a:solidFill>
            </a:endParaRPr>
          </a:p>
        </p:txBody>
      </p:sp>
    </p:spTree>
    <p:extLst>
      <p:ext uri="{BB962C8B-B14F-4D97-AF65-F5344CB8AC3E}">
        <p14:creationId xmlns:p14="http://schemas.microsoft.com/office/powerpoint/2010/main" val="8816905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5" name="TextBox 17"/>
          <p:cNvSpPr txBox="1">
            <a:spLocks noChangeArrowheads="1"/>
          </p:cNvSpPr>
          <p:nvPr/>
        </p:nvSpPr>
        <p:spPr bwMode="auto">
          <a:xfrm>
            <a:off x="643467" y="790575"/>
            <a:ext cx="609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8000">
                <a:solidFill>
                  <a:srgbClr val="C0E474"/>
                </a:solidFill>
              </a:rPr>
              <a:t>“</a:t>
            </a:r>
          </a:p>
        </p:txBody>
      </p:sp>
      <p:sp>
        <p:nvSpPr>
          <p:cNvPr id="6" name="TextBox 18"/>
          <p:cNvSpPr txBox="1">
            <a:spLocks noChangeArrowheads="1"/>
          </p:cNvSpPr>
          <p:nvPr/>
        </p:nvSpPr>
        <p:spPr bwMode="auto">
          <a:xfrm>
            <a:off x="8997951" y="2886075"/>
            <a:ext cx="6096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8000">
                <a:solidFill>
                  <a:srgbClr val="C0E474"/>
                </a:solidFill>
              </a:rPr>
              <a:t>”</a:t>
            </a:r>
          </a:p>
        </p:txBody>
      </p:sp>
      <p:sp>
        <p:nvSpPr>
          <p:cNvPr id="2" name="Title 1"/>
          <p:cNvSpPr>
            <a:spLocks noGrp="1"/>
          </p:cNvSpPr>
          <p:nvPr>
            <p:ph type="title"/>
          </p:nvPr>
        </p:nvSpPr>
        <p:spPr>
          <a:xfrm>
            <a:off x="1033180" y="609600"/>
            <a:ext cx="809624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468099" y="3632200"/>
            <a:ext cx="7226405"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812798" y="4470400"/>
            <a:ext cx="8463620"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Date Placeholder 3"/>
          <p:cNvSpPr>
            <a:spLocks noGrp="1"/>
          </p:cNvSpPr>
          <p:nvPr>
            <p:ph type="dt" sz="half" idx="14"/>
          </p:nvPr>
        </p:nvSpPr>
        <p:spPr/>
        <p:txBody>
          <a:bodyPr/>
          <a:lstStyle>
            <a:lvl1pPr>
              <a:defRPr/>
            </a:lvl1pPr>
          </a:lstStyle>
          <a:p>
            <a:pPr>
              <a:defRPr/>
            </a:pPr>
            <a:endParaRPr lang="en-US">
              <a:solidFill>
                <a:prstClr val="black">
                  <a:tint val="75000"/>
                </a:prstClr>
              </a:solidFill>
            </a:endParaRPr>
          </a:p>
        </p:txBody>
      </p:sp>
      <p:sp>
        <p:nvSpPr>
          <p:cNvPr id="8" name="Footer Placeholder 4"/>
          <p:cNvSpPr>
            <a:spLocks noGrp="1"/>
          </p:cNvSpPr>
          <p:nvPr>
            <p:ph type="ftr" sz="quarter" idx="15"/>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6"/>
          </p:nvPr>
        </p:nvSpPr>
        <p:spPr/>
        <p:txBody>
          <a:bodyPr/>
          <a:lstStyle>
            <a:lvl1pPr>
              <a:defRPr/>
            </a:lvl1pPr>
          </a:lstStyle>
          <a:p>
            <a:pPr>
              <a:defRPr/>
            </a:pPr>
            <a:fld id="{AA279DE4-70DF-476A-A445-E8C1F827BD30}" type="slidenum">
              <a:rPr lang="en-US" altLang="en-US">
                <a:solidFill>
                  <a:srgbClr val="90C226"/>
                </a:solidFill>
              </a:rPr>
              <a:pPr>
                <a:defRPr/>
              </a:pPr>
              <a:t>‹#›</a:t>
            </a:fld>
            <a:endParaRPr lang="en-US" altLang="en-US">
              <a:solidFill>
                <a:srgbClr val="90C226"/>
              </a:solidFill>
            </a:endParaRPr>
          </a:p>
        </p:txBody>
      </p:sp>
    </p:spTree>
    <p:extLst>
      <p:ext uri="{BB962C8B-B14F-4D97-AF65-F5344CB8AC3E}">
        <p14:creationId xmlns:p14="http://schemas.microsoft.com/office/powerpoint/2010/main" val="19686712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12798" y="1931988"/>
            <a:ext cx="8463620"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812798" y="4527448"/>
            <a:ext cx="8463620" cy="1513914"/>
          </a:xfrm>
        </p:spPr>
        <p:txBody>
          <a:bodyP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C51B51B-E640-45B8-92DC-6B4931AA4B22}" type="slidenum">
              <a:rPr lang="en-US" altLang="en-US">
                <a:solidFill>
                  <a:srgbClr val="90C226"/>
                </a:solidFill>
              </a:rPr>
              <a:pPr>
                <a:defRPr/>
              </a:pPr>
              <a:t>‹#›</a:t>
            </a:fld>
            <a:endParaRPr lang="en-US" altLang="en-US">
              <a:solidFill>
                <a:srgbClr val="90C226"/>
              </a:solidFill>
            </a:endParaRPr>
          </a:p>
        </p:txBody>
      </p:sp>
    </p:spTree>
    <p:extLst>
      <p:ext uri="{BB962C8B-B14F-4D97-AF65-F5344CB8AC3E}">
        <p14:creationId xmlns:p14="http://schemas.microsoft.com/office/powerpoint/2010/main" val="19866580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5" name="TextBox 17"/>
          <p:cNvSpPr txBox="1">
            <a:spLocks noChangeArrowheads="1"/>
          </p:cNvSpPr>
          <p:nvPr/>
        </p:nvSpPr>
        <p:spPr bwMode="auto">
          <a:xfrm>
            <a:off x="643467" y="790575"/>
            <a:ext cx="609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8000">
                <a:solidFill>
                  <a:srgbClr val="C0E474"/>
                </a:solidFill>
              </a:rPr>
              <a:t>“</a:t>
            </a:r>
          </a:p>
        </p:txBody>
      </p:sp>
      <p:sp>
        <p:nvSpPr>
          <p:cNvPr id="6" name="TextBox 18"/>
          <p:cNvSpPr txBox="1">
            <a:spLocks noChangeArrowheads="1"/>
          </p:cNvSpPr>
          <p:nvPr/>
        </p:nvSpPr>
        <p:spPr bwMode="auto">
          <a:xfrm>
            <a:off x="8997951" y="2886075"/>
            <a:ext cx="6096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8000">
                <a:solidFill>
                  <a:srgbClr val="C0E474"/>
                </a:solidFill>
              </a:rPr>
              <a:t>”</a:t>
            </a:r>
          </a:p>
        </p:txBody>
      </p:sp>
      <p:sp>
        <p:nvSpPr>
          <p:cNvPr id="2" name="Title 1"/>
          <p:cNvSpPr>
            <a:spLocks noGrp="1"/>
          </p:cNvSpPr>
          <p:nvPr>
            <p:ph type="title"/>
          </p:nvPr>
        </p:nvSpPr>
        <p:spPr>
          <a:xfrm>
            <a:off x="1033180" y="609600"/>
            <a:ext cx="809624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812796" y="4013200"/>
            <a:ext cx="8463621"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812798" y="4527448"/>
            <a:ext cx="8463620" cy="1513914"/>
          </a:xfrm>
        </p:spPr>
        <p:txBody>
          <a:bodyPr>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Date Placeholder 3"/>
          <p:cNvSpPr>
            <a:spLocks noGrp="1"/>
          </p:cNvSpPr>
          <p:nvPr>
            <p:ph type="dt" sz="half" idx="14"/>
          </p:nvPr>
        </p:nvSpPr>
        <p:spPr/>
        <p:txBody>
          <a:bodyPr/>
          <a:lstStyle>
            <a:lvl1pPr>
              <a:defRPr/>
            </a:lvl1pPr>
          </a:lstStyle>
          <a:p>
            <a:pPr>
              <a:defRPr/>
            </a:pPr>
            <a:endParaRPr lang="en-US">
              <a:solidFill>
                <a:prstClr val="black">
                  <a:tint val="75000"/>
                </a:prstClr>
              </a:solidFill>
            </a:endParaRPr>
          </a:p>
        </p:txBody>
      </p:sp>
      <p:sp>
        <p:nvSpPr>
          <p:cNvPr id="8" name="Footer Placeholder 4"/>
          <p:cNvSpPr>
            <a:spLocks noGrp="1"/>
          </p:cNvSpPr>
          <p:nvPr>
            <p:ph type="ftr" sz="quarter" idx="15"/>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6"/>
          </p:nvPr>
        </p:nvSpPr>
        <p:spPr/>
        <p:txBody>
          <a:bodyPr/>
          <a:lstStyle>
            <a:lvl1pPr>
              <a:defRPr/>
            </a:lvl1pPr>
          </a:lstStyle>
          <a:p>
            <a:pPr>
              <a:defRPr/>
            </a:pPr>
            <a:fld id="{C46ABD3C-3C18-4583-8A7D-7F1A6D367F12}" type="slidenum">
              <a:rPr lang="en-US" altLang="en-US">
                <a:solidFill>
                  <a:srgbClr val="90C226"/>
                </a:solidFill>
              </a:rPr>
              <a:pPr>
                <a:defRPr/>
              </a:pPr>
              <a:t>‹#›</a:t>
            </a:fld>
            <a:endParaRPr lang="en-US" altLang="en-US">
              <a:solidFill>
                <a:srgbClr val="90C226"/>
              </a:solidFill>
            </a:endParaRPr>
          </a:p>
        </p:txBody>
      </p:sp>
    </p:spTree>
    <p:extLst>
      <p:ext uri="{BB962C8B-B14F-4D97-AF65-F5344CB8AC3E}">
        <p14:creationId xmlns:p14="http://schemas.microsoft.com/office/powerpoint/2010/main" val="8592104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821131" y="609600"/>
            <a:ext cx="8455287"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812796" y="4013200"/>
            <a:ext cx="8463621"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812798" y="4527448"/>
            <a:ext cx="8463620" cy="1513914"/>
          </a:xfrm>
        </p:spPr>
        <p:txBody>
          <a:bodyPr>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Date Placeholder 3"/>
          <p:cNvSpPr>
            <a:spLocks noGrp="1"/>
          </p:cNvSpPr>
          <p:nvPr>
            <p:ph type="dt" sz="half" idx="14"/>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5"/>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6"/>
          </p:nvPr>
        </p:nvSpPr>
        <p:spPr/>
        <p:txBody>
          <a:bodyPr/>
          <a:lstStyle>
            <a:lvl1pPr>
              <a:defRPr/>
            </a:lvl1pPr>
          </a:lstStyle>
          <a:p>
            <a:pPr>
              <a:defRPr/>
            </a:pPr>
            <a:fld id="{C11DCB6D-B133-4711-B43D-1F70481A4C17}" type="slidenum">
              <a:rPr lang="en-US" altLang="en-US">
                <a:solidFill>
                  <a:srgbClr val="90C226"/>
                </a:solidFill>
              </a:rPr>
              <a:pPr>
                <a:defRPr/>
              </a:pPr>
              <a:t>‹#›</a:t>
            </a:fld>
            <a:endParaRPr lang="en-US" altLang="en-US">
              <a:solidFill>
                <a:srgbClr val="90C226"/>
              </a:solidFill>
            </a:endParaRPr>
          </a:p>
        </p:txBody>
      </p:sp>
    </p:spTree>
    <p:extLst>
      <p:ext uri="{BB962C8B-B14F-4D97-AF65-F5344CB8AC3E}">
        <p14:creationId xmlns:p14="http://schemas.microsoft.com/office/powerpoint/2010/main" val="415241941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271F36F-3220-4416-9320-4F11D652185C}" type="slidenum">
              <a:rPr lang="en-US" altLang="en-US">
                <a:solidFill>
                  <a:srgbClr val="90C226"/>
                </a:solidFill>
              </a:rPr>
              <a:pPr>
                <a:defRPr/>
              </a:pPr>
              <a:t>‹#›</a:t>
            </a:fld>
            <a:endParaRPr lang="en-US" altLang="en-US">
              <a:solidFill>
                <a:srgbClr val="90C226"/>
              </a:solidFill>
            </a:endParaRPr>
          </a:p>
        </p:txBody>
      </p:sp>
    </p:spTree>
    <p:extLst>
      <p:ext uri="{BB962C8B-B14F-4D97-AF65-F5344CB8AC3E}">
        <p14:creationId xmlns:p14="http://schemas.microsoft.com/office/powerpoint/2010/main" val="34589237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9749" y="609601"/>
            <a:ext cx="130508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812799" y="609601"/>
            <a:ext cx="6926701" cy="52514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72EC445-8AC7-4531-8B9B-0BB55A0D80E5}" type="slidenum">
              <a:rPr lang="en-US" altLang="en-US">
                <a:solidFill>
                  <a:srgbClr val="90C226"/>
                </a:solidFill>
              </a:rPr>
              <a:pPr>
                <a:defRPr/>
              </a:pPr>
              <a:t>‹#›</a:t>
            </a:fld>
            <a:endParaRPr lang="en-US" altLang="en-US">
              <a:solidFill>
                <a:srgbClr val="90C226"/>
              </a:solidFill>
            </a:endParaRPr>
          </a:p>
        </p:txBody>
      </p:sp>
    </p:spTree>
    <p:extLst>
      <p:ext uri="{BB962C8B-B14F-4D97-AF65-F5344CB8AC3E}">
        <p14:creationId xmlns:p14="http://schemas.microsoft.com/office/powerpoint/2010/main" val="71435587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Rectangle 6"/>
          <p:cNvSpPr>
            <a:spLocks noGrp="1" noChangeArrowheads="1"/>
          </p:cNvSpPr>
          <p:nvPr>
            <p:ph type="sldNum" sz="quarter" idx="12"/>
          </p:nvPr>
        </p:nvSpPr>
        <p:spPr/>
        <p:txBody>
          <a:bodyPr/>
          <a:lstStyle>
            <a:lvl1pPr>
              <a:defRPr/>
            </a:lvl1pPr>
          </a:lstStyle>
          <a:p>
            <a:pPr>
              <a:defRPr/>
            </a:pPr>
            <a:fld id="{DEF0729E-7A48-442B-BC77-2C307D6A9FFD}" type="slidenum">
              <a:rPr lang="en-US" altLang="en-US">
                <a:solidFill>
                  <a:srgbClr val="90C226"/>
                </a:solidFill>
              </a:rPr>
              <a:pPr>
                <a:defRPr/>
              </a:pPr>
              <a:t>‹#›</a:t>
            </a:fld>
            <a:endParaRPr lang="en-US" altLang="en-US">
              <a:solidFill>
                <a:srgbClr val="90C226"/>
              </a:solidFill>
            </a:endParaRPr>
          </a:p>
        </p:txBody>
      </p:sp>
    </p:spTree>
    <p:extLst>
      <p:ext uri="{BB962C8B-B14F-4D97-AF65-F5344CB8AC3E}">
        <p14:creationId xmlns:p14="http://schemas.microsoft.com/office/powerpoint/2010/main" val="33291577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2022/2/15</a:t>
            </a:fld>
            <a:endParaRPr lang="zh-CN" altLang="en-US"/>
          </a:p>
        </p:txBody>
      </p:sp>
      <p:sp>
        <p:nvSpPr>
          <p:cNvPr id="3" name="页脚占位符 3"/>
          <p:cNvSpPr>
            <a:spLocks noGrp="1"/>
          </p:cNvSpPr>
          <p:nvPr>
            <p:ph type="ftr" sz="quarter" idx="11"/>
          </p:nvPr>
        </p:nvSpPr>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3422776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43120F1B-C1CF-4FF7-9CE6-7D32E7740D99}" type="datetimeFigureOut">
              <a:rPr lang="en-US" smtClean="0">
                <a:solidFill>
                  <a:srgbClr val="666666"/>
                </a:solidFill>
              </a:rPr>
              <a:pPr/>
              <a:t>2/15/2022</a:t>
            </a:fld>
            <a:endParaRPr lang="en-US" dirty="0">
              <a:solidFill>
                <a:srgbClr val="666666"/>
              </a:solidFill>
            </a:endParaRPr>
          </a:p>
        </p:txBody>
      </p:sp>
      <p:sp>
        <p:nvSpPr>
          <p:cNvPr id="5" name="Footer Placeholder 4"/>
          <p:cNvSpPr>
            <a:spLocks noGrp="1"/>
          </p:cNvSpPr>
          <p:nvPr>
            <p:ph type="ftr" sz="quarter" idx="11"/>
          </p:nvPr>
        </p:nvSpPr>
        <p:spPr/>
        <p:txBody>
          <a:bodyPr/>
          <a:lstStyle/>
          <a:p>
            <a:endParaRPr lang="en-US" dirty="0">
              <a:solidFill>
                <a:srgbClr val="666666"/>
              </a:solidFill>
            </a:endParaRPr>
          </a:p>
        </p:txBody>
      </p:sp>
      <p:sp>
        <p:nvSpPr>
          <p:cNvPr id="6" name="Slide Number Placeholder 5"/>
          <p:cNvSpPr>
            <a:spLocks noGrp="1"/>
          </p:cNvSpPr>
          <p:nvPr>
            <p:ph type="sldNum" sz="quarter" idx="12"/>
          </p:nvPr>
        </p:nvSpPr>
        <p:spPr/>
        <p:txBody>
          <a:bodyPr/>
          <a:lstStyle/>
          <a:p>
            <a:fld id="{F20C2BA8-0194-4218-A8E8-9BCD600FCFFD}" type="slidenum">
              <a:rPr lang="en-US" smtClean="0">
                <a:solidFill>
                  <a:srgbClr val="666666"/>
                </a:solidFill>
              </a:rPr>
              <a:pPr/>
              <a:t>‹#›</a:t>
            </a:fld>
            <a:endParaRPr lang="en-US" dirty="0">
              <a:solidFill>
                <a:srgbClr val="666666"/>
              </a:solidFill>
            </a:endParaRPr>
          </a:p>
        </p:txBody>
      </p:sp>
      <p:sp>
        <p:nvSpPr>
          <p:cNvPr id="2" name="Title 1"/>
          <p:cNvSpPr>
            <a:spLocks noGrp="1"/>
          </p:cNvSpPr>
          <p:nvPr>
            <p:ph type="title"/>
          </p:nvPr>
        </p:nvSpPr>
        <p:spPr>
          <a:xfrm>
            <a:off x="914400" y="3505200"/>
            <a:ext cx="105664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kumimoji="0" lang="en-US"/>
              <a:t>Click to edit Master title style</a:t>
            </a:r>
          </a:p>
        </p:txBody>
      </p:sp>
      <p:sp>
        <p:nvSpPr>
          <p:cNvPr id="3" name="Text Placeholder 2"/>
          <p:cNvSpPr>
            <a:spLocks noGrp="1"/>
          </p:cNvSpPr>
          <p:nvPr>
            <p:ph type="body" idx="1"/>
          </p:nvPr>
        </p:nvSpPr>
        <p:spPr>
          <a:xfrm>
            <a:off x="914400" y="4958864"/>
            <a:ext cx="10566400" cy="984736"/>
          </a:xfrm>
        </p:spPr>
        <p:txBody>
          <a:bodyPr anchor="t"/>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cxnSp>
        <p:nvCxnSpPr>
          <p:cNvPr id="7" name="Straight Connector 6"/>
          <p:cNvCxnSpPr/>
          <p:nvPr/>
        </p:nvCxnSpPr>
        <p:spPr>
          <a:xfrm>
            <a:off x="914400" y="4916993"/>
            <a:ext cx="10566400" cy="4301"/>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572919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vi-VN"/>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54D1F254-1FF2-4945-A958-A0B2E85BC685}" type="slidenum">
              <a:rPr lang="en-US" altLang="en-US"/>
              <a:pPr/>
              <a:t>‹#›</a:t>
            </a:fld>
            <a:endParaRPr lang="en-US" altLang="en-US"/>
          </a:p>
        </p:txBody>
      </p:sp>
    </p:spTree>
    <p:extLst>
      <p:ext uri="{BB962C8B-B14F-4D97-AF65-F5344CB8AC3E}">
        <p14:creationId xmlns:p14="http://schemas.microsoft.com/office/powerpoint/2010/main" val="41287228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753C322-A788-46A3-80F2-D9D13726F05D}" type="slidenum">
              <a:rPr lang="en-US" altLang="en-US"/>
              <a:pPr/>
              <a:t>‹#›</a:t>
            </a:fld>
            <a:endParaRPr lang="en-US" altLang="en-US"/>
          </a:p>
        </p:txBody>
      </p:sp>
    </p:spTree>
    <p:extLst>
      <p:ext uri="{BB962C8B-B14F-4D97-AF65-F5344CB8AC3E}">
        <p14:creationId xmlns:p14="http://schemas.microsoft.com/office/powerpoint/2010/main" val="283989746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vi-VN"/>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CA83B05-823A-4B5F-8974-CE1D82B7CACE}" type="slidenum">
              <a:rPr lang="en-US" altLang="en-US"/>
              <a:pPr/>
              <a:t>‹#›</a:t>
            </a:fld>
            <a:endParaRPr lang="en-US" altLang="en-US"/>
          </a:p>
        </p:txBody>
      </p:sp>
    </p:spTree>
    <p:extLst>
      <p:ext uri="{BB962C8B-B14F-4D97-AF65-F5344CB8AC3E}">
        <p14:creationId xmlns:p14="http://schemas.microsoft.com/office/powerpoint/2010/main" val="174245912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2487DEA4-6044-4BC1-ABDE-516970AE11FF}" type="slidenum">
              <a:rPr lang="en-US" altLang="en-US"/>
              <a:pPr/>
              <a:t>‹#›</a:t>
            </a:fld>
            <a:endParaRPr lang="en-US" altLang="en-US"/>
          </a:p>
        </p:txBody>
      </p:sp>
    </p:spTree>
    <p:extLst>
      <p:ext uri="{BB962C8B-B14F-4D97-AF65-F5344CB8AC3E}">
        <p14:creationId xmlns:p14="http://schemas.microsoft.com/office/powerpoint/2010/main" val="104796501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DAB1C438-8048-4EA0-826C-B09EBDB8CDB5}" type="slidenum">
              <a:rPr lang="en-US" altLang="en-US"/>
              <a:pPr/>
              <a:t>‹#›</a:t>
            </a:fld>
            <a:endParaRPr lang="en-US" altLang="en-US"/>
          </a:p>
        </p:txBody>
      </p:sp>
    </p:spTree>
    <p:extLst>
      <p:ext uri="{BB962C8B-B14F-4D97-AF65-F5344CB8AC3E}">
        <p14:creationId xmlns:p14="http://schemas.microsoft.com/office/powerpoint/2010/main" val="211894859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FEF8DF74-E8BA-491B-B21F-EA80F7EB8BDD}" type="slidenum">
              <a:rPr lang="en-US" altLang="en-US"/>
              <a:pPr/>
              <a:t>‹#›</a:t>
            </a:fld>
            <a:endParaRPr lang="en-US" altLang="en-US"/>
          </a:p>
        </p:txBody>
      </p:sp>
    </p:spTree>
    <p:extLst>
      <p:ext uri="{BB962C8B-B14F-4D97-AF65-F5344CB8AC3E}">
        <p14:creationId xmlns:p14="http://schemas.microsoft.com/office/powerpoint/2010/main" val="169810625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1288D99B-F2B0-48E7-A402-CE8CDD4BE825}" type="slidenum">
              <a:rPr lang="en-US" altLang="en-US"/>
              <a:pPr/>
              <a:t>‹#›</a:t>
            </a:fld>
            <a:endParaRPr lang="en-US" altLang="en-US"/>
          </a:p>
        </p:txBody>
      </p:sp>
    </p:spTree>
    <p:extLst>
      <p:ext uri="{BB962C8B-B14F-4D97-AF65-F5344CB8AC3E}">
        <p14:creationId xmlns:p14="http://schemas.microsoft.com/office/powerpoint/2010/main" val="260368824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vi-VN"/>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A9FA82A4-CEF1-455E-AE43-A39CC38A929F}" type="slidenum">
              <a:rPr lang="en-US" altLang="en-US"/>
              <a:pPr/>
              <a:t>‹#›</a:t>
            </a:fld>
            <a:endParaRPr lang="en-US" altLang="en-US"/>
          </a:p>
        </p:txBody>
      </p:sp>
    </p:spTree>
    <p:extLst>
      <p:ext uri="{BB962C8B-B14F-4D97-AF65-F5344CB8AC3E}">
        <p14:creationId xmlns:p14="http://schemas.microsoft.com/office/powerpoint/2010/main" val="287896317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vi-VN"/>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vi-VN"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703F6D1C-2EA7-4843-AA94-8F857E03F992}" type="slidenum">
              <a:rPr lang="en-US" altLang="en-US"/>
              <a:pPr/>
              <a:t>‹#›</a:t>
            </a:fld>
            <a:endParaRPr lang="en-US" altLang="en-US"/>
          </a:p>
        </p:txBody>
      </p:sp>
    </p:spTree>
    <p:extLst>
      <p:ext uri="{BB962C8B-B14F-4D97-AF65-F5344CB8AC3E}">
        <p14:creationId xmlns:p14="http://schemas.microsoft.com/office/powerpoint/2010/main" val="303912889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F7E8FC74-B15C-4763-894D-43E37B692D81}" type="slidenum">
              <a:rPr lang="en-US" altLang="en-US"/>
              <a:pPr/>
              <a:t>‹#›</a:t>
            </a:fld>
            <a:endParaRPr lang="en-US" altLang="en-US"/>
          </a:p>
        </p:txBody>
      </p:sp>
    </p:spTree>
    <p:extLst>
      <p:ext uri="{BB962C8B-B14F-4D97-AF65-F5344CB8AC3E}">
        <p14:creationId xmlns:p14="http://schemas.microsoft.com/office/powerpoint/2010/main" val="21932438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43120F1B-C1CF-4FF7-9CE6-7D32E7740D99}" type="datetimeFigureOut">
              <a:rPr lang="en-US" smtClean="0">
                <a:solidFill>
                  <a:srgbClr val="666666"/>
                </a:solidFill>
              </a:rPr>
              <a:pPr/>
              <a:t>2/15/2022</a:t>
            </a:fld>
            <a:endParaRPr lang="en-US" dirty="0">
              <a:solidFill>
                <a:srgbClr val="666666"/>
              </a:solidFill>
            </a:endParaRPr>
          </a:p>
        </p:txBody>
      </p:sp>
      <p:sp>
        <p:nvSpPr>
          <p:cNvPr id="6" name="Footer Placeholder 5"/>
          <p:cNvSpPr>
            <a:spLocks noGrp="1"/>
          </p:cNvSpPr>
          <p:nvPr>
            <p:ph type="ftr" sz="quarter" idx="11"/>
          </p:nvPr>
        </p:nvSpPr>
        <p:spPr/>
        <p:txBody>
          <a:bodyPr/>
          <a:lstStyle/>
          <a:p>
            <a:endParaRPr lang="en-US" dirty="0">
              <a:solidFill>
                <a:srgbClr val="666666"/>
              </a:solidFill>
            </a:endParaRPr>
          </a:p>
        </p:txBody>
      </p:sp>
      <p:sp>
        <p:nvSpPr>
          <p:cNvPr id="7" name="Slide Number Placeholder 6"/>
          <p:cNvSpPr>
            <a:spLocks noGrp="1"/>
          </p:cNvSpPr>
          <p:nvPr>
            <p:ph type="sldNum" sz="quarter" idx="12"/>
          </p:nvPr>
        </p:nvSpPr>
        <p:spPr/>
        <p:txBody>
          <a:bodyPr/>
          <a:lstStyle/>
          <a:p>
            <a:fld id="{F20C2BA8-0194-4218-A8E8-9BCD600FCFFD}" type="slidenum">
              <a:rPr lang="en-US" smtClean="0">
                <a:solidFill>
                  <a:srgbClr val="666666"/>
                </a:solidFill>
              </a:rPr>
              <a:pPr/>
              <a:t>‹#›</a:t>
            </a:fld>
            <a:endParaRPr lang="en-US" dirty="0">
              <a:solidFill>
                <a:srgbClr val="666666"/>
              </a:solidFill>
            </a:endParaRPr>
          </a:p>
        </p:txBody>
      </p:sp>
      <p:sp>
        <p:nvSpPr>
          <p:cNvPr id="2" name="Title 1"/>
          <p:cNvSpPr>
            <a:spLocks noGrp="1"/>
          </p:cNvSpPr>
          <p:nvPr>
            <p:ph type="title"/>
          </p:nvPr>
        </p:nvSpPr>
        <p:spPr/>
        <p:txBody>
          <a:bodyPr/>
          <a:lstStyle/>
          <a:p>
            <a:r>
              <a:rPr kumimoji="0" lang="en-US"/>
              <a:t>Click to edit Master title style</a:t>
            </a:r>
          </a:p>
        </p:txBody>
      </p:sp>
      <p:sp>
        <p:nvSpPr>
          <p:cNvPr id="11" name="Content Placeholder 10"/>
          <p:cNvSpPr>
            <a:spLocks noGrp="1"/>
          </p:cNvSpPr>
          <p:nvPr>
            <p:ph sz="half" idx="1"/>
          </p:nvPr>
        </p:nvSpPr>
        <p:spPr>
          <a:xfrm>
            <a:off x="609600" y="1524000"/>
            <a:ext cx="5413248"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half" idx="2"/>
          </p:nvPr>
        </p:nvSpPr>
        <p:spPr>
          <a:xfrm>
            <a:off x="6197600" y="1524000"/>
            <a:ext cx="5413248"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58686067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F6F683F1-6DDD-4E1D-9028-90EFB1E71C95}" type="slidenum">
              <a:rPr lang="en-US" altLang="en-US"/>
              <a:pPr/>
              <a:t>‹#›</a:t>
            </a:fld>
            <a:endParaRPr lang="en-US" altLang="en-US"/>
          </a:p>
        </p:txBody>
      </p:sp>
    </p:spTree>
    <p:extLst>
      <p:ext uri="{BB962C8B-B14F-4D97-AF65-F5344CB8AC3E}">
        <p14:creationId xmlns:p14="http://schemas.microsoft.com/office/powerpoint/2010/main" val="419151280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B14C55EE-F72C-4C21-8082-207B07C90685}" type="slidenum">
              <a:rPr lang="en-US" altLang="en-US"/>
              <a:pPr/>
              <a:t>‹#›</a:t>
            </a:fld>
            <a:endParaRPr lang="en-US" altLang="en-US"/>
          </a:p>
        </p:txBody>
      </p:sp>
    </p:spTree>
    <p:extLst>
      <p:ext uri="{BB962C8B-B14F-4D97-AF65-F5344CB8AC3E}">
        <p14:creationId xmlns:p14="http://schemas.microsoft.com/office/powerpoint/2010/main" val="324581917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AF7F6C7-DA15-4C38-9611-156EC7CD124B}" type="slidenum">
              <a:rPr lang="en-US" altLang="en-US" smtClean="0">
                <a:solidFill>
                  <a:srgbClr val="90C226"/>
                </a:solidFill>
              </a:rPr>
              <a:pPr/>
              <a:t>‹#›</a:t>
            </a:fld>
            <a:endParaRPr lang="en-US" altLang="en-US">
              <a:solidFill>
                <a:srgbClr val="90C226"/>
              </a:solidFill>
            </a:endParaRPr>
          </a:p>
        </p:txBody>
      </p:sp>
    </p:spTree>
    <p:extLst>
      <p:ext uri="{BB962C8B-B14F-4D97-AF65-F5344CB8AC3E}">
        <p14:creationId xmlns:p14="http://schemas.microsoft.com/office/powerpoint/2010/main" val="47861441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DA9D0C6-6F63-4BB7-BA70-630ABDF2EFDB}" type="slidenum">
              <a:rPr lang="en-US" altLang="en-US" smtClean="0">
                <a:solidFill>
                  <a:srgbClr val="90C226"/>
                </a:solidFill>
              </a:rPr>
              <a:pPr/>
              <a:t>‹#›</a:t>
            </a:fld>
            <a:endParaRPr lang="en-US" altLang="en-US">
              <a:solidFill>
                <a:srgbClr val="90C226"/>
              </a:solidFill>
            </a:endParaRPr>
          </a:p>
        </p:txBody>
      </p:sp>
    </p:spTree>
    <p:extLst>
      <p:ext uri="{BB962C8B-B14F-4D97-AF65-F5344CB8AC3E}">
        <p14:creationId xmlns:p14="http://schemas.microsoft.com/office/powerpoint/2010/main" val="84179747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DBD1E41-EFFC-4725-B0D1-BCAD86674CD9}" type="slidenum">
              <a:rPr lang="en-US" altLang="en-US" smtClean="0">
                <a:solidFill>
                  <a:srgbClr val="90C226"/>
                </a:solidFill>
              </a:rPr>
              <a:pPr/>
              <a:t>‹#›</a:t>
            </a:fld>
            <a:endParaRPr lang="en-US" altLang="en-US">
              <a:solidFill>
                <a:srgbClr val="90C226"/>
              </a:solidFill>
            </a:endParaRPr>
          </a:p>
        </p:txBody>
      </p:sp>
    </p:spTree>
    <p:extLst>
      <p:ext uri="{BB962C8B-B14F-4D97-AF65-F5344CB8AC3E}">
        <p14:creationId xmlns:p14="http://schemas.microsoft.com/office/powerpoint/2010/main" val="81326268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12800" y="1600203"/>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8229600" y="1600203"/>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CA3C1E1-3E73-489D-AFF1-B948B10A71D0}" type="slidenum">
              <a:rPr lang="en-US" altLang="en-US" smtClean="0">
                <a:solidFill>
                  <a:srgbClr val="90C226"/>
                </a:solidFill>
              </a:rPr>
              <a:pPr/>
              <a:t>‹#›</a:t>
            </a:fld>
            <a:endParaRPr lang="en-US" altLang="en-US">
              <a:solidFill>
                <a:srgbClr val="90C226"/>
              </a:solidFill>
            </a:endParaRPr>
          </a:p>
        </p:txBody>
      </p:sp>
    </p:spTree>
    <p:extLst>
      <p:ext uri="{BB962C8B-B14F-4D97-AF65-F5344CB8AC3E}">
        <p14:creationId xmlns:p14="http://schemas.microsoft.com/office/powerpoint/2010/main" val="57233266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716204D-E370-4789-AD25-07B7D28B2DC3}" type="slidenum">
              <a:rPr lang="en-US" altLang="en-US" smtClean="0">
                <a:solidFill>
                  <a:srgbClr val="90C226"/>
                </a:solidFill>
              </a:rPr>
              <a:pPr/>
              <a:t>‹#›</a:t>
            </a:fld>
            <a:endParaRPr lang="en-US" altLang="en-US">
              <a:solidFill>
                <a:srgbClr val="90C226"/>
              </a:solidFill>
            </a:endParaRPr>
          </a:p>
        </p:txBody>
      </p:sp>
    </p:spTree>
    <p:extLst>
      <p:ext uri="{BB962C8B-B14F-4D97-AF65-F5344CB8AC3E}">
        <p14:creationId xmlns:p14="http://schemas.microsoft.com/office/powerpoint/2010/main" val="2845084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FFEC939-D2E5-46FB-A60F-19CF46492B2A}" type="slidenum">
              <a:rPr lang="en-US" altLang="en-US" smtClean="0">
                <a:solidFill>
                  <a:srgbClr val="90C226"/>
                </a:solidFill>
              </a:rPr>
              <a:pPr/>
              <a:t>‹#›</a:t>
            </a:fld>
            <a:endParaRPr lang="en-US" altLang="en-US">
              <a:solidFill>
                <a:srgbClr val="90C226"/>
              </a:solidFill>
            </a:endParaRPr>
          </a:p>
        </p:txBody>
      </p:sp>
    </p:spTree>
    <p:extLst>
      <p:ext uri="{BB962C8B-B14F-4D97-AF65-F5344CB8AC3E}">
        <p14:creationId xmlns:p14="http://schemas.microsoft.com/office/powerpoint/2010/main" val="66186309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BFC0445-86DE-431A-8837-A409BFE196FB}" type="slidenum">
              <a:rPr lang="en-US" altLang="en-US" smtClean="0">
                <a:solidFill>
                  <a:srgbClr val="90C226"/>
                </a:solidFill>
              </a:rPr>
              <a:pPr/>
              <a:t>‹#›</a:t>
            </a:fld>
            <a:endParaRPr lang="en-US" altLang="en-US">
              <a:solidFill>
                <a:srgbClr val="90C226"/>
              </a:solidFill>
            </a:endParaRPr>
          </a:p>
        </p:txBody>
      </p:sp>
    </p:spTree>
    <p:extLst>
      <p:ext uri="{BB962C8B-B14F-4D97-AF65-F5344CB8AC3E}">
        <p14:creationId xmlns:p14="http://schemas.microsoft.com/office/powerpoint/2010/main" val="186224804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74822B7-7F9F-4D80-8CB5-B33318D7E077}" type="slidenum">
              <a:rPr lang="en-US" altLang="en-US" smtClean="0">
                <a:solidFill>
                  <a:srgbClr val="90C226"/>
                </a:solidFill>
              </a:rPr>
              <a:pPr/>
              <a:t>‹#›</a:t>
            </a:fld>
            <a:endParaRPr lang="en-US" altLang="en-US">
              <a:solidFill>
                <a:srgbClr val="90C226"/>
              </a:solidFill>
            </a:endParaRPr>
          </a:p>
        </p:txBody>
      </p:sp>
    </p:spTree>
    <p:extLst>
      <p:ext uri="{BB962C8B-B14F-4D97-AF65-F5344CB8AC3E}">
        <p14:creationId xmlns:p14="http://schemas.microsoft.com/office/powerpoint/2010/main" val="6720642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F20C2BA8-0194-4218-A8E8-9BCD600FCFFD}" type="slidenum">
              <a:rPr lang="en-US" smtClean="0">
                <a:solidFill>
                  <a:srgbClr val="666666"/>
                </a:solidFill>
              </a:rPr>
              <a:pPr/>
              <a:t>‹#›</a:t>
            </a:fld>
            <a:endParaRPr lang="en-US" dirty="0">
              <a:solidFill>
                <a:srgbClr val="666666"/>
              </a:solidFill>
            </a:endParaRPr>
          </a:p>
        </p:txBody>
      </p:sp>
      <p:sp>
        <p:nvSpPr>
          <p:cNvPr id="8" name="Footer Placeholder 7"/>
          <p:cNvSpPr>
            <a:spLocks noGrp="1"/>
          </p:cNvSpPr>
          <p:nvPr>
            <p:ph type="ftr" sz="quarter" idx="11"/>
          </p:nvPr>
        </p:nvSpPr>
        <p:spPr/>
        <p:txBody>
          <a:bodyPr/>
          <a:lstStyle/>
          <a:p>
            <a:endParaRPr lang="en-US" dirty="0">
              <a:solidFill>
                <a:srgbClr val="666666"/>
              </a:solidFill>
            </a:endParaRPr>
          </a:p>
        </p:txBody>
      </p:sp>
      <p:sp>
        <p:nvSpPr>
          <p:cNvPr id="7" name="Date Placeholder 6"/>
          <p:cNvSpPr>
            <a:spLocks noGrp="1"/>
          </p:cNvSpPr>
          <p:nvPr>
            <p:ph type="dt" sz="half" idx="10"/>
          </p:nvPr>
        </p:nvSpPr>
        <p:spPr/>
        <p:txBody>
          <a:bodyPr/>
          <a:lstStyle/>
          <a:p>
            <a:fld id="{43120F1B-C1CF-4FF7-9CE6-7D32E7740D99}" type="datetimeFigureOut">
              <a:rPr lang="en-US" smtClean="0">
                <a:solidFill>
                  <a:srgbClr val="666666"/>
                </a:solidFill>
              </a:rPr>
              <a:pPr/>
              <a:t>2/15/2022</a:t>
            </a:fld>
            <a:endParaRPr lang="en-US" dirty="0">
              <a:solidFill>
                <a:srgbClr val="666666"/>
              </a:solidFill>
            </a:endParaRPr>
          </a:p>
        </p:txBody>
      </p:sp>
      <p:sp>
        <p:nvSpPr>
          <p:cNvPr id="3" name="Text Placeholder 2"/>
          <p:cNvSpPr>
            <a:spLocks noGrp="1"/>
          </p:cNvSpPr>
          <p:nvPr>
            <p:ph type="body" idx="1"/>
          </p:nvPr>
        </p:nvSpPr>
        <p:spPr>
          <a:xfrm>
            <a:off x="609600" y="1399593"/>
            <a:ext cx="5386917"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32" name="Content Placeholder 31"/>
          <p:cNvSpPr>
            <a:spLocks noGrp="1"/>
          </p:cNvSpPr>
          <p:nvPr>
            <p:ph sz="half" idx="2"/>
          </p:nvPr>
        </p:nvSpPr>
        <p:spPr>
          <a:xfrm>
            <a:off x="609600" y="2201896"/>
            <a:ext cx="5384800" cy="391363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34" name="Content Placeholder 33"/>
          <p:cNvSpPr>
            <a:spLocks noGrp="1"/>
          </p:cNvSpPr>
          <p:nvPr>
            <p:ph sz="quarter" idx="4"/>
          </p:nvPr>
        </p:nvSpPr>
        <p:spPr>
          <a:xfrm>
            <a:off x="6199717" y="2201896"/>
            <a:ext cx="5384800" cy="391363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 name="Title 1"/>
          <p:cNvSpPr>
            <a:spLocks noGrp="1"/>
          </p:cNvSpPr>
          <p:nvPr>
            <p:ph type="title"/>
          </p:nvPr>
        </p:nvSpPr>
        <p:spPr>
          <a:xfrm>
            <a:off x="609600" y="155448"/>
            <a:ext cx="10972800" cy="1143000"/>
          </a:xfrm>
        </p:spPr>
        <p:txBody>
          <a:bodyPr anchor="b" anchorCtr="0"/>
          <a:lstStyle>
            <a:lvl1pPr>
              <a:defRPr/>
            </a:lvl1pPr>
          </a:lstStyle>
          <a:p>
            <a:r>
              <a:rPr kumimoji="0" lang="en-US"/>
              <a:t>Click to edit Master title style</a:t>
            </a:r>
          </a:p>
        </p:txBody>
      </p:sp>
      <p:sp>
        <p:nvSpPr>
          <p:cNvPr id="12" name="Text Placeholder 11"/>
          <p:cNvSpPr>
            <a:spLocks noGrp="1"/>
          </p:cNvSpPr>
          <p:nvPr>
            <p:ph type="body" idx="3"/>
          </p:nvPr>
        </p:nvSpPr>
        <p:spPr>
          <a:xfrm>
            <a:off x="6197600" y="1399593"/>
            <a:ext cx="5386917"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cxnSp>
        <p:nvCxnSpPr>
          <p:cNvPr id="10" name="Straight Connector 9"/>
          <p:cNvCxnSpPr/>
          <p:nvPr/>
        </p:nvCxnSpPr>
        <p:spPr>
          <a:xfrm>
            <a:off x="750593" y="2180219"/>
            <a:ext cx="499872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6339840" y="2180219"/>
            <a:ext cx="499872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444601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02F5692-C880-4BF4-8916-E56C19E409E4}" type="slidenum">
              <a:rPr lang="en-US" altLang="en-US" smtClean="0">
                <a:solidFill>
                  <a:srgbClr val="90C226"/>
                </a:solidFill>
              </a:rPr>
              <a:pPr/>
              <a:t>‹#›</a:t>
            </a:fld>
            <a:endParaRPr lang="en-US" altLang="en-US">
              <a:solidFill>
                <a:srgbClr val="90C226"/>
              </a:solidFill>
            </a:endParaRPr>
          </a:p>
        </p:txBody>
      </p:sp>
    </p:spTree>
    <p:extLst>
      <p:ext uri="{BB962C8B-B14F-4D97-AF65-F5344CB8AC3E}">
        <p14:creationId xmlns:p14="http://schemas.microsoft.com/office/powerpoint/2010/main" val="44658702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F37E197-82E4-4816-BC83-7C12DADF70D1}" type="slidenum">
              <a:rPr lang="en-US" altLang="en-US" smtClean="0">
                <a:solidFill>
                  <a:srgbClr val="90C226"/>
                </a:solidFill>
              </a:rPr>
              <a:pPr/>
              <a:t>‹#›</a:t>
            </a:fld>
            <a:endParaRPr lang="en-US" altLang="en-US">
              <a:solidFill>
                <a:srgbClr val="90C226"/>
              </a:solidFill>
            </a:endParaRPr>
          </a:p>
        </p:txBody>
      </p:sp>
    </p:spTree>
    <p:extLst>
      <p:ext uri="{BB962C8B-B14F-4D97-AF65-F5344CB8AC3E}">
        <p14:creationId xmlns:p14="http://schemas.microsoft.com/office/powerpoint/2010/main" val="424820183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85600" y="274641"/>
            <a:ext cx="36576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12800" y="274641"/>
            <a:ext cx="107696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D42AEDA-592F-43CB-9090-137CDD975EA5}" type="slidenum">
              <a:rPr lang="en-US" altLang="en-US" smtClean="0">
                <a:solidFill>
                  <a:srgbClr val="90C226"/>
                </a:solidFill>
              </a:rPr>
              <a:pPr/>
              <a:t>‹#›</a:t>
            </a:fld>
            <a:endParaRPr lang="en-US" altLang="en-US">
              <a:solidFill>
                <a:srgbClr val="90C226"/>
              </a:solidFill>
            </a:endParaRPr>
          </a:p>
        </p:txBody>
      </p:sp>
    </p:spTree>
    <p:extLst>
      <p:ext uri="{BB962C8B-B14F-4D97-AF65-F5344CB8AC3E}">
        <p14:creationId xmlns:p14="http://schemas.microsoft.com/office/powerpoint/2010/main" val="87661134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2853516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
        <p:nvSpPr>
          <p:cNvPr id="2" name="日期占位符 3">
            <a:extLst>
              <a:ext uri="{FF2B5EF4-FFF2-40B4-BE49-F238E27FC236}">
                <a16:creationId xmlns="" xmlns:a16="http://schemas.microsoft.com/office/drawing/2014/main" id="{32DA043D-39A3-4437-8A68-D8ABB9645D5B}"/>
              </a:ext>
            </a:extLst>
          </p:cNvPr>
          <p:cNvSpPr>
            <a:spLocks noGrp="1"/>
          </p:cNvSpPr>
          <p:nvPr>
            <p:ph type="dt" sz="half" idx="10"/>
          </p:nvPr>
        </p:nvSpPr>
        <p:spPr/>
        <p:txBody>
          <a:bodyPr/>
          <a:lstStyle>
            <a:lvl1pPr>
              <a:defRPr/>
            </a:lvl1pPr>
          </a:lstStyle>
          <a:p>
            <a:pPr>
              <a:defRPr/>
            </a:pPr>
            <a:fld id="{2BCC7A12-A6F8-4B29-B1F6-EFE54D85C9A3}" type="datetimeFigureOut">
              <a:rPr lang="zh-CN" altLang="en-US">
                <a:solidFill>
                  <a:prstClr val="black">
                    <a:tint val="75000"/>
                  </a:prstClr>
                </a:solidFill>
              </a:rPr>
              <a:pPr>
                <a:defRPr/>
              </a:pPr>
              <a:t>2022/2/15</a:t>
            </a:fld>
            <a:endParaRPr lang="zh-CN" altLang="en-US">
              <a:solidFill>
                <a:prstClr val="black">
                  <a:tint val="75000"/>
                </a:prstClr>
              </a:solidFill>
            </a:endParaRPr>
          </a:p>
        </p:txBody>
      </p:sp>
      <p:sp>
        <p:nvSpPr>
          <p:cNvPr id="3" name="页脚占位符 4">
            <a:extLst>
              <a:ext uri="{FF2B5EF4-FFF2-40B4-BE49-F238E27FC236}">
                <a16:creationId xmlns="" xmlns:a16="http://schemas.microsoft.com/office/drawing/2014/main" id="{6139AD28-9736-4858-A52B-9152D3F05EAC}"/>
              </a:ext>
            </a:extLst>
          </p:cNvPr>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4" name="灯片编号占位符 5">
            <a:extLst>
              <a:ext uri="{FF2B5EF4-FFF2-40B4-BE49-F238E27FC236}">
                <a16:creationId xmlns="" xmlns:a16="http://schemas.microsoft.com/office/drawing/2014/main" id="{5D814785-11A4-4636-9CF4-C38FD20D9094}"/>
              </a:ext>
            </a:extLst>
          </p:cNvPr>
          <p:cNvSpPr>
            <a:spLocks noGrp="1"/>
          </p:cNvSpPr>
          <p:nvPr>
            <p:ph type="sldNum" sz="quarter" idx="12"/>
          </p:nvPr>
        </p:nvSpPr>
        <p:spPr/>
        <p:txBody>
          <a:bodyPr/>
          <a:lstStyle>
            <a:lvl1pPr>
              <a:defRPr/>
            </a:lvl1pPr>
          </a:lstStyle>
          <a:p>
            <a:pPr>
              <a:defRPr/>
            </a:pPr>
            <a:fld id="{18CB745E-AF92-4B82-9391-130056807CE7}" type="slidenum">
              <a:rPr lang="zh-CN" altLang="en-US">
                <a:solidFill>
                  <a:srgbClr val="5FCBEF"/>
                </a:solidFill>
              </a:rPr>
              <a:pPr>
                <a:defRPr/>
              </a:pPr>
              <a:t>‹#›</a:t>
            </a:fld>
            <a:endParaRPr lang="zh-CN" altLang="en-US">
              <a:solidFill>
                <a:srgbClr val="5FCBEF"/>
              </a:solidFill>
            </a:endParaRPr>
          </a:p>
        </p:txBody>
      </p:sp>
    </p:spTree>
    <p:extLst>
      <p:ext uri="{BB962C8B-B14F-4D97-AF65-F5344CB8AC3E}">
        <p14:creationId xmlns:p14="http://schemas.microsoft.com/office/powerpoint/2010/main" val="2903006658"/>
      </p:ext>
    </p:extLst>
  </p:cSld>
  <p:clrMapOvr>
    <a:masterClrMapping/>
  </p:clrMapOvr>
  <p:transition spd="slow" advTm="3000">
    <p:random/>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617391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1622656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2022/2/15</a:t>
            </a:fld>
            <a:endParaRPr lang="zh-CN" altLang="en-US"/>
          </a:p>
        </p:txBody>
      </p:sp>
      <p:sp>
        <p:nvSpPr>
          <p:cNvPr id="3" name="页脚占位符 3"/>
          <p:cNvSpPr>
            <a:spLocks noGrp="1"/>
          </p:cNvSpPr>
          <p:nvPr>
            <p:ph type="ftr" sz="quarter" idx="11"/>
          </p:nvPr>
        </p:nvSpPr>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259668256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2" name="日期占位符 3">
            <a:extLst>
              <a:ext uri="{FF2B5EF4-FFF2-40B4-BE49-F238E27FC236}">
                <a16:creationId xmlns="" xmlns:a16="http://schemas.microsoft.com/office/drawing/2014/main" id="{32DA043D-39A3-4437-8A68-D8ABB9645D5B}"/>
              </a:ext>
            </a:extLst>
          </p:cNvPr>
          <p:cNvSpPr>
            <a:spLocks noGrp="1"/>
          </p:cNvSpPr>
          <p:nvPr>
            <p:ph type="dt" sz="half" idx="10"/>
          </p:nvPr>
        </p:nvSpPr>
        <p:spPr/>
        <p:txBody>
          <a:bodyPr/>
          <a:lstStyle>
            <a:lvl1pPr>
              <a:defRPr/>
            </a:lvl1pPr>
          </a:lstStyle>
          <a:p>
            <a:pPr>
              <a:defRPr/>
            </a:pPr>
            <a:fld id="{2BCC7A12-A6F8-4B29-B1F6-EFE54D85C9A3}" type="datetimeFigureOut">
              <a:rPr lang="zh-CN" altLang="en-US">
                <a:solidFill>
                  <a:prstClr val="black">
                    <a:tint val="75000"/>
                  </a:prstClr>
                </a:solidFill>
              </a:rPr>
              <a:pPr>
                <a:defRPr/>
              </a:pPr>
              <a:t>2022/2/15</a:t>
            </a:fld>
            <a:endParaRPr lang="zh-CN" altLang="en-US">
              <a:solidFill>
                <a:prstClr val="black">
                  <a:tint val="75000"/>
                </a:prstClr>
              </a:solidFill>
            </a:endParaRPr>
          </a:p>
        </p:txBody>
      </p:sp>
      <p:sp>
        <p:nvSpPr>
          <p:cNvPr id="3" name="页脚占位符 4">
            <a:extLst>
              <a:ext uri="{FF2B5EF4-FFF2-40B4-BE49-F238E27FC236}">
                <a16:creationId xmlns="" xmlns:a16="http://schemas.microsoft.com/office/drawing/2014/main" id="{6139AD28-9736-4858-A52B-9152D3F05EAC}"/>
              </a:ext>
            </a:extLst>
          </p:cNvPr>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4" name="灯片编号占位符 5">
            <a:extLst>
              <a:ext uri="{FF2B5EF4-FFF2-40B4-BE49-F238E27FC236}">
                <a16:creationId xmlns="" xmlns:a16="http://schemas.microsoft.com/office/drawing/2014/main" id="{5D814785-11A4-4636-9CF4-C38FD20D9094}"/>
              </a:ext>
            </a:extLst>
          </p:cNvPr>
          <p:cNvSpPr>
            <a:spLocks noGrp="1"/>
          </p:cNvSpPr>
          <p:nvPr>
            <p:ph type="sldNum" sz="quarter" idx="12"/>
          </p:nvPr>
        </p:nvSpPr>
        <p:spPr/>
        <p:txBody>
          <a:bodyPr/>
          <a:lstStyle>
            <a:lvl1pPr>
              <a:defRPr/>
            </a:lvl1pPr>
          </a:lstStyle>
          <a:p>
            <a:pPr>
              <a:defRPr/>
            </a:pPr>
            <a:fld id="{18CB745E-AF92-4B82-9391-130056807CE7}" type="slidenum">
              <a:rPr lang="zh-CN" altLang="en-US">
                <a:solidFill>
                  <a:srgbClr val="5FCBEF"/>
                </a:solidFill>
              </a:rPr>
              <a:pPr>
                <a:defRPr/>
              </a:pPr>
              <a:t>‹#›</a:t>
            </a:fld>
            <a:endParaRPr lang="zh-CN" altLang="en-US">
              <a:solidFill>
                <a:srgbClr val="5FCBEF"/>
              </a:solidFill>
            </a:endParaRPr>
          </a:p>
        </p:txBody>
      </p:sp>
    </p:spTree>
    <p:extLst>
      <p:ext uri="{BB962C8B-B14F-4D97-AF65-F5344CB8AC3E}">
        <p14:creationId xmlns:p14="http://schemas.microsoft.com/office/powerpoint/2010/main" val="905932167"/>
      </p:ext>
    </p:extLst>
  </p:cSld>
  <p:clrMapOvr>
    <a:masterClrMapping/>
  </p:clrMapOvr>
  <p:transition spd="slow" advTm="3000">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43120F1B-C1CF-4FF7-9CE6-7D32E7740D99}" type="datetimeFigureOut">
              <a:rPr lang="en-US" smtClean="0">
                <a:solidFill>
                  <a:srgbClr val="666666"/>
                </a:solidFill>
              </a:rPr>
              <a:pPr/>
              <a:t>2/15/2022</a:t>
            </a:fld>
            <a:endParaRPr lang="en-US" dirty="0">
              <a:solidFill>
                <a:srgbClr val="666666"/>
              </a:solidFill>
            </a:endParaRPr>
          </a:p>
        </p:txBody>
      </p:sp>
      <p:sp>
        <p:nvSpPr>
          <p:cNvPr id="4" name="Footer Placeholder 3"/>
          <p:cNvSpPr>
            <a:spLocks noGrp="1"/>
          </p:cNvSpPr>
          <p:nvPr>
            <p:ph type="ftr" sz="quarter" idx="11"/>
          </p:nvPr>
        </p:nvSpPr>
        <p:spPr/>
        <p:txBody>
          <a:bodyPr/>
          <a:lstStyle/>
          <a:p>
            <a:endParaRPr lang="en-US" dirty="0">
              <a:solidFill>
                <a:srgbClr val="666666"/>
              </a:solidFill>
            </a:endParaRPr>
          </a:p>
        </p:txBody>
      </p:sp>
      <p:sp>
        <p:nvSpPr>
          <p:cNvPr id="5" name="Slide Number Placeholder 4"/>
          <p:cNvSpPr>
            <a:spLocks noGrp="1"/>
          </p:cNvSpPr>
          <p:nvPr>
            <p:ph type="sldNum" sz="quarter" idx="12"/>
          </p:nvPr>
        </p:nvSpPr>
        <p:spPr/>
        <p:txBody>
          <a:bodyPr/>
          <a:lstStyle/>
          <a:p>
            <a:fld id="{F20C2BA8-0194-4218-A8E8-9BCD600FCFFD}" type="slidenum">
              <a:rPr lang="en-US" smtClean="0">
                <a:solidFill>
                  <a:srgbClr val="666666"/>
                </a:solidFill>
              </a:rPr>
              <a:pPr/>
              <a:t>‹#›</a:t>
            </a:fld>
            <a:endParaRPr lang="en-US" dirty="0">
              <a:solidFill>
                <a:srgbClr val="666666"/>
              </a:solidFill>
            </a:endParaRPr>
          </a:p>
        </p:txBody>
      </p:sp>
      <p:sp>
        <p:nvSpPr>
          <p:cNvPr id="2" name="Title 1"/>
          <p:cNvSpPr>
            <a:spLocks noGrp="1"/>
          </p:cNvSpPr>
          <p:nvPr>
            <p:ph type="title"/>
          </p:nvPr>
        </p:nvSpPr>
        <p:spPr/>
        <p:txBody>
          <a:bodyPr/>
          <a:lstStyle/>
          <a:p>
            <a:r>
              <a:rPr kumimoji="0" lang="en-US"/>
              <a:t>Click to edit Master title style</a:t>
            </a:r>
          </a:p>
        </p:txBody>
      </p:sp>
    </p:spTree>
    <p:extLst>
      <p:ext uri="{BB962C8B-B14F-4D97-AF65-F5344CB8AC3E}">
        <p14:creationId xmlns:p14="http://schemas.microsoft.com/office/powerpoint/2010/main" val="11191049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3120F1B-C1CF-4FF7-9CE6-7D32E7740D99}" type="datetimeFigureOut">
              <a:rPr lang="en-US" smtClean="0">
                <a:solidFill>
                  <a:srgbClr val="666666"/>
                </a:solidFill>
              </a:rPr>
              <a:pPr/>
              <a:t>2/15/2022</a:t>
            </a:fld>
            <a:endParaRPr lang="en-US" dirty="0">
              <a:solidFill>
                <a:srgbClr val="666666"/>
              </a:solidFill>
            </a:endParaRPr>
          </a:p>
        </p:txBody>
      </p:sp>
      <p:sp>
        <p:nvSpPr>
          <p:cNvPr id="3" name="Footer Placeholder 2"/>
          <p:cNvSpPr>
            <a:spLocks noGrp="1"/>
          </p:cNvSpPr>
          <p:nvPr>
            <p:ph type="ftr" sz="quarter" idx="11"/>
          </p:nvPr>
        </p:nvSpPr>
        <p:spPr/>
        <p:txBody>
          <a:bodyPr/>
          <a:lstStyle/>
          <a:p>
            <a:endParaRPr lang="en-US" dirty="0">
              <a:solidFill>
                <a:srgbClr val="666666"/>
              </a:solidFill>
            </a:endParaRPr>
          </a:p>
        </p:txBody>
      </p:sp>
      <p:sp>
        <p:nvSpPr>
          <p:cNvPr id="4" name="Slide Number Placeholder 3"/>
          <p:cNvSpPr>
            <a:spLocks noGrp="1"/>
          </p:cNvSpPr>
          <p:nvPr>
            <p:ph type="sldNum" sz="quarter" idx="12"/>
          </p:nvPr>
        </p:nvSpPr>
        <p:spPr/>
        <p:txBody>
          <a:bodyPr/>
          <a:lstStyle/>
          <a:p>
            <a:fld id="{F20C2BA8-0194-4218-A8E8-9BCD600FCFFD}" type="slidenum">
              <a:rPr lang="en-US" smtClean="0">
                <a:solidFill>
                  <a:srgbClr val="666666"/>
                </a:solidFill>
              </a:rPr>
              <a:pPr/>
              <a:t>‹#›</a:t>
            </a:fld>
            <a:endParaRPr lang="en-US" dirty="0">
              <a:solidFill>
                <a:srgbClr val="666666"/>
              </a:solidFill>
            </a:endParaRPr>
          </a:p>
        </p:txBody>
      </p:sp>
    </p:spTree>
    <p:extLst>
      <p:ext uri="{BB962C8B-B14F-4D97-AF65-F5344CB8AC3E}">
        <p14:creationId xmlns:p14="http://schemas.microsoft.com/office/powerpoint/2010/main" val="10802721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609600" y="457200"/>
            <a:ext cx="8331200" cy="5715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3" name="Text Placeholder 2"/>
          <p:cNvSpPr>
            <a:spLocks noGrp="1"/>
          </p:cNvSpPr>
          <p:nvPr>
            <p:ph type="body" idx="2"/>
          </p:nvPr>
        </p:nvSpPr>
        <p:spPr>
          <a:xfrm>
            <a:off x="9042400" y="1600200"/>
            <a:ext cx="2645664" cy="3733800"/>
          </a:xfrm>
        </p:spPr>
        <p:txBody>
          <a:bodyPr tIns="45720" bIns="45720" anchor="t" anchorCtr="0"/>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31" name="Title 30"/>
          <p:cNvSpPr>
            <a:spLocks noGrp="1"/>
          </p:cNvSpPr>
          <p:nvPr>
            <p:ph type="title"/>
          </p:nvPr>
        </p:nvSpPr>
        <p:spPr>
          <a:xfrm>
            <a:off x="9042400" y="457200"/>
            <a:ext cx="26416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a:t>Click to edit Master title style</a:t>
            </a:r>
          </a:p>
        </p:txBody>
      </p:sp>
      <p:sp>
        <p:nvSpPr>
          <p:cNvPr id="8" name="Date Placeholder 7"/>
          <p:cNvSpPr>
            <a:spLocks noGrp="1"/>
          </p:cNvSpPr>
          <p:nvPr>
            <p:ph type="dt" sz="half" idx="14"/>
          </p:nvPr>
        </p:nvSpPr>
        <p:spPr/>
        <p:txBody>
          <a:bodyPr/>
          <a:lstStyle/>
          <a:p>
            <a:fld id="{43120F1B-C1CF-4FF7-9CE6-7D32E7740D99}" type="datetimeFigureOut">
              <a:rPr lang="en-US" smtClean="0">
                <a:solidFill>
                  <a:srgbClr val="666666"/>
                </a:solidFill>
              </a:rPr>
              <a:pPr/>
              <a:t>2/15/2022</a:t>
            </a:fld>
            <a:endParaRPr lang="en-US" dirty="0">
              <a:solidFill>
                <a:srgbClr val="666666"/>
              </a:solidFill>
            </a:endParaRPr>
          </a:p>
        </p:txBody>
      </p:sp>
      <p:sp>
        <p:nvSpPr>
          <p:cNvPr id="9" name="Slide Number Placeholder 8"/>
          <p:cNvSpPr>
            <a:spLocks noGrp="1"/>
          </p:cNvSpPr>
          <p:nvPr>
            <p:ph type="sldNum" sz="quarter" idx="15"/>
          </p:nvPr>
        </p:nvSpPr>
        <p:spPr/>
        <p:txBody>
          <a:bodyPr/>
          <a:lstStyle/>
          <a:p>
            <a:fld id="{F20C2BA8-0194-4218-A8E8-9BCD600FCFFD}" type="slidenum">
              <a:rPr lang="en-US" smtClean="0">
                <a:solidFill>
                  <a:srgbClr val="666666"/>
                </a:solidFill>
              </a:rPr>
              <a:pPr/>
              <a:t>‹#›</a:t>
            </a:fld>
            <a:endParaRPr lang="en-US" dirty="0">
              <a:solidFill>
                <a:srgbClr val="666666"/>
              </a:solidFill>
            </a:endParaRPr>
          </a:p>
        </p:txBody>
      </p:sp>
      <p:sp>
        <p:nvSpPr>
          <p:cNvPr id="10" name="Footer Placeholder 9"/>
          <p:cNvSpPr>
            <a:spLocks noGrp="1"/>
          </p:cNvSpPr>
          <p:nvPr>
            <p:ph type="ftr" sz="quarter" idx="16"/>
          </p:nvPr>
        </p:nvSpPr>
        <p:spPr/>
        <p:txBody>
          <a:bodyPr/>
          <a:lstStyle/>
          <a:p>
            <a:endParaRPr lang="en-US" dirty="0">
              <a:solidFill>
                <a:srgbClr val="666666"/>
              </a:solidFill>
            </a:endParaRPr>
          </a:p>
        </p:txBody>
      </p:sp>
    </p:spTree>
    <p:extLst>
      <p:ext uri="{BB962C8B-B14F-4D97-AF65-F5344CB8AC3E}">
        <p14:creationId xmlns:p14="http://schemas.microsoft.com/office/powerpoint/2010/main" val="38734191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839200" y="457200"/>
            <a:ext cx="27432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a:t>Click to edit Master title style</a:t>
            </a:r>
          </a:p>
        </p:txBody>
      </p:sp>
      <p:sp>
        <p:nvSpPr>
          <p:cNvPr id="3" name="Picture Placeholder 2"/>
          <p:cNvSpPr>
            <a:spLocks noGrp="1"/>
          </p:cNvSpPr>
          <p:nvPr>
            <p:ph type="pic" idx="1"/>
          </p:nvPr>
        </p:nvSpPr>
        <p:spPr>
          <a:xfrm>
            <a:off x="609600" y="457200"/>
            <a:ext cx="8026400" cy="5562600"/>
          </a:xfrm>
          <a:solidFill>
            <a:schemeClr val="tx2">
              <a:tint val="40000"/>
            </a:schemeClr>
          </a:solidFill>
          <a:effectLst>
            <a:outerShdw blurRad="88900" sx="103000" sy="103000" algn="ctr" rotWithShape="0">
              <a:prstClr val="black">
                <a:alpha val="32000"/>
              </a:prstClr>
            </a:outerShdw>
            <a:softEdge rad="127000"/>
          </a:effectLst>
        </p:spPr>
        <p:txBody>
          <a:bodyPr/>
          <a:lstStyle>
            <a:lvl1pPr marL="0" indent="0">
              <a:buNone/>
              <a:defRPr sz="3200">
                <a:solidFill>
                  <a:schemeClr val="bg1"/>
                </a:solidFill>
              </a:defRPr>
            </a:lvl1pPr>
          </a:lstStyle>
          <a:p>
            <a:r>
              <a:rPr kumimoji="0" lang="en-US"/>
              <a:t>Click icon to add picture</a:t>
            </a:r>
          </a:p>
        </p:txBody>
      </p:sp>
      <p:sp>
        <p:nvSpPr>
          <p:cNvPr id="4" name="Text Placeholder 3"/>
          <p:cNvSpPr>
            <a:spLocks noGrp="1"/>
          </p:cNvSpPr>
          <p:nvPr>
            <p:ph type="body" sz="half" idx="2"/>
          </p:nvPr>
        </p:nvSpPr>
        <p:spPr>
          <a:xfrm>
            <a:off x="8839200" y="1600200"/>
            <a:ext cx="2743200" cy="4419600"/>
          </a:xfrm>
        </p:spPr>
        <p:txBody>
          <a:bodyPr anchor="t" anchorCtr="0"/>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8" name="Date Placeholder 7"/>
          <p:cNvSpPr>
            <a:spLocks noGrp="1"/>
          </p:cNvSpPr>
          <p:nvPr>
            <p:ph type="dt" sz="half" idx="10"/>
          </p:nvPr>
        </p:nvSpPr>
        <p:spPr/>
        <p:txBody>
          <a:bodyPr/>
          <a:lstStyle/>
          <a:p>
            <a:fld id="{43120F1B-C1CF-4FF7-9CE6-7D32E7740D99}" type="datetimeFigureOut">
              <a:rPr lang="en-US" smtClean="0">
                <a:solidFill>
                  <a:srgbClr val="666666"/>
                </a:solidFill>
              </a:rPr>
              <a:pPr/>
              <a:t>2/15/2022</a:t>
            </a:fld>
            <a:endParaRPr lang="en-US" dirty="0">
              <a:solidFill>
                <a:srgbClr val="666666"/>
              </a:solidFill>
            </a:endParaRPr>
          </a:p>
        </p:txBody>
      </p:sp>
      <p:sp>
        <p:nvSpPr>
          <p:cNvPr id="9" name="Slide Number Placeholder 8"/>
          <p:cNvSpPr>
            <a:spLocks noGrp="1"/>
          </p:cNvSpPr>
          <p:nvPr>
            <p:ph type="sldNum" sz="quarter" idx="11"/>
          </p:nvPr>
        </p:nvSpPr>
        <p:spPr/>
        <p:txBody>
          <a:bodyPr/>
          <a:lstStyle/>
          <a:p>
            <a:fld id="{F20C2BA8-0194-4218-A8E8-9BCD600FCFFD}" type="slidenum">
              <a:rPr lang="en-US" smtClean="0">
                <a:solidFill>
                  <a:srgbClr val="666666"/>
                </a:solidFill>
              </a:rPr>
              <a:pPr/>
              <a:t>‹#›</a:t>
            </a:fld>
            <a:endParaRPr lang="en-US" dirty="0">
              <a:solidFill>
                <a:srgbClr val="666666"/>
              </a:solidFill>
            </a:endParaRPr>
          </a:p>
        </p:txBody>
      </p:sp>
      <p:sp>
        <p:nvSpPr>
          <p:cNvPr id="10" name="Footer Placeholder 9"/>
          <p:cNvSpPr>
            <a:spLocks noGrp="1"/>
          </p:cNvSpPr>
          <p:nvPr>
            <p:ph type="ftr" sz="quarter" idx="12"/>
          </p:nvPr>
        </p:nvSpPr>
        <p:spPr/>
        <p:txBody>
          <a:bodyPr/>
          <a:lstStyle/>
          <a:p>
            <a:endParaRPr lang="en-US" dirty="0">
              <a:solidFill>
                <a:srgbClr val="666666"/>
              </a:solidFill>
            </a:endParaRPr>
          </a:p>
        </p:txBody>
      </p:sp>
    </p:spTree>
    <p:extLst>
      <p:ext uri="{BB962C8B-B14F-4D97-AF65-F5344CB8AC3E}">
        <p14:creationId xmlns:p14="http://schemas.microsoft.com/office/powerpoint/2010/main" val="20761121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theme" Target="../theme/theme3.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18" Type="http://schemas.openxmlformats.org/officeDocument/2006/relationships/theme" Target="../theme/theme4.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openxmlformats.org/officeDocument/2006/relationships/slideLayout" Target="../slideLayouts/slideLayout58.xml"/><Relationship Id="rId2" Type="http://schemas.openxmlformats.org/officeDocument/2006/relationships/slideLayout" Target="../slideLayouts/slideLayout43.xml"/><Relationship Id="rId16" Type="http://schemas.openxmlformats.org/officeDocument/2006/relationships/slideLayout" Target="../slideLayouts/slideLayout57.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Text Placeholder 8"/>
          <p:cNvSpPr>
            <a:spLocks noGrp="1"/>
          </p:cNvSpPr>
          <p:nvPr>
            <p:ph type="body" idx="1"/>
          </p:nvPr>
        </p:nvSpPr>
        <p:spPr>
          <a:xfrm>
            <a:off x="609600" y="1447800"/>
            <a:ext cx="10972800" cy="46783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24" name="Date Placeholder 23"/>
          <p:cNvSpPr>
            <a:spLocks noGrp="1"/>
          </p:cNvSpPr>
          <p:nvPr>
            <p:ph type="dt" sz="half" idx="2"/>
          </p:nvPr>
        </p:nvSpPr>
        <p:spPr>
          <a:xfrm>
            <a:off x="7721600" y="6203667"/>
            <a:ext cx="3454400" cy="384048"/>
          </a:xfrm>
          <a:prstGeom prst="rect">
            <a:avLst/>
          </a:prstGeom>
        </p:spPr>
        <p:txBody>
          <a:bodyPr vert="horz" anchor="ctr" anchorCtr="0"/>
          <a:lstStyle>
            <a:lvl1pPr algn="l" eaLnBrk="1" latinLnBrk="0" hangingPunct="1">
              <a:defRPr kumimoji="0" sz="1200">
                <a:solidFill>
                  <a:schemeClr val="tx2"/>
                </a:solidFill>
              </a:defRPr>
            </a:lvl1pPr>
          </a:lstStyle>
          <a:p>
            <a:fld id="{43120F1B-C1CF-4FF7-9CE6-7D32E7740D99}" type="datetimeFigureOut">
              <a:rPr lang="en-US" smtClean="0">
                <a:solidFill>
                  <a:srgbClr val="666666"/>
                </a:solidFill>
              </a:rPr>
              <a:pPr/>
              <a:t>2/15/2022</a:t>
            </a:fld>
            <a:endParaRPr lang="en-US" dirty="0">
              <a:solidFill>
                <a:srgbClr val="666666"/>
              </a:solidFill>
            </a:endParaRPr>
          </a:p>
        </p:txBody>
      </p:sp>
      <p:sp>
        <p:nvSpPr>
          <p:cNvPr id="10" name="Footer Placeholder 9"/>
          <p:cNvSpPr>
            <a:spLocks noGrp="1"/>
          </p:cNvSpPr>
          <p:nvPr>
            <p:ph type="ftr" sz="quarter" idx="3"/>
          </p:nvPr>
        </p:nvSpPr>
        <p:spPr>
          <a:xfrm>
            <a:off x="2844800" y="6203667"/>
            <a:ext cx="4775200" cy="384048"/>
          </a:xfrm>
          <a:prstGeom prst="rect">
            <a:avLst/>
          </a:prstGeom>
        </p:spPr>
        <p:txBody>
          <a:bodyPr vert="horz" anchor="ctr" anchorCtr="0"/>
          <a:lstStyle>
            <a:lvl1pPr algn="r" eaLnBrk="1" latinLnBrk="0" hangingPunct="1">
              <a:defRPr kumimoji="0" sz="1200">
                <a:solidFill>
                  <a:schemeClr val="tx2"/>
                </a:solidFill>
              </a:defRPr>
            </a:lvl1pPr>
          </a:lstStyle>
          <a:p>
            <a:endParaRPr lang="en-US" dirty="0">
              <a:solidFill>
                <a:srgbClr val="666666"/>
              </a:solidFill>
            </a:endParaRPr>
          </a:p>
        </p:txBody>
      </p:sp>
      <p:sp>
        <p:nvSpPr>
          <p:cNvPr id="22" name="Slide Number Placeholder 21"/>
          <p:cNvSpPr>
            <a:spLocks noGrp="1"/>
          </p:cNvSpPr>
          <p:nvPr>
            <p:ph type="sldNum" sz="quarter" idx="4"/>
          </p:nvPr>
        </p:nvSpPr>
        <p:spPr>
          <a:xfrm>
            <a:off x="11214100" y="6181531"/>
            <a:ext cx="8128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fld id="{F20C2BA8-0194-4218-A8E8-9BCD600FCFFD}" type="slidenum">
              <a:rPr lang="en-US" smtClean="0">
                <a:solidFill>
                  <a:srgbClr val="666666"/>
                </a:solidFill>
              </a:rPr>
              <a:pPr/>
              <a:t>‹#›</a:t>
            </a:fld>
            <a:endParaRPr lang="en-US" dirty="0">
              <a:solidFill>
                <a:srgbClr val="666666"/>
              </a:solidFill>
            </a:endParaRPr>
          </a:p>
        </p:txBody>
      </p:sp>
      <p:sp>
        <p:nvSpPr>
          <p:cNvPr id="5" name="Title Placeholder 4"/>
          <p:cNvSpPr>
            <a:spLocks noGrp="1"/>
          </p:cNvSpPr>
          <p:nvPr>
            <p:ph type="title"/>
          </p:nvPr>
        </p:nvSpPr>
        <p:spPr>
          <a:xfrm>
            <a:off x="609600" y="152400"/>
            <a:ext cx="10972800" cy="1219200"/>
          </a:xfrm>
          <a:prstGeom prst="rect">
            <a:avLst/>
          </a:prstGeom>
          <a:ln w="6350" cap="rnd">
            <a:noFill/>
          </a:ln>
        </p:spPr>
        <p:txBody>
          <a:bodyPr vert="horz" anchor="b" anchorCtr="0">
            <a:normAutofit/>
          </a:bodyPr>
          <a:lstStyle/>
          <a:p>
            <a:r>
              <a:rPr kumimoji="0" lang="en-US"/>
              <a:t>Click to edit Master title style</a:t>
            </a:r>
          </a:p>
        </p:txBody>
      </p:sp>
    </p:spTree>
    <p:extLst>
      <p:ext uri="{BB962C8B-B14F-4D97-AF65-F5344CB8AC3E}">
        <p14:creationId xmlns:p14="http://schemas.microsoft.com/office/powerpoint/2010/main" val="4144524590"/>
      </p:ext>
    </p:extLst>
  </p:cSld>
  <p:clrMap bg1="lt1" tx1="dk1" bg2="lt2" tx2="dk2" accent1="accent1" accent2="accent2" accent3="accent3" accent4="accent4" accent5="accent5" accent6="accent6" hlink="hlink" folHlink="folHlink"/>
  <p:sldLayoutIdLst>
    <p:sldLayoutId id="2147483836" r:id="rId1"/>
    <p:sldLayoutId id="2147483837" r:id="rId2"/>
    <p:sldLayoutId id="2147483838" r:id="rId3"/>
    <p:sldLayoutId id="2147483839" r:id="rId4"/>
    <p:sldLayoutId id="2147483840" r:id="rId5"/>
    <p:sldLayoutId id="2147483841" r:id="rId6"/>
    <p:sldLayoutId id="2147483842" r:id="rId7"/>
    <p:sldLayoutId id="2147483843" r:id="rId8"/>
    <p:sldLayoutId id="2147483844" r:id="rId9"/>
    <p:sldLayoutId id="2147483845" r:id="rId10"/>
    <p:sldLayoutId id="2147483846" r:id="rId11"/>
  </p:sldLayoutIdLst>
  <p:txStyles>
    <p:title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p:titleStyle>
    <p:body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026" name="Group 16"/>
          <p:cNvGrpSpPr>
            <a:grpSpLocks/>
          </p:cNvGrpSpPr>
          <p:nvPr/>
        </p:nvGrpSpPr>
        <p:grpSpPr bwMode="auto">
          <a:xfrm>
            <a:off x="-10583" y="-7938"/>
            <a:ext cx="12225868" cy="6873876"/>
            <a:chOff x="-8467" y="-8468"/>
            <a:chExt cx="9169805" cy="6874935"/>
          </a:xfrm>
        </p:grpSpPr>
        <p:sp>
          <p:nvSpPr>
            <p:cNvPr id="7" name="Freeform 6"/>
            <p:cNvSpPr/>
            <p:nvPr/>
          </p:nvSpPr>
          <p:spPr>
            <a:xfrm>
              <a:off x="-8467" y="4013290"/>
              <a:ext cx="457221" cy="285317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497" y="4175239"/>
              <a:ext cx="4022902" cy="2683288"/>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1932" y="-529"/>
              <a:ext cx="1219254" cy="6859057"/>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113" y="-529"/>
              <a:ext cx="2270225" cy="686699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452" y="-8468"/>
              <a:ext cx="1947948" cy="6866996"/>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8689" y="3919613"/>
              <a:ext cx="2513124" cy="2938915"/>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180" y="-8468"/>
              <a:ext cx="2143219" cy="6866996"/>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6112" y="-8468"/>
              <a:ext cx="857288" cy="6866996"/>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027" y="-8468"/>
              <a:ext cx="1066847" cy="6866996"/>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59564" y="4894488"/>
              <a:ext cx="1095423" cy="1964040"/>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1027" name="Title Placeholder 1"/>
          <p:cNvSpPr>
            <a:spLocks noGrp="1"/>
          </p:cNvSpPr>
          <p:nvPr>
            <p:ph type="title"/>
          </p:nvPr>
        </p:nvSpPr>
        <p:spPr bwMode="auto">
          <a:xfrm>
            <a:off x="812801" y="609600"/>
            <a:ext cx="8464551"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8" name="Text Placeholder 2"/>
          <p:cNvSpPr>
            <a:spLocks noGrp="1"/>
          </p:cNvSpPr>
          <p:nvPr>
            <p:ph type="body" idx="1"/>
          </p:nvPr>
        </p:nvSpPr>
        <p:spPr bwMode="auto">
          <a:xfrm>
            <a:off x="812801" y="2160589"/>
            <a:ext cx="8464551" cy="388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7207251" y="6042026"/>
            <a:ext cx="912283" cy="365125"/>
          </a:xfrm>
          <a:prstGeom prst="rect">
            <a:avLst/>
          </a:prstGeom>
        </p:spPr>
        <p:txBody>
          <a:bodyPr vert="horz" lIns="91440" tIns="45720" rIns="91440" bIns="45720" rtlCol="0" anchor="ctr"/>
          <a:lstStyle>
            <a:lvl1pPr algn="r" eaLnBrk="1" hangingPunct="1">
              <a:defRPr sz="900">
                <a:solidFill>
                  <a:schemeClr val="tx1">
                    <a:tint val="75000"/>
                  </a:schemeClr>
                </a:solidFill>
              </a:defRPr>
            </a:lvl1pPr>
          </a:lstStyle>
          <a:p>
            <a:pPr fontAlgn="base">
              <a:spcBef>
                <a:spcPct val="0"/>
              </a:spcBef>
              <a:spcAft>
                <a:spcPct val="0"/>
              </a:spcAft>
              <a:defRPr/>
            </a:pPr>
            <a:endParaRPr lang="en-US">
              <a:solidFill>
                <a:prstClr val="black">
                  <a:tint val="75000"/>
                </a:prstClr>
              </a:solidFill>
              <a:latin typeface="Arial" panose="020B0604020202020204" pitchFamily="34" charset="0"/>
            </a:endParaRPr>
          </a:p>
        </p:txBody>
      </p:sp>
      <p:sp>
        <p:nvSpPr>
          <p:cNvPr id="5" name="Footer Placeholder 4"/>
          <p:cNvSpPr>
            <a:spLocks noGrp="1"/>
          </p:cNvSpPr>
          <p:nvPr>
            <p:ph type="ftr" sz="quarter" idx="3"/>
          </p:nvPr>
        </p:nvSpPr>
        <p:spPr>
          <a:xfrm>
            <a:off x="812800" y="6042026"/>
            <a:ext cx="6163733" cy="365125"/>
          </a:xfrm>
          <a:prstGeom prst="rect">
            <a:avLst/>
          </a:prstGeom>
        </p:spPr>
        <p:txBody>
          <a:bodyPr vert="horz" lIns="91440" tIns="45720" rIns="91440" bIns="45720" rtlCol="0" anchor="ctr"/>
          <a:lstStyle>
            <a:lvl1pPr algn="l" eaLnBrk="1" hangingPunct="1">
              <a:defRPr sz="900">
                <a:solidFill>
                  <a:schemeClr val="tx1">
                    <a:tint val="75000"/>
                  </a:schemeClr>
                </a:solidFill>
              </a:defRPr>
            </a:lvl1pPr>
          </a:lstStyle>
          <a:p>
            <a:pPr fontAlgn="base">
              <a:spcBef>
                <a:spcPct val="0"/>
              </a:spcBef>
              <a:spcAft>
                <a:spcPct val="0"/>
              </a:spcAft>
              <a:defRPr/>
            </a:pPr>
            <a:endParaRPr lang="en-US">
              <a:solidFill>
                <a:prstClr val="black">
                  <a:tint val="75000"/>
                </a:prstClr>
              </a:solidFill>
              <a:latin typeface="Arial" panose="020B0604020202020204" pitchFamily="34" charset="0"/>
            </a:endParaRPr>
          </a:p>
        </p:txBody>
      </p:sp>
      <p:sp>
        <p:nvSpPr>
          <p:cNvPr id="6" name="Slide Number Placeholder 5"/>
          <p:cNvSpPr>
            <a:spLocks noGrp="1"/>
          </p:cNvSpPr>
          <p:nvPr>
            <p:ph type="sldNum" sz="quarter" idx="4"/>
          </p:nvPr>
        </p:nvSpPr>
        <p:spPr>
          <a:xfrm>
            <a:off x="8593667" y="6042026"/>
            <a:ext cx="683684" cy="365125"/>
          </a:xfrm>
          <a:prstGeom prst="rect">
            <a:avLst/>
          </a:prstGeom>
        </p:spPr>
        <p:txBody>
          <a:bodyPr vert="horz" lIns="91440" tIns="45720" rIns="91440" bIns="45720" rtlCol="0" anchor="ctr"/>
          <a:lstStyle>
            <a:lvl1pPr algn="r" eaLnBrk="1" hangingPunct="1">
              <a:defRPr sz="900" smtClean="0">
                <a:solidFill>
                  <a:schemeClr val="accent1"/>
                </a:solidFill>
              </a:defRPr>
            </a:lvl1pPr>
          </a:lstStyle>
          <a:p>
            <a:pPr fontAlgn="base">
              <a:spcBef>
                <a:spcPct val="0"/>
              </a:spcBef>
              <a:spcAft>
                <a:spcPct val="0"/>
              </a:spcAft>
              <a:defRPr/>
            </a:pPr>
            <a:fld id="{D801904F-4E32-44A0-BA89-119586C6F402}" type="slidenum">
              <a:rPr lang="en-US" altLang="en-US">
                <a:solidFill>
                  <a:srgbClr val="90C226"/>
                </a:solidFill>
                <a:latin typeface="Arial" panose="020B0604020202020204" pitchFamily="34" charset="0"/>
              </a:rPr>
              <a:pPr fontAlgn="base">
                <a:spcBef>
                  <a:spcPct val="0"/>
                </a:spcBef>
                <a:spcAft>
                  <a:spcPct val="0"/>
                </a:spcAft>
                <a:defRPr/>
              </a:pPr>
              <a:t>‹#›</a:t>
            </a:fld>
            <a:endParaRPr lang="en-US" altLang="en-US">
              <a:solidFill>
                <a:srgbClr val="90C226"/>
              </a:solidFill>
              <a:latin typeface="Arial" panose="020B0604020202020204" pitchFamily="34" charset="0"/>
            </a:endParaRPr>
          </a:p>
        </p:txBody>
      </p:sp>
    </p:spTree>
    <p:extLst>
      <p:ext uri="{BB962C8B-B14F-4D97-AF65-F5344CB8AC3E}">
        <p14:creationId xmlns:p14="http://schemas.microsoft.com/office/powerpoint/2010/main" val="341908939"/>
      </p:ext>
    </p:extLst>
  </p:cSld>
  <p:clrMap bg1="lt1" tx1="dk1" bg2="lt2" tx2="dk2" accent1="accent1" accent2="accent2" accent3="accent3" accent4="accent4" accent5="accent5" accent6="accent6" hlink="hlink" folHlink="folHlink"/>
  <p:sldLayoutIdLst>
    <p:sldLayoutId id="2147483924" r:id="rId1"/>
    <p:sldLayoutId id="2147483925" r:id="rId2"/>
    <p:sldLayoutId id="2147483926" r:id="rId3"/>
    <p:sldLayoutId id="2147483927" r:id="rId4"/>
    <p:sldLayoutId id="2147483928" r:id="rId5"/>
    <p:sldLayoutId id="2147483929" r:id="rId6"/>
    <p:sldLayoutId id="2147483930" r:id="rId7"/>
    <p:sldLayoutId id="2147483931" r:id="rId8"/>
    <p:sldLayoutId id="2147483932" r:id="rId9"/>
    <p:sldLayoutId id="2147483933" r:id="rId10"/>
    <p:sldLayoutId id="2147483934" r:id="rId11"/>
    <p:sldLayoutId id="2147483935" r:id="rId12"/>
    <p:sldLayoutId id="2147483936" r:id="rId13"/>
    <p:sldLayoutId id="2147483937" r:id="rId14"/>
    <p:sldLayoutId id="2147483938" r:id="rId15"/>
    <p:sldLayoutId id="2147483939" r:id="rId16"/>
    <p:sldLayoutId id="2147483940" r:id="rId17"/>
    <p:sldLayoutId id="2147483941" r:id="rId18"/>
  </p:sldLayoutIdLst>
  <p:txStyles>
    <p:titleStyle>
      <a:lvl1pPr algn="l" defTabSz="457200" rtl="0" fontAlgn="base">
        <a:spcBef>
          <a:spcPct val="0"/>
        </a:spcBef>
        <a:spcAft>
          <a:spcPct val="0"/>
        </a:spcAft>
        <a:defRPr sz="3600" kern="1200">
          <a:solidFill>
            <a:schemeClr val="accent1"/>
          </a:solidFill>
          <a:latin typeface="+mj-lt"/>
          <a:ea typeface="+mj-ea"/>
          <a:cs typeface="+mj-cs"/>
        </a:defRPr>
      </a:lvl1pPr>
      <a:lvl2pPr algn="l" defTabSz="457200" rtl="0" fontAlgn="base">
        <a:spcBef>
          <a:spcPct val="0"/>
        </a:spcBef>
        <a:spcAft>
          <a:spcPct val="0"/>
        </a:spcAft>
        <a:defRPr sz="3600">
          <a:solidFill>
            <a:schemeClr val="accent1"/>
          </a:solidFill>
          <a:latin typeface="Trebuchet MS" panose="020B0603020202020204" pitchFamily="34" charset="0"/>
        </a:defRPr>
      </a:lvl2pPr>
      <a:lvl3pPr algn="l" defTabSz="457200" rtl="0" fontAlgn="base">
        <a:spcBef>
          <a:spcPct val="0"/>
        </a:spcBef>
        <a:spcAft>
          <a:spcPct val="0"/>
        </a:spcAft>
        <a:defRPr sz="3600">
          <a:solidFill>
            <a:schemeClr val="accent1"/>
          </a:solidFill>
          <a:latin typeface="Trebuchet MS" panose="020B0603020202020204" pitchFamily="34" charset="0"/>
        </a:defRPr>
      </a:lvl3pPr>
      <a:lvl4pPr algn="l" defTabSz="457200" rtl="0" fontAlgn="base">
        <a:spcBef>
          <a:spcPct val="0"/>
        </a:spcBef>
        <a:spcAft>
          <a:spcPct val="0"/>
        </a:spcAft>
        <a:defRPr sz="3600">
          <a:solidFill>
            <a:schemeClr val="accent1"/>
          </a:solidFill>
          <a:latin typeface="Trebuchet MS" panose="020B0603020202020204" pitchFamily="34" charset="0"/>
        </a:defRPr>
      </a:lvl4pPr>
      <a:lvl5pPr algn="l" defTabSz="457200" rtl="0" fontAlgn="base">
        <a:spcBef>
          <a:spcPct val="0"/>
        </a:spcBef>
        <a:spcAft>
          <a:spcPct val="0"/>
        </a:spcAft>
        <a:defRPr sz="3600">
          <a:solidFill>
            <a:schemeClr val="accent1"/>
          </a:solidFill>
          <a:latin typeface="Trebuchet MS" panose="020B0603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fontAlgn="base">
        <a:spcBef>
          <a:spcPts val="1000"/>
        </a:spcBef>
        <a:spcAft>
          <a:spcPct val="0"/>
        </a:spcAft>
        <a:buClr>
          <a:schemeClr val="accent1"/>
        </a:buClr>
        <a:buSzPct val="80000"/>
        <a:buFont typeface="Wingdings 3" panose="05040102010807070707" pitchFamily="18" charset="2"/>
        <a:buChar char=""/>
        <a:defRPr kern="1200">
          <a:solidFill>
            <a:srgbClr val="404040"/>
          </a:solidFill>
          <a:latin typeface="+mn-lt"/>
          <a:ea typeface="+mn-ea"/>
          <a:cs typeface="+mn-cs"/>
        </a:defRPr>
      </a:lvl1pPr>
      <a:lvl2pPr marL="742950" indent="-285750" algn="l" defTabSz="457200" rtl="0" fontAlgn="base">
        <a:spcBef>
          <a:spcPts val="1000"/>
        </a:spcBef>
        <a:spcAft>
          <a:spcPct val="0"/>
        </a:spcAft>
        <a:buClr>
          <a:schemeClr val="accent1"/>
        </a:buClr>
        <a:buSzPct val="80000"/>
        <a:buFont typeface="Wingdings 3" panose="05040102010807070707" pitchFamily="18" charset="2"/>
        <a:buChar char=""/>
        <a:defRPr sz="1600" kern="1200">
          <a:solidFill>
            <a:srgbClr val="404040"/>
          </a:solidFill>
          <a:latin typeface="+mn-lt"/>
          <a:ea typeface="+mn-ea"/>
          <a:cs typeface="+mn-cs"/>
        </a:defRPr>
      </a:lvl2pPr>
      <a:lvl3pPr marL="1143000" indent="-228600" algn="l" defTabSz="457200" rtl="0" fontAlgn="base">
        <a:spcBef>
          <a:spcPts val="1000"/>
        </a:spcBef>
        <a:spcAft>
          <a:spcPct val="0"/>
        </a:spcAft>
        <a:buClr>
          <a:schemeClr val="accent1"/>
        </a:buClr>
        <a:buSzPct val="80000"/>
        <a:buFont typeface="Wingdings 3" panose="05040102010807070707" pitchFamily="18" charset="2"/>
        <a:buChar char=""/>
        <a:defRPr sz="1400" kern="1200">
          <a:solidFill>
            <a:srgbClr val="404040"/>
          </a:solidFill>
          <a:latin typeface="+mn-lt"/>
          <a:ea typeface="+mn-ea"/>
          <a:cs typeface="+mn-cs"/>
        </a:defRPr>
      </a:lvl3pPr>
      <a:lvl4pPr marL="1600200" indent="-228600" algn="l" defTabSz="457200" rtl="0" fontAlgn="base">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4pPr>
      <a:lvl5pPr marL="2057400" indent="-228600" algn="l" defTabSz="457200" rtl="0" fontAlgn="base">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CCFFFF"/>
            </a:gs>
            <a:gs pos="100000">
              <a:schemeClr val="bg1"/>
            </a:gs>
          </a:gsLst>
          <a:lin ang="5400000" scaled="1"/>
        </a:gra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43"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fontAlgn="base">
              <a:spcBef>
                <a:spcPct val="0"/>
              </a:spcBef>
              <a:spcAft>
                <a:spcPct val="0"/>
              </a:spcAft>
            </a:pPr>
            <a:fld id="{408A9CF7-45FB-4BE4-A176-C65C2E84AF14}" type="slidenum">
              <a:rPr lang="en-US" altLang="en-US" smtClean="0">
                <a:latin typeface="Arial" panose="020B0604020202020204" pitchFamily="34" charset="0"/>
              </a:rPr>
              <a:pPr fontAlgn="base">
                <a:spcBef>
                  <a:spcPct val="0"/>
                </a:spcBef>
                <a:spcAft>
                  <a:spcPct val="0"/>
                </a:spcAft>
              </a:pPr>
              <a:t>‹#›</a:t>
            </a:fld>
            <a:endParaRPr lang="en-US" altLang="en-US">
              <a:latin typeface="Arial" panose="020B0604020202020204" pitchFamily="34" charset="0"/>
            </a:endParaRPr>
          </a:p>
        </p:txBody>
      </p:sp>
    </p:spTree>
    <p:extLst>
      <p:ext uri="{BB962C8B-B14F-4D97-AF65-F5344CB8AC3E}">
        <p14:creationId xmlns:p14="http://schemas.microsoft.com/office/powerpoint/2010/main" val="1359801155"/>
      </p:ext>
    </p:extLst>
  </p:cSld>
  <p:clrMap bg1="lt1" tx1="dk1" bg2="lt2" tx2="dk2" accent1="accent1" accent2="accent2" accent3="accent3" accent4="accent4" accent5="accent5" accent6="accent6" hlink="hlink" folHlink="folHlink"/>
  <p:sldLayoutIdLst>
    <p:sldLayoutId id="2147483944" r:id="rId1"/>
    <p:sldLayoutId id="2147483945" r:id="rId2"/>
    <p:sldLayoutId id="2147483946" r:id="rId3"/>
    <p:sldLayoutId id="2147483947" r:id="rId4"/>
    <p:sldLayoutId id="2147483948" r:id="rId5"/>
    <p:sldLayoutId id="2147483949" r:id="rId6"/>
    <p:sldLayoutId id="2147483950" r:id="rId7"/>
    <p:sldLayoutId id="2147483951" r:id="rId8"/>
    <p:sldLayoutId id="2147483952" r:id="rId9"/>
    <p:sldLayoutId id="2147483953" r:id="rId10"/>
    <p:sldLayoutId id="2147483954" r:id="rId11"/>
    <p:sldLayoutId id="2147483955"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441F36-B7C5-4D48-8F07-369DC76ED0E0}" type="datetimeFigureOut">
              <a:rPr lang="zh-CN" altLang="en-US" smtClean="0"/>
              <a:pPr/>
              <a:t>2022/2/15</a:t>
            </a:fld>
            <a:endParaRPr lang="zh-CN" altLang="en-US"/>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12CD13-3645-46EF-B94D-BAFE572B7651}" type="slidenum">
              <a:rPr lang="zh-CN" altLang="en-US" smtClean="0"/>
              <a:pPr/>
              <a:t>‹#›</a:t>
            </a:fld>
            <a:endParaRPr lang="zh-CN" altLang="en-US"/>
          </a:p>
        </p:txBody>
      </p:sp>
    </p:spTree>
    <p:extLst>
      <p:ext uri="{BB962C8B-B14F-4D97-AF65-F5344CB8AC3E}">
        <p14:creationId xmlns:p14="http://schemas.microsoft.com/office/powerpoint/2010/main" val="1547710353"/>
      </p:ext>
    </p:extLst>
  </p:cSld>
  <p:clrMap bg1="lt1" tx1="dk1" bg2="lt2" tx2="dk2" accent1="accent1" accent2="accent2" accent3="accent3" accent4="accent4" accent5="accent5" accent6="accent6" hlink="hlink" folHlink="folHlink"/>
  <p:sldLayoutIdLst>
    <p:sldLayoutId id="2147483957" r:id="rId1"/>
    <p:sldLayoutId id="2147483958" r:id="rId2"/>
    <p:sldLayoutId id="2147483959" r:id="rId3"/>
    <p:sldLayoutId id="2147483960" r:id="rId4"/>
    <p:sldLayoutId id="2147483961" r:id="rId5"/>
    <p:sldLayoutId id="2147483962" r:id="rId6"/>
    <p:sldLayoutId id="2147483963" r:id="rId7"/>
    <p:sldLayoutId id="2147483964" r:id="rId8"/>
    <p:sldLayoutId id="2147483965" r:id="rId9"/>
    <p:sldLayoutId id="2147483966" r:id="rId10"/>
    <p:sldLayoutId id="2147483967" r:id="rId11"/>
    <p:sldLayoutId id="2147483770" r:id="rId12"/>
    <p:sldLayoutId id="2147483895" r:id="rId13"/>
    <p:sldLayoutId id="2147483896" r:id="rId14"/>
    <p:sldLayoutId id="2147483826" r:id="rId15"/>
    <p:sldLayoutId id="2147483877" r:id="rId16"/>
    <p:sldLayoutId id="2147483942" r:id="rId17"/>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43.xml"/><Relationship Id="rId1" Type="http://schemas.openxmlformats.org/officeDocument/2006/relationships/tags" Target="../tags/tag2.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43.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44.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44.xml"/></Relationships>
</file>

<file path=ppt/slides/_rels/slide1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19.jpeg"/><Relationship Id="rId2" Type="http://schemas.openxmlformats.org/officeDocument/2006/relationships/image" Target="../media/image20.png"/><Relationship Id="rId1" Type="http://schemas.openxmlformats.org/officeDocument/2006/relationships/slideLayout" Target="../slideLayouts/slideLayout48.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4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2.png"/><Relationship Id="rId1" Type="http://schemas.openxmlformats.org/officeDocument/2006/relationships/slideLayout" Target="../slideLayouts/slideLayout43.xml"/></Relationships>
</file>

<file path=ppt/slides/_rels/slide18.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48.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 Id="rId9"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43.xml"/><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6.png"/><Relationship Id="rId1" Type="http://schemas.openxmlformats.org/officeDocument/2006/relationships/slideLayout" Target="../slideLayouts/slideLayout31.xml"/><Relationship Id="rId6" Type="http://schemas.openxmlformats.org/officeDocument/2006/relationships/image" Target="../media/image10.png"/><Relationship Id="rId5" Type="http://schemas.openxmlformats.org/officeDocument/2006/relationships/image" Target="../media/image9.gif"/><Relationship Id="rId4" Type="http://schemas.openxmlformats.org/officeDocument/2006/relationships/image" Target="../media/image8.wm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2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43.xml"/></Relationships>
</file>

<file path=ppt/slides/_rels/slide2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5.xml"/><Relationship Id="rId1" Type="http://schemas.openxmlformats.org/officeDocument/2006/relationships/slideLayout" Target="../slideLayouts/slideLayout43.xml"/></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1.png"/><Relationship Id="rId1" Type="http://schemas.openxmlformats.org/officeDocument/2006/relationships/slideLayout" Target="../slideLayouts/slideLayout43.xml"/></Relationships>
</file>

<file path=ppt/slides/_rels/slide2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43.xml"/></Relationships>
</file>

<file path=ppt/slides/_rels/slide2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6.emf"/><Relationship Id="rId1" Type="http://schemas.openxmlformats.org/officeDocument/2006/relationships/slideLayout" Target="../slideLayouts/slideLayout54.xml"/><Relationship Id="rId4" Type="http://schemas.openxmlformats.org/officeDocument/2006/relationships/image" Target="../media/image45.jpeg"/></Relationships>
</file>

<file path=ppt/slides/_rels/slide26.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7.emf"/><Relationship Id="rId1" Type="http://schemas.openxmlformats.org/officeDocument/2006/relationships/slideLayout" Target="../slideLayouts/slideLayout43.xml"/><Relationship Id="rId4" Type="http://schemas.openxmlformats.org/officeDocument/2006/relationships/image" Target="../media/image43.jpeg"/></Relationships>
</file>

<file path=ppt/slides/_rels/slide2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6.emf"/><Relationship Id="rId1" Type="http://schemas.openxmlformats.org/officeDocument/2006/relationships/slideLayout" Target="../slideLayouts/slideLayout54.xml"/><Relationship Id="rId4" Type="http://schemas.openxmlformats.org/officeDocument/2006/relationships/image" Target="../media/image45.jpeg"/></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7.emf"/><Relationship Id="rId1" Type="http://schemas.openxmlformats.org/officeDocument/2006/relationships/slideLayout" Target="../slideLayouts/slideLayout43.xml"/><Relationship Id="rId4" Type="http://schemas.openxmlformats.org/officeDocument/2006/relationships/image" Target="../media/image45.jpeg"/></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7.emf"/><Relationship Id="rId1" Type="http://schemas.openxmlformats.org/officeDocument/2006/relationships/slideLayout" Target="../slideLayouts/slideLayout43.xml"/><Relationship Id="rId4" Type="http://schemas.openxmlformats.org/officeDocument/2006/relationships/image" Target="../media/image45.jpe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43.xml"/></Relationships>
</file>

<file path=ppt/slides/_rels/slide3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6.emf"/><Relationship Id="rId1" Type="http://schemas.openxmlformats.org/officeDocument/2006/relationships/slideLayout" Target="../slideLayouts/slideLayout43.xml"/><Relationship Id="rId4" Type="http://schemas.openxmlformats.org/officeDocument/2006/relationships/image" Target="../media/image45.jpeg"/></Relationships>
</file>

<file path=ppt/slides/_rels/slide3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48.xml"/></Relationships>
</file>

<file path=ppt/slides/_rels/slide3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7.emf"/><Relationship Id="rId1" Type="http://schemas.openxmlformats.org/officeDocument/2006/relationships/slideLayout" Target="../slideLayouts/slideLayout43.xml"/><Relationship Id="rId4" Type="http://schemas.openxmlformats.org/officeDocument/2006/relationships/image" Target="../media/image44.png"/></Relationships>
</file>

<file path=ppt/slides/_rels/slide3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xml"/><Relationship Id="rId1" Type="http://schemas.openxmlformats.org/officeDocument/2006/relationships/slideLayout" Target="../slideLayouts/slideLayout43.xml"/><Relationship Id="rId4" Type="http://schemas.openxmlformats.org/officeDocument/2006/relationships/image" Target="../media/image49.png"/></Relationships>
</file>

<file path=ppt/slides/_rels/slide3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0.png"/><Relationship Id="rId1" Type="http://schemas.openxmlformats.org/officeDocument/2006/relationships/slideLayout" Target="../slideLayouts/slideLayout43.xml"/></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7.emf"/><Relationship Id="rId1" Type="http://schemas.openxmlformats.org/officeDocument/2006/relationships/slideLayout" Target="../slideLayouts/slideLayout43.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4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1.png"/></Relationships>
</file>

<file path=ppt/slides/_rels/slide38.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image" Target="../media/image52.jpeg"/><Relationship Id="rId7" Type="http://schemas.openxmlformats.org/officeDocument/2006/relationships/image" Target="../media/image56.jpeg"/><Relationship Id="rId2" Type="http://schemas.openxmlformats.org/officeDocument/2006/relationships/image" Target="../media/image41.png"/><Relationship Id="rId1" Type="http://schemas.openxmlformats.org/officeDocument/2006/relationships/slideLayout" Target="../slideLayouts/slideLayout43.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3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43.xml"/><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3.xml"/></Relationships>
</file>

<file path=ppt/slides/_rels/slide40.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43.xml"/><Relationship Id="rId4" Type="http://schemas.openxmlformats.org/officeDocument/2006/relationships/image" Target="../media/image58.png"/></Relationships>
</file>

<file path=ppt/slides/_rels/slide4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43.xml"/></Relationships>
</file>

<file path=ppt/slides/_rels/slide4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43.xml"/></Relationships>
</file>

<file path=ppt/slides/_rels/slide4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43.xml"/><Relationship Id="rId5" Type="http://schemas.microsoft.com/office/2007/relationships/hdphoto" Target="../media/hdphoto2.wdp"/><Relationship Id="rId4" Type="http://schemas.openxmlformats.org/officeDocument/2006/relationships/image" Target="../media/image59.png"/></Relationships>
</file>

<file path=ppt/slides/_rels/slide4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3.xml"/><Relationship Id="rId1" Type="http://schemas.openxmlformats.org/officeDocument/2006/relationships/slideLayout" Target="../slideLayouts/slideLayout42.xml"/></Relationships>
</file>

<file path=ppt/slides/_rels/slide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3.xml"/></Relationships>
</file>

<file path=ppt/slides/_rels/slide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3.xml"/></Relationships>
</file>

<file path=ppt/slides/_rels/slide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3.xml"/></Relationships>
</file>

<file path=ppt/slides/_rels/slide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3.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5" name="TextBox 3"/>
          <p:cNvSpPr txBox="1">
            <a:spLocks noChangeArrowheads="1"/>
          </p:cNvSpPr>
          <p:nvPr/>
        </p:nvSpPr>
        <p:spPr bwMode="auto">
          <a:xfrm>
            <a:off x="2291204" y="1249497"/>
            <a:ext cx="9198601"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200" b="1">
                <a:solidFill>
                  <a:srgbClr val="0000FF"/>
                </a:solidFill>
                <a:latin typeface=".VnCentury Schoolbook" panose="020B7200000000000000" pitchFamily="34" charset="0"/>
                <a:cs typeface="Arial" panose="020B0604020202020204" pitchFamily="34" charset="0"/>
              </a:defRPr>
            </a:lvl1pPr>
            <a:lvl2pPr marL="742950" indent="-285750" eaLnBrk="0" hangingPunct="0">
              <a:defRPr sz="2200" b="1">
                <a:solidFill>
                  <a:srgbClr val="0000FF"/>
                </a:solidFill>
                <a:latin typeface=".VnCentury Schoolbook" panose="020B7200000000000000" pitchFamily="34" charset="0"/>
                <a:cs typeface="Arial" panose="020B0604020202020204" pitchFamily="34" charset="0"/>
              </a:defRPr>
            </a:lvl2pPr>
            <a:lvl3pPr marL="1143000" indent="-228600" eaLnBrk="0" hangingPunct="0">
              <a:defRPr sz="2200" b="1">
                <a:solidFill>
                  <a:srgbClr val="0000FF"/>
                </a:solidFill>
                <a:latin typeface=".VnCentury Schoolbook" panose="020B7200000000000000" pitchFamily="34" charset="0"/>
                <a:cs typeface="Arial" panose="020B0604020202020204" pitchFamily="34" charset="0"/>
              </a:defRPr>
            </a:lvl3pPr>
            <a:lvl4pPr marL="1600200" indent="-228600" eaLnBrk="0" hangingPunct="0">
              <a:defRPr sz="2200" b="1">
                <a:solidFill>
                  <a:srgbClr val="0000FF"/>
                </a:solidFill>
                <a:latin typeface=".VnCentury Schoolbook" panose="020B7200000000000000" pitchFamily="34" charset="0"/>
                <a:cs typeface="Arial" panose="020B0604020202020204" pitchFamily="34" charset="0"/>
              </a:defRPr>
            </a:lvl4pPr>
            <a:lvl5pPr marL="2057400" indent="-228600" eaLnBrk="0" hangingPunct="0">
              <a:defRPr sz="2200" b="1">
                <a:solidFill>
                  <a:srgbClr val="0000FF"/>
                </a:solidFill>
                <a:latin typeface=".VnCentury Schoolbook" panose="020B7200000000000000" pitchFamily="34" charset="0"/>
                <a:cs typeface="Arial" panose="020B0604020202020204" pitchFamily="34" charset="0"/>
              </a:defRPr>
            </a:lvl5pPr>
            <a:lvl6pPr marL="25146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6pPr>
            <a:lvl7pPr marL="29718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7pPr>
            <a:lvl8pPr marL="34290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8pPr>
            <a:lvl9pPr marL="38862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9pPr>
          </a:lstStyle>
          <a:p>
            <a:pPr algn="ctr" eaLnBrk="1" fontAlgn="base" hangingPunct="1">
              <a:spcBef>
                <a:spcPct val="0"/>
              </a:spcBef>
              <a:spcAft>
                <a:spcPct val="0"/>
              </a:spcAft>
            </a:pPr>
            <a:r>
              <a:rPr lang="en-US" altLang="en-US" sz="4400" dirty="0" err="1">
                <a:solidFill>
                  <a:srgbClr val="002060"/>
                </a:solidFill>
                <a:latin typeface="Times New Roman" panose="02020603050405020304" pitchFamily="18" charset="0"/>
                <a:cs typeface="Times New Roman" panose="02020603050405020304" pitchFamily="18" charset="0"/>
              </a:rPr>
              <a:t>Văn</a:t>
            </a:r>
            <a:r>
              <a:rPr lang="en-US" altLang="en-US" sz="4400" dirty="0">
                <a:solidFill>
                  <a:srgbClr val="002060"/>
                </a:solidFill>
                <a:latin typeface="Times New Roman" panose="02020603050405020304" pitchFamily="18" charset="0"/>
                <a:cs typeface="Times New Roman" panose="02020603050405020304" pitchFamily="18" charset="0"/>
              </a:rPr>
              <a:t> </a:t>
            </a:r>
            <a:r>
              <a:rPr lang="en-US" altLang="en-US" sz="4400" dirty="0" err="1">
                <a:solidFill>
                  <a:srgbClr val="002060"/>
                </a:solidFill>
                <a:latin typeface="Times New Roman" panose="02020603050405020304" pitchFamily="18" charset="0"/>
                <a:cs typeface="Times New Roman" panose="02020603050405020304" pitchFamily="18" charset="0"/>
              </a:rPr>
              <a:t>bản</a:t>
            </a:r>
            <a:r>
              <a:rPr lang="en-US" altLang="en-US" sz="4400" dirty="0">
                <a:solidFill>
                  <a:srgbClr val="002060"/>
                </a:solidFill>
                <a:latin typeface="Times New Roman" panose="02020603050405020304" pitchFamily="18" charset="0"/>
                <a:cs typeface="Times New Roman" panose="02020603050405020304" pitchFamily="18" charset="0"/>
              </a:rPr>
              <a:t>:</a:t>
            </a:r>
          </a:p>
          <a:p>
            <a:pPr algn="ctr" eaLnBrk="1" fontAlgn="base" hangingPunct="1">
              <a:spcBef>
                <a:spcPct val="0"/>
              </a:spcBef>
              <a:spcAft>
                <a:spcPct val="0"/>
              </a:spcAft>
            </a:pPr>
            <a:r>
              <a:rPr lang="en-US" altLang="en-US" sz="4400" dirty="0" err="1">
                <a:solidFill>
                  <a:srgbClr val="F14124"/>
                </a:solidFill>
                <a:latin typeface="Times New Roman" panose="02020603050405020304" pitchFamily="18" charset="0"/>
                <a:cs typeface="Times New Roman" panose="02020603050405020304" pitchFamily="18" charset="0"/>
              </a:rPr>
              <a:t>Đêm</a:t>
            </a:r>
            <a:r>
              <a:rPr lang="en-US" altLang="en-US" sz="4400" dirty="0">
                <a:solidFill>
                  <a:srgbClr val="F14124"/>
                </a:solidFill>
                <a:latin typeface="Times New Roman" panose="02020603050405020304" pitchFamily="18" charset="0"/>
                <a:cs typeface="Times New Roman" panose="02020603050405020304" pitchFamily="18" charset="0"/>
              </a:rPr>
              <a:t> nay </a:t>
            </a:r>
            <a:r>
              <a:rPr lang="en-US" altLang="en-US" sz="4400" dirty="0" err="1">
                <a:solidFill>
                  <a:srgbClr val="F14124"/>
                </a:solidFill>
                <a:latin typeface="Times New Roman" panose="02020603050405020304" pitchFamily="18" charset="0"/>
                <a:cs typeface="Times New Roman" panose="02020603050405020304" pitchFamily="18" charset="0"/>
              </a:rPr>
              <a:t>Bác</a:t>
            </a:r>
            <a:r>
              <a:rPr lang="en-US" altLang="en-US" sz="4400" dirty="0">
                <a:solidFill>
                  <a:srgbClr val="F14124"/>
                </a:solidFill>
                <a:latin typeface="Times New Roman" panose="02020603050405020304" pitchFamily="18" charset="0"/>
                <a:cs typeface="Times New Roman" panose="02020603050405020304" pitchFamily="18" charset="0"/>
              </a:rPr>
              <a:t> </a:t>
            </a:r>
            <a:r>
              <a:rPr lang="en-US" altLang="en-US" sz="4400" dirty="0" err="1">
                <a:solidFill>
                  <a:srgbClr val="F14124"/>
                </a:solidFill>
                <a:latin typeface="Times New Roman" panose="02020603050405020304" pitchFamily="18" charset="0"/>
                <a:cs typeface="Times New Roman" panose="02020603050405020304" pitchFamily="18" charset="0"/>
              </a:rPr>
              <a:t>không</a:t>
            </a:r>
            <a:r>
              <a:rPr lang="en-US" altLang="en-US" sz="4400" dirty="0">
                <a:solidFill>
                  <a:srgbClr val="F14124"/>
                </a:solidFill>
                <a:latin typeface="Times New Roman" panose="02020603050405020304" pitchFamily="18" charset="0"/>
                <a:cs typeface="Times New Roman" panose="02020603050405020304" pitchFamily="18" charset="0"/>
              </a:rPr>
              <a:t> </a:t>
            </a:r>
            <a:r>
              <a:rPr lang="en-US" altLang="en-US" sz="4400" dirty="0" err="1">
                <a:solidFill>
                  <a:srgbClr val="F14124"/>
                </a:solidFill>
                <a:latin typeface="Times New Roman" panose="02020603050405020304" pitchFamily="18" charset="0"/>
                <a:cs typeface="Times New Roman" panose="02020603050405020304" pitchFamily="18" charset="0"/>
              </a:rPr>
              <a:t>ngủ</a:t>
            </a:r>
            <a:endParaRPr lang="en-US" altLang="en-US" sz="4400" dirty="0">
              <a:solidFill>
                <a:srgbClr val="F14124"/>
              </a:solidFill>
              <a:latin typeface="Times New Roman" panose="02020603050405020304" pitchFamily="18" charset="0"/>
              <a:cs typeface="Times New Roman" panose="02020603050405020304" pitchFamily="18" charset="0"/>
            </a:endParaRPr>
          </a:p>
        </p:txBody>
      </p:sp>
      <p:pic>
        <p:nvPicPr>
          <p:cNvPr id="12" name="Picture 4" descr="Kết quả hình ảnh cho bác hồ&quot;"/>
          <p:cNvPicPr>
            <a:picLocks noChangeAspect="1" noChangeArrowheads="1"/>
          </p:cNvPicPr>
          <p:nvPr/>
        </p:nvPicPr>
        <p:blipFill>
          <a:blip r:embed="rId4"/>
          <a:srcRect/>
          <a:stretch>
            <a:fillRect/>
          </a:stretch>
        </p:blipFill>
        <p:spPr bwMode="auto">
          <a:xfrm>
            <a:off x="106305" y="-51047"/>
            <a:ext cx="3837136" cy="4910229"/>
          </a:xfrm>
          <a:prstGeom prst="ellipse">
            <a:avLst/>
          </a:prstGeom>
          <a:ln>
            <a:noFill/>
          </a:ln>
          <a:effectLst>
            <a:softEdge rad="112500"/>
          </a:effectLst>
        </p:spPr>
      </p:pic>
      <p:pic>
        <p:nvPicPr>
          <p:cNvPr id="14" name="Picture 2"/>
          <p:cNvPicPr>
            <a:picLocks noChangeAspect="1" noChangeArrowheads="1"/>
          </p:cNvPicPr>
          <p:nvPr/>
        </p:nvPicPr>
        <p:blipFill>
          <a:blip r:embed="rId5"/>
          <a:srcRect/>
          <a:stretch>
            <a:fillRect/>
          </a:stretch>
        </p:blipFill>
        <p:spPr bwMode="auto">
          <a:xfrm>
            <a:off x="3621164" y="3635022"/>
            <a:ext cx="4421090" cy="3115734"/>
          </a:xfrm>
          <a:prstGeom prst="rect">
            <a:avLst/>
          </a:prstGeom>
          <a:noFill/>
          <a:ln w="9525">
            <a:noFill/>
            <a:miter lim="800000"/>
            <a:headEnd/>
            <a:tailEnd/>
          </a:ln>
        </p:spPr>
      </p:pic>
      <p:pic>
        <p:nvPicPr>
          <p:cNvPr id="15" name="Picture 5" descr="4"/>
          <p:cNvPicPr>
            <a:picLocks noChangeAspect="1" noChangeArrowheads="1"/>
          </p:cNvPicPr>
          <p:nvPr/>
        </p:nvPicPr>
        <p:blipFill>
          <a:blip r:embed="rId6" cstate="print"/>
          <a:srcRect/>
          <a:stretch>
            <a:fillRect/>
          </a:stretch>
        </p:blipFill>
        <p:spPr bwMode="auto">
          <a:xfrm>
            <a:off x="8168173" y="3635022"/>
            <a:ext cx="4023827" cy="3222978"/>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372893390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1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23" presetClass="entr" presetSubtype="16"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p:cTn id="18" dur="5000" fill="hold"/>
                                        <p:tgtEl>
                                          <p:spTgt spid="15"/>
                                        </p:tgtEl>
                                        <p:attrNameLst>
                                          <p:attrName>ppt_w</p:attrName>
                                        </p:attrNameLst>
                                      </p:cBhvr>
                                      <p:tavLst>
                                        <p:tav tm="0">
                                          <p:val>
                                            <p:fltVal val="0"/>
                                          </p:val>
                                        </p:tav>
                                        <p:tav tm="100000">
                                          <p:val>
                                            <p:strVal val="#ppt_w"/>
                                          </p:val>
                                        </p:tav>
                                      </p:tavLst>
                                    </p:anim>
                                    <p:anim calcmode="lin" valueType="num">
                                      <p:cBhvr>
                                        <p:cTn id="19" dur="5000" fill="hold"/>
                                        <p:tgtEl>
                                          <p:spTgt spid="1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3" name="图片 2">
            <a:extLst>
              <a:ext uri="{FF2B5EF4-FFF2-40B4-BE49-F238E27FC236}">
                <a16:creationId xmlns="" xmlns:a16="http://schemas.microsoft.com/office/drawing/2014/main" id="{CD2778DE-E6CA-41C5-AC79-A0423E1703A2}"/>
              </a:ext>
            </a:extLst>
          </p:cNvPr>
          <p:cNvPicPr>
            <a:picLocks noChangeAspect="1"/>
          </p:cNvPicPr>
          <p:nvPr/>
        </p:nvPicPr>
        <p:blipFill rotWithShape="1">
          <a:blip r:embed="rId4" cstate="print">
            <a:duotone>
              <a:schemeClr val="accent6">
                <a:shade val="45000"/>
                <a:satMod val="135000"/>
              </a:schemeClr>
              <a:prstClr val="white"/>
            </a:duotone>
            <a:extLst>
              <a:ext uri="{28A0092B-C50C-407E-A947-70E740481C1C}">
                <a14:useLocalDpi xmlns:a14="http://schemas.microsoft.com/office/drawing/2010/main" val="0"/>
              </a:ext>
            </a:extLst>
          </a:blip>
          <a:srcRect l="30523" t="5026" b="5026"/>
          <a:stretch/>
        </p:blipFill>
        <p:spPr>
          <a:xfrm>
            <a:off x="-1" y="0"/>
            <a:ext cx="5029201" cy="6858000"/>
          </a:xfrm>
          <a:prstGeom prst="rect">
            <a:avLst/>
          </a:prstGeom>
        </p:spPr>
      </p:pic>
      <p:grpSp>
        <p:nvGrpSpPr>
          <p:cNvPr id="8" name="组合 7">
            <a:extLst>
              <a:ext uri="{FF2B5EF4-FFF2-40B4-BE49-F238E27FC236}">
                <a16:creationId xmlns="" xmlns:a16="http://schemas.microsoft.com/office/drawing/2014/main" id="{8F08E47D-D04E-493C-A843-E10572B9A087}"/>
              </a:ext>
            </a:extLst>
          </p:cNvPr>
          <p:cNvGrpSpPr/>
          <p:nvPr/>
        </p:nvGrpSpPr>
        <p:grpSpPr>
          <a:xfrm>
            <a:off x="3101418" y="811891"/>
            <a:ext cx="9254981" cy="3385543"/>
            <a:chOff x="4167678" y="1240238"/>
            <a:chExt cx="7711668" cy="3385543"/>
          </a:xfrm>
        </p:grpSpPr>
        <p:grpSp>
          <p:nvGrpSpPr>
            <p:cNvPr id="5" name="组合 4">
              <a:extLst>
                <a:ext uri="{FF2B5EF4-FFF2-40B4-BE49-F238E27FC236}">
                  <a16:creationId xmlns="" xmlns:a16="http://schemas.microsoft.com/office/drawing/2014/main" id="{8DB0A51B-4C2F-4DF6-8FD5-26D362B303D3}"/>
                </a:ext>
              </a:extLst>
            </p:cNvPr>
            <p:cNvGrpSpPr/>
            <p:nvPr/>
          </p:nvGrpSpPr>
          <p:grpSpPr>
            <a:xfrm>
              <a:off x="4167678" y="2317457"/>
              <a:ext cx="7711668" cy="2308324"/>
              <a:chOff x="3498937" y="1812534"/>
              <a:chExt cx="7711668" cy="2308324"/>
            </a:xfrm>
          </p:grpSpPr>
          <p:sp>
            <p:nvSpPr>
              <p:cNvPr id="30" name="矩形 29">
                <a:extLst>
                  <a:ext uri="{FF2B5EF4-FFF2-40B4-BE49-F238E27FC236}">
                    <a16:creationId xmlns="" xmlns:a16="http://schemas.microsoft.com/office/drawing/2014/main" id="{D9DA862B-B10B-4B48-ACBE-4301476B8FF4}"/>
                  </a:ext>
                </a:extLst>
              </p:cNvPr>
              <p:cNvSpPr/>
              <p:nvPr/>
            </p:nvSpPr>
            <p:spPr>
              <a:xfrm>
                <a:off x="3869731" y="2366531"/>
                <a:ext cx="6923006" cy="1317097"/>
              </a:xfrm>
              <a:prstGeom prst="rect">
                <a:avLst/>
              </a:prstGeom>
              <a:solidFill>
                <a:srgbClr val="377561">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文本框 30">
                <a:extLst>
                  <a:ext uri="{FF2B5EF4-FFF2-40B4-BE49-F238E27FC236}">
                    <a16:creationId xmlns="" xmlns:a16="http://schemas.microsoft.com/office/drawing/2014/main" id="{7FA33283-29AE-4D79-871F-8F7C78266ADA}"/>
                  </a:ext>
                </a:extLst>
              </p:cNvPr>
              <p:cNvSpPr txBox="1"/>
              <p:nvPr/>
            </p:nvSpPr>
            <p:spPr>
              <a:xfrm>
                <a:off x="3498937" y="1812534"/>
                <a:ext cx="7711668" cy="2308324"/>
              </a:xfrm>
              <a:prstGeom prst="rect">
                <a:avLst/>
              </a:prstGeom>
              <a:noFill/>
            </p:spPr>
            <p:txBody>
              <a:bodyPr wrap="square" rtlCol="0" anchor="ctr">
                <a:spAutoFit/>
              </a:bodyPr>
              <a:lstStyle/>
              <a:p>
                <a:pPr algn="ctr"/>
                <a:r>
                  <a:rPr lang="en-US" altLang="zh-CN" sz="7200" dirty="0">
                    <a:ln w="25400">
                      <a:solidFill>
                        <a:schemeClr val="tx1">
                          <a:lumMod val="75000"/>
                          <a:lumOff val="25000"/>
                        </a:schemeClr>
                      </a:solidFill>
                    </a:ln>
                    <a:solidFill>
                      <a:schemeClr val="bg1">
                        <a:lumMod val="95000"/>
                      </a:schemeClr>
                    </a:solidFill>
                    <a:latin typeface="Times New Roman" pitchFamily="18" charset="0"/>
                    <a:ea typeface="汉仪铸字美心体W" panose="00000500000000000000" pitchFamily="2" charset="-122"/>
                    <a:cs typeface="Times New Roman" pitchFamily="18" charset="0"/>
                  </a:rPr>
                  <a:t>TÌM HIỂU CHUNG</a:t>
                </a:r>
                <a:endParaRPr lang="zh-CN" altLang="en-US" sz="7200" dirty="0">
                  <a:ln w="25400">
                    <a:solidFill>
                      <a:schemeClr val="tx1">
                        <a:lumMod val="75000"/>
                        <a:lumOff val="25000"/>
                      </a:schemeClr>
                    </a:solidFill>
                  </a:ln>
                  <a:solidFill>
                    <a:schemeClr val="bg1">
                      <a:lumMod val="95000"/>
                    </a:schemeClr>
                  </a:solidFill>
                  <a:latin typeface="Times New Roman" pitchFamily="18" charset="0"/>
                  <a:ea typeface="汉仪铸字美心体W" panose="00000500000000000000" pitchFamily="2" charset="-122"/>
                  <a:cs typeface="Times New Roman" pitchFamily="18" charset="0"/>
                </a:endParaRPr>
              </a:p>
            </p:txBody>
          </p:sp>
        </p:grpSp>
        <p:sp>
          <p:nvSpPr>
            <p:cNvPr id="32" name="文本框 31">
              <a:extLst>
                <a:ext uri="{FF2B5EF4-FFF2-40B4-BE49-F238E27FC236}">
                  <a16:creationId xmlns="" xmlns:a16="http://schemas.microsoft.com/office/drawing/2014/main" id="{9D53C925-39A4-4ADF-B6F1-DD4B287604F0}"/>
                </a:ext>
              </a:extLst>
            </p:cNvPr>
            <p:cNvSpPr txBox="1"/>
            <p:nvPr/>
          </p:nvSpPr>
          <p:spPr>
            <a:xfrm>
              <a:off x="8023512" y="1240238"/>
              <a:ext cx="1003801" cy="1631216"/>
            </a:xfrm>
            <a:prstGeom prst="rect">
              <a:avLst/>
            </a:prstGeom>
            <a:noFill/>
          </p:spPr>
          <p:txBody>
            <a:bodyPr wrap="none" rtlCol="0" anchor="ctr">
              <a:spAutoFit/>
            </a:bodyPr>
            <a:lstStyle/>
            <a:p>
              <a:pPr algn="ctr"/>
              <a:r>
                <a:rPr lang="en-US" altLang="zh-CN" sz="10000" b="1" dirty="0">
                  <a:ln w="25400">
                    <a:noFill/>
                  </a:ln>
                  <a:solidFill>
                    <a:srgbClr val="2F725E"/>
                  </a:solidFill>
                  <a:latin typeface="Times New Roman" pitchFamily="18" charset="0"/>
                  <a:ea typeface="汉仪铸字美心体W" panose="00000500000000000000" pitchFamily="2" charset="-122"/>
                  <a:cs typeface="Times New Roman" pitchFamily="18" charset="0"/>
                </a:rPr>
                <a:t>I.</a:t>
              </a:r>
              <a:endParaRPr lang="zh-CN" altLang="en-US" sz="10000" b="1" dirty="0">
                <a:ln w="25400">
                  <a:noFill/>
                </a:ln>
                <a:solidFill>
                  <a:srgbClr val="2F725E"/>
                </a:solidFill>
                <a:latin typeface="Times New Roman" pitchFamily="18" charset="0"/>
                <a:ea typeface="汉仪铸字美心体W" panose="00000500000000000000" pitchFamily="2" charset="-122"/>
                <a:cs typeface="Times New Roman" pitchFamily="18" charset="0"/>
              </a:endParaRPr>
            </a:p>
          </p:txBody>
        </p:sp>
        <p:sp>
          <p:nvSpPr>
            <p:cNvPr id="33" name="文本框 32">
              <a:extLst>
                <a:ext uri="{FF2B5EF4-FFF2-40B4-BE49-F238E27FC236}">
                  <a16:creationId xmlns="" xmlns:a16="http://schemas.microsoft.com/office/drawing/2014/main" id="{AEE59113-0058-48A0-A67E-2AA84B1B0BA0}"/>
                </a:ext>
              </a:extLst>
            </p:cNvPr>
            <p:cNvSpPr txBox="1"/>
            <p:nvPr/>
          </p:nvSpPr>
          <p:spPr>
            <a:xfrm>
              <a:off x="6613602" y="4163372"/>
              <a:ext cx="184730" cy="276999"/>
            </a:xfrm>
            <a:prstGeom prst="rect">
              <a:avLst/>
            </a:prstGeom>
            <a:noFill/>
          </p:spPr>
          <p:txBody>
            <a:bodyPr wrap="none" rtlCol="0" anchor="ctr">
              <a:spAutoFit/>
            </a:bodyPr>
            <a:lstStyle/>
            <a:p>
              <a:pPr algn="ctr"/>
              <a:endParaRPr lang="zh-CN" altLang="en-US" sz="1200" spc="2200" dirty="0">
                <a:solidFill>
                  <a:schemeClr val="tx1">
                    <a:lumMod val="50000"/>
                    <a:lumOff val="50000"/>
                  </a:schemeClr>
                </a:solidFill>
                <a:latin typeface="汉仪家书简" panose="02010600000101010101" pitchFamily="2" charset="-122"/>
                <a:ea typeface="汉仪家书简" panose="02010600000101010101" pitchFamily="2" charset="-122"/>
              </a:endParaRPr>
            </a:p>
          </p:txBody>
        </p:sp>
      </p:grpSp>
    </p:spTree>
    <p:extLst>
      <p:ext uri="{BB962C8B-B14F-4D97-AF65-F5344CB8AC3E}">
        <p14:creationId xmlns:p14="http://schemas.microsoft.com/office/powerpoint/2010/main" val="2521119158"/>
      </p:ext>
    </p:extLst>
  </p:cSld>
  <p:clrMapOvr>
    <a:masterClrMapping/>
  </p:clrMapOvr>
  <p:transition spd="slow" advClick="0">
    <p:cover dir="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5" name="Rectangle 134">
            <a:extLst>
              <a:ext uri="{FF2B5EF4-FFF2-40B4-BE49-F238E27FC236}">
                <a16:creationId xmlns="" xmlns:a16="http://schemas.microsoft.com/office/drawing/2014/main" id="{0BC9EFE1-D8CB-4668-9980-DB108327A79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305" y="0"/>
            <a:ext cx="6271569"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37" name="Picture 136">
            <a:extLst>
              <a:ext uri="{FF2B5EF4-FFF2-40B4-BE49-F238E27FC236}">
                <a16:creationId xmlns="" xmlns:a16="http://schemas.microsoft.com/office/drawing/2014/main" id="{7CBAE1BD-B8E4-4029-8AA2-C77E4FED9864}"/>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9" name="Freeform 49">
            <a:extLst>
              <a:ext uri="{FF2B5EF4-FFF2-40B4-BE49-F238E27FC236}">
                <a16:creationId xmlns="" xmlns:a16="http://schemas.microsoft.com/office/drawing/2014/main" id="{77DA6D33-2D62-458C-BF5D-DBF612FD557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 y="590636"/>
            <a:ext cx="5478085" cy="6276841"/>
          </a:xfrm>
          <a:custGeom>
            <a:avLst/>
            <a:gdLst>
              <a:gd name="connsiteX0" fmla="*/ 2178155 w 5478085"/>
              <a:gd name="connsiteY0" fmla="*/ 0 h 6276841"/>
              <a:gd name="connsiteX1" fmla="*/ 5478085 w 5478085"/>
              <a:gd name="connsiteY1" fmla="*/ 3299930 h 6276841"/>
              <a:gd name="connsiteX2" fmla="*/ 3751098 w 5478085"/>
              <a:gd name="connsiteY2" fmla="*/ 6201577 h 6276841"/>
              <a:gd name="connsiteX3" fmla="*/ 3594858 w 5478085"/>
              <a:gd name="connsiteY3" fmla="*/ 6276841 h 6276841"/>
              <a:gd name="connsiteX4" fmla="*/ 761453 w 5478085"/>
              <a:gd name="connsiteY4" fmla="*/ 6276841 h 6276841"/>
              <a:gd name="connsiteX5" fmla="*/ 605213 w 5478085"/>
              <a:gd name="connsiteY5" fmla="*/ 6201577 h 6276841"/>
              <a:gd name="connsiteX6" fmla="*/ 79093 w 5478085"/>
              <a:gd name="connsiteY6" fmla="*/ 5846317 h 6276841"/>
              <a:gd name="connsiteX7" fmla="*/ 0 w 5478085"/>
              <a:gd name="connsiteY7" fmla="*/ 5774432 h 6276841"/>
              <a:gd name="connsiteX8" fmla="*/ 0 w 5478085"/>
              <a:gd name="connsiteY8" fmla="*/ 825429 h 6276841"/>
              <a:gd name="connsiteX9" fmla="*/ 79093 w 5478085"/>
              <a:gd name="connsiteY9" fmla="*/ 753544 h 6276841"/>
              <a:gd name="connsiteX10" fmla="*/ 2178155 w 5478085"/>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78085" h="6276841">
                <a:moveTo>
                  <a:pt x="2178155" y="0"/>
                </a:moveTo>
                <a:cubicBezTo>
                  <a:pt x="4000656" y="0"/>
                  <a:pt x="5478085" y="1477429"/>
                  <a:pt x="5478085" y="3299930"/>
                </a:cubicBezTo>
                <a:cubicBezTo>
                  <a:pt x="5478085" y="4552900"/>
                  <a:pt x="4779769" y="5642769"/>
                  <a:pt x="3751098" y="6201577"/>
                </a:cubicBezTo>
                <a:lnTo>
                  <a:pt x="3594858" y="6276841"/>
                </a:lnTo>
                <a:lnTo>
                  <a:pt x="761453" y="6276841"/>
                </a:lnTo>
                <a:lnTo>
                  <a:pt x="605213" y="6201577"/>
                </a:lnTo>
                <a:cubicBezTo>
                  <a:pt x="418182" y="6099975"/>
                  <a:pt x="242071" y="5980818"/>
                  <a:pt x="79093" y="5846317"/>
                </a:cubicBezTo>
                <a:lnTo>
                  <a:pt x="0" y="5774432"/>
                </a:lnTo>
                <a:lnTo>
                  <a:pt x="0" y="825429"/>
                </a:lnTo>
                <a:lnTo>
                  <a:pt x="79093" y="753544"/>
                </a:lnTo>
                <a:cubicBezTo>
                  <a:pt x="649516" y="282789"/>
                  <a:pt x="1380811" y="0"/>
                  <a:pt x="2178155"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accent3"/>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endParaRPr>
          </a:p>
        </p:txBody>
      </p:sp>
      <p:pic>
        <p:nvPicPr>
          <p:cNvPr id="7" name="Picture 2" descr="Kết quả hình ảnh cho minh huệ&quot;"/>
          <p:cNvPicPr>
            <a:picLocks noChangeAspect="1" noChangeArrowheads="1"/>
          </p:cNvPicPr>
          <p:nvPr/>
        </p:nvPicPr>
        <p:blipFill>
          <a:blip r:embed="rId3"/>
          <a:srcRect/>
          <a:stretch>
            <a:fillRect/>
          </a:stretch>
        </p:blipFill>
        <p:spPr bwMode="auto">
          <a:xfrm flipH="1">
            <a:off x="187744" y="1296955"/>
            <a:ext cx="4320072" cy="4546859"/>
          </a:xfrm>
          <a:prstGeom prst="rect">
            <a:avLst/>
          </a:prstGeom>
          <a:ln>
            <a:noFill/>
          </a:ln>
          <a:effectLst>
            <a:softEdge rad="112500"/>
          </a:effectLst>
        </p:spPr>
      </p:pic>
      <p:grpSp>
        <p:nvGrpSpPr>
          <p:cNvPr id="24" name="Group 53"/>
          <p:cNvGrpSpPr>
            <a:grpSpLocks/>
          </p:cNvGrpSpPr>
          <p:nvPr/>
        </p:nvGrpSpPr>
        <p:grpSpPr bwMode="auto">
          <a:xfrm>
            <a:off x="4923533" y="2972146"/>
            <a:ext cx="1679519" cy="1144615"/>
            <a:chOff x="-408" y="1387"/>
            <a:chExt cx="6237" cy="2216"/>
          </a:xfrm>
        </p:grpSpPr>
        <p:sp>
          <p:nvSpPr>
            <p:cNvPr id="25" name="Oval 54"/>
            <p:cNvSpPr>
              <a:spLocks noChangeArrowheads="1"/>
            </p:cNvSpPr>
            <p:nvPr/>
          </p:nvSpPr>
          <p:spPr bwMode="gray">
            <a:xfrm>
              <a:off x="2078" y="1680"/>
              <a:ext cx="1615" cy="1615"/>
            </a:xfrm>
            <a:prstGeom prst="ellipse">
              <a:avLst/>
            </a:prstGeom>
            <a:gradFill rotWithShape="1">
              <a:gsLst>
                <a:gs pos="0">
                  <a:srgbClr val="FFFFFF">
                    <a:gamma/>
                    <a:shade val="46275"/>
                    <a:invGamma/>
                  </a:srgbClr>
                </a:gs>
                <a:gs pos="50000">
                  <a:srgbClr val="FFFFFF"/>
                </a:gs>
                <a:gs pos="100000">
                  <a:srgbClr val="FFFFFF">
                    <a:gamma/>
                    <a:shade val="46275"/>
                    <a:invGamma/>
                  </a:srgbClr>
                </a:gs>
              </a:gsLst>
              <a:lin ang="5400000" scaled="1"/>
            </a:gradFill>
            <a:ln>
              <a:noFill/>
            </a:ln>
            <a:effectLst/>
            <a:extLst>
              <a:ext uri="{91240B29-F687-4F45-9708-019B960494DF}">
                <a14:hiddenLine xmlns:a14="http://schemas.microsoft.com/office/drawing/2010/main" w="57150" algn="ctr">
                  <a:solidFill>
                    <a:schemeClr val="bg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endParaRPr lang="en-US">
                <a:solidFill>
                  <a:prstClr val="black"/>
                </a:solidFill>
              </a:endParaRPr>
            </a:p>
          </p:txBody>
        </p:sp>
        <p:sp>
          <p:nvSpPr>
            <p:cNvPr id="26" name="Oval 55"/>
            <p:cNvSpPr>
              <a:spLocks noChangeArrowheads="1"/>
            </p:cNvSpPr>
            <p:nvPr/>
          </p:nvSpPr>
          <p:spPr bwMode="gray">
            <a:xfrm>
              <a:off x="2170" y="1771"/>
              <a:ext cx="1430" cy="1430"/>
            </a:xfrm>
            <a:prstGeom prst="ellipse">
              <a:avLst/>
            </a:prstGeom>
            <a:gradFill rotWithShape="1">
              <a:gsLst>
                <a:gs pos="0">
                  <a:srgbClr val="FFFFFF">
                    <a:gamma/>
                    <a:shade val="63529"/>
                    <a:invGamma/>
                  </a:srgbClr>
                </a:gs>
                <a:gs pos="50000">
                  <a:srgbClr val="FFFFFF"/>
                </a:gs>
                <a:gs pos="100000">
                  <a:srgbClr val="FFFFFF">
                    <a:gamma/>
                    <a:shade val="63529"/>
                    <a:invGamma/>
                  </a:srgbClr>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endParaRPr lang="en-US">
                <a:solidFill>
                  <a:prstClr val="black"/>
                </a:solidFill>
              </a:endParaRPr>
            </a:p>
          </p:txBody>
        </p:sp>
        <p:sp>
          <p:nvSpPr>
            <p:cNvPr id="27" name="Oval 56"/>
            <p:cNvSpPr>
              <a:spLocks noChangeArrowheads="1"/>
            </p:cNvSpPr>
            <p:nvPr/>
          </p:nvSpPr>
          <p:spPr bwMode="gray">
            <a:xfrm>
              <a:off x="2254" y="1387"/>
              <a:ext cx="1101" cy="2201"/>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en-US">
                <a:solidFill>
                  <a:prstClr val="black"/>
                </a:solidFill>
              </a:endParaRPr>
            </a:p>
          </p:txBody>
        </p:sp>
        <p:sp>
          <p:nvSpPr>
            <p:cNvPr id="28" name="Oval 57"/>
            <p:cNvSpPr>
              <a:spLocks noChangeArrowheads="1"/>
            </p:cNvSpPr>
            <p:nvPr/>
          </p:nvSpPr>
          <p:spPr bwMode="gray">
            <a:xfrm>
              <a:off x="2254" y="1387"/>
              <a:ext cx="1101" cy="2201"/>
            </a:xfrm>
            <a:prstGeom prst="ellipse">
              <a:avLst/>
            </a:prstGeom>
            <a:gradFill rotWithShape="1">
              <a:gsLst>
                <a:gs pos="0">
                  <a:srgbClr val="FFCC00">
                    <a:gamma/>
                    <a:shade val="0"/>
                    <a:invGamma/>
                  </a:srgbClr>
                </a:gs>
                <a:gs pos="100000">
                  <a:srgbClr val="FFCC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en-US">
                <a:solidFill>
                  <a:prstClr val="black"/>
                </a:solidFill>
              </a:endParaRPr>
            </a:p>
          </p:txBody>
        </p:sp>
        <p:sp>
          <p:nvSpPr>
            <p:cNvPr id="29" name="Oval 58"/>
            <p:cNvSpPr>
              <a:spLocks noChangeArrowheads="1"/>
            </p:cNvSpPr>
            <p:nvPr/>
          </p:nvSpPr>
          <p:spPr bwMode="gray">
            <a:xfrm>
              <a:off x="2407" y="1402"/>
              <a:ext cx="1096" cy="2201"/>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en-US">
                <a:solidFill>
                  <a:prstClr val="black"/>
                </a:solidFill>
              </a:endParaRPr>
            </a:p>
          </p:txBody>
        </p:sp>
        <p:sp>
          <p:nvSpPr>
            <p:cNvPr id="30" name="Oval 59"/>
            <p:cNvSpPr>
              <a:spLocks noChangeArrowheads="1"/>
            </p:cNvSpPr>
            <p:nvPr/>
          </p:nvSpPr>
          <p:spPr bwMode="gray">
            <a:xfrm>
              <a:off x="-408" y="1692"/>
              <a:ext cx="6237" cy="1565"/>
            </a:xfrm>
            <a:prstGeom prst="ellipse">
              <a:avLst/>
            </a:prstGeom>
            <a:gradFill rotWithShape="1">
              <a:gsLst>
                <a:gs pos="0">
                  <a:srgbClr val="FFCC00"/>
                </a:gs>
                <a:gs pos="100000">
                  <a:srgbClr val="FFCC00">
                    <a:gamma/>
                    <a:shade val="48627"/>
                    <a:invGamma/>
                  </a:srgb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square" anchor="ctr">
              <a:spAutoFit/>
            </a:bodyPr>
            <a:lstStyle/>
            <a:p>
              <a:r>
                <a:rPr lang="en-US" sz="2400" b="1" dirty="0" err="1">
                  <a:solidFill>
                    <a:prstClr val="black"/>
                  </a:solidFill>
                  <a:latin typeface="Times New Roman" panose="02020603050405020304" pitchFamily="18" charset="0"/>
                  <a:cs typeface="Times New Roman" panose="02020603050405020304" pitchFamily="18" charset="0"/>
                </a:rPr>
                <a:t>Vị</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trí</a:t>
              </a:r>
              <a:endParaRPr lang="en-US" sz="2400" b="1" dirty="0">
                <a:solidFill>
                  <a:prstClr val="black"/>
                </a:solidFill>
                <a:latin typeface="Times New Roman" panose="02020603050405020304" pitchFamily="18" charset="0"/>
                <a:cs typeface="Times New Roman" panose="02020603050405020304" pitchFamily="18" charset="0"/>
              </a:endParaRPr>
            </a:p>
          </p:txBody>
        </p:sp>
      </p:grpSp>
      <p:grpSp>
        <p:nvGrpSpPr>
          <p:cNvPr id="40" name="Group 53"/>
          <p:cNvGrpSpPr>
            <a:grpSpLocks/>
          </p:cNvGrpSpPr>
          <p:nvPr/>
        </p:nvGrpSpPr>
        <p:grpSpPr bwMode="auto">
          <a:xfrm>
            <a:off x="4870703" y="4292948"/>
            <a:ext cx="1539324" cy="1094328"/>
            <a:chOff x="-316" y="1387"/>
            <a:chExt cx="7965" cy="2201"/>
          </a:xfrm>
        </p:grpSpPr>
        <p:sp>
          <p:nvSpPr>
            <p:cNvPr id="41" name="Oval 54"/>
            <p:cNvSpPr>
              <a:spLocks noChangeArrowheads="1"/>
            </p:cNvSpPr>
            <p:nvPr/>
          </p:nvSpPr>
          <p:spPr bwMode="gray">
            <a:xfrm>
              <a:off x="2078" y="1680"/>
              <a:ext cx="1615" cy="1615"/>
            </a:xfrm>
            <a:prstGeom prst="ellipse">
              <a:avLst/>
            </a:prstGeom>
            <a:gradFill rotWithShape="1">
              <a:gsLst>
                <a:gs pos="0">
                  <a:srgbClr val="FFFFFF">
                    <a:gamma/>
                    <a:shade val="46275"/>
                    <a:invGamma/>
                  </a:srgbClr>
                </a:gs>
                <a:gs pos="50000">
                  <a:srgbClr val="FFFFFF"/>
                </a:gs>
                <a:gs pos="100000">
                  <a:srgbClr val="FFFFFF">
                    <a:gamma/>
                    <a:shade val="46275"/>
                    <a:invGamma/>
                  </a:srgbClr>
                </a:gs>
              </a:gsLst>
              <a:lin ang="5400000" scaled="1"/>
            </a:gradFill>
            <a:ln>
              <a:noFill/>
            </a:ln>
            <a:effectLst/>
            <a:extLst>
              <a:ext uri="{91240B29-F687-4F45-9708-019B960494DF}">
                <a14:hiddenLine xmlns:a14="http://schemas.microsoft.com/office/drawing/2010/main" w="57150" algn="ctr">
                  <a:solidFill>
                    <a:schemeClr val="bg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endParaRPr lang="en-US">
                <a:solidFill>
                  <a:prstClr val="black"/>
                </a:solidFill>
              </a:endParaRPr>
            </a:p>
          </p:txBody>
        </p:sp>
        <p:sp>
          <p:nvSpPr>
            <p:cNvPr id="42" name="Oval 55"/>
            <p:cNvSpPr>
              <a:spLocks noChangeArrowheads="1"/>
            </p:cNvSpPr>
            <p:nvPr/>
          </p:nvSpPr>
          <p:spPr bwMode="gray">
            <a:xfrm>
              <a:off x="2170" y="1771"/>
              <a:ext cx="1430" cy="1430"/>
            </a:xfrm>
            <a:prstGeom prst="ellipse">
              <a:avLst/>
            </a:prstGeom>
            <a:gradFill rotWithShape="1">
              <a:gsLst>
                <a:gs pos="0">
                  <a:srgbClr val="FFFFFF">
                    <a:gamma/>
                    <a:shade val="63529"/>
                    <a:invGamma/>
                  </a:srgbClr>
                </a:gs>
                <a:gs pos="50000">
                  <a:srgbClr val="FFFFFF"/>
                </a:gs>
                <a:gs pos="100000">
                  <a:srgbClr val="FFFFFF">
                    <a:gamma/>
                    <a:shade val="63529"/>
                    <a:invGamma/>
                  </a:srgbClr>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endParaRPr lang="en-US">
                <a:solidFill>
                  <a:prstClr val="black"/>
                </a:solidFill>
              </a:endParaRPr>
            </a:p>
          </p:txBody>
        </p:sp>
        <p:sp>
          <p:nvSpPr>
            <p:cNvPr id="43" name="Oval 56"/>
            <p:cNvSpPr>
              <a:spLocks noChangeArrowheads="1"/>
            </p:cNvSpPr>
            <p:nvPr/>
          </p:nvSpPr>
          <p:spPr bwMode="gray">
            <a:xfrm>
              <a:off x="2254" y="1387"/>
              <a:ext cx="1101" cy="2201"/>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en-US">
                <a:solidFill>
                  <a:prstClr val="black"/>
                </a:solidFill>
              </a:endParaRPr>
            </a:p>
          </p:txBody>
        </p:sp>
        <p:sp>
          <p:nvSpPr>
            <p:cNvPr id="44" name="Oval 57"/>
            <p:cNvSpPr>
              <a:spLocks noChangeArrowheads="1"/>
            </p:cNvSpPr>
            <p:nvPr/>
          </p:nvSpPr>
          <p:spPr bwMode="gray">
            <a:xfrm>
              <a:off x="2254" y="1387"/>
              <a:ext cx="1101" cy="2201"/>
            </a:xfrm>
            <a:prstGeom prst="ellipse">
              <a:avLst/>
            </a:prstGeom>
            <a:gradFill rotWithShape="1">
              <a:gsLst>
                <a:gs pos="0">
                  <a:srgbClr val="FFCC00">
                    <a:gamma/>
                    <a:shade val="0"/>
                    <a:invGamma/>
                  </a:srgbClr>
                </a:gs>
                <a:gs pos="100000">
                  <a:srgbClr val="FFCC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en-US">
                <a:solidFill>
                  <a:prstClr val="black"/>
                </a:solidFill>
              </a:endParaRPr>
            </a:p>
          </p:txBody>
        </p:sp>
        <p:sp>
          <p:nvSpPr>
            <p:cNvPr id="45" name="Oval 58"/>
            <p:cNvSpPr>
              <a:spLocks noChangeArrowheads="1"/>
            </p:cNvSpPr>
            <p:nvPr/>
          </p:nvSpPr>
          <p:spPr bwMode="gray">
            <a:xfrm>
              <a:off x="2337" y="1387"/>
              <a:ext cx="1096" cy="2201"/>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en-US">
                <a:solidFill>
                  <a:prstClr val="black"/>
                </a:solidFill>
              </a:endParaRPr>
            </a:p>
          </p:txBody>
        </p:sp>
        <p:sp>
          <p:nvSpPr>
            <p:cNvPr id="46" name="Oval 59"/>
            <p:cNvSpPr>
              <a:spLocks noChangeArrowheads="1"/>
            </p:cNvSpPr>
            <p:nvPr/>
          </p:nvSpPr>
          <p:spPr bwMode="gray">
            <a:xfrm>
              <a:off x="-316" y="1613"/>
              <a:ext cx="7965" cy="1639"/>
            </a:xfrm>
            <a:prstGeom prst="ellipse">
              <a:avLst/>
            </a:prstGeom>
            <a:gradFill rotWithShape="1">
              <a:gsLst>
                <a:gs pos="0">
                  <a:srgbClr val="FFCC00"/>
                </a:gs>
                <a:gs pos="100000">
                  <a:srgbClr val="FFCC00">
                    <a:gamma/>
                    <a:shade val="48627"/>
                    <a:invGamma/>
                  </a:srgb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square" anchor="ctr">
              <a:spAutoFit/>
            </a:bodyPr>
            <a:lstStyle/>
            <a:p>
              <a:r>
                <a:rPr lang="en-US" sz="2200" b="1" dirty="0" err="1">
                  <a:solidFill>
                    <a:prstClr val="black"/>
                  </a:solidFill>
                  <a:latin typeface="Times New Roman" panose="02020603050405020304" pitchFamily="18" charset="0"/>
                  <a:cs typeface="Times New Roman" panose="02020603050405020304" pitchFamily="18" charset="0"/>
                </a:rPr>
                <a:t>Phong</a:t>
              </a:r>
              <a:r>
                <a:rPr lang="en-US" sz="2200" b="1" dirty="0">
                  <a:solidFill>
                    <a:prstClr val="black"/>
                  </a:solidFill>
                  <a:latin typeface="Times New Roman" panose="02020603050405020304" pitchFamily="18" charset="0"/>
                  <a:cs typeface="Times New Roman" panose="02020603050405020304" pitchFamily="18" charset="0"/>
                </a:rPr>
                <a:t> </a:t>
              </a:r>
              <a:r>
                <a:rPr lang="en-US" sz="2200" b="1" dirty="0" err="1">
                  <a:solidFill>
                    <a:prstClr val="black"/>
                  </a:solidFill>
                  <a:latin typeface="Times New Roman" panose="02020603050405020304" pitchFamily="18" charset="0"/>
                  <a:cs typeface="Times New Roman" panose="02020603050405020304" pitchFamily="18" charset="0"/>
                </a:rPr>
                <a:t>cách</a:t>
              </a:r>
              <a:endParaRPr lang="en-US" sz="2200" b="1" dirty="0">
                <a:solidFill>
                  <a:prstClr val="black"/>
                </a:solidFill>
                <a:latin typeface="Times New Roman" panose="02020603050405020304" pitchFamily="18" charset="0"/>
                <a:cs typeface="Times New Roman" panose="02020603050405020304" pitchFamily="18" charset="0"/>
              </a:endParaRPr>
            </a:p>
          </p:txBody>
        </p:sp>
      </p:grpSp>
      <p:grpSp>
        <p:nvGrpSpPr>
          <p:cNvPr id="47" name="Group 53"/>
          <p:cNvGrpSpPr>
            <a:grpSpLocks/>
          </p:cNvGrpSpPr>
          <p:nvPr/>
        </p:nvGrpSpPr>
        <p:grpSpPr bwMode="auto">
          <a:xfrm>
            <a:off x="3781928" y="-28502"/>
            <a:ext cx="1895214" cy="1453047"/>
            <a:chOff x="-978" y="1387"/>
            <a:chExt cx="7038" cy="2201"/>
          </a:xfrm>
        </p:grpSpPr>
        <p:sp>
          <p:nvSpPr>
            <p:cNvPr id="48" name="Oval 54"/>
            <p:cNvSpPr>
              <a:spLocks noChangeArrowheads="1"/>
            </p:cNvSpPr>
            <p:nvPr/>
          </p:nvSpPr>
          <p:spPr bwMode="gray">
            <a:xfrm>
              <a:off x="2078" y="1680"/>
              <a:ext cx="1615" cy="1615"/>
            </a:xfrm>
            <a:prstGeom prst="ellipse">
              <a:avLst/>
            </a:prstGeom>
            <a:gradFill rotWithShape="1">
              <a:gsLst>
                <a:gs pos="0">
                  <a:srgbClr val="FFFFFF">
                    <a:gamma/>
                    <a:shade val="46275"/>
                    <a:invGamma/>
                  </a:srgbClr>
                </a:gs>
                <a:gs pos="50000">
                  <a:srgbClr val="FFFFFF"/>
                </a:gs>
                <a:gs pos="100000">
                  <a:srgbClr val="FFFFFF">
                    <a:gamma/>
                    <a:shade val="46275"/>
                    <a:invGamma/>
                  </a:srgbClr>
                </a:gs>
              </a:gsLst>
              <a:lin ang="5400000" scaled="1"/>
            </a:gradFill>
            <a:ln>
              <a:noFill/>
            </a:ln>
            <a:effectLst/>
            <a:extLst>
              <a:ext uri="{91240B29-F687-4F45-9708-019B960494DF}">
                <a14:hiddenLine xmlns:a14="http://schemas.microsoft.com/office/drawing/2010/main" w="57150" algn="ctr">
                  <a:solidFill>
                    <a:schemeClr val="bg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endParaRPr lang="en-US">
                <a:solidFill>
                  <a:prstClr val="black"/>
                </a:solidFill>
              </a:endParaRPr>
            </a:p>
          </p:txBody>
        </p:sp>
        <p:sp>
          <p:nvSpPr>
            <p:cNvPr id="49" name="Oval 55"/>
            <p:cNvSpPr>
              <a:spLocks noChangeArrowheads="1"/>
            </p:cNvSpPr>
            <p:nvPr/>
          </p:nvSpPr>
          <p:spPr bwMode="gray">
            <a:xfrm>
              <a:off x="2170" y="1771"/>
              <a:ext cx="1430" cy="1430"/>
            </a:xfrm>
            <a:prstGeom prst="ellipse">
              <a:avLst/>
            </a:prstGeom>
            <a:gradFill rotWithShape="1">
              <a:gsLst>
                <a:gs pos="0">
                  <a:srgbClr val="FFFFFF">
                    <a:gamma/>
                    <a:shade val="63529"/>
                    <a:invGamma/>
                  </a:srgbClr>
                </a:gs>
                <a:gs pos="50000">
                  <a:srgbClr val="FFFFFF"/>
                </a:gs>
                <a:gs pos="100000">
                  <a:srgbClr val="FFFFFF">
                    <a:gamma/>
                    <a:shade val="63529"/>
                    <a:invGamma/>
                  </a:srgbClr>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endParaRPr lang="en-US">
                <a:solidFill>
                  <a:prstClr val="black"/>
                </a:solidFill>
              </a:endParaRPr>
            </a:p>
          </p:txBody>
        </p:sp>
        <p:sp>
          <p:nvSpPr>
            <p:cNvPr id="50" name="Oval 56"/>
            <p:cNvSpPr>
              <a:spLocks noChangeArrowheads="1"/>
            </p:cNvSpPr>
            <p:nvPr/>
          </p:nvSpPr>
          <p:spPr bwMode="gray">
            <a:xfrm>
              <a:off x="2254" y="1387"/>
              <a:ext cx="1101" cy="2201"/>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en-US">
                <a:solidFill>
                  <a:prstClr val="black"/>
                </a:solidFill>
              </a:endParaRPr>
            </a:p>
          </p:txBody>
        </p:sp>
        <p:sp>
          <p:nvSpPr>
            <p:cNvPr id="51" name="Oval 57"/>
            <p:cNvSpPr>
              <a:spLocks noChangeArrowheads="1"/>
            </p:cNvSpPr>
            <p:nvPr/>
          </p:nvSpPr>
          <p:spPr bwMode="gray">
            <a:xfrm>
              <a:off x="2254" y="1387"/>
              <a:ext cx="1101" cy="2201"/>
            </a:xfrm>
            <a:prstGeom prst="ellipse">
              <a:avLst/>
            </a:prstGeom>
            <a:gradFill rotWithShape="1">
              <a:gsLst>
                <a:gs pos="0">
                  <a:srgbClr val="FFCC00">
                    <a:gamma/>
                    <a:shade val="0"/>
                    <a:invGamma/>
                  </a:srgbClr>
                </a:gs>
                <a:gs pos="100000">
                  <a:srgbClr val="FFCC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en-US">
                <a:solidFill>
                  <a:prstClr val="black"/>
                </a:solidFill>
              </a:endParaRPr>
            </a:p>
          </p:txBody>
        </p:sp>
        <p:sp>
          <p:nvSpPr>
            <p:cNvPr id="52" name="Oval 58"/>
            <p:cNvSpPr>
              <a:spLocks noChangeArrowheads="1"/>
            </p:cNvSpPr>
            <p:nvPr/>
          </p:nvSpPr>
          <p:spPr bwMode="gray">
            <a:xfrm>
              <a:off x="2337" y="1387"/>
              <a:ext cx="1096" cy="2201"/>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en-US">
                <a:solidFill>
                  <a:prstClr val="black"/>
                </a:solidFill>
              </a:endParaRPr>
            </a:p>
          </p:txBody>
        </p:sp>
        <p:sp>
          <p:nvSpPr>
            <p:cNvPr id="53" name="Oval 59"/>
            <p:cNvSpPr>
              <a:spLocks noChangeArrowheads="1"/>
            </p:cNvSpPr>
            <p:nvPr/>
          </p:nvSpPr>
          <p:spPr bwMode="gray">
            <a:xfrm>
              <a:off x="-978" y="1994"/>
              <a:ext cx="7038" cy="983"/>
            </a:xfrm>
            <a:prstGeom prst="ellipse">
              <a:avLst/>
            </a:prstGeom>
            <a:gradFill rotWithShape="1">
              <a:gsLst>
                <a:gs pos="0">
                  <a:srgbClr val="FFCC00"/>
                </a:gs>
                <a:gs pos="100000">
                  <a:srgbClr val="FFCC00">
                    <a:gamma/>
                    <a:shade val="48627"/>
                    <a:invGamma/>
                  </a:srgb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square" anchor="ctr">
              <a:spAutoFit/>
            </a:bodyPr>
            <a:lstStyle/>
            <a:p>
              <a:r>
                <a:rPr lang="en-US" sz="2400" b="1" dirty="0" err="1">
                  <a:solidFill>
                    <a:prstClr val="black"/>
                  </a:solidFill>
                  <a:latin typeface="Times New Roman" panose="02020603050405020304" pitchFamily="18" charset="0"/>
                  <a:cs typeface="Times New Roman" panose="02020603050405020304" pitchFamily="18" charset="0"/>
                </a:rPr>
                <a:t>Tên</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tuổi</a:t>
              </a:r>
              <a:endParaRPr lang="en-US" sz="2400" b="1" dirty="0">
                <a:solidFill>
                  <a:prstClr val="black"/>
                </a:solidFill>
                <a:latin typeface="Times New Roman" panose="02020603050405020304" pitchFamily="18" charset="0"/>
                <a:cs typeface="Times New Roman" panose="02020603050405020304" pitchFamily="18" charset="0"/>
              </a:endParaRPr>
            </a:p>
          </p:txBody>
        </p:sp>
      </p:grpSp>
      <p:grpSp>
        <p:nvGrpSpPr>
          <p:cNvPr id="54" name="Group 53"/>
          <p:cNvGrpSpPr>
            <a:grpSpLocks/>
          </p:cNvGrpSpPr>
          <p:nvPr/>
        </p:nvGrpSpPr>
        <p:grpSpPr bwMode="auto">
          <a:xfrm>
            <a:off x="4835648" y="1388236"/>
            <a:ext cx="1855092" cy="1481435"/>
            <a:chOff x="-744" y="1344"/>
            <a:chExt cx="6889" cy="2244"/>
          </a:xfrm>
        </p:grpSpPr>
        <p:sp>
          <p:nvSpPr>
            <p:cNvPr id="55" name="Oval 54"/>
            <p:cNvSpPr>
              <a:spLocks noChangeArrowheads="1"/>
            </p:cNvSpPr>
            <p:nvPr/>
          </p:nvSpPr>
          <p:spPr bwMode="gray">
            <a:xfrm>
              <a:off x="2078" y="1680"/>
              <a:ext cx="1615" cy="1615"/>
            </a:xfrm>
            <a:prstGeom prst="ellipse">
              <a:avLst/>
            </a:prstGeom>
            <a:gradFill rotWithShape="1">
              <a:gsLst>
                <a:gs pos="0">
                  <a:srgbClr val="FFFFFF">
                    <a:gamma/>
                    <a:shade val="46275"/>
                    <a:invGamma/>
                  </a:srgbClr>
                </a:gs>
                <a:gs pos="50000">
                  <a:srgbClr val="FFFFFF"/>
                </a:gs>
                <a:gs pos="100000">
                  <a:srgbClr val="FFFFFF">
                    <a:gamma/>
                    <a:shade val="46275"/>
                    <a:invGamma/>
                  </a:srgbClr>
                </a:gs>
              </a:gsLst>
              <a:lin ang="5400000" scaled="1"/>
            </a:gradFill>
            <a:ln>
              <a:noFill/>
            </a:ln>
            <a:effectLst/>
            <a:extLst>
              <a:ext uri="{91240B29-F687-4F45-9708-019B960494DF}">
                <a14:hiddenLine xmlns:a14="http://schemas.microsoft.com/office/drawing/2010/main" w="57150" algn="ctr">
                  <a:solidFill>
                    <a:schemeClr val="bg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endParaRPr lang="en-US">
                <a:solidFill>
                  <a:prstClr val="black"/>
                </a:solidFill>
              </a:endParaRPr>
            </a:p>
          </p:txBody>
        </p:sp>
        <p:sp>
          <p:nvSpPr>
            <p:cNvPr id="56" name="Oval 55"/>
            <p:cNvSpPr>
              <a:spLocks noChangeArrowheads="1"/>
            </p:cNvSpPr>
            <p:nvPr/>
          </p:nvSpPr>
          <p:spPr bwMode="gray">
            <a:xfrm>
              <a:off x="2170" y="1771"/>
              <a:ext cx="1430" cy="1430"/>
            </a:xfrm>
            <a:prstGeom prst="ellipse">
              <a:avLst/>
            </a:prstGeom>
            <a:gradFill rotWithShape="1">
              <a:gsLst>
                <a:gs pos="0">
                  <a:srgbClr val="FFFFFF">
                    <a:gamma/>
                    <a:shade val="63529"/>
                    <a:invGamma/>
                  </a:srgbClr>
                </a:gs>
                <a:gs pos="50000">
                  <a:srgbClr val="FFFFFF"/>
                </a:gs>
                <a:gs pos="100000">
                  <a:srgbClr val="FFFFFF">
                    <a:gamma/>
                    <a:shade val="63529"/>
                    <a:invGamma/>
                  </a:srgbClr>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endParaRPr lang="en-US">
                <a:solidFill>
                  <a:prstClr val="black"/>
                </a:solidFill>
              </a:endParaRPr>
            </a:p>
          </p:txBody>
        </p:sp>
        <p:sp>
          <p:nvSpPr>
            <p:cNvPr id="57" name="Oval 56"/>
            <p:cNvSpPr>
              <a:spLocks noChangeArrowheads="1"/>
            </p:cNvSpPr>
            <p:nvPr/>
          </p:nvSpPr>
          <p:spPr bwMode="gray">
            <a:xfrm>
              <a:off x="2254" y="1387"/>
              <a:ext cx="1101" cy="2201"/>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en-US">
                <a:solidFill>
                  <a:prstClr val="black"/>
                </a:solidFill>
              </a:endParaRPr>
            </a:p>
          </p:txBody>
        </p:sp>
        <p:sp>
          <p:nvSpPr>
            <p:cNvPr id="58" name="Oval 57"/>
            <p:cNvSpPr>
              <a:spLocks noChangeArrowheads="1"/>
            </p:cNvSpPr>
            <p:nvPr/>
          </p:nvSpPr>
          <p:spPr bwMode="gray">
            <a:xfrm>
              <a:off x="2254" y="1387"/>
              <a:ext cx="1101" cy="2201"/>
            </a:xfrm>
            <a:prstGeom prst="ellipse">
              <a:avLst/>
            </a:prstGeom>
            <a:gradFill rotWithShape="1">
              <a:gsLst>
                <a:gs pos="0">
                  <a:srgbClr val="FFCC00">
                    <a:gamma/>
                    <a:shade val="0"/>
                    <a:invGamma/>
                  </a:srgbClr>
                </a:gs>
                <a:gs pos="100000">
                  <a:srgbClr val="FFCC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en-US">
                <a:solidFill>
                  <a:prstClr val="black"/>
                </a:solidFill>
              </a:endParaRPr>
            </a:p>
          </p:txBody>
        </p:sp>
        <p:sp>
          <p:nvSpPr>
            <p:cNvPr id="59" name="Oval 58"/>
            <p:cNvSpPr>
              <a:spLocks noChangeArrowheads="1"/>
            </p:cNvSpPr>
            <p:nvPr/>
          </p:nvSpPr>
          <p:spPr bwMode="gray">
            <a:xfrm>
              <a:off x="2198" y="1344"/>
              <a:ext cx="1096" cy="2201"/>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en-US">
                <a:solidFill>
                  <a:prstClr val="black"/>
                </a:solidFill>
              </a:endParaRPr>
            </a:p>
          </p:txBody>
        </p:sp>
        <p:sp>
          <p:nvSpPr>
            <p:cNvPr id="60" name="Oval 59"/>
            <p:cNvSpPr>
              <a:spLocks noChangeArrowheads="1"/>
            </p:cNvSpPr>
            <p:nvPr/>
          </p:nvSpPr>
          <p:spPr bwMode="gray">
            <a:xfrm>
              <a:off x="-744" y="2006"/>
              <a:ext cx="6889" cy="852"/>
            </a:xfrm>
            <a:prstGeom prst="ellipse">
              <a:avLst/>
            </a:prstGeom>
            <a:gradFill rotWithShape="1">
              <a:gsLst>
                <a:gs pos="0">
                  <a:srgbClr val="FFCC00"/>
                </a:gs>
                <a:gs pos="100000">
                  <a:srgbClr val="FFCC00">
                    <a:gamma/>
                    <a:shade val="48627"/>
                    <a:invGamma/>
                  </a:srgb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square" anchor="ctr">
              <a:spAutoFit/>
            </a:bodyPr>
            <a:lstStyle/>
            <a:p>
              <a:r>
                <a:rPr lang="en-US" sz="2000" b="1" dirty="0" err="1">
                  <a:solidFill>
                    <a:prstClr val="black"/>
                  </a:solidFill>
                  <a:latin typeface="Times New Roman" panose="02020603050405020304" pitchFamily="18" charset="0"/>
                  <a:cs typeface="Times New Roman" panose="02020603050405020304" pitchFamily="18" charset="0"/>
                </a:rPr>
                <a:t>Quê</a:t>
              </a:r>
              <a:r>
                <a:rPr lang="en-US" sz="2000" b="1" dirty="0">
                  <a:solidFill>
                    <a:prstClr val="black"/>
                  </a:solidFill>
                  <a:latin typeface="Times New Roman" panose="02020603050405020304" pitchFamily="18" charset="0"/>
                  <a:cs typeface="Times New Roman" panose="02020603050405020304" pitchFamily="18" charset="0"/>
                </a:rPr>
                <a:t> </a:t>
              </a:r>
              <a:r>
                <a:rPr lang="en-US" sz="2000" b="1" dirty="0" err="1">
                  <a:solidFill>
                    <a:prstClr val="black"/>
                  </a:solidFill>
                  <a:latin typeface="Times New Roman" panose="02020603050405020304" pitchFamily="18" charset="0"/>
                  <a:cs typeface="Times New Roman" panose="02020603050405020304" pitchFamily="18" charset="0"/>
                </a:rPr>
                <a:t>quán</a:t>
              </a:r>
              <a:endParaRPr lang="en-US" sz="2000" b="1" dirty="0">
                <a:solidFill>
                  <a:prstClr val="black"/>
                </a:solidFill>
                <a:latin typeface="Times New Roman" panose="02020603050405020304" pitchFamily="18" charset="0"/>
                <a:cs typeface="Times New Roman" panose="02020603050405020304" pitchFamily="18" charset="0"/>
              </a:endParaRPr>
            </a:p>
          </p:txBody>
        </p:sp>
      </p:grpSp>
      <p:sp>
        <p:nvSpPr>
          <p:cNvPr id="63" name="Rounded Rectangle 62"/>
          <p:cNvSpPr/>
          <p:nvPr/>
        </p:nvSpPr>
        <p:spPr>
          <a:xfrm>
            <a:off x="6671414" y="50377"/>
            <a:ext cx="3074275" cy="91440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4800" b="1" dirty="0">
                <a:solidFill>
                  <a:srgbClr val="FF0000"/>
                </a:solidFill>
                <a:latin typeface="Times New Roman" pitchFamily="18" charset="0"/>
                <a:cs typeface="Times New Roman" pitchFamily="18" charset="0"/>
              </a:rPr>
              <a:t>1. </a:t>
            </a:r>
            <a:r>
              <a:rPr lang="en-US" sz="4800" b="1" dirty="0" err="1">
                <a:solidFill>
                  <a:srgbClr val="FF0000"/>
                </a:solidFill>
                <a:latin typeface="Times New Roman" pitchFamily="18" charset="0"/>
                <a:cs typeface="Times New Roman" pitchFamily="18" charset="0"/>
              </a:rPr>
              <a:t>Tác</a:t>
            </a:r>
            <a:r>
              <a:rPr lang="en-US" sz="4800" b="1" dirty="0">
                <a:solidFill>
                  <a:srgbClr val="FF0000"/>
                </a:solidFill>
                <a:latin typeface="Times New Roman" pitchFamily="18" charset="0"/>
                <a:cs typeface="Times New Roman" pitchFamily="18" charset="0"/>
              </a:rPr>
              <a:t> </a:t>
            </a:r>
            <a:r>
              <a:rPr lang="en-US" sz="4800" b="1" dirty="0" err="1">
                <a:solidFill>
                  <a:srgbClr val="FF0000"/>
                </a:solidFill>
                <a:latin typeface="Times New Roman" pitchFamily="18" charset="0"/>
                <a:cs typeface="Times New Roman" pitchFamily="18" charset="0"/>
              </a:rPr>
              <a:t>giả</a:t>
            </a:r>
            <a:endParaRPr lang="en-US" sz="4800" b="1" dirty="0">
              <a:solidFill>
                <a:srgbClr val="FF0000"/>
              </a:solidFill>
              <a:latin typeface="Times New Roman" pitchFamily="18" charset="0"/>
              <a:cs typeface="Times New Roman" pitchFamily="18" charset="0"/>
            </a:endParaRPr>
          </a:p>
        </p:txBody>
      </p:sp>
      <p:sp>
        <p:nvSpPr>
          <p:cNvPr id="64" name="Rectangle 63"/>
          <p:cNvSpPr/>
          <p:nvPr/>
        </p:nvSpPr>
        <p:spPr>
          <a:xfrm>
            <a:off x="6603052" y="1133014"/>
            <a:ext cx="5190842" cy="1938992"/>
          </a:xfrm>
          <a:prstGeom prst="rect">
            <a:avLst/>
          </a:prstGeom>
          <a:solidFill>
            <a:schemeClr val="accent4">
              <a:lumMod val="60000"/>
              <a:lumOff val="40000"/>
            </a:schemeClr>
          </a:solidFill>
        </p:spPr>
        <p:txBody>
          <a:bodyPr wrap="square">
            <a:spAutoFit/>
          </a:bodyPr>
          <a:lstStyle/>
          <a:p>
            <a:pPr algn="ctr">
              <a:defRPr/>
            </a:pPr>
            <a:r>
              <a:rPr lang="en-US" sz="4000" dirty="0" err="1">
                <a:latin typeface="Times New Roman" pitchFamily="18" charset="0"/>
                <a:cs typeface="Times New Roman" pitchFamily="18" charset="0"/>
              </a:rPr>
              <a:t>Ghi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lại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ngắn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gọn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thông</a:t>
            </a:r>
            <a:r>
              <a:rPr lang="en-US" sz="4000" dirty="0">
                <a:latin typeface="Times New Roman" pitchFamily="18" charset="0"/>
                <a:cs typeface="Times New Roman" pitchFamily="18" charset="0"/>
              </a:rPr>
              <a:t> tin </a:t>
            </a:r>
            <a:r>
              <a:rPr lang="en-US" sz="4000" dirty="0" err="1">
                <a:latin typeface="Times New Roman" pitchFamily="18" charset="0"/>
                <a:cs typeface="Times New Roman" pitchFamily="18" charset="0"/>
              </a:rPr>
              <a:t>giới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thiệu</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về</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nhà</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thơ</a:t>
            </a:r>
            <a:r>
              <a:rPr lang="en-US" sz="4000" dirty="0">
                <a:latin typeface="Times New Roman" pitchFamily="18" charset="0"/>
                <a:cs typeface="Times New Roman" pitchFamily="18" charset="0"/>
              </a:rPr>
              <a:t> Minh </a:t>
            </a:r>
            <a:r>
              <a:rPr lang="en-US" sz="4000" dirty="0" err="1">
                <a:latin typeface="Times New Roman" pitchFamily="18" charset="0"/>
                <a:cs typeface="Times New Roman" pitchFamily="18" charset="0"/>
              </a:rPr>
              <a:t>Huệ</a:t>
            </a:r>
            <a:endParaRPr lang="en-US" sz="4000" dirty="0">
              <a:latin typeface="Times New Roman" pitchFamily="18" charset="0"/>
              <a:cs typeface="Times New Roman" pitchFamily="18" charset="0"/>
            </a:endParaRPr>
          </a:p>
        </p:txBody>
      </p:sp>
      <p:grpSp>
        <p:nvGrpSpPr>
          <p:cNvPr id="65" name="Group 53"/>
          <p:cNvGrpSpPr>
            <a:grpSpLocks/>
          </p:cNvGrpSpPr>
          <p:nvPr/>
        </p:nvGrpSpPr>
        <p:grpSpPr bwMode="auto">
          <a:xfrm>
            <a:off x="4437622" y="5541675"/>
            <a:ext cx="1877964" cy="1453047"/>
            <a:chOff x="-316" y="1387"/>
            <a:chExt cx="6237" cy="2201"/>
          </a:xfrm>
        </p:grpSpPr>
        <p:sp>
          <p:nvSpPr>
            <p:cNvPr id="66" name="Oval 54"/>
            <p:cNvSpPr>
              <a:spLocks noChangeArrowheads="1"/>
            </p:cNvSpPr>
            <p:nvPr/>
          </p:nvSpPr>
          <p:spPr bwMode="gray">
            <a:xfrm>
              <a:off x="2078" y="1680"/>
              <a:ext cx="1615" cy="1615"/>
            </a:xfrm>
            <a:prstGeom prst="ellipse">
              <a:avLst/>
            </a:prstGeom>
            <a:gradFill rotWithShape="1">
              <a:gsLst>
                <a:gs pos="0">
                  <a:srgbClr val="FFFFFF">
                    <a:gamma/>
                    <a:shade val="46275"/>
                    <a:invGamma/>
                  </a:srgbClr>
                </a:gs>
                <a:gs pos="50000">
                  <a:srgbClr val="FFFFFF"/>
                </a:gs>
                <a:gs pos="100000">
                  <a:srgbClr val="FFFFFF">
                    <a:gamma/>
                    <a:shade val="46275"/>
                    <a:invGamma/>
                  </a:srgbClr>
                </a:gs>
              </a:gsLst>
              <a:lin ang="5400000" scaled="1"/>
            </a:gradFill>
            <a:ln>
              <a:noFill/>
            </a:ln>
            <a:effectLst/>
            <a:extLst>
              <a:ext uri="{91240B29-F687-4F45-9708-019B960494DF}">
                <a14:hiddenLine xmlns:a14="http://schemas.microsoft.com/office/drawing/2010/main" w="57150" algn="ctr">
                  <a:solidFill>
                    <a:schemeClr val="bg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endParaRPr lang="en-US">
                <a:solidFill>
                  <a:prstClr val="black"/>
                </a:solidFill>
              </a:endParaRPr>
            </a:p>
          </p:txBody>
        </p:sp>
        <p:sp>
          <p:nvSpPr>
            <p:cNvPr id="67" name="Oval 55"/>
            <p:cNvSpPr>
              <a:spLocks noChangeArrowheads="1"/>
            </p:cNvSpPr>
            <p:nvPr/>
          </p:nvSpPr>
          <p:spPr bwMode="gray">
            <a:xfrm>
              <a:off x="2170" y="1771"/>
              <a:ext cx="1430" cy="1430"/>
            </a:xfrm>
            <a:prstGeom prst="ellipse">
              <a:avLst/>
            </a:prstGeom>
            <a:gradFill rotWithShape="1">
              <a:gsLst>
                <a:gs pos="0">
                  <a:srgbClr val="FFFFFF">
                    <a:gamma/>
                    <a:shade val="63529"/>
                    <a:invGamma/>
                  </a:srgbClr>
                </a:gs>
                <a:gs pos="50000">
                  <a:srgbClr val="FFFFFF"/>
                </a:gs>
                <a:gs pos="100000">
                  <a:srgbClr val="FFFFFF">
                    <a:gamma/>
                    <a:shade val="63529"/>
                    <a:invGamma/>
                  </a:srgbClr>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endParaRPr lang="en-US">
                <a:solidFill>
                  <a:prstClr val="black"/>
                </a:solidFill>
              </a:endParaRPr>
            </a:p>
          </p:txBody>
        </p:sp>
        <p:sp>
          <p:nvSpPr>
            <p:cNvPr id="68" name="Oval 56"/>
            <p:cNvSpPr>
              <a:spLocks noChangeArrowheads="1"/>
            </p:cNvSpPr>
            <p:nvPr/>
          </p:nvSpPr>
          <p:spPr bwMode="gray">
            <a:xfrm>
              <a:off x="2254" y="1387"/>
              <a:ext cx="1101" cy="2201"/>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en-US">
                <a:solidFill>
                  <a:prstClr val="black"/>
                </a:solidFill>
              </a:endParaRPr>
            </a:p>
          </p:txBody>
        </p:sp>
        <p:sp>
          <p:nvSpPr>
            <p:cNvPr id="69" name="Oval 57"/>
            <p:cNvSpPr>
              <a:spLocks noChangeArrowheads="1"/>
            </p:cNvSpPr>
            <p:nvPr/>
          </p:nvSpPr>
          <p:spPr bwMode="gray">
            <a:xfrm>
              <a:off x="2254" y="1387"/>
              <a:ext cx="1101" cy="2201"/>
            </a:xfrm>
            <a:prstGeom prst="ellipse">
              <a:avLst/>
            </a:prstGeom>
            <a:gradFill rotWithShape="1">
              <a:gsLst>
                <a:gs pos="0">
                  <a:srgbClr val="FFCC00">
                    <a:gamma/>
                    <a:shade val="0"/>
                    <a:invGamma/>
                  </a:srgbClr>
                </a:gs>
                <a:gs pos="100000">
                  <a:srgbClr val="FFCC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en-US">
                <a:solidFill>
                  <a:prstClr val="black"/>
                </a:solidFill>
              </a:endParaRPr>
            </a:p>
          </p:txBody>
        </p:sp>
        <p:sp>
          <p:nvSpPr>
            <p:cNvPr id="70" name="Oval 58"/>
            <p:cNvSpPr>
              <a:spLocks noChangeArrowheads="1"/>
            </p:cNvSpPr>
            <p:nvPr/>
          </p:nvSpPr>
          <p:spPr bwMode="gray">
            <a:xfrm>
              <a:off x="2337" y="1387"/>
              <a:ext cx="1096" cy="2201"/>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en-US">
                <a:solidFill>
                  <a:prstClr val="black"/>
                </a:solidFill>
              </a:endParaRPr>
            </a:p>
          </p:txBody>
        </p:sp>
        <p:sp>
          <p:nvSpPr>
            <p:cNvPr id="71" name="Oval 59"/>
            <p:cNvSpPr>
              <a:spLocks noChangeArrowheads="1"/>
            </p:cNvSpPr>
            <p:nvPr/>
          </p:nvSpPr>
          <p:spPr bwMode="gray">
            <a:xfrm>
              <a:off x="-316" y="1940"/>
              <a:ext cx="6237" cy="983"/>
            </a:xfrm>
            <a:prstGeom prst="ellipse">
              <a:avLst/>
            </a:prstGeom>
            <a:gradFill rotWithShape="1">
              <a:gsLst>
                <a:gs pos="0">
                  <a:srgbClr val="FFCC00"/>
                </a:gs>
                <a:gs pos="100000">
                  <a:srgbClr val="FFCC00">
                    <a:gamma/>
                    <a:shade val="48627"/>
                    <a:invGamma/>
                  </a:srgb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square" anchor="ctr">
              <a:spAutoFit/>
            </a:bodyPr>
            <a:lstStyle/>
            <a:p>
              <a:r>
                <a:rPr lang="en-US" sz="2400" b="1" dirty="0" err="1">
                  <a:solidFill>
                    <a:prstClr val="black"/>
                  </a:solidFill>
                  <a:latin typeface="Times New Roman" panose="02020603050405020304" pitchFamily="18" charset="0"/>
                  <a:cs typeface="Times New Roman" panose="02020603050405020304" pitchFamily="18" charset="0"/>
                </a:rPr>
                <a:t>Đề</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tài</a:t>
              </a:r>
              <a:endParaRPr lang="en-US" sz="2400" b="1" dirty="0">
                <a:solidFill>
                  <a:prstClr val="black"/>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4924971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dissolve">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29" presetClass="entr" presetSubtype="0" fill="hold" grpId="0" nodeType="clickEffect">
                                  <p:stCondLst>
                                    <p:cond delay="0"/>
                                  </p:stCondLst>
                                  <p:childTnLst>
                                    <p:set>
                                      <p:cBhvr>
                                        <p:cTn id="16" dur="1" fill="hold">
                                          <p:stCondLst>
                                            <p:cond delay="0"/>
                                          </p:stCondLst>
                                        </p:cTn>
                                        <p:tgtEl>
                                          <p:spTgt spid="64"/>
                                        </p:tgtEl>
                                        <p:attrNameLst>
                                          <p:attrName>style.visibility</p:attrName>
                                        </p:attrNameLst>
                                      </p:cBhvr>
                                      <p:to>
                                        <p:strVal val="visible"/>
                                      </p:to>
                                    </p:set>
                                    <p:anim calcmode="lin" valueType="num">
                                      <p:cBhvr>
                                        <p:cTn id="17" dur="1000" fill="hold"/>
                                        <p:tgtEl>
                                          <p:spTgt spid="64"/>
                                        </p:tgtEl>
                                        <p:attrNameLst>
                                          <p:attrName>ppt_x</p:attrName>
                                        </p:attrNameLst>
                                      </p:cBhvr>
                                      <p:tavLst>
                                        <p:tav tm="0">
                                          <p:val>
                                            <p:strVal val="#ppt_x-.2"/>
                                          </p:val>
                                        </p:tav>
                                        <p:tav tm="100000">
                                          <p:val>
                                            <p:strVal val="#ppt_x"/>
                                          </p:val>
                                        </p:tav>
                                      </p:tavLst>
                                    </p:anim>
                                    <p:anim calcmode="lin" valueType="num">
                                      <p:cBhvr>
                                        <p:cTn id="18" dur="1000" fill="hold"/>
                                        <p:tgtEl>
                                          <p:spTgt spid="64"/>
                                        </p:tgtEl>
                                        <p:attrNameLst>
                                          <p:attrName>ppt_y</p:attrName>
                                        </p:attrNameLst>
                                      </p:cBhvr>
                                      <p:tavLst>
                                        <p:tav tm="0">
                                          <p:val>
                                            <p:strVal val="#ppt_y"/>
                                          </p:val>
                                        </p:tav>
                                        <p:tav tm="100000">
                                          <p:val>
                                            <p:strVal val="#ppt_y"/>
                                          </p:val>
                                        </p:tav>
                                      </p:tavLst>
                                    </p:anim>
                                    <p:animEffect transition="in" filter="wipe(right)" prLst="gradientSize: 0.1">
                                      <p:cBhvr>
                                        <p:cTn id="19" dur="1000"/>
                                        <p:tgtEl>
                                          <p:spTgt spid="64"/>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47"/>
                                        </p:tgtEl>
                                        <p:attrNameLst>
                                          <p:attrName>style.visibility</p:attrName>
                                        </p:attrNameLst>
                                      </p:cBhvr>
                                      <p:to>
                                        <p:strVal val="visible"/>
                                      </p:to>
                                    </p:set>
                                    <p:anim calcmode="lin" valueType="num">
                                      <p:cBhvr additive="base">
                                        <p:cTn id="24" dur="500" fill="hold"/>
                                        <p:tgtEl>
                                          <p:spTgt spid="47"/>
                                        </p:tgtEl>
                                        <p:attrNameLst>
                                          <p:attrName>ppt_x</p:attrName>
                                        </p:attrNameLst>
                                      </p:cBhvr>
                                      <p:tavLst>
                                        <p:tav tm="0">
                                          <p:val>
                                            <p:strVal val="#ppt_x"/>
                                          </p:val>
                                        </p:tav>
                                        <p:tav tm="100000">
                                          <p:val>
                                            <p:strVal val="#ppt_x"/>
                                          </p:val>
                                        </p:tav>
                                      </p:tavLst>
                                    </p:anim>
                                    <p:anim calcmode="lin" valueType="num">
                                      <p:cBhvr additive="base">
                                        <p:cTn id="25"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54"/>
                                        </p:tgtEl>
                                        <p:attrNameLst>
                                          <p:attrName>style.visibility</p:attrName>
                                        </p:attrNameLst>
                                      </p:cBhvr>
                                      <p:to>
                                        <p:strVal val="visible"/>
                                      </p:to>
                                    </p:set>
                                    <p:anim calcmode="lin" valueType="num">
                                      <p:cBhvr additive="base">
                                        <p:cTn id="30" dur="500" fill="hold"/>
                                        <p:tgtEl>
                                          <p:spTgt spid="54"/>
                                        </p:tgtEl>
                                        <p:attrNameLst>
                                          <p:attrName>ppt_x</p:attrName>
                                        </p:attrNameLst>
                                      </p:cBhvr>
                                      <p:tavLst>
                                        <p:tav tm="0">
                                          <p:val>
                                            <p:strVal val="#ppt_x"/>
                                          </p:val>
                                        </p:tav>
                                        <p:tav tm="100000">
                                          <p:val>
                                            <p:strVal val="#ppt_x"/>
                                          </p:val>
                                        </p:tav>
                                      </p:tavLst>
                                    </p:anim>
                                    <p:anim calcmode="lin" valueType="num">
                                      <p:cBhvr additive="base">
                                        <p:cTn id="31" dur="500" fill="hold"/>
                                        <p:tgtEl>
                                          <p:spTgt spid="54"/>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24"/>
                                        </p:tgtEl>
                                        <p:attrNameLst>
                                          <p:attrName>style.visibility</p:attrName>
                                        </p:attrNameLst>
                                      </p:cBhvr>
                                      <p:to>
                                        <p:strVal val="visible"/>
                                      </p:to>
                                    </p:set>
                                    <p:anim calcmode="lin" valueType="num">
                                      <p:cBhvr additive="base">
                                        <p:cTn id="36" dur="500" fill="hold"/>
                                        <p:tgtEl>
                                          <p:spTgt spid="24"/>
                                        </p:tgtEl>
                                        <p:attrNameLst>
                                          <p:attrName>ppt_x</p:attrName>
                                        </p:attrNameLst>
                                      </p:cBhvr>
                                      <p:tavLst>
                                        <p:tav tm="0">
                                          <p:val>
                                            <p:strVal val="#ppt_x"/>
                                          </p:val>
                                        </p:tav>
                                        <p:tav tm="100000">
                                          <p:val>
                                            <p:strVal val="#ppt_x"/>
                                          </p:val>
                                        </p:tav>
                                      </p:tavLst>
                                    </p:anim>
                                    <p:anim calcmode="lin" valueType="num">
                                      <p:cBhvr additive="base">
                                        <p:cTn id="37"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40"/>
                                        </p:tgtEl>
                                        <p:attrNameLst>
                                          <p:attrName>style.visibility</p:attrName>
                                        </p:attrNameLst>
                                      </p:cBhvr>
                                      <p:to>
                                        <p:strVal val="visible"/>
                                      </p:to>
                                    </p:set>
                                    <p:anim calcmode="lin" valueType="num">
                                      <p:cBhvr additive="base">
                                        <p:cTn id="42" dur="500" fill="hold"/>
                                        <p:tgtEl>
                                          <p:spTgt spid="40"/>
                                        </p:tgtEl>
                                        <p:attrNameLst>
                                          <p:attrName>ppt_x</p:attrName>
                                        </p:attrNameLst>
                                      </p:cBhvr>
                                      <p:tavLst>
                                        <p:tav tm="0">
                                          <p:val>
                                            <p:strVal val="#ppt_x"/>
                                          </p:val>
                                        </p:tav>
                                        <p:tav tm="100000">
                                          <p:val>
                                            <p:strVal val="#ppt_x"/>
                                          </p:val>
                                        </p:tav>
                                      </p:tavLst>
                                    </p:anim>
                                    <p:anim calcmode="lin" valueType="num">
                                      <p:cBhvr additive="base">
                                        <p:cTn id="43"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65"/>
                                        </p:tgtEl>
                                        <p:attrNameLst>
                                          <p:attrName>style.visibility</p:attrName>
                                        </p:attrNameLst>
                                      </p:cBhvr>
                                      <p:to>
                                        <p:strVal val="visible"/>
                                      </p:to>
                                    </p:set>
                                    <p:anim calcmode="lin" valueType="num">
                                      <p:cBhvr additive="base">
                                        <p:cTn id="48" dur="500" fill="hold"/>
                                        <p:tgtEl>
                                          <p:spTgt spid="65"/>
                                        </p:tgtEl>
                                        <p:attrNameLst>
                                          <p:attrName>ppt_x</p:attrName>
                                        </p:attrNameLst>
                                      </p:cBhvr>
                                      <p:tavLst>
                                        <p:tav tm="0">
                                          <p:val>
                                            <p:strVal val="#ppt_x"/>
                                          </p:val>
                                        </p:tav>
                                        <p:tav tm="100000">
                                          <p:val>
                                            <p:strVal val="#ppt_x"/>
                                          </p:val>
                                        </p:tav>
                                      </p:tavLst>
                                    </p:anim>
                                    <p:anim calcmode="lin" valueType="num">
                                      <p:cBhvr additive="base">
                                        <p:cTn id="49" dur="500" fill="hold"/>
                                        <p:tgtEl>
                                          <p:spTgt spid="6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P spid="6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5" name="Rectangle 134">
            <a:extLst>
              <a:ext uri="{FF2B5EF4-FFF2-40B4-BE49-F238E27FC236}">
                <a16:creationId xmlns="" xmlns:a16="http://schemas.microsoft.com/office/drawing/2014/main" id="{0BC9EFE1-D8CB-4668-9980-DB108327A79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305" y="0"/>
            <a:ext cx="6271569"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37" name="Picture 136">
            <a:extLst>
              <a:ext uri="{FF2B5EF4-FFF2-40B4-BE49-F238E27FC236}">
                <a16:creationId xmlns="" xmlns:a16="http://schemas.microsoft.com/office/drawing/2014/main" id="{7CBAE1BD-B8E4-4029-8AA2-C77E4FED9864}"/>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9" name="Freeform 49">
            <a:extLst>
              <a:ext uri="{FF2B5EF4-FFF2-40B4-BE49-F238E27FC236}">
                <a16:creationId xmlns="" xmlns:a16="http://schemas.microsoft.com/office/drawing/2014/main" id="{77DA6D33-2D62-458C-BF5D-DBF612FD557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 y="590636"/>
            <a:ext cx="5478085" cy="6276841"/>
          </a:xfrm>
          <a:custGeom>
            <a:avLst/>
            <a:gdLst>
              <a:gd name="connsiteX0" fmla="*/ 2178155 w 5478085"/>
              <a:gd name="connsiteY0" fmla="*/ 0 h 6276841"/>
              <a:gd name="connsiteX1" fmla="*/ 5478085 w 5478085"/>
              <a:gd name="connsiteY1" fmla="*/ 3299930 h 6276841"/>
              <a:gd name="connsiteX2" fmla="*/ 3751098 w 5478085"/>
              <a:gd name="connsiteY2" fmla="*/ 6201577 h 6276841"/>
              <a:gd name="connsiteX3" fmla="*/ 3594858 w 5478085"/>
              <a:gd name="connsiteY3" fmla="*/ 6276841 h 6276841"/>
              <a:gd name="connsiteX4" fmla="*/ 761453 w 5478085"/>
              <a:gd name="connsiteY4" fmla="*/ 6276841 h 6276841"/>
              <a:gd name="connsiteX5" fmla="*/ 605213 w 5478085"/>
              <a:gd name="connsiteY5" fmla="*/ 6201577 h 6276841"/>
              <a:gd name="connsiteX6" fmla="*/ 79093 w 5478085"/>
              <a:gd name="connsiteY6" fmla="*/ 5846317 h 6276841"/>
              <a:gd name="connsiteX7" fmla="*/ 0 w 5478085"/>
              <a:gd name="connsiteY7" fmla="*/ 5774432 h 6276841"/>
              <a:gd name="connsiteX8" fmla="*/ 0 w 5478085"/>
              <a:gd name="connsiteY8" fmla="*/ 825429 h 6276841"/>
              <a:gd name="connsiteX9" fmla="*/ 79093 w 5478085"/>
              <a:gd name="connsiteY9" fmla="*/ 753544 h 6276841"/>
              <a:gd name="connsiteX10" fmla="*/ 2178155 w 5478085"/>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78085" h="6276841">
                <a:moveTo>
                  <a:pt x="2178155" y="0"/>
                </a:moveTo>
                <a:cubicBezTo>
                  <a:pt x="4000656" y="0"/>
                  <a:pt x="5478085" y="1477429"/>
                  <a:pt x="5478085" y="3299930"/>
                </a:cubicBezTo>
                <a:cubicBezTo>
                  <a:pt x="5478085" y="4552900"/>
                  <a:pt x="4779769" y="5642769"/>
                  <a:pt x="3751098" y="6201577"/>
                </a:cubicBezTo>
                <a:lnTo>
                  <a:pt x="3594858" y="6276841"/>
                </a:lnTo>
                <a:lnTo>
                  <a:pt x="761453" y="6276841"/>
                </a:lnTo>
                <a:lnTo>
                  <a:pt x="605213" y="6201577"/>
                </a:lnTo>
                <a:cubicBezTo>
                  <a:pt x="418182" y="6099975"/>
                  <a:pt x="242071" y="5980818"/>
                  <a:pt x="79093" y="5846317"/>
                </a:cubicBezTo>
                <a:lnTo>
                  <a:pt x="0" y="5774432"/>
                </a:lnTo>
                <a:lnTo>
                  <a:pt x="0" y="825429"/>
                </a:lnTo>
                <a:lnTo>
                  <a:pt x="79093" y="753544"/>
                </a:lnTo>
                <a:cubicBezTo>
                  <a:pt x="649516" y="282789"/>
                  <a:pt x="1380811" y="0"/>
                  <a:pt x="2178155"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accent3"/>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endParaRPr>
          </a:p>
        </p:txBody>
      </p:sp>
      <p:pic>
        <p:nvPicPr>
          <p:cNvPr id="7" name="Picture 2" descr="Kết quả hình ảnh cho minh huệ&quot;"/>
          <p:cNvPicPr>
            <a:picLocks noChangeAspect="1" noChangeArrowheads="1"/>
          </p:cNvPicPr>
          <p:nvPr/>
        </p:nvPicPr>
        <p:blipFill>
          <a:blip r:embed="rId3"/>
          <a:srcRect/>
          <a:stretch>
            <a:fillRect/>
          </a:stretch>
        </p:blipFill>
        <p:spPr bwMode="auto">
          <a:xfrm flipH="1">
            <a:off x="187744" y="1296955"/>
            <a:ext cx="4320072" cy="4546859"/>
          </a:xfrm>
          <a:prstGeom prst="rect">
            <a:avLst/>
          </a:prstGeom>
          <a:ln>
            <a:noFill/>
          </a:ln>
          <a:effectLst>
            <a:softEdge rad="112500"/>
          </a:effectLst>
        </p:spPr>
      </p:pic>
      <p:sp>
        <p:nvSpPr>
          <p:cNvPr id="16" name="AutoShape 52"/>
          <p:cNvSpPr>
            <a:spLocks noChangeArrowheads="1"/>
          </p:cNvSpPr>
          <p:nvPr/>
        </p:nvSpPr>
        <p:spPr bwMode="gray">
          <a:xfrm>
            <a:off x="6111023" y="62530"/>
            <a:ext cx="5251267" cy="1130047"/>
          </a:xfrm>
          <a:prstGeom prst="roundRect">
            <a:avLst>
              <a:gd name="adj" fmla="val 50000"/>
            </a:avLst>
          </a:prstGeom>
          <a:solidFill>
            <a:schemeClr val="accent2">
              <a:lumMod val="40000"/>
              <a:lumOff val="60000"/>
            </a:schemeClr>
          </a:solidFill>
          <a:ln w="28575" algn="ctr">
            <a:solidFill>
              <a:schemeClr val="bg2"/>
            </a:solidFill>
            <a:round/>
            <a:headEnd/>
            <a:tailEnd/>
          </a:ln>
          <a:effectLst/>
          <a:extLst/>
        </p:spPr>
        <p:txBody>
          <a:bodyPr wrap="none" anchor="ctr"/>
          <a:lstStyle/>
          <a:p>
            <a:pPr algn="just">
              <a:spcBef>
                <a:spcPct val="50000"/>
              </a:spcBef>
            </a:pPr>
            <a:r>
              <a:rPr lang="en-US" sz="2400" b="1" dirty="0">
                <a:latin typeface="Times New Roman" pitchFamily="18" charset="0"/>
                <a:cs typeface="Times New Roman" pitchFamily="18" charset="0"/>
              </a:rPr>
              <a:t>Minh </a:t>
            </a:r>
            <a:r>
              <a:rPr lang="en-US" sz="2400" b="1" dirty="0" err="1">
                <a:latin typeface="Times New Roman" pitchFamily="18" charset="0"/>
                <a:cs typeface="Times New Roman" pitchFamily="18" charset="0"/>
              </a:rPr>
              <a:t>Huệ</a:t>
            </a:r>
            <a:r>
              <a:rPr lang="en-US" sz="2400" dirty="0">
                <a:latin typeface="Times New Roman" pitchFamily="18" charset="0"/>
                <a:cs typeface="Times New Roman" pitchFamily="18" charset="0"/>
              </a:rPr>
              <a:t> (1927-2003), </a:t>
            </a:r>
            <a:r>
              <a:rPr lang="en-US" sz="2400" dirty="0" err="1">
                <a:latin typeface="Times New Roman" pitchFamily="18" charset="0"/>
                <a:cs typeface="Times New Roman" pitchFamily="18" charset="0"/>
              </a:rPr>
              <a:t>tên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thật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là</a:t>
            </a:r>
            <a:endParaRPr lang="en-US" sz="2400" dirty="0">
              <a:latin typeface="Times New Roman" pitchFamily="18" charset="0"/>
              <a:cs typeface="Times New Roman" pitchFamily="18" charset="0"/>
            </a:endParaRPr>
          </a:p>
          <a:p>
            <a:pPr algn="just">
              <a:spcBef>
                <a:spcPct val="50000"/>
              </a:spcBef>
            </a:pPr>
            <a:r>
              <a:rPr lang="en-US" sz="2400" dirty="0" err="1">
                <a:latin typeface="Times New Roman" pitchFamily="18" charset="0"/>
                <a:cs typeface="Times New Roman" pitchFamily="18" charset="0"/>
              </a:rPr>
              <a:t>Nguyễn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Đức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Thái</a:t>
            </a:r>
            <a:endParaRPr lang="en-US" sz="2400" dirty="0">
              <a:latin typeface="Times New Roman" pitchFamily="18" charset="0"/>
              <a:cs typeface="Times New Roman" pitchFamily="18" charset="0"/>
            </a:endParaRPr>
          </a:p>
        </p:txBody>
      </p:sp>
      <p:grpSp>
        <p:nvGrpSpPr>
          <p:cNvPr id="24" name="Group 53"/>
          <p:cNvGrpSpPr>
            <a:grpSpLocks/>
          </p:cNvGrpSpPr>
          <p:nvPr/>
        </p:nvGrpSpPr>
        <p:grpSpPr bwMode="auto">
          <a:xfrm>
            <a:off x="4923533" y="2972146"/>
            <a:ext cx="1679519" cy="1144615"/>
            <a:chOff x="-408" y="1387"/>
            <a:chExt cx="6237" cy="2216"/>
          </a:xfrm>
        </p:grpSpPr>
        <p:sp>
          <p:nvSpPr>
            <p:cNvPr id="25" name="Oval 54"/>
            <p:cNvSpPr>
              <a:spLocks noChangeArrowheads="1"/>
            </p:cNvSpPr>
            <p:nvPr/>
          </p:nvSpPr>
          <p:spPr bwMode="gray">
            <a:xfrm>
              <a:off x="2078" y="1680"/>
              <a:ext cx="1615" cy="1615"/>
            </a:xfrm>
            <a:prstGeom prst="ellipse">
              <a:avLst/>
            </a:prstGeom>
            <a:gradFill rotWithShape="1">
              <a:gsLst>
                <a:gs pos="0">
                  <a:srgbClr val="FFFFFF">
                    <a:gamma/>
                    <a:shade val="46275"/>
                    <a:invGamma/>
                  </a:srgbClr>
                </a:gs>
                <a:gs pos="50000">
                  <a:srgbClr val="FFFFFF"/>
                </a:gs>
                <a:gs pos="100000">
                  <a:srgbClr val="FFFFFF">
                    <a:gamma/>
                    <a:shade val="46275"/>
                    <a:invGamma/>
                  </a:srgbClr>
                </a:gs>
              </a:gsLst>
              <a:lin ang="5400000" scaled="1"/>
            </a:gradFill>
            <a:ln>
              <a:noFill/>
            </a:ln>
            <a:effectLst/>
            <a:extLst>
              <a:ext uri="{91240B29-F687-4F45-9708-019B960494DF}">
                <a14:hiddenLine xmlns:a14="http://schemas.microsoft.com/office/drawing/2010/main" w="57150" algn="ctr">
                  <a:solidFill>
                    <a:schemeClr val="bg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endParaRPr lang="en-US">
                <a:solidFill>
                  <a:prstClr val="black"/>
                </a:solidFill>
              </a:endParaRPr>
            </a:p>
          </p:txBody>
        </p:sp>
        <p:sp>
          <p:nvSpPr>
            <p:cNvPr id="26" name="Oval 55"/>
            <p:cNvSpPr>
              <a:spLocks noChangeArrowheads="1"/>
            </p:cNvSpPr>
            <p:nvPr/>
          </p:nvSpPr>
          <p:spPr bwMode="gray">
            <a:xfrm>
              <a:off x="2170" y="1771"/>
              <a:ext cx="1430" cy="1430"/>
            </a:xfrm>
            <a:prstGeom prst="ellipse">
              <a:avLst/>
            </a:prstGeom>
            <a:gradFill rotWithShape="1">
              <a:gsLst>
                <a:gs pos="0">
                  <a:srgbClr val="FFFFFF">
                    <a:gamma/>
                    <a:shade val="63529"/>
                    <a:invGamma/>
                  </a:srgbClr>
                </a:gs>
                <a:gs pos="50000">
                  <a:srgbClr val="FFFFFF"/>
                </a:gs>
                <a:gs pos="100000">
                  <a:srgbClr val="FFFFFF">
                    <a:gamma/>
                    <a:shade val="63529"/>
                    <a:invGamma/>
                  </a:srgbClr>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endParaRPr lang="en-US">
                <a:solidFill>
                  <a:prstClr val="black"/>
                </a:solidFill>
              </a:endParaRPr>
            </a:p>
          </p:txBody>
        </p:sp>
        <p:sp>
          <p:nvSpPr>
            <p:cNvPr id="27" name="Oval 56"/>
            <p:cNvSpPr>
              <a:spLocks noChangeArrowheads="1"/>
            </p:cNvSpPr>
            <p:nvPr/>
          </p:nvSpPr>
          <p:spPr bwMode="gray">
            <a:xfrm>
              <a:off x="2254" y="1387"/>
              <a:ext cx="1101" cy="2201"/>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en-US">
                <a:solidFill>
                  <a:prstClr val="black"/>
                </a:solidFill>
              </a:endParaRPr>
            </a:p>
          </p:txBody>
        </p:sp>
        <p:sp>
          <p:nvSpPr>
            <p:cNvPr id="28" name="Oval 57"/>
            <p:cNvSpPr>
              <a:spLocks noChangeArrowheads="1"/>
            </p:cNvSpPr>
            <p:nvPr/>
          </p:nvSpPr>
          <p:spPr bwMode="gray">
            <a:xfrm>
              <a:off x="2254" y="1387"/>
              <a:ext cx="1101" cy="2201"/>
            </a:xfrm>
            <a:prstGeom prst="ellipse">
              <a:avLst/>
            </a:prstGeom>
            <a:gradFill rotWithShape="1">
              <a:gsLst>
                <a:gs pos="0">
                  <a:srgbClr val="FFCC00">
                    <a:gamma/>
                    <a:shade val="0"/>
                    <a:invGamma/>
                  </a:srgbClr>
                </a:gs>
                <a:gs pos="100000">
                  <a:srgbClr val="FFCC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en-US">
                <a:solidFill>
                  <a:prstClr val="black"/>
                </a:solidFill>
              </a:endParaRPr>
            </a:p>
          </p:txBody>
        </p:sp>
        <p:sp>
          <p:nvSpPr>
            <p:cNvPr id="29" name="Oval 58"/>
            <p:cNvSpPr>
              <a:spLocks noChangeArrowheads="1"/>
            </p:cNvSpPr>
            <p:nvPr/>
          </p:nvSpPr>
          <p:spPr bwMode="gray">
            <a:xfrm>
              <a:off x="2407" y="1402"/>
              <a:ext cx="1096" cy="2201"/>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en-US">
                <a:solidFill>
                  <a:prstClr val="black"/>
                </a:solidFill>
              </a:endParaRPr>
            </a:p>
          </p:txBody>
        </p:sp>
        <p:sp>
          <p:nvSpPr>
            <p:cNvPr id="30" name="Oval 59"/>
            <p:cNvSpPr>
              <a:spLocks noChangeArrowheads="1"/>
            </p:cNvSpPr>
            <p:nvPr/>
          </p:nvSpPr>
          <p:spPr bwMode="gray">
            <a:xfrm>
              <a:off x="-408" y="1692"/>
              <a:ext cx="6237" cy="1565"/>
            </a:xfrm>
            <a:prstGeom prst="ellipse">
              <a:avLst/>
            </a:prstGeom>
            <a:gradFill rotWithShape="1">
              <a:gsLst>
                <a:gs pos="0">
                  <a:srgbClr val="FFCC00"/>
                </a:gs>
                <a:gs pos="100000">
                  <a:srgbClr val="FFCC00">
                    <a:gamma/>
                    <a:shade val="48627"/>
                    <a:invGamma/>
                  </a:srgb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square" anchor="ctr">
              <a:spAutoFit/>
            </a:bodyPr>
            <a:lstStyle/>
            <a:p>
              <a:r>
                <a:rPr lang="en-US" sz="2400" b="1" dirty="0" err="1">
                  <a:solidFill>
                    <a:prstClr val="black"/>
                  </a:solidFill>
                  <a:latin typeface="Times New Roman" panose="02020603050405020304" pitchFamily="18" charset="0"/>
                  <a:cs typeface="Times New Roman" panose="02020603050405020304" pitchFamily="18" charset="0"/>
                </a:rPr>
                <a:t>Vị</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trí</a:t>
              </a:r>
              <a:endParaRPr lang="en-US" sz="2400" b="1" dirty="0">
                <a:solidFill>
                  <a:prstClr val="black"/>
                </a:solidFill>
                <a:latin typeface="Times New Roman" panose="02020603050405020304" pitchFamily="18" charset="0"/>
                <a:cs typeface="Times New Roman" panose="02020603050405020304" pitchFamily="18" charset="0"/>
              </a:endParaRPr>
            </a:p>
          </p:txBody>
        </p:sp>
      </p:grpSp>
      <p:sp>
        <p:nvSpPr>
          <p:cNvPr id="31" name="AutoShape 52"/>
          <p:cNvSpPr>
            <a:spLocks noChangeArrowheads="1"/>
          </p:cNvSpPr>
          <p:nvPr/>
        </p:nvSpPr>
        <p:spPr bwMode="gray">
          <a:xfrm>
            <a:off x="6843841" y="1475470"/>
            <a:ext cx="5017295" cy="1130047"/>
          </a:xfrm>
          <a:prstGeom prst="roundRect">
            <a:avLst>
              <a:gd name="adj" fmla="val 50000"/>
            </a:avLst>
          </a:prstGeom>
          <a:solidFill>
            <a:schemeClr val="accent2">
              <a:lumMod val="40000"/>
              <a:lumOff val="60000"/>
            </a:schemeClr>
          </a:solidFill>
          <a:ln w="28575" algn="ctr">
            <a:solidFill>
              <a:schemeClr val="bg2"/>
            </a:solidFill>
            <a:round/>
            <a:headEnd/>
            <a:tailEnd/>
          </a:ln>
          <a:effectLst/>
          <a:extLst/>
        </p:spPr>
        <p:txBody>
          <a:bodyPr wrap="none" anchor="ctr"/>
          <a:lstStyle/>
          <a:p>
            <a:pPr algn="just">
              <a:spcBef>
                <a:spcPct val="50000"/>
              </a:spcBef>
            </a:pPr>
            <a:r>
              <a:rPr lang="en-US" sz="2400" dirty="0" err="1">
                <a:latin typeface="Times New Roman" pitchFamily="18" charset="0"/>
                <a:cs typeface="Times New Roman" pitchFamily="18" charset="0"/>
              </a:rPr>
              <a:t>Quê</a:t>
            </a:r>
            <a:r>
              <a:rPr lang="en-US" sz="2400" dirty="0">
                <a:latin typeface="Times New Roman" pitchFamily="18" charset="0"/>
                <a:cs typeface="Times New Roman" pitchFamily="18" charset="0"/>
              </a:rPr>
              <a:t> ở </a:t>
            </a:r>
            <a:r>
              <a:rPr lang="en-US" sz="2400" dirty="0" err="1">
                <a:latin typeface="Times New Roman" pitchFamily="18" charset="0"/>
                <a:cs typeface="Times New Roman" pitchFamily="18" charset="0"/>
              </a:rPr>
              <a:t>tỉnh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Nghệ</a:t>
            </a:r>
            <a:r>
              <a:rPr lang="en-US" sz="2400" dirty="0">
                <a:latin typeface="Times New Roman" pitchFamily="18" charset="0"/>
                <a:cs typeface="Times New Roman" pitchFamily="18" charset="0"/>
              </a:rPr>
              <a:t> An.</a:t>
            </a:r>
          </a:p>
        </p:txBody>
      </p:sp>
      <p:sp>
        <p:nvSpPr>
          <p:cNvPr id="32" name="AutoShape 52"/>
          <p:cNvSpPr>
            <a:spLocks noChangeArrowheads="1"/>
          </p:cNvSpPr>
          <p:nvPr/>
        </p:nvSpPr>
        <p:spPr bwMode="gray">
          <a:xfrm>
            <a:off x="6822598" y="2843954"/>
            <a:ext cx="5109696" cy="1130047"/>
          </a:xfrm>
          <a:prstGeom prst="roundRect">
            <a:avLst>
              <a:gd name="adj" fmla="val 50000"/>
            </a:avLst>
          </a:prstGeom>
          <a:solidFill>
            <a:schemeClr val="accent2">
              <a:lumMod val="40000"/>
              <a:lumOff val="60000"/>
            </a:schemeClr>
          </a:solidFill>
          <a:ln w="28575" algn="ctr">
            <a:solidFill>
              <a:schemeClr val="bg2"/>
            </a:solidFill>
            <a:round/>
            <a:headEnd/>
            <a:tailEnd/>
          </a:ln>
          <a:effectLst/>
          <a:extLst/>
        </p:spPr>
        <p:txBody>
          <a:bodyPr wrap="none" anchor="ctr"/>
          <a:lstStyle/>
          <a:p>
            <a:pPr algn="just">
              <a:spcBef>
                <a:spcPct val="50000"/>
              </a:spcBef>
            </a:pPr>
            <a:r>
              <a:rPr lang="en-US" sz="2400" dirty="0" err="1">
                <a:latin typeface="Times New Roman" pitchFamily="18" charset="0"/>
                <a:cs typeface="Times New Roman" pitchFamily="18" charset="0"/>
              </a:rPr>
              <a:t>Làm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thơ</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từ</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thời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kháng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chiến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chống</a:t>
            </a:r>
            <a:r>
              <a:rPr lang="en-US" sz="2400" dirty="0">
                <a:latin typeface="Times New Roman" pitchFamily="18" charset="0"/>
                <a:cs typeface="Times New Roman" pitchFamily="18" charset="0"/>
              </a:rPr>
              <a:t> </a:t>
            </a:r>
          </a:p>
          <a:p>
            <a:pPr algn="just">
              <a:spcBef>
                <a:spcPct val="50000"/>
              </a:spcBef>
            </a:pPr>
            <a:r>
              <a:rPr lang="en-US" sz="2400" dirty="0" err="1">
                <a:latin typeface="Times New Roman" pitchFamily="18" charset="0"/>
                <a:cs typeface="Times New Roman" pitchFamily="18" charset="0"/>
              </a:rPr>
              <a:t>thực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dân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Pháp</a:t>
            </a:r>
            <a:endParaRPr lang="en-US" sz="2400" dirty="0">
              <a:latin typeface="Times New Roman" pitchFamily="18" charset="0"/>
              <a:cs typeface="Times New Roman" pitchFamily="18" charset="0"/>
            </a:endParaRPr>
          </a:p>
        </p:txBody>
      </p:sp>
      <p:grpSp>
        <p:nvGrpSpPr>
          <p:cNvPr id="33" name="Group 53"/>
          <p:cNvGrpSpPr>
            <a:grpSpLocks/>
          </p:cNvGrpSpPr>
          <p:nvPr/>
        </p:nvGrpSpPr>
        <p:grpSpPr bwMode="auto">
          <a:xfrm>
            <a:off x="4716903" y="4178818"/>
            <a:ext cx="1654843" cy="1453047"/>
            <a:chOff x="-2794" y="1387"/>
            <a:chExt cx="9406" cy="2201"/>
          </a:xfrm>
        </p:grpSpPr>
        <p:sp>
          <p:nvSpPr>
            <p:cNvPr id="34" name="Oval 54"/>
            <p:cNvSpPr>
              <a:spLocks noChangeArrowheads="1"/>
            </p:cNvSpPr>
            <p:nvPr/>
          </p:nvSpPr>
          <p:spPr bwMode="gray">
            <a:xfrm>
              <a:off x="2078" y="1680"/>
              <a:ext cx="1615" cy="1615"/>
            </a:xfrm>
            <a:prstGeom prst="ellipse">
              <a:avLst/>
            </a:prstGeom>
            <a:gradFill rotWithShape="1">
              <a:gsLst>
                <a:gs pos="0">
                  <a:srgbClr val="FFFFFF">
                    <a:gamma/>
                    <a:shade val="46275"/>
                    <a:invGamma/>
                  </a:srgbClr>
                </a:gs>
                <a:gs pos="50000">
                  <a:srgbClr val="FFFFFF"/>
                </a:gs>
                <a:gs pos="100000">
                  <a:srgbClr val="FFFFFF">
                    <a:gamma/>
                    <a:shade val="46275"/>
                    <a:invGamma/>
                  </a:srgbClr>
                </a:gs>
              </a:gsLst>
              <a:lin ang="5400000" scaled="1"/>
            </a:gradFill>
            <a:ln>
              <a:noFill/>
            </a:ln>
            <a:effectLst/>
            <a:extLst>
              <a:ext uri="{91240B29-F687-4F45-9708-019B960494DF}">
                <a14:hiddenLine xmlns:a14="http://schemas.microsoft.com/office/drawing/2010/main" w="57150" algn="ctr">
                  <a:solidFill>
                    <a:schemeClr val="bg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endParaRPr lang="en-US">
                <a:solidFill>
                  <a:prstClr val="black"/>
                </a:solidFill>
              </a:endParaRPr>
            </a:p>
          </p:txBody>
        </p:sp>
        <p:sp>
          <p:nvSpPr>
            <p:cNvPr id="35" name="Oval 55"/>
            <p:cNvSpPr>
              <a:spLocks noChangeArrowheads="1"/>
            </p:cNvSpPr>
            <p:nvPr/>
          </p:nvSpPr>
          <p:spPr bwMode="gray">
            <a:xfrm>
              <a:off x="2170" y="1771"/>
              <a:ext cx="1430" cy="1430"/>
            </a:xfrm>
            <a:prstGeom prst="ellipse">
              <a:avLst/>
            </a:prstGeom>
            <a:gradFill rotWithShape="1">
              <a:gsLst>
                <a:gs pos="0">
                  <a:srgbClr val="FFFFFF">
                    <a:gamma/>
                    <a:shade val="63529"/>
                    <a:invGamma/>
                  </a:srgbClr>
                </a:gs>
                <a:gs pos="50000">
                  <a:srgbClr val="FFFFFF"/>
                </a:gs>
                <a:gs pos="100000">
                  <a:srgbClr val="FFFFFF">
                    <a:gamma/>
                    <a:shade val="63529"/>
                    <a:invGamma/>
                  </a:srgbClr>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endParaRPr lang="en-US">
                <a:solidFill>
                  <a:prstClr val="black"/>
                </a:solidFill>
              </a:endParaRPr>
            </a:p>
          </p:txBody>
        </p:sp>
        <p:sp>
          <p:nvSpPr>
            <p:cNvPr id="36" name="Oval 56"/>
            <p:cNvSpPr>
              <a:spLocks noChangeArrowheads="1"/>
            </p:cNvSpPr>
            <p:nvPr/>
          </p:nvSpPr>
          <p:spPr bwMode="gray">
            <a:xfrm>
              <a:off x="2254" y="1387"/>
              <a:ext cx="1101" cy="2201"/>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en-US">
                <a:solidFill>
                  <a:prstClr val="black"/>
                </a:solidFill>
              </a:endParaRPr>
            </a:p>
          </p:txBody>
        </p:sp>
        <p:sp>
          <p:nvSpPr>
            <p:cNvPr id="37" name="Oval 57"/>
            <p:cNvSpPr>
              <a:spLocks noChangeArrowheads="1"/>
            </p:cNvSpPr>
            <p:nvPr/>
          </p:nvSpPr>
          <p:spPr bwMode="gray">
            <a:xfrm>
              <a:off x="2254" y="1387"/>
              <a:ext cx="1101" cy="2201"/>
            </a:xfrm>
            <a:prstGeom prst="ellipse">
              <a:avLst/>
            </a:prstGeom>
            <a:gradFill rotWithShape="1">
              <a:gsLst>
                <a:gs pos="0">
                  <a:srgbClr val="FFCC00">
                    <a:gamma/>
                    <a:shade val="0"/>
                    <a:invGamma/>
                  </a:srgbClr>
                </a:gs>
                <a:gs pos="100000">
                  <a:srgbClr val="FFCC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en-US">
                <a:solidFill>
                  <a:prstClr val="black"/>
                </a:solidFill>
              </a:endParaRPr>
            </a:p>
          </p:txBody>
        </p:sp>
        <p:sp>
          <p:nvSpPr>
            <p:cNvPr id="38" name="Oval 58"/>
            <p:cNvSpPr>
              <a:spLocks noChangeArrowheads="1"/>
            </p:cNvSpPr>
            <p:nvPr/>
          </p:nvSpPr>
          <p:spPr bwMode="gray">
            <a:xfrm>
              <a:off x="2337" y="1387"/>
              <a:ext cx="1096" cy="2201"/>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en-US">
                <a:solidFill>
                  <a:prstClr val="black"/>
                </a:solidFill>
              </a:endParaRPr>
            </a:p>
          </p:txBody>
        </p:sp>
        <p:sp>
          <p:nvSpPr>
            <p:cNvPr id="39" name="Oval 59"/>
            <p:cNvSpPr>
              <a:spLocks noChangeArrowheads="1"/>
            </p:cNvSpPr>
            <p:nvPr/>
          </p:nvSpPr>
          <p:spPr bwMode="gray">
            <a:xfrm>
              <a:off x="-2794" y="2057"/>
              <a:ext cx="9406" cy="852"/>
            </a:xfrm>
            <a:prstGeom prst="ellipse">
              <a:avLst/>
            </a:prstGeom>
            <a:gradFill rotWithShape="1">
              <a:gsLst>
                <a:gs pos="0">
                  <a:srgbClr val="FFCC00"/>
                </a:gs>
                <a:gs pos="100000">
                  <a:srgbClr val="FFCC00">
                    <a:gamma/>
                    <a:shade val="48627"/>
                    <a:invGamma/>
                  </a:srgb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square" anchor="ctr">
              <a:spAutoFit/>
            </a:bodyPr>
            <a:lstStyle/>
            <a:p>
              <a:r>
                <a:rPr lang="en-US" sz="2000" b="1" dirty="0" err="1">
                  <a:solidFill>
                    <a:prstClr val="black"/>
                  </a:solidFill>
                  <a:latin typeface="Times New Roman" panose="02020603050405020304" pitchFamily="18" charset="0"/>
                  <a:cs typeface="Times New Roman" panose="02020603050405020304" pitchFamily="18" charset="0"/>
                </a:rPr>
                <a:t>Phong</a:t>
              </a:r>
              <a:r>
                <a:rPr lang="en-US" sz="2000" b="1" dirty="0">
                  <a:solidFill>
                    <a:prstClr val="black"/>
                  </a:solidFill>
                  <a:latin typeface="Times New Roman" panose="02020603050405020304" pitchFamily="18" charset="0"/>
                  <a:cs typeface="Times New Roman" panose="02020603050405020304" pitchFamily="18" charset="0"/>
                </a:rPr>
                <a:t> </a:t>
              </a:r>
              <a:r>
                <a:rPr lang="en-US" sz="2000" b="1" dirty="0" err="1">
                  <a:solidFill>
                    <a:prstClr val="black"/>
                  </a:solidFill>
                  <a:latin typeface="Times New Roman" panose="02020603050405020304" pitchFamily="18" charset="0"/>
                  <a:cs typeface="Times New Roman" panose="02020603050405020304" pitchFamily="18" charset="0"/>
                </a:rPr>
                <a:t>cách</a:t>
              </a:r>
              <a:endParaRPr lang="en-US" sz="2000" b="1" dirty="0">
                <a:solidFill>
                  <a:prstClr val="black"/>
                </a:solidFill>
                <a:latin typeface="Times New Roman" panose="02020603050405020304" pitchFamily="18" charset="0"/>
                <a:cs typeface="Times New Roman" panose="02020603050405020304" pitchFamily="18" charset="0"/>
              </a:endParaRPr>
            </a:p>
          </p:txBody>
        </p:sp>
      </p:grpSp>
      <p:grpSp>
        <p:nvGrpSpPr>
          <p:cNvPr id="40" name="Group 53"/>
          <p:cNvGrpSpPr>
            <a:grpSpLocks/>
          </p:cNvGrpSpPr>
          <p:nvPr/>
        </p:nvGrpSpPr>
        <p:grpSpPr bwMode="auto">
          <a:xfrm>
            <a:off x="4708780" y="5460219"/>
            <a:ext cx="1679519" cy="1453047"/>
            <a:chOff x="-316" y="1387"/>
            <a:chExt cx="6237" cy="2201"/>
          </a:xfrm>
        </p:grpSpPr>
        <p:sp>
          <p:nvSpPr>
            <p:cNvPr id="41" name="Oval 54"/>
            <p:cNvSpPr>
              <a:spLocks noChangeArrowheads="1"/>
            </p:cNvSpPr>
            <p:nvPr/>
          </p:nvSpPr>
          <p:spPr bwMode="gray">
            <a:xfrm>
              <a:off x="2078" y="1680"/>
              <a:ext cx="1615" cy="1615"/>
            </a:xfrm>
            <a:prstGeom prst="ellipse">
              <a:avLst/>
            </a:prstGeom>
            <a:gradFill rotWithShape="1">
              <a:gsLst>
                <a:gs pos="0">
                  <a:srgbClr val="FFFFFF">
                    <a:gamma/>
                    <a:shade val="46275"/>
                    <a:invGamma/>
                  </a:srgbClr>
                </a:gs>
                <a:gs pos="50000">
                  <a:srgbClr val="FFFFFF"/>
                </a:gs>
                <a:gs pos="100000">
                  <a:srgbClr val="FFFFFF">
                    <a:gamma/>
                    <a:shade val="46275"/>
                    <a:invGamma/>
                  </a:srgbClr>
                </a:gs>
              </a:gsLst>
              <a:lin ang="5400000" scaled="1"/>
            </a:gradFill>
            <a:ln>
              <a:noFill/>
            </a:ln>
            <a:effectLst/>
            <a:extLst>
              <a:ext uri="{91240B29-F687-4F45-9708-019B960494DF}">
                <a14:hiddenLine xmlns:a14="http://schemas.microsoft.com/office/drawing/2010/main" w="57150" algn="ctr">
                  <a:solidFill>
                    <a:schemeClr val="bg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endParaRPr lang="en-US">
                <a:solidFill>
                  <a:prstClr val="black"/>
                </a:solidFill>
              </a:endParaRPr>
            </a:p>
          </p:txBody>
        </p:sp>
        <p:sp>
          <p:nvSpPr>
            <p:cNvPr id="42" name="Oval 55"/>
            <p:cNvSpPr>
              <a:spLocks noChangeArrowheads="1"/>
            </p:cNvSpPr>
            <p:nvPr/>
          </p:nvSpPr>
          <p:spPr bwMode="gray">
            <a:xfrm>
              <a:off x="2170" y="1771"/>
              <a:ext cx="1430" cy="1430"/>
            </a:xfrm>
            <a:prstGeom prst="ellipse">
              <a:avLst/>
            </a:prstGeom>
            <a:gradFill rotWithShape="1">
              <a:gsLst>
                <a:gs pos="0">
                  <a:srgbClr val="FFFFFF">
                    <a:gamma/>
                    <a:shade val="63529"/>
                    <a:invGamma/>
                  </a:srgbClr>
                </a:gs>
                <a:gs pos="50000">
                  <a:srgbClr val="FFFFFF"/>
                </a:gs>
                <a:gs pos="100000">
                  <a:srgbClr val="FFFFFF">
                    <a:gamma/>
                    <a:shade val="63529"/>
                    <a:invGamma/>
                  </a:srgbClr>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endParaRPr lang="en-US">
                <a:solidFill>
                  <a:prstClr val="black"/>
                </a:solidFill>
              </a:endParaRPr>
            </a:p>
          </p:txBody>
        </p:sp>
        <p:sp>
          <p:nvSpPr>
            <p:cNvPr id="43" name="Oval 56"/>
            <p:cNvSpPr>
              <a:spLocks noChangeArrowheads="1"/>
            </p:cNvSpPr>
            <p:nvPr/>
          </p:nvSpPr>
          <p:spPr bwMode="gray">
            <a:xfrm>
              <a:off x="2254" y="1387"/>
              <a:ext cx="1101" cy="2201"/>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en-US">
                <a:solidFill>
                  <a:prstClr val="black"/>
                </a:solidFill>
              </a:endParaRPr>
            </a:p>
          </p:txBody>
        </p:sp>
        <p:sp>
          <p:nvSpPr>
            <p:cNvPr id="44" name="Oval 57"/>
            <p:cNvSpPr>
              <a:spLocks noChangeArrowheads="1"/>
            </p:cNvSpPr>
            <p:nvPr/>
          </p:nvSpPr>
          <p:spPr bwMode="gray">
            <a:xfrm>
              <a:off x="2254" y="1387"/>
              <a:ext cx="1101" cy="2201"/>
            </a:xfrm>
            <a:prstGeom prst="ellipse">
              <a:avLst/>
            </a:prstGeom>
            <a:gradFill rotWithShape="1">
              <a:gsLst>
                <a:gs pos="0">
                  <a:srgbClr val="FFCC00">
                    <a:gamma/>
                    <a:shade val="0"/>
                    <a:invGamma/>
                  </a:srgbClr>
                </a:gs>
                <a:gs pos="100000">
                  <a:srgbClr val="FFCC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en-US">
                <a:solidFill>
                  <a:prstClr val="black"/>
                </a:solidFill>
              </a:endParaRPr>
            </a:p>
          </p:txBody>
        </p:sp>
        <p:sp>
          <p:nvSpPr>
            <p:cNvPr id="45" name="Oval 58"/>
            <p:cNvSpPr>
              <a:spLocks noChangeArrowheads="1"/>
            </p:cNvSpPr>
            <p:nvPr/>
          </p:nvSpPr>
          <p:spPr bwMode="gray">
            <a:xfrm>
              <a:off x="2337" y="1387"/>
              <a:ext cx="1096" cy="2201"/>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en-US">
                <a:solidFill>
                  <a:prstClr val="black"/>
                </a:solidFill>
              </a:endParaRPr>
            </a:p>
          </p:txBody>
        </p:sp>
        <p:sp>
          <p:nvSpPr>
            <p:cNvPr id="46" name="Oval 59"/>
            <p:cNvSpPr>
              <a:spLocks noChangeArrowheads="1"/>
            </p:cNvSpPr>
            <p:nvPr/>
          </p:nvSpPr>
          <p:spPr bwMode="gray">
            <a:xfrm>
              <a:off x="-316" y="1940"/>
              <a:ext cx="6237" cy="983"/>
            </a:xfrm>
            <a:prstGeom prst="ellipse">
              <a:avLst/>
            </a:prstGeom>
            <a:gradFill rotWithShape="1">
              <a:gsLst>
                <a:gs pos="0">
                  <a:srgbClr val="FFCC00"/>
                </a:gs>
                <a:gs pos="100000">
                  <a:srgbClr val="FFCC00">
                    <a:gamma/>
                    <a:shade val="48627"/>
                    <a:invGamma/>
                  </a:srgb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square" anchor="ctr">
              <a:spAutoFit/>
            </a:bodyPr>
            <a:lstStyle/>
            <a:p>
              <a:r>
                <a:rPr lang="en-US" sz="2400" b="1" dirty="0" err="1">
                  <a:solidFill>
                    <a:prstClr val="black"/>
                  </a:solidFill>
                  <a:latin typeface="Times New Roman" panose="02020603050405020304" pitchFamily="18" charset="0"/>
                  <a:cs typeface="Times New Roman" panose="02020603050405020304" pitchFamily="18" charset="0"/>
                </a:rPr>
                <a:t>Đề</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tài</a:t>
              </a:r>
              <a:endParaRPr lang="en-US" sz="2400" b="1" dirty="0">
                <a:solidFill>
                  <a:prstClr val="black"/>
                </a:solidFill>
                <a:latin typeface="Times New Roman" panose="02020603050405020304" pitchFamily="18" charset="0"/>
                <a:cs typeface="Times New Roman" panose="02020603050405020304" pitchFamily="18" charset="0"/>
              </a:endParaRPr>
            </a:p>
          </p:txBody>
        </p:sp>
      </p:grpSp>
      <p:grpSp>
        <p:nvGrpSpPr>
          <p:cNvPr id="47" name="Group 53"/>
          <p:cNvGrpSpPr>
            <a:grpSpLocks/>
          </p:cNvGrpSpPr>
          <p:nvPr/>
        </p:nvGrpSpPr>
        <p:grpSpPr bwMode="auto">
          <a:xfrm>
            <a:off x="4021425" y="-186977"/>
            <a:ext cx="1895214" cy="1453047"/>
            <a:chOff x="-978" y="1387"/>
            <a:chExt cx="7038" cy="2201"/>
          </a:xfrm>
        </p:grpSpPr>
        <p:sp>
          <p:nvSpPr>
            <p:cNvPr id="48" name="Oval 54"/>
            <p:cNvSpPr>
              <a:spLocks noChangeArrowheads="1"/>
            </p:cNvSpPr>
            <p:nvPr/>
          </p:nvSpPr>
          <p:spPr bwMode="gray">
            <a:xfrm>
              <a:off x="2078" y="1680"/>
              <a:ext cx="1615" cy="1615"/>
            </a:xfrm>
            <a:prstGeom prst="ellipse">
              <a:avLst/>
            </a:prstGeom>
            <a:gradFill rotWithShape="1">
              <a:gsLst>
                <a:gs pos="0">
                  <a:srgbClr val="FFFFFF">
                    <a:gamma/>
                    <a:shade val="46275"/>
                    <a:invGamma/>
                  </a:srgbClr>
                </a:gs>
                <a:gs pos="50000">
                  <a:srgbClr val="FFFFFF"/>
                </a:gs>
                <a:gs pos="100000">
                  <a:srgbClr val="FFFFFF">
                    <a:gamma/>
                    <a:shade val="46275"/>
                    <a:invGamma/>
                  </a:srgbClr>
                </a:gs>
              </a:gsLst>
              <a:lin ang="5400000" scaled="1"/>
            </a:gradFill>
            <a:ln>
              <a:noFill/>
            </a:ln>
            <a:effectLst/>
            <a:extLst>
              <a:ext uri="{91240B29-F687-4F45-9708-019B960494DF}">
                <a14:hiddenLine xmlns:a14="http://schemas.microsoft.com/office/drawing/2010/main" w="57150" algn="ctr">
                  <a:solidFill>
                    <a:schemeClr val="bg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endParaRPr lang="en-US">
                <a:solidFill>
                  <a:prstClr val="black"/>
                </a:solidFill>
              </a:endParaRPr>
            </a:p>
          </p:txBody>
        </p:sp>
        <p:sp>
          <p:nvSpPr>
            <p:cNvPr id="49" name="Oval 55"/>
            <p:cNvSpPr>
              <a:spLocks noChangeArrowheads="1"/>
            </p:cNvSpPr>
            <p:nvPr/>
          </p:nvSpPr>
          <p:spPr bwMode="gray">
            <a:xfrm>
              <a:off x="2170" y="1771"/>
              <a:ext cx="1430" cy="1430"/>
            </a:xfrm>
            <a:prstGeom prst="ellipse">
              <a:avLst/>
            </a:prstGeom>
            <a:gradFill rotWithShape="1">
              <a:gsLst>
                <a:gs pos="0">
                  <a:srgbClr val="FFFFFF">
                    <a:gamma/>
                    <a:shade val="63529"/>
                    <a:invGamma/>
                  </a:srgbClr>
                </a:gs>
                <a:gs pos="50000">
                  <a:srgbClr val="FFFFFF"/>
                </a:gs>
                <a:gs pos="100000">
                  <a:srgbClr val="FFFFFF">
                    <a:gamma/>
                    <a:shade val="63529"/>
                    <a:invGamma/>
                  </a:srgbClr>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endParaRPr lang="en-US">
                <a:solidFill>
                  <a:prstClr val="black"/>
                </a:solidFill>
              </a:endParaRPr>
            </a:p>
          </p:txBody>
        </p:sp>
        <p:sp>
          <p:nvSpPr>
            <p:cNvPr id="50" name="Oval 56"/>
            <p:cNvSpPr>
              <a:spLocks noChangeArrowheads="1"/>
            </p:cNvSpPr>
            <p:nvPr/>
          </p:nvSpPr>
          <p:spPr bwMode="gray">
            <a:xfrm>
              <a:off x="2254" y="1387"/>
              <a:ext cx="1101" cy="2201"/>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en-US">
                <a:solidFill>
                  <a:prstClr val="black"/>
                </a:solidFill>
              </a:endParaRPr>
            </a:p>
          </p:txBody>
        </p:sp>
        <p:sp>
          <p:nvSpPr>
            <p:cNvPr id="51" name="Oval 57"/>
            <p:cNvSpPr>
              <a:spLocks noChangeArrowheads="1"/>
            </p:cNvSpPr>
            <p:nvPr/>
          </p:nvSpPr>
          <p:spPr bwMode="gray">
            <a:xfrm>
              <a:off x="2254" y="1387"/>
              <a:ext cx="1101" cy="2201"/>
            </a:xfrm>
            <a:prstGeom prst="ellipse">
              <a:avLst/>
            </a:prstGeom>
            <a:gradFill rotWithShape="1">
              <a:gsLst>
                <a:gs pos="0">
                  <a:srgbClr val="FFCC00">
                    <a:gamma/>
                    <a:shade val="0"/>
                    <a:invGamma/>
                  </a:srgbClr>
                </a:gs>
                <a:gs pos="100000">
                  <a:srgbClr val="FFCC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en-US">
                <a:solidFill>
                  <a:prstClr val="black"/>
                </a:solidFill>
              </a:endParaRPr>
            </a:p>
          </p:txBody>
        </p:sp>
        <p:sp>
          <p:nvSpPr>
            <p:cNvPr id="52" name="Oval 58"/>
            <p:cNvSpPr>
              <a:spLocks noChangeArrowheads="1"/>
            </p:cNvSpPr>
            <p:nvPr/>
          </p:nvSpPr>
          <p:spPr bwMode="gray">
            <a:xfrm>
              <a:off x="2337" y="1387"/>
              <a:ext cx="1096" cy="2201"/>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en-US">
                <a:solidFill>
                  <a:prstClr val="black"/>
                </a:solidFill>
              </a:endParaRPr>
            </a:p>
          </p:txBody>
        </p:sp>
        <p:sp>
          <p:nvSpPr>
            <p:cNvPr id="53" name="Oval 59"/>
            <p:cNvSpPr>
              <a:spLocks noChangeArrowheads="1"/>
            </p:cNvSpPr>
            <p:nvPr/>
          </p:nvSpPr>
          <p:spPr bwMode="gray">
            <a:xfrm>
              <a:off x="-978" y="1994"/>
              <a:ext cx="7038" cy="983"/>
            </a:xfrm>
            <a:prstGeom prst="ellipse">
              <a:avLst/>
            </a:prstGeom>
            <a:gradFill rotWithShape="1">
              <a:gsLst>
                <a:gs pos="0">
                  <a:srgbClr val="FFCC00"/>
                </a:gs>
                <a:gs pos="100000">
                  <a:srgbClr val="FFCC00">
                    <a:gamma/>
                    <a:shade val="48627"/>
                    <a:invGamma/>
                  </a:srgb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square" anchor="ctr">
              <a:spAutoFit/>
            </a:bodyPr>
            <a:lstStyle/>
            <a:p>
              <a:r>
                <a:rPr lang="en-US" sz="2400" b="1" dirty="0" err="1">
                  <a:solidFill>
                    <a:prstClr val="black"/>
                  </a:solidFill>
                  <a:latin typeface="Times New Roman" panose="02020603050405020304" pitchFamily="18" charset="0"/>
                  <a:cs typeface="Times New Roman" panose="02020603050405020304" pitchFamily="18" charset="0"/>
                </a:rPr>
                <a:t>Tên</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tuổi</a:t>
              </a:r>
              <a:endParaRPr lang="en-US" sz="2400" b="1" dirty="0">
                <a:solidFill>
                  <a:prstClr val="black"/>
                </a:solidFill>
                <a:latin typeface="Times New Roman" panose="02020603050405020304" pitchFamily="18" charset="0"/>
                <a:cs typeface="Times New Roman" panose="02020603050405020304" pitchFamily="18" charset="0"/>
              </a:endParaRPr>
            </a:p>
          </p:txBody>
        </p:sp>
      </p:grpSp>
      <p:grpSp>
        <p:nvGrpSpPr>
          <p:cNvPr id="54" name="Group 53"/>
          <p:cNvGrpSpPr>
            <a:grpSpLocks/>
          </p:cNvGrpSpPr>
          <p:nvPr/>
        </p:nvGrpSpPr>
        <p:grpSpPr bwMode="auto">
          <a:xfrm>
            <a:off x="4844265" y="1416623"/>
            <a:ext cx="1855092" cy="1453047"/>
            <a:chOff x="-712" y="1387"/>
            <a:chExt cx="6889" cy="2201"/>
          </a:xfrm>
        </p:grpSpPr>
        <p:sp>
          <p:nvSpPr>
            <p:cNvPr id="55" name="Oval 54"/>
            <p:cNvSpPr>
              <a:spLocks noChangeArrowheads="1"/>
            </p:cNvSpPr>
            <p:nvPr/>
          </p:nvSpPr>
          <p:spPr bwMode="gray">
            <a:xfrm>
              <a:off x="2078" y="1680"/>
              <a:ext cx="1615" cy="1615"/>
            </a:xfrm>
            <a:prstGeom prst="ellipse">
              <a:avLst/>
            </a:prstGeom>
            <a:gradFill rotWithShape="1">
              <a:gsLst>
                <a:gs pos="0">
                  <a:srgbClr val="FFFFFF">
                    <a:gamma/>
                    <a:shade val="46275"/>
                    <a:invGamma/>
                  </a:srgbClr>
                </a:gs>
                <a:gs pos="50000">
                  <a:srgbClr val="FFFFFF"/>
                </a:gs>
                <a:gs pos="100000">
                  <a:srgbClr val="FFFFFF">
                    <a:gamma/>
                    <a:shade val="46275"/>
                    <a:invGamma/>
                  </a:srgbClr>
                </a:gs>
              </a:gsLst>
              <a:lin ang="5400000" scaled="1"/>
            </a:gradFill>
            <a:ln>
              <a:noFill/>
            </a:ln>
            <a:effectLst/>
            <a:extLst>
              <a:ext uri="{91240B29-F687-4F45-9708-019B960494DF}">
                <a14:hiddenLine xmlns:a14="http://schemas.microsoft.com/office/drawing/2010/main" w="57150" algn="ctr">
                  <a:solidFill>
                    <a:schemeClr val="bg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endParaRPr lang="en-US">
                <a:solidFill>
                  <a:prstClr val="black"/>
                </a:solidFill>
              </a:endParaRPr>
            </a:p>
          </p:txBody>
        </p:sp>
        <p:sp>
          <p:nvSpPr>
            <p:cNvPr id="56" name="Oval 55"/>
            <p:cNvSpPr>
              <a:spLocks noChangeArrowheads="1"/>
            </p:cNvSpPr>
            <p:nvPr/>
          </p:nvSpPr>
          <p:spPr bwMode="gray">
            <a:xfrm>
              <a:off x="2170" y="1771"/>
              <a:ext cx="1430" cy="1430"/>
            </a:xfrm>
            <a:prstGeom prst="ellipse">
              <a:avLst/>
            </a:prstGeom>
            <a:gradFill rotWithShape="1">
              <a:gsLst>
                <a:gs pos="0">
                  <a:srgbClr val="FFFFFF">
                    <a:gamma/>
                    <a:shade val="63529"/>
                    <a:invGamma/>
                  </a:srgbClr>
                </a:gs>
                <a:gs pos="50000">
                  <a:srgbClr val="FFFFFF"/>
                </a:gs>
                <a:gs pos="100000">
                  <a:srgbClr val="FFFFFF">
                    <a:gamma/>
                    <a:shade val="63529"/>
                    <a:invGamma/>
                  </a:srgbClr>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endParaRPr lang="en-US">
                <a:solidFill>
                  <a:prstClr val="black"/>
                </a:solidFill>
              </a:endParaRPr>
            </a:p>
          </p:txBody>
        </p:sp>
        <p:sp>
          <p:nvSpPr>
            <p:cNvPr id="57" name="Oval 56"/>
            <p:cNvSpPr>
              <a:spLocks noChangeArrowheads="1"/>
            </p:cNvSpPr>
            <p:nvPr/>
          </p:nvSpPr>
          <p:spPr bwMode="gray">
            <a:xfrm>
              <a:off x="2254" y="1387"/>
              <a:ext cx="1101" cy="2201"/>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en-US">
                <a:solidFill>
                  <a:prstClr val="black"/>
                </a:solidFill>
              </a:endParaRPr>
            </a:p>
          </p:txBody>
        </p:sp>
        <p:sp>
          <p:nvSpPr>
            <p:cNvPr id="58" name="Oval 57"/>
            <p:cNvSpPr>
              <a:spLocks noChangeArrowheads="1"/>
            </p:cNvSpPr>
            <p:nvPr/>
          </p:nvSpPr>
          <p:spPr bwMode="gray">
            <a:xfrm>
              <a:off x="2254" y="1387"/>
              <a:ext cx="1101" cy="2201"/>
            </a:xfrm>
            <a:prstGeom prst="ellipse">
              <a:avLst/>
            </a:prstGeom>
            <a:gradFill rotWithShape="1">
              <a:gsLst>
                <a:gs pos="0">
                  <a:srgbClr val="FFCC00">
                    <a:gamma/>
                    <a:shade val="0"/>
                    <a:invGamma/>
                  </a:srgbClr>
                </a:gs>
                <a:gs pos="100000">
                  <a:srgbClr val="FFCC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en-US">
                <a:solidFill>
                  <a:prstClr val="black"/>
                </a:solidFill>
              </a:endParaRPr>
            </a:p>
          </p:txBody>
        </p:sp>
        <p:sp>
          <p:nvSpPr>
            <p:cNvPr id="59" name="Oval 58"/>
            <p:cNvSpPr>
              <a:spLocks noChangeArrowheads="1"/>
            </p:cNvSpPr>
            <p:nvPr/>
          </p:nvSpPr>
          <p:spPr bwMode="gray">
            <a:xfrm>
              <a:off x="2337" y="1387"/>
              <a:ext cx="1096" cy="2201"/>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en-US">
                <a:solidFill>
                  <a:prstClr val="black"/>
                </a:solidFill>
              </a:endParaRPr>
            </a:p>
          </p:txBody>
        </p:sp>
        <p:sp>
          <p:nvSpPr>
            <p:cNvPr id="60" name="Oval 59"/>
            <p:cNvSpPr>
              <a:spLocks noChangeArrowheads="1"/>
            </p:cNvSpPr>
            <p:nvPr/>
          </p:nvSpPr>
          <p:spPr bwMode="gray">
            <a:xfrm>
              <a:off x="-712" y="2061"/>
              <a:ext cx="6889" cy="852"/>
            </a:xfrm>
            <a:prstGeom prst="ellipse">
              <a:avLst/>
            </a:prstGeom>
            <a:gradFill rotWithShape="1">
              <a:gsLst>
                <a:gs pos="0">
                  <a:srgbClr val="FFCC00"/>
                </a:gs>
                <a:gs pos="100000">
                  <a:srgbClr val="FFCC00">
                    <a:gamma/>
                    <a:shade val="48627"/>
                    <a:invGamma/>
                  </a:srgb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square" anchor="ctr">
              <a:spAutoFit/>
            </a:bodyPr>
            <a:lstStyle/>
            <a:p>
              <a:r>
                <a:rPr lang="en-US" sz="2000" b="1" dirty="0" err="1">
                  <a:solidFill>
                    <a:prstClr val="black"/>
                  </a:solidFill>
                  <a:latin typeface="Times New Roman" panose="02020603050405020304" pitchFamily="18" charset="0"/>
                  <a:cs typeface="Times New Roman" panose="02020603050405020304" pitchFamily="18" charset="0"/>
                </a:rPr>
                <a:t>Quê</a:t>
              </a:r>
              <a:r>
                <a:rPr lang="en-US" sz="2000" b="1" dirty="0">
                  <a:solidFill>
                    <a:prstClr val="black"/>
                  </a:solidFill>
                  <a:latin typeface="Times New Roman" panose="02020603050405020304" pitchFamily="18" charset="0"/>
                  <a:cs typeface="Times New Roman" panose="02020603050405020304" pitchFamily="18" charset="0"/>
                </a:rPr>
                <a:t> </a:t>
              </a:r>
              <a:r>
                <a:rPr lang="en-US" sz="2000" b="1" dirty="0" err="1">
                  <a:solidFill>
                    <a:prstClr val="black"/>
                  </a:solidFill>
                  <a:latin typeface="Times New Roman" panose="02020603050405020304" pitchFamily="18" charset="0"/>
                  <a:cs typeface="Times New Roman" panose="02020603050405020304" pitchFamily="18" charset="0"/>
                </a:rPr>
                <a:t>quán</a:t>
              </a:r>
              <a:endParaRPr lang="en-US" sz="2000" b="1" dirty="0">
                <a:solidFill>
                  <a:prstClr val="black"/>
                </a:solidFill>
                <a:latin typeface="Times New Roman" panose="02020603050405020304" pitchFamily="18" charset="0"/>
                <a:cs typeface="Times New Roman" panose="02020603050405020304" pitchFamily="18" charset="0"/>
              </a:endParaRPr>
            </a:p>
          </p:txBody>
        </p:sp>
      </p:grpSp>
      <p:sp>
        <p:nvSpPr>
          <p:cNvPr id="61" name="AutoShape 52"/>
          <p:cNvSpPr>
            <a:spLocks noChangeArrowheads="1"/>
          </p:cNvSpPr>
          <p:nvPr/>
        </p:nvSpPr>
        <p:spPr bwMode="gray">
          <a:xfrm>
            <a:off x="6803793" y="4166735"/>
            <a:ext cx="5109696" cy="1130047"/>
          </a:xfrm>
          <a:prstGeom prst="roundRect">
            <a:avLst>
              <a:gd name="adj" fmla="val 50000"/>
            </a:avLst>
          </a:prstGeom>
          <a:solidFill>
            <a:schemeClr val="accent2">
              <a:lumMod val="40000"/>
              <a:lumOff val="60000"/>
            </a:schemeClr>
          </a:solidFill>
          <a:ln w="28575" algn="ctr">
            <a:solidFill>
              <a:schemeClr val="bg2"/>
            </a:solidFill>
            <a:round/>
            <a:headEnd/>
            <a:tailEnd/>
          </a:ln>
          <a:effectLst/>
          <a:extLst/>
        </p:spPr>
        <p:txBody>
          <a:bodyPr wrap="none" anchor="ctr"/>
          <a:lstStyle/>
          <a:p>
            <a:pPr algn="just">
              <a:spcBef>
                <a:spcPct val="50000"/>
              </a:spcBef>
            </a:pPr>
            <a:r>
              <a:rPr lang="en-US" sz="2400" dirty="0" err="1">
                <a:latin typeface="Times New Roman" pitchFamily="18" charset="0"/>
                <a:cs typeface="Times New Roman" pitchFamily="18" charset="0"/>
              </a:rPr>
              <a:t>Nhẹ</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nhàng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giản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dị</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chân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thành</a:t>
            </a:r>
            <a:endParaRPr lang="en-US" sz="2400" dirty="0">
              <a:latin typeface="Times New Roman" pitchFamily="18" charset="0"/>
              <a:cs typeface="Times New Roman" pitchFamily="18" charset="0"/>
            </a:endParaRPr>
          </a:p>
        </p:txBody>
      </p:sp>
      <p:sp>
        <p:nvSpPr>
          <p:cNvPr id="62" name="AutoShape 52"/>
          <p:cNvSpPr>
            <a:spLocks noChangeArrowheads="1"/>
          </p:cNvSpPr>
          <p:nvPr/>
        </p:nvSpPr>
        <p:spPr bwMode="gray">
          <a:xfrm>
            <a:off x="6797640" y="5547111"/>
            <a:ext cx="5109696" cy="1130047"/>
          </a:xfrm>
          <a:prstGeom prst="roundRect">
            <a:avLst>
              <a:gd name="adj" fmla="val 50000"/>
            </a:avLst>
          </a:prstGeom>
          <a:solidFill>
            <a:schemeClr val="accent2">
              <a:lumMod val="40000"/>
              <a:lumOff val="60000"/>
            </a:schemeClr>
          </a:solidFill>
          <a:ln w="28575" algn="ctr">
            <a:solidFill>
              <a:schemeClr val="bg2"/>
            </a:solidFill>
            <a:round/>
            <a:headEnd/>
            <a:tailEnd/>
          </a:ln>
          <a:effectLst/>
          <a:extLst/>
        </p:spPr>
        <p:txBody>
          <a:bodyPr wrap="none" anchor="ctr"/>
          <a:lstStyle/>
          <a:p>
            <a:pPr algn="just">
              <a:spcBef>
                <a:spcPct val="50000"/>
              </a:spcBef>
            </a:pPr>
            <a:r>
              <a:rPr lang="en-US" sz="2400" dirty="0" err="1">
                <a:latin typeface="Times New Roman" pitchFamily="18" charset="0"/>
                <a:cs typeface="Times New Roman" pitchFamily="18" charset="0"/>
              </a:rPr>
              <a:t>Chủ</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yếu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viết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về</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Hồ</a:t>
            </a:r>
            <a:endParaRPr lang="en-US" sz="2400" dirty="0">
              <a:latin typeface="Times New Roman" pitchFamily="18" charset="0"/>
              <a:cs typeface="Times New Roman" pitchFamily="18" charset="0"/>
            </a:endParaRPr>
          </a:p>
        </p:txBody>
      </p:sp>
    </p:spTree>
    <p:extLst>
      <p:ext uri="{BB962C8B-B14F-4D97-AF65-F5344CB8AC3E}">
        <p14:creationId xmlns:p14="http://schemas.microsoft.com/office/powerpoint/2010/main" val="110972657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7"/>
                                        </p:tgtEl>
                                        <p:attrNameLst>
                                          <p:attrName>style.visibility</p:attrName>
                                        </p:attrNameLst>
                                      </p:cBhvr>
                                      <p:to>
                                        <p:strVal val="visible"/>
                                      </p:to>
                                    </p:set>
                                    <p:anim calcmode="lin" valueType="num">
                                      <p:cBhvr additive="base">
                                        <p:cTn id="12" dur="500" fill="hold"/>
                                        <p:tgtEl>
                                          <p:spTgt spid="47"/>
                                        </p:tgtEl>
                                        <p:attrNameLst>
                                          <p:attrName>ppt_x</p:attrName>
                                        </p:attrNameLst>
                                      </p:cBhvr>
                                      <p:tavLst>
                                        <p:tav tm="0">
                                          <p:val>
                                            <p:strVal val="#ppt_x"/>
                                          </p:val>
                                        </p:tav>
                                        <p:tav tm="100000">
                                          <p:val>
                                            <p:strVal val="#ppt_x"/>
                                          </p:val>
                                        </p:tav>
                                      </p:tavLst>
                                    </p:anim>
                                    <p:anim calcmode="lin" valueType="num">
                                      <p:cBhvr additive="base">
                                        <p:cTn id="13" dur="500" fill="hold"/>
                                        <p:tgtEl>
                                          <p:spTgt spid="47"/>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additive="base">
                                        <p:cTn id="16" dur="500" fill="hold"/>
                                        <p:tgtEl>
                                          <p:spTgt spid="16"/>
                                        </p:tgtEl>
                                        <p:attrNameLst>
                                          <p:attrName>ppt_x</p:attrName>
                                        </p:attrNameLst>
                                      </p:cBhvr>
                                      <p:tavLst>
                                        <p:tav tm="0">
                                          <p:val>
                                            <p:strVal val="#ppt_x"/>
                                          </p:val>
                                        </p:tav>
                                        <p:tav tm="100000">
                                          <p:val>
                                            <p:strVal val="#ppt_x"/>
                                          </p:val>
                                        </p:tav>
                                      </p:tavLst>
                                    </p:anim>
                                    <p:anim calcmode="lin" valueType="num">
                                      <p:cBhvr additive="base">
                                        <p:cTn id="17"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54"/>
                                        </p:tgtEl>
                                        <p:attrNameLst>
                                          <p:attrName>style.visibility</p:attrName>
                                        </p:attrNameLst>
                                      </p:cBhvr>
                                      <p:to>
                                        <p:strVal val="visible"/>
                                      </p:to>
                                    </p:set>
                                    <p:anim calcmode="lin" valueType="num">
                                      <p:cBhvr additive="base">
                                        <p:cTn id="22" dur="500" fill="hold"/>
                                        <p:tgtEl>
                                          <p:spTgt spid="54"/>
                                        </p:tgtEl>
                                        <p:attrNameLst>
                                          <p:attrName>ppt_x</p:attrName>
                                        </p:attrNameLst>
                                      </p:cBhvr>
                                      <p:tavLst>
                                        <p:tav tm="0">
                                          <p:val>
                                            <p:strVal val="#ppt_x"/>
                                          </p:val>
                                        </p:tav>
                                        <p:tav tm="100000">
                                          <p:val>
                                            <p:strVal val="#ppt_x"/>
                                          </p:val>
                                        </p:tav>
                                      </p:tavLst>
                                    </p:anim>
                                    <p:anim calcmode="lin" valueType="num">
                                      <p:cBhvr additive="base">
                                        <p:cTn id="23" dur="500" fill="hold"/>
                                        <p:tgtEl>
                                          <p:spTgt spid="54"/>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31"/>
                                        </p:tgtEl>
                                        <p:attrNameLst>
                                          <p:attrName>style.visibility</p:attrName>
                                        </p:attrNameLst>
                                      </p:cBhvr>
                                      <p:to>
                                        <p:strVal val="visible"/>
                                      </p:to>
                                    </p:set>
                                    <p:anim calcmode="lin" valueType="num">
                                      <p:cBhvr additive="base">
                                        <p:cTn id="26" dur="500" fill="hold"/>
                                        <p:tgtEl>
                                          <p:spTgt spid="31"/>
                                        </p:tgtEl>
                                        <p:attrNameLst>
                                          <p:attrName>ppt_x</p:attrName>
                                        </p:attrNameLst>
                                      </p:cBhvr>
                                      <p:tavLst>
                                        <p:tav tm="0">
                                          <p:val>
                                            <p:strVal val="#ppt_x"/>
                                          </p:val>
                                        </p:tav>
                                        <p:tav tm="100000">
                                          <p:val>
                                            <p:strVal val="#ppt_x"/>
                                          </p:val>
                                        </p:tav>
                                      </p:tavLst>
                                    </p:anim>
                                    <p:anim calcmode="lin" valueType="num">
                                      <p:cBhvr additive="base">
                                        <p:cTn id="27"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anim calcmode="lin" valueType="num">
                                      <p:cBhvr additive="base">
                                        <p:cTn id="32" dur="500" fill="hold"/>
                                        <p:tgtEl>
                                          <p:spTgt spid="24"/>
                                        </p:tgtEl>
                                        <p:attrNameLst>
                                          <p:attrName>ppt_x</p:attrName>
                                        </p:attrNameLst>
                                      </p:cBhvr>
                                      <p:tavLst>
                                        <p:tav tm="0">
                                          <p:val>
                                            <p:strVal val="#ppt_x"/>
                                          </p:val>
                                        </p:tav>
                                        <p:tav tm="100000">
                                          <p:val>
                                            <p:strVal val="#ppt_x"/>
                                          </p:val>
                                        </p:tav>
                                      </p:tavLst>
                                    </p:anim>
                                    <p:anim calcmode="lin" valueType="num">
                                      <p:cBhvr additive="base">
                                        <p:cTn id="33" dur="500" fill="hold"/>
                                        <p:tgtEl>
                                          <p:spTgt spid="24"/>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32"/>
                                        </p:tgtEl>
                                        <p:attrNameLst>
                                          <p:attrName>style.visibility</p:attrName>
                                        </p:attrNameLst>
                                      </p:cBhvr>
                                      <p:to>
                                        <p:strVal val="visible"/>
                                      </p:to>
                                    </p:set>
                                    <p:anim calcmode="lin" valueType="num">
                                      <p:cBhvr additive="base">
                                        <p:cTn id="36" dur="500" fill="hold"/>
                                        <p:tgtEl>
                                          <p:spTgt spid="32"/>
                                        </p:tgtEl>
                                        <p:attrNameLst>
                                          <p:attrName>ppt_x</p:attrName>
                                        </p:attrNameLst>
                                      </p:cBhvr>
                                      <p:tavLst>
                                        <p:tav tm="0">
                                          <p:val>
                                            <p:strVal val="#ppt_x"/>
                                          </p:val>
                                        </p:tav>
                                        <p:tav tm="100000">
                                          <p:val>
                                            <p:strVal val="#ppt_x"/>
                                          </p:val>
                                        </p:tav>
                                      </p:tavLst>
                                    </p:anim>
                                    <p:anim calcmode="lin" valueType="num">
                                      <p:cBhvr additive="base">
                                        <p:cTn id="37"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33"/>
                                        </p:tgtEl>
                                        <p:attrNameLst>
                                          <p:attrName>style.visibility</p:attrName>
                                        </p:attrNameLst>
                                      </p:cBhvr>
                                      <p:to>
                                        <p:strVal val="visible"/>
                                      </p:to>
                                    </p:set>
                                    <p:anim calcmode="lin" valueType="num">
                                      <p:cBhvr additive="base">
                                        <p:cTn id="42" dur="500" fill="hold"/>
                                        <p:tgtEl>
                                          <p:spTgt spid="33"/>
                                        </p:tgtEl>
                                        <p:attrNameLst>
                                          <p:attrName>ppt_x</p:attrName>
                                        </p:attrNameLst>
                                      </p:cBhvr>
                                      <p:tavLst>
                                        <p:tav tm="0">
                                          <p:val>
                                            <p:strVal val="#ppt_x"/>
                                          </p:val>
                                        </p:tav>
                                        <p:tav tm="100000">
                                          <p:val>
                                            <p:strVal val="#ppt_x"/>
                                          </p:val>
                                        </p:tav>
                                      </p:tavLst>
                                    </p:anim>
                                    <p:anim calcmode="lin" valueType="num">
                                      <p:cBhvr additive="base">
                                        <p:cTn id="43" dur="500" fill="hold"/>
                                        <p:tgtEl>
                                          <p:spTgt spid="33"/>
                                        </p:tgtEl>
                                        <p:attrNameLst>
                                          <p:attrName>ppt_y</p:attrName>
                                        </p:attrNameLst>
                                      </p:cBhvr>
                                      <p:tavLst>
                                        <p:tav tm="0">
                                          <p:val>
                                            <p:strVal val="1+#ppt_h/2"/>
                                          </p:val>
                                        </p:tav>
                                        <p:tav tm="100000">
                                          <p:val>
                                            <p:strVal val="#ppt_y"/>
                                          </p:val>
                                        </p:tav>
                                      </p:tavLst>
                                    </p:anim>
                                  </p:childTnLst>
                                </p:cTn>
                              </p:par>
                              <p:par>
                                <p:cTn id="44" presetID="2" presetClass="entr" presetSubtype="4" fill="hold" grpId="0" nodeType="withEffect">
                                  <p:stCondLst>
                                    <p:cond delay="0"/>
                                  </p:stCondLst>
                                  <p:childTnLst>
                                    <p:set>
                                      <p:cBhvr>
                                        <p:cTn id="45" dur="1" fill="hold">
                                          <p:stCondLst>
                                            <p:cond delay="0"/>
                                          </p:stCondLst>
                                        </p:cTn>
                                        <p:tgtEl>
                                          <p:spTgt spid="61"/>
                                        </p:tgtEl>
                                        <p:attrNameLst>
                                          <p:attrName>style.visibility</p:attrName>
                                        </p:attrNameLst>
                                      </p:cBhvr>
                                      <p:to>
                                        <p:strVal val="visible"/>
                                      </p:to>
                                    </p:set>
                                    <p:anim calcmode="lin" valueType="num">
                                      <p:cBhvr additive="base">
                                        <p:cTn id="46" dur="500" fill="hold"/>
                                        <p:tgtEl>
                                          <p:spTgt spid="61"/>
                                        </p:tgtEl>
                                        <p:attrNameLst>
                                          <p:attrName>ppt_x</p:attrName>
                                        </p:attrNameLst>
                                      </p:cBhvr>
                                      <p:tavLst>
                                        <p:tav tm="0">
                                          <p:val>
                                            <p:strVal val="#ppt_x"/>
                                          </p:val>
                                        </p:tav>
                                        <p:tav tm="100000">
                                          <p:val>
                                            <p:strVal val="#ppt_x"/>
                                          </p:val>
                                        </p:tav>
                                      </p:tavLst>
                                    </p:anim>
                                    <p:anim calcmode="lin" valueType="num">
                                      <p:cBhvr additive="base">
                                        <p:cTn id="47" dur="500" fill="hold"/>
                                        <p:tgtEl>
                                          <p:spTgt spid="61"/>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nodeType="clickEffect">
                                  <p:stCondLst>
                                    <p:cond delay="0"/>
                                  </p:stCondLst>
                                  <p:childTnLst>
                                    <p:set>
                                      <p:cBhvr>
                                        <p:cTn id="51" dur="1" fill="hold">
                                          <p:stCondLst>
                                            <p:cond delay="0"/>
                                          </p:stCondLst>
                                        </p:cTn>
                                        <p:tgtEl>
                                          <p:spTgt spid="40"/>
                                        </p:tgtEl>
                                        <p:attrNameLst>
                                          <p:attrName>style.visibility</p:attrName>
                                        </p:attrNameLst>
                                      </p:cBhvr>
                                      <p:to>
                                        <p:strVal val="visible"/>
                                      </p:to>
                                    </p:set>
                                    <p:anim calcmode="lin" valueType="num">
                                      <p:cBhvr additive="base">
                                        <p:cTn id="52" dur="500" fill="hold"/>
                                        <p:tgtEl>
                                          <p:spTgt spid="40"/>
                                        </p:tgtEl>
                                        <p:attrNameLst>
                                          <p:attrName>ppt_x</p:attrName>
                                        </p:attrNameLst>
                                      </p:cBhvr>
                                      <p:tavLst>
                                        <p:tav tm="0">
                                          <p:val>
                                            <p:strVal val="#ppt_x"/>
                                          </p:val>
                                        </p:tav>
                                        <p:tav tm="100000">
                                          <p:val>
                                            <p:strVal val="#ppt_x"/>
                                          </p:val>
                                        </p:tav>
                                      </p:tavLst>
                                    </p:anim>
                                    <p:anim calcmode="lin" valueType="num">
                                      <p:cBhvr additive="base">
                                        <p:cTn id="53" dur="500" fill="hold"/>
                                        <p:tgtEl>
                                          <p:spTgt spid="40"/>
                                        </p:tgtEl>
                                        <p:attrNameLst>
                                          <p:attrName>ppt_y</p:attrName>
                                        </p:attrNameLst>
                                      </p:cBhvr>
                                      <p:tavLst>
                                        <p:tav tm="0">
                                          <p:val>
                                            <p:strVal val="1+#ppt_h/2"/>
                                          </p:val>
                                        </p:tav>
                                        <p:tav tm="100000">
                                          <p:val>
                                            <p:strVal val="#ppt_y"/>
                                          </p:val>
                                        </p:tav>
                                      </p:tavLst>
                                    </p:anim>
                                  </p:childTnLst>
                                </p:cTn>
                              </p:par>
                              <p:par>
                                <p:cTn id="54" presetID="2" presetClass="entr" presetSubtype="4" fill="hold" grpId="0" nodeType="withEffect">
                                  <p:stCondLst>
                                    <p:cond delay="0"/>
                                  </p:stCondLst>
                                  <p:childTnLst>
                                    <p:set>
                                      <p:cBhvr>
                                        <p:cTn id="55" dur="1" fill="hold">
                                          <p:stCondLst>
                                            <p:cond delay="0"/>
                                          </p:stCondLst>
                                        </p:cTn>
                                        <p:tgtEl>
                                          <p:spTgt spid="62"/>
                                        </p:tgtEl>
                                        <p:attrNameLst>
                                          <p:attrName>style.visibility</p:attrName>
                                        </p:attrNameLst>
                                      </p:cBhvr>
                                      <p:to>
                                        <p:strVal val="visible"/>
                                      </p:to>
                                    </p:set>
                                    <p:anim calcmode="lin" valueType="num">
                                      <p:cBhvr additive="base">
                                        <p:cTn id="56" dur="500" fill="hold"/>
                                        <p:tgtEl>
                                          <p:spTgt spid="62"/>
                                        </p:tgtEl>
                                        <p:attrNameLst>
                                          <p:attrName>ppt_x</p:attrName>
                                        </p:attrNameLst>
                                      </p:cBhvr>
                                      <p:tavLst>
                                        <p:tav tm="0">
                                          <p:val>
                                            <p:strVal val="#ppt_x"/>
                                          </p:val>
                                        </p:tav>
                                        <p:tav tm="100000">
                                          <p:val>
                                            <p:strVal val="#ppt_x"/>
                                          </p:val>
                                        </p:tav>
                                      </p:tavLst>
                                    </p:anim>
                                    <p:anim calcmode="lin" valueType="num">
                                      <p:cBhvr additive="base">
                                        <p:cTn id="57" dur="500" fill="hold"/>
                                        <p:tgtEl>
                                          <p:spTgt spid="6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1" grpId="0" animBg="1"/>
      <p:bldP spid="32" grpId="0" animBg="1"/>
      <p:bldP spid="61" grpId="0" animBg="1"/>
      <p:bldP spid="6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18" name="Picture 14" descr="Cov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56657" y="2944020"/>
            <a:ext cx="8115300" cy="3983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7" name="Picture 13" descr="Co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0751" y="4040188"/>
            <a:ext cx="4657725" cy="195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6" name="Picture 12" descr="Cov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00750" y="4030663"/>
            <a:ext cx="4440238"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5" name="Picture 11" descr="Cov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00751" y="3684588"/>
            <a:ext cx="4430713" cy="855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4" name="Picture 10" descr="Cov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24076" y="2828925"/>
            <a:ext cx="4067175" cy="179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3" name="Picture 9" descr="Cov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79626" y="163514"/>
            <a:ext cx="6113463" cy="322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2" name="Picture 8" descr="Cove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02155" y="2596564"/>
            <a:ext cx="7340306" cy="1435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1" name="Picture 7" descr="Cove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24075" y="2228851"/>
            <a:ext cx="7461250" cy="116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Picture 6" descr="Cove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037556" y="1417243"/>
            <a:ext cx="7151688"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5" descr="Cove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146557" y="724695"/>
            <a:ext cx="7970837" cy="256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 descr="Kết quả hình ảnh cho minh huệ&quot;"/>
          <p:cNvPicPr>
            <a:picLocks noChangeAspect="1" noChangeArrowheads="1"/>
          </p:cNvPicPr>
          <p:nvPr/>
        </p:nvPicPr>
        <p:blipFill>
          <a:blip r:embed="rId12"/>
          <a:srcRect/>
          <a:stretch>
            <a:fillRect/>
          </a:stretch>
        </p:blipFill>
        <p:spPr bwMode="auto">
          <a:xfrm flipH="1">
            <a:off x="26000" y="1130284"/>
            <a:ext cx="3226788" cy="3324258"/>
          </a:xfrm>
          <a:prstGeom prst="rect">
            <a:avLst/>
          </a:prstGeom>
          <a:ln>
            <a:noFill/>
          </a:ln>
          <a:effectLst>
            <a:softEdge rad="112500"/>
          </a:effectLst>
        </p:spPr>
      </p:pic>
      <p:sp>
        <p:nvSpPr>
          <p:cNvPr id="2" name="Rectangle 1"/>
          <p:cNvSpPr/>
          <p:nvPr/>
        </p:nvSpPr>
        <p:spPr>
          <a:xfrm>
            <a:off x="199771" y="4512461"/>
            <a:ext cx="2879246" cy="4873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rPr>
              <a:t>Minh </a:t>
            </a:r>
            <a:r>
              <a:rPr lang="en-US" dirty="0" err="1">
                <a:solidFill>
                  <a:prstClr val="white"/>
                </a:solidFill>
              </a:rPr>
              <a:t>Huệ</a:t>
            </a:r>
            <a:r>
              <a:rPr lang="en-US" dirty="0">
                <a:solidFill>
                  <a:prstClr val="white"/>
                </a:solidFill>
              </a:rPr>
              <a:t>(1927-2003)</a:t>
            </a:r>
          </a:p>
        </p:txBody>
      </p:sp>
      <p:sp>
        <p:nvSpPr>
          <p:cNvPr id="3" name="Rectangle 2"/>
          <p:cNvSpPr/>
          <p:nvPr/>
        </p:nvSpPr>
        <p:spPr>
          <a:xfrm>
            <a:off x="4174709" y="3121522"/>
            <a:ext cx="4116328" cy="495390"/>
          </a:xfrm>
          <a:prstGeom prst="rect">
            <a:avLst/>
          </a:prstGeom>
          <a:solidFill>
            <a:srgbClr val="FDB9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prstClr val="black"/>
                </a:solidFill>
                <a:latin typeface="Times New Roman" panose="02020603050405020304" pitchFamily="18" charset="0"/>
                <a:cs typeface="Times New Roman" panose="02020603050405020304" pitchFamily="18" charset="0"/>
              </a:rPr>
              <a:t>Đề</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tài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Chủ</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yếu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viết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về</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Bác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Hồ</a:t>
            </a:r>
            <a:endParaRPr lang="en-US" sz="24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261718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1513"/>
                                        </p:tgtEl>
                                        <p:attrNameLst>
                                          <p:attrName>style.visibility</p:attrName>
                                        </p:attrNameLst>
                                      </p:cBhvr>
                                      <p:to>
                                        <p:strVal val="visible"/>
                                      </p:to>
                                    </p:set>
                                    <p:animEffect transition="in" filter="wipe(left)">
                                      <p:cBhvr>
                                        <p:cTn id="12" dur="500"/>
                                        <p:tgtEl>
                                          <p:spTgt spid="215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1509"/>
                                        </p:tgtEl>
                                        <p:attrNameLst>
                                          <p:attrName>style.visibility</p:attrName>
                                        </p:attrNameLst>
                                      </p:cBhvr>
                                      <p:to>
                                        <p:strVal val="visible"/>
                                      </p:to>
                                    </p:set>
                                    <p:animEffect transition="in" filter="wipe(left)">
                                      <p:cBhvr>
                                        <p:cTn id="17" dur="500"/>
                                        <p:tgtEl>
                                          <p:spTgt spid="2150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21510"/>
                                        </p:tgtEl>
                                        <p:attrNameLst>
                                          <p:attrName>style.visibility</p:attrName>
                                        </p:attrNameLst>
                                      </p:cBhvr>
                                      <p:to>
                                        <p:strVal val="visible"/>
                                      </p:to>
                                    </p:set>
                                    <p:animEffect transition="in" filter="wipe(left)">
                                      <p:cBhvr>
                                        <p:cTn id="22" dur="500"/>
                                        <p:tgtEl>
                                          <p:spTgt spid="2151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21511"/>
                                        </p:tgtEl>
                                        <p:attrNameLst>
                                          <p:attrName>style.visibility</p:attrName>
                                        </p:attrNameLst>
                                      </p:cBhvr>
                                      <p:to>
                                        <p:strVal val="visible"/>
                                      </p:to>
                                    </p:set>
                                    <p:animEffect transition="in" filter="wipe(left)">
                                      <p:cBhvr>
                                        <p:cTn id="27" dur="500"/>
                                        <p:tgtEl>
                                          <p:spTgt spid="21511"/>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21512"/>
                                        </p:tgtEl>
                                        <p:attrNameLst>
                                          <p:attrName>style.visibility</p:attrName>
                                        </p:attrNameLst>
                                      </p:cBhvr>
                                      <p:to>
                                        <p:strVal val="visible"/>
                                      </p:to>
                                    </p:set>
                                    <p:animEffect transition="in" filter="wipe(left)">
                                      <p:cBhvr>
                                        <p:cTn id="32" dur="500"/>
                                        <p:tgtEl>
                                          <p:spTgt spid="21512"/>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barn(inVertical)">
                                      <p:cBhvr>
                                        <p:cTn id="35" dur="500"/>
                                        <p:tgtEl>
                                          <p:spTgt spid="3"/>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8" fill="hold" nodeType="clickEffect">
                                  <p:stCondLst>
                                    <p:cond delay="0"/>
                                  </p:stCondLst>
                                  <p:childTnLst>
                                    <p:set>
                                      <p:cBhvr>
                                        <p:cTn id="39" dur="1" fill="hold">
                                          <p:stCondLst>
                                            <p:cond delay="0"/>
                                          </p:stCondLst>
                                        </p:cTn>
                                        <p:tgtEl>
                                          <p:spTgt spid="21514"/>
                                        </p:tgtEl>
                                        <p:attrNameLst>
                                          <p:attrName>style.visibility</p:attrName>
                                        </p:attrNameLst>
                                      </p:cBhvr>
                                      <p:to>
                                        <p:strVal val="visible"/>
                                      </p:to>
                                    </p:set>
                                    <p:animEffect transition="in" filter="wipe(left)">
                                      <p:cBhvr>
                                        <p:cTn id="40" dur="500"/>
                                        <p:tgtEl>
                                          <p:spTgt spid="21514"/>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22" presetClass="entr" presetSubtype="8" fill="hold" nodeType="clickEffect">
                                  <p:stCondLst>
                                    <p:cond delay="0"/>
                                  </p:stCondLst>
                                  <p:childTnLst>
                                    <p:set>
                                      <p:cBhvr>
                                        <p:cTn id="44" dur="1" fill="hold">
                                          <p:stCondLst>
                                            <p:cond delay="0"/>
                                          </p:stCondLst>
                                        </p:cTn>
                                        <p:tgtEl>
                                          <p:spTgt spid="21515"/>
                                        </p:tgtEl>
                                        <p:attrNameLst>
                                          <p:attrName>style.visibility</p:attrName>
                                        </p:attrNameLst>
                                      </p:cBhvr>
                                      <p:to>
                                        <p:strVal val="visible"/>
                                      </p:to>
                                    </p:set>
                                    <p:animEffect transition="in" filter="wipe(left)">
                                      <p:cBhvr>
                                        <p:cTn id="45" dur="500"/>
                                        <p:tgtEl>
                                          <p:spTgt spid="21515"/>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22" presetClass="entr" presetSubtype="8" fill="hold" nodeType="clickEffect">
                                  <p:stCondLst>
                                    <p:cond delay="0"/>
                                  </p:stCondLst>
                                  <p:childTnLst>
                                    <p:set>
                                      <p:cBhvr>
                                        <p:cTn id="49" dur="1" fill="hold">
                                          <p:stCondLst>
                                            <p:cond delay="0"/>
                                          </p:stCondLst>
                                        </p:cTn>
                                        <p:tgtEl>
                                          <p:spTgt spid="21516"/>
                                        </p:tgtEl>
                                        <p:attrNameLst>
                                          <p:attrName>style.visibility</p:attrName>
                                        </p:attrNameLst>
                                      </p:cBhvr>
                                      <p:to>
                                        <p:strVal val="visible"/>
                                      </p:to>
                                    </p:set>
                                    <p:animEffect transition="in" filter="wipe(left)">
                                      <p:cBhvr>
                                        <p:cTn id="50" dur="500"/>
                                        <p:tgtEl>
                                          <p:spTgt spid="21516"/>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22" presetClass="entr" presetSubtype="8" fill="hold" nodeType="clickEffect">
                                  <p:stCondLst>
                                    <p:cond delay="0"/>
                                  </p:stCondLst>
                                  <p:childTnLst>
                                    <p:set>
                                      <p:cBhvr>
                                        <p:cTn id="54" dur="1" fill="hold">
                                          <p:stCondLst>
                                            <p:cond delay="0"/>
                                          </p:stCondLst>
                                        </p:cTn>
                                        <p:tgtEl>
                                          <p:spTgt spid="21517"/>
                                        </p:tgtEl>
                                        <p:attrNameLst>
                                          <p:attrName>style.visibility</p:attrName>
                                        </p:attrNameLst>
                                      </p:cBhvr>
                                      <p:to>
                                        <p:strVal val="visible"/>
                                      </p:to>
                                    </p:set>
                                    <p:animEffect transition="in" filter="wipe(left)">
                                      <p:cBhvr>
                                        <p:cTn id="55" dur="500"/>
                                        <p:tgtEl>
                                          <p:spTgt spid="21517"/>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22" presetClass="entr" presetSubtype="8" fill="hold" nodeType="clickEffect">
                                  <p:stCondLst>
                                    <p:cond delay="0"/>
                                  </p:stCondLst>
                                  <p:childTnLst>
                                    <p:set>
                                      <p:cBhvr>
                                        <p:cTn id="59" dur="1" fill="hold">
                                          <p:stCondLst>
                                            <p:cond delay="0"/>
                                          </p:stCondLst>
                                        </p:cTn>
                                        <p:tgtEl>
                                          <p:spTgt spid="21518"/>
                                        </p:tgtEl>
                                        <p:attrNameLst>
                                          <p:attrName>style.visibility</p:attrName>
                                        </p:attrNameLst>
                                      </p:cBhvr>
                                      <p:to>
                                        <p:strVal val="visible"/>
                                      </p:to>
                                    </p:set>
                                    <p:animEffect transition="in" filter="wipe(left)">
                                      <p:cBhvr>
                                        <p:cTn id="60" dur="500"/>
                                        <p:tgtEl>
                                          <p:spTgt spid="215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Rectangle 4"/>
          <p:cNvSpPr>
            <a:spLocks noChangeArrowheads="1"/>
          </p:cNvSpPr>
          <p:nvPr/>
        </p:nvSpPr>
        <p:spPr bwMode="auto">
          <a:xfrm>
            <a:off x="3916383" y="152400"/>
            <a:ext cx="2776722" cy="637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fontAlgn="base">
              <a:spcBef>
                <a:spcPct val="0"/>
              </a:spcBef>
              <a:spcAft>
                <a:spcPct val="0"/>
              </a:spcAft>
            </a:pPr>
            <a:r>
              <a:rPr lang="en-US" altLang="en-US" sz="1700" dirty="0" err="1">
                <a:solidFill>
                  <a:srgbClr val="000000"/>
                </a:solidFill>
                <a:latin typeface="Arial" panose="020B0604020202020204" pitchFamily="34" charset="0"/>
                <a:cs typeface="Arial" panose="020B0604020202020204" pitchFamily="34" charset="0"/>
              </a:rPr>
              <a:t>Thổn</a:t>
            </a:r>
            <a:r>
              <a:rPr lang="en-US" altLang="en-US" sz="1700" dirty="0">
                <a:solidFill>
                  <a:srgbClr val="000000"/>
                </a:solidFill>
                <a:latin typeface="Arial" panose="020B0604020202020204" pitchFamily="34" charset="0"/>
                <a:cs typeface="Arial" panose="020B0604020202020204" pitchFamily="34" charset="0"/>
              </a:rPr>
              <a:t> </a:t>
            </a:r>
            <a:r>
              <a:rPr lang="en-US" altLang="en-US" sz="1700" dirty="0" err="1">
                <a:solidFill>
                  <a:srgbClr val="000000"/>
                </a:solidFill>
                <a:latin typeface="Arial" panose="020B0604020202020204" pitchFamily="34" charset="0"/>
                <a:cs typeface="Arial" panose="020B0604020202020204" pitchFamily="34" charset="0"/>
              </a:rPr>
              <a:t>thức</a:t>
            </a:r>
            <a:r>
              <a:rPr lang="en-US" altLang="en-US" sz="1700" dirty="0">
                <a:solidFill>
                  <a:srgbClr val="000000"/>
                </a:solidFill>
                <a:latin typeface="Arial" panose="020B0604020202020204" pitchFamily="34" charset="0"/>
                <a:cs typeface="Arial" panose="020B0604020202020204" pitchFamily="34" charset="0"/>
              </a:rPr>
              <a:t> </a:t>
            </a:r>
            <a:r>
              <a:rPr lang="en-US" altLang="en-US" sz="1700" dirty="0" err="1">
                <a:solidFill>
                  <a:srgbClr val="000000"/>
                </a:solidFill>
                <a:latin typeface="Arial" panose="020B0604020202020204" pitchFamily="34" charset="0"/>
                <a:cs typeface="Arial" panose="020B0604020202020204" pitchFamily="34" charset="0"/>
              </a:rPr>
              <a:t>cả</a:t>
            </a:r>
            <a:r>
              <a:rPr lang="en-US" altLang="en-US" sz="1700" dirty="0">
                <a:solidFill>
                  <a:srgbClr val="000000"/>
                </a:solidFill>
                <a:latin typeface="Arial" panose="020B0604020202020204" pitchFamily="34" charset="0"/>
                <a:cs typeface="Arial" panose="020B0604020202020204" pitchFamily="34" charset="0"/>
              </a:rPr>
              <a:t> </a:t>
            </a:r>
            <a:r>
              <a:rPr lang="en-US" altLang="en-US" sz="1700" dirty="0" err="1">
                <a:solidFill>
                  <a:srgbClr val="000000"/>
                </a:solidFill>
                <a:latin typeface="Arial" panose="020B0604020202020204" pitchFamily="34" charset="0"/>
                <a:cs typeface="Arial" panose="020B0604020202020204" pitchFamily="34" charset="0"/>
              </a:rPr>
              <a:t>nỗi</a:t>
            </a:r>
            <a:r>
              <a:rPr lang="en-US" altLang="en-US" sz="1700" dirty="0">
                <a:solidFill>
                  <a:srgbClr val="000000"/>
                </a:solidFill>
                <a:latin typeface="Arial" panose="020B0604020202020204" pitchFamily="34" charset="0"/>
                <a:cs typeface="Arial" panose="020B0604020202020204" pitchFamily="34" charset="0"/>
              </a:rPr>
              <a:t> </a:t>
            </a:r>
            <a:r>
              <a:rPr lang="en-US" altLang="en-US" sz="1700" dirty="0" err="1">
                <a:solidFill>
                  <a:srgbClr val="000000"/>
                </a:solidFill>
                <a:latin typeface="Arial" panose="020B0604020202020204" pitchFamily="34" charset="0"/>
                <a:cs typeface="Arial" panose="020B0604020202020204" pitchFamily="34" charset="0"/>
              </a:rPr>
              <a:t>lòng</a:t>
            </a:r>
            <a:r>
              <a:rPr lang="en-US" altLang="en-US" sz="1700" dirty="0">
                <a:solidFill>
                  <a:srgbClr val="000000"/>
                </a:solidFill>
                <a:latin typeface="Arial" panose="020B0604020202020204" pitchFamily="34" charset="0"/>
                <a:cs typeface="Arial" panose="020B0604020202020204" pitchFamily="34" charset="0"/>
              </a:rPr>
              <a:t/>
            </a:r>
            <a:br>
              <a:rPr lang="en-US" altLang="en-US" sz="1700" dirty="0">
                <a:solidFill>
                  <a:srgbClr val="000000"/>
                </a:solidFill>
                <a:latin typeface="Arial" panose="020B0604020202020204" pitchFamily="34" charset="0"/>
                <a:cs typeface="Arial" panose="020B0604020202020204" pitchFamily="34" charset="0"/>
              </a:rPr>
            </a:br>
            <a:r>
              <a:rPr lang="en-US" altLang="en-US" sz="1700" dirty="0" err="1">
                <a:solidFill>
                  <a:srgbClr val="000000"/>
                </a:solidFill>
                <a:latin typeface="Arial" panose="020B0604020202020204" pitchFamily="34" charset="0"/>
                <a:cs typeface="Arial" panose="020B0604020202020204" pitchFamily="34" charset="0"/>
              </a:rPr>
              <a:t>Thầm</a:t>
            </a:r>
            <a:r>
              <a:rPr lang="en-US" altLang="en-US" sz="1700" dirty="0">
                <a:solidFill>
                  <a:srgbClr val="000000"/>
                </a:solidFill>
                <a:latin typeface="Arial" panose="020B0604020202020204" pitchFamily="34" charset="0"/>
                <a:cs typeface="Arial" panose="020B0604020202020204" pitchFamily="34" charset="0"/>
              </a:rPr>
              <a:t> </a:t>
            </a:r>
            <a:r>
              <a:rPr lang="en-US" altLang="en-US" sz="1700" dirty="0" err="1">
                <a:solidFill>
                  <a:srgbClr val="000000"/>
                </a:solidFill>
                <a:latin typeface="Arial" panose="020B0604020202020204" pitchFamily="34" charset="0"/>
                <a:cs typeface="Arial" panose="020B0604020202020204" pitchFamily="34" charset="0"/>
              </a:rPr>
              <a:t>thì</a:t>
            </a:r>
            <a:r>
              <a:rPr lang="en-US" altLang="en-US" sz="1700" dirty="0">
                <a:solidFill>
                  <a:srgbClr val="000000"/>
                </a:solidFill>
                <a:latin typeface="Arial" panose="020B0604020202020204" pitchFamily="34" charset="0"/>
                <a:cs typeface="Arial" panose="020B0604020202020204" pitchFamily="34" charset="0"/>
              </a:rPr>
              <a:t> </a:t>
            </a:r>
            <a:r>
              <a:rPr lang="en-US" altLang="en-US" sz="1700" dirty="0" err="1">
                <a:solidFill>
                  <a:srgbClr val="000000"/>
                </a:solidFill>
                <a:latin typeface="Arial" panose="020B0604020202020204" pitchFamily="34" charset="0"/>
                <a:cs typeface="Arial" panose="020B0604020202020204" pitchFamily="34" charset="0"/>
              </a:rPr>
              <a:t>anh</a:t>
            </a:r>
            <a:r>
              <a:rPr lang="en-US" altLang="en-US" sz="1700" dirty="0">
                <a:solidFill>
                  <a:srgbClr val="000000"/>
                </a:solidFill>
                <a:latin typeface="Arial" panose="020B0604020202020204" pitchFamily="34" charset="0"/>
                <a:cs typeface="Arial" panose="020B0604020202020204" pitchFamily="34" charset="0"/>
              </a:rPr>
              <a:t> </a:t>
            </a:r>
            <a:r>
              <a:rPr lang="en-US" altLang="en-US" sz="1700" dirty="0" err="1">
                <a:solidFill>
                  <a:srgbClr val="000000"/>
                </a:solidFill>
                <a:latin typeface="Arial" panose="020B0604020202020204" pitchFamily="34" charset="0"/>
                <a:cs typeface="Arial" panose="020B0604020202020204" pitchFamily="34" charset="0"/>
              </a:rPr>
              <a:t>hỏi</a:t>
            </a:r>
            <a:r>
              <a:rPr lang="en-US" altLang="en-US" sz="1700" dirty="0">
                <a:solidFill>
                  <a:srgbClr val="000000"/>
                </a:solidFill>
                <a:latin typeface="Arial" panose="020B0604020202020204" pitchFamily="34" charset="0"/>
                <a:cs typeface="Arial" panose="020B0604020202020204" pitchFamily="34" charset="0"/>
              </a:rPr>
              <a:t> </a:t>
            </a:r>
            <a:r>
              <a:rPr lang="en-US" altLang="en-US" sz="1700" dirty="0" err="1">
                <a:solidFill>
                  <a:srgbClr val="000000"/>
                </a:solidFill>
                <a:latin typeface="Arial" panose="020B0604020202020204" pitchFamily="34" charset="0"/>
                <a:cs typeface="Arial" panose="020B0604020202020204" pitchFamily="34" charset="0"/>
              </a:rPr>
              <a:t>nhỏ</a:t>
            </a:r>
            <a:r>
              <a:rPr lang="en-US" altLang="en-US" sz="1700" dirty="0">
                <a:solidFill>
                  <a:srgbClr val="000000"/>
                </a:solidFill>
                <a:latin typeface="Arial" panose="020B0604020202020204" pitchFamily="34" charset="0"/>
                <a:cs typeface="Arial" panose="020B0604020202020204" pitchFamily="34" charset="0"/>
              </a:rPr>
              <a:t>:</a:t>
            </a:r>
            <a:br>
              <a:rPr lang="en-US" altLang="en-US" sz="1700" dirty="0">
                <a:solidFill>
                  <a:srgbClr val="000000"/>
                </a:solidFill>
                <a:latin typeface="Arial" panose="020B0604020202020204" pitchFamily="34" charset="0"/>
                <a:cs typeface="Arial" panose="020B0604020202020204" pitchFamily="34" charset="0"/>
              </a:rPr>
            </a:br>
            <a:r>
              <a:rPr lang="en-US" altLang="en-US" sz="1700" dirty="0">
                <a:solidFill>
                  <a:srgbClr val="000000"/>
                </a:solidFill>
                <a:latin typeface="Arial" panose="020B0604020202020204" pitchFamily="34" charset="0"/>
                <a:cs typeface="Arial" panose="020B0604020202020204" pitchFamily="34" charset="0"/>
              </a:rPr>
              <a:t>- </a:t>
            </a:r>
            <a:r>
              <a:rPr lang="en-US" altLang="en-US" sz="1700" dirty="0" err="1">
                <a:solidFill>
                  <a:srgbClr val="000000"/>
                </a:solidFill>
                <a:latin typeface="Arial" panose="020B0604020202020204" pitchFamily="34" charset="0"/>
                <a:cs typeface="Arial" panose="020B0604020202020204" pitchFamily="34" charset="0"/>
              </a:rPr>
              <a:t>Bác</a:t>
            </a:r>
            <a:r>
              <a:rPr lang="en-US" altLang="en-US" sz="1700" dirty="0">
                <a:solidFill>
                  <a:srgbClr val="000000"/>
                </a:solidFill>
                <a:latin typeface="Arial" panose="020B0604020202020204" pitchFamily="34" charset="0"/>
                <a:cs typeface="Arial" panose="020B0604020202020204" pitchFamily="34" charset="0"/>
              </a:rPr>
              <a:t> </a:t>
            </a:r>
            <a:r>
              <a:rPr lang="en-US" altLang="en-US" sz="1700" dirty="0" err="1">
                <a:solidFill>
                  <a:srgbClr val="000000"/>
                </a:solidFill>
                <a:latin typeface="Arial" panose="020B0604020202020204" pitchFamily="34" charset="0"/>
                <a:cs typeface="Arial" panose="020B0604020202020204" pitchFamily="34" charset="0"/>
              </a:rPr>
              <a:t>ơi</a:t>
            </a:r>
            <a:r>
              <a:rPr lang="en-US" altLang="en-US" sz="1700" dirty="0">
                <a:solidFill>
                  <a:srgbClr val="000000"/>
                </a:solidFill>
                <a:latin typeface="Arial" panose="020B0604020202020204" pitchFamily="34" charset="0"/>
                <a:cs typeface="Arial" panose="020B0604020202020204" pitchFamily="34" charset="0"/>
              </a:rPr>
              <a:t>! </a:t>
            </a:r>
            <a:r>
              <a:rPr lang="en-US" altLang="en-US" sz="1700" dirty="0" err="1">
                <a:solidFill>
                  <a:srgbClr val="000000"/>
                </a:solidFill>
                <a:latin typeface="Arial" panose="020B0604020202020204" pitchFamily="34" charset="0"/>
                <a:cs typeface="Arial" panose="020B0604020202020204" pitchFamily="34" charset="0"/>
              </a:rPr>
              <a:t>Bác</a:t>
            </a:r>
            <a:r>
              <a:rPr lang="en-US" altLang="en-US" sz="1700" dirty="0">
                <a:solidFill>
                  <a:srgbClr val="000000"/>
                </a:solidFill>
                <a:latin typeface="Arial" panose="020B0604020202020204" pitchFamily="34" charset="0"/>
                <a:cs typeface="Arial" panose="020B0604020202020204" pitchFamily="34" charset="0"/>
              </a:rPr>
              <a:t> </a:t>
            </a:r>
            <a:r>
              <a:rPr lang="en-US" altLang="en-US" sz="1700" dirty="0" err="1">
                <a:solidFill>
                  <a:srgbClr val="000000"/>
                </a:solidFill>
                <a:latin typeface="Arial" panose="020B0604020202020204" pitchFamily="34" charset="0"/>
                <a:cs typeface="Arial" panose="020B0604020202020204" pitchFamily="34" charset="0"/>
              </a:rPr>
              <a:t>chưa</a:t>
            </a:r>
            <a:r>
              <a:rPr lang="en-US" altLang="en-US" sz="1700" dirty="0">
                <a:solidFill>
                  <a:srgbClr val="000000"/>
                </a:solidFill>
                <a:latin typeface="Arial" panose="020B0604020202020204" pitchFamily="34" charset="0"/>
                <a:cs typeface="Arial" panose="020B0604020202020204" pitchFamily="34" charset="0"/>
              </a:rPr>
              <a:t> </a:t>
            </a:r>
            <a:r>
              <a:rPr lang="en-US" altLang="en-US" sz="1700" dirty="0" err="1">
                <a:solidFill>
                  <a:srgbClr val="000000"/>
                </a:solidFill>
                <a:latin typeface="Arial" panose="020B0604020202020204" pitchFamily="34" charset="0"/>
                <a:cs typeface="Arial" panose="020B0604020202020204" pitchFamily="34" charset="0"/>
              </a:rPr>
              <a:t>ngủ</a:t>
            </a:r>
            <a:r>
              <a:rPr lang="en-US" altLang="en-US" sz="1700" dirty="0">
                <a:solidFill>
                  <a:srgbClr val="000000"/>
                </a:solidFill>
                <a:latin typeface="Arial" panose="020B0604020202020204" pitchFamily="34" charset="0"/>
                <a:cs typeface="Arial" panose="020B0604020202020204" pitchFamily="34" charset="0"/>
              </a:rPr>
              <a:t>?</a:t>
            </a:r>
            <a:br>
              <a:rPr lang="en-US" altLang="en-US" sz="1700" dirty="0">
                <a:solidFill>
                  <a:srgbClr val="000000"/>
                </a:solidFill>
                <a:latin typeface="Arial" panose="020B0604020202020204" pitchFamily="34" charset="0"/>
                <a:cs typeface="Arial" panose="020B0604020202020204" pitchFamily="34" charset="0"/>
              </a:rPr>
            </a:br>
            <a:r>
              <a:rPr lang="en-US" altLang="en-US" sz="1700" dirty="0" err="1">
                <a:solidFill>
                  <a:srgbClr val="000000"/>
                </a:solidFill>
                <a:latin typeface="Arial" panose="020B0604020202020204" pitchFamily="34" charset="0"/>
                <a:cs typeface="Arial" panose="020B0604020202020204" pitchFamily="34" charset="0"/>
              </a:rPr>
              <a:t>Bác</a:t>
            </a:r>
            <a:r>
              <a:rPr lang="en-US" altLang="en-US" sz="1700" dirty="0">
                <a:solidFill>
                  <a:srgbClr val="000000"/>
                </a:solidFill>
                <a:latin typeface="Arial" panose="020B0604020202020204" pitchFamily="34" charset="0"/>
                <a:cs typeface="Arial" panose="020B0604020202020204" pitchFamily="34" charset="0"/>
              </a:rPr>
              <a:t> </a:t>
            </a:r>
            <a:r>
              <a:rPr lang="en-US" altLang="en-US" sz="1700" dirty="0" err="1">
                <a:solidFill>
                  <a:srgbClr val="000000"/>
                </a:solidFill>
                <a:latin typeface="Arial" panose="020B0604020202020204" pitchFamily="34" charset="0"/>
                <a:cs typeface="Arial" panose="020B0604020202020204" pitchFamily="34" charset="0"/>
              </a:rPr>
              <a:t>có</a:t>
            </a:r>
            <a:r>
              <a:rPr lang="en-US" altLang="en-US" sz="1700" dirty="0">
                <a:solidFill>
                  <a:srgbClr val="000000"/>
                </a:solidFill>
                <a:latin typeface="Arial" panose="020B0604020202020204" pitchFamily="34" charset="0"/>
                <a:cs typeface="Arial" panose="020B0604020202020204" pitchFamily="34" charset="0"/>
              </a:rPr>
              <a:t> </a:t>
            </a:r>
            <a:r>
              <a:rPr lang="en-US" altLang="en-US" sz="1700" dirty="0" err="1">
                <a:solidFill>
                  <a:srgbClr val="000000"/>
                </a:solidFill>
                <a:latin typeface="Arial" panose="020B0604020202020204" pitchFamily="34" charset="0"/>
                <a:cs typeface="Arial" panose="020B0604020202020204" pitchFamily="34" charset="0"/>
              </a:rPr>
              <a:t>lạnh</a:t>
            </a:r>
            <a:r>
              <a:rPr lang="en-US" altLang="en-US" sz="1700" dirty="0">
                <a:solidFill>
                  <a:srgbClr val="000000"/>
                </a:solidFill>
                <a:latin typeface="Arial" panose="020B0604020202020204" pitchFamily="34" charset="0"/>
                <a:cs typeface="Arial" panose="020B0604020202020204" pitchFamily="34" charset="0"/>
              </a:rPr>
              <a:t> </a:t>
            </a:r>
            <a:r>
              <a:rPr lang="en-US" altLang="en-US" sz="1700" dirty="0" err="1">
                <a:solidFill>
                  <a:srgbClr val="000000"/>
                </a:solidFill>
                <a:latin typeface="Arial" panose="020B0604020202020204" pitchFamily="34" charset="0"/>
                <a:cs typeface="Arial" panose="020B0604020202020204" pitchFamily="34" charset="0"/>
              </a:rPr>
              <a:t>lắm</a:t>
            </a:r>
            <a:r>
              <a:rPr lang="en-US" altLang="en-US" sz="1700" dirty="0">
                <a:solidFill>
                  <a:srgbClr val="000000"/>
                </a:solidFill>
                <a:latin typeface="Arial" panose="020B0604020202020204" pitchFamily="34" charset="0"/>
                <a:cs typeface="Arial" panose="020B0604020202020204" pitchFamily="34" charset="0"/>
              </a:rPr>
              <a:t> </a:t>
            </a:r>
            <a:r>
              <a:rPr lang="en-US" altLang="en-US" sz="1700" dirty="0" err="1">
                <a:solidFill>
                  <a:srgbClr val="000000"/>
                </a:solidFill>
                <a:latin typeface="Arial" panose="020B0604020202020204" pitchFamily="34" charset="0"/>
                <a:cs typeface="Arial" panose="020B0604020202020204" pitchFamily="34" charset="0"/>
              </a:rPr>
              <a:t>không</a:t>
            </a:r>
            <a:r>
              <a:rPr lang="en-US" altLang="en-US" sz="1700" dirty="0">
                <a:solidFill>
                  <a:srgbClr val="000000"/>
                </a:solidFill>
                <a:latin typeface="Arial" panose="020B0604020202020204" pitchFamily="34" charset="0"/>
                <a:cs typeface="Arial" panose="020B0604020202020204" pitchFamily="34" charset="0"/>
              </a:rPr>
              <a:t>?</a:t>
            </a:r>
          </a:p>
          <a:p>
            <a:pPr fontAlgn="base">
              <a:spcBef>
                <a:spcPct val="0"/>
              </a:spcBef>
              <a:spcAft>
                <a:spcPct val="0"/>
              </a:spcAft>
            </a:pPr>
            <a:endParaRPr lang="en-US" altLang="en-US" sz="1700" u="sng" dirty="0">
              <a:solidFill>
                <a:srgbClr val="000000"/>
              </a:solidFill>
              <a:latin typeface="Arial" panose="020B0604020202020204" pitchFamily="34" charset="0"/>
              <a:cs typeface="Arial" panose="020B0604020202020204" pitchFamily="34" charset="0"/>
            </a:endParaRPr>
          </a:p>
          <a:p>
            <a:pPr fontAlgn="base">
              <a:spcBef>
                <a:spcPct val="0"/>
              </a:spcBef>
              <a:spcAft>
                <a:spcPct val="0"/>
              </a:spcAft>
            </a:pPr>
            <a:r>
              <a:rPr lang="en-US" altLang="en-US" sz="1700" dirty="0">
                <a:solidFill>
                  <a:srgbClr val="000000"/>
                </a:solidFill>
                <a:latin typeface="Arial" panose="020B0604020202020204" pitchFamily="34" charset="0"/>
                <a:cs typeface="Arial" panose="020B0604020202020204" pitchFamily="34" charset="0"/>
              </a:rPr>
              <a:t>- </a:t>
            </a:r>
            <a:r>
              <a:rPr lang="en-US" altLang="en-US" sz="1700" dirty="0" err="1">
                <a:solidFill>
                  <a:srgbClr val="000000"/>
                </a:solidFill>
                <a:latin typeface="Arial" panose="020B0604020202020204" pitchFamily="34" charset="0"/>
                <a:cs typeface="Arial" panose="020B0604020202020204" pitchFamily="34" charset="0"/>
              </a:rPr>
              <a:t>Chú</a:t>
            </a:r>
            <a:r>
              <a:rPr lang="en-US" altLang="en-US" sz="1700" dirty="0">
                <a:solidFill>
                  <a:srgbClr val="000000"/>
                </a:solidFill>
                <a:latin typeface="Arial" panose="020B0604020202020204" pitchFamily="34" charset="0"/>
                <a:cs typeface="Arial" panose="020B0604020202020204" pitchFamily="34" charset="0"/>
              </a:rPr>
              <a:t> </a:t>
            </a:r>
            <a:r>
              <a:rPr lang="en-US" altLang="en-US" sz="1700" dirty="0" err="1">
                <a:solidFill>
                  <a:srgbClr val="000000"/>
                </a:solidFill>
                <a:latin typeface="Arial" panose="020B0604020202020204" pitchFamily="34" charset="0"/>
                <a:cs typeface="Arial" panose="020B0604020202020204" pitchFamily="34" charset="0"/>
              </a:rPr>
              <a:t>cứ</a:t>
            </a:r>
            <a:r>
              <a:rPr lang="en-US" altLang="en-US" sz="1700" dirty="0">
                <a:solidFill>
                  <a:srgbClr val="000000"/>
                </a:solidFill>
                <a:latin typeface="Arial" panose="020B0604020202020204" pitchFamily="34" charset="0"/>
                <a:cs typeface="Arial" panose="020B0604020202020204" pitchFamily="34" charset="0"/>
              </a:rPr>
              <a:t> </a:t>
            </a:r>
            <a:r>
              <a:rPr lang="en-US" altLang="en-US" sz="1700" dirty="0" err="1">
                <a:solidFill>
                  <a:srgbClr val="000000"/>
                </a:solidFill>
                <a:latin typeface="Arial" panose="020B0604020202020204" pitchFamily="34" charset="0"/>
                <a:cs typeface="Arial" panose="020B0604020202020204" pitchFamily="34" charset="0"/>
              </a:rPr>
              <a:t>việc</a:t>
            </a:r>
            <a:r>
              <a:rPr lang="en-US" altLang="en-US" sz="1700" dirty="0">
                <a:solidFill>
                  <a:srgbClr val="000000"/>
                </a:solidFill>
                <a:latin typeface="Arial" panose="020B0604020202020204" pitchFamily="34" charset="0"/>
                <a:cs typeface="Arial" panose="020B0604020202020204" pitchFamily="34" charset="0"/>
              </a:rPr>
              <a:t> </a:t>
            </a:r>
            <a:r>
              <a:rPr lang="en-US" altLang="en-US" sz="1700" dirty="0" err="1">
                <a:solidFill>
                  <a:srgbClr val="000000"/>
                </a:solidFill>
                <a:latin typeface="Arial" panose="020B0604020202020204" pitchFamily="34" charset="0"/>
                <a:cs typeface="Arial" panose="020B0604020202020204" pitchFamily="34" charset="0"/>
              </a:rPr>
              <a:t>ngủ</a:t>
            </a:r>
            <a:r>
              <a:rPr lang="en-US" altLang="en-US" sz="1700" dirty="0">
                <a:solidFill>
                  <a:srgbClr val="000000"/>
                </a:solidFill>
                <a:latin typeface="Arial" panose="020B0604020202020204" pitchFamily="34" charset="0"/>
                <a:cs typeface="Arial" panose="020B0604020202020204" pitchFamily="34" charset="0"/>
              </a:rPr>
              <a:t> </a:t>
            </a:r>
            <a:r>
              <a:rPr lang="en-US" altLang="en-US" sz="1700" dirty="0" err="1">
                <a:solidFill>
                  <a:srgbClr val="000000"/>
                </a:solidFill>
                <a:latin typeface="Arial" panose="020B0604020202020204" pitchFamily="34" charset="0"/>
                <a:cs typeface="Arial" panose="020B0604020202020204" pitchFamily="34" charset="0"/>
              </a:rPr>
              <a:t>ngon</a:t>
            </a:r>
            <a:endParaRPr lang="en-US" altLang="en-US" sz="1700" dirty="0">
              <a:solidFill>
                <a:srgbClr val="000000"/>
              </a:solidFill>
              <a:latin typeface="Arial" panose="020B0604020202020204" pitchFamily="34" charset="0"/>
              <a:cs typeface="Arial" panose="020B0604020202020204" pitchFamily="34" charset="0"/>
            </a:endParaRPr>
          </a:p>
          <a:p>
            <a:pPr fontAlgn="base">
              <a:spcBef>
                <a:spcPct val="0"/>
              </a:spcBef>
              <a:spcAft>
                <a:spcPct val="0"/>
              </a:spcAft>
            </a:pPr>
            <a:r>
              <a:rPr lang="en-US" altLang="en-US" sz="1700" dirty="0">
                <a:solidFill>
                  <a:srgbClr val="000000"/>
                </a:solidFill>
                <a:latin typeface="Arial" panose="020B0604020202020204" pitchFamily="34" charset="0"/>
                <a:cs typeface="Arial" panose="020B0604020202020204" pitchFamily="34" charset="0"/>
              </a:rPr>
              <a:t>  </a:t>
            </a:r>
            <a:r>
              <a:rPr lang="en-US" altLang="en-US" sz="1700" dirty="0" err="1">
                <a:solidFill>
                  <a:srgbClr val="000000"/>
                </a:solidFill>
                <a:latin typeface="Arial" panose="020B0604020202020204" pitchFamily="34" charset="0"/>
                <a:cs typeface="Arial" panose="020B0604020202020204" pitchFamily="34" charset="0"/>
              </a:rPr>
              <a:t>Ngày</a:t>
            </a:r>
            <a:r>
              <a:rPr lang="en-US" altLang="en-US" sz="1700" dirty="0">
                <a:solidFill>
                  <a:srgbClr val="000000"/>
                </a:solidFill>
                <a:latin typeface="Arial" panose="020B0604020202020204" pitchFamily="34" charset="0"/>
                <a:cs typeface="Arial" panose="020B0604020202020204" pitchFamily="34" charset="0"/>
              </a:rPr>
              <a:t> </a:t>
            </a:r>
            <a:r>
              <a:rPr lang="en-US" altLang="en-US" sz="1700" dirty="0" err="1">
                <a:solidFill>
                  <a:srgbClr val="000000"/>
                </a:solidFill>
                <a:latin typeface="Arial" panose="020B0604020202020204" pitchFamily="34" charset="0"/>
                <a:cs typeface="Arial" panose="020B0604020202020204" pitchFamily="34" charset="0"/>
              </a:rPr>
              <a:t>mai</a:t>
            </a:r>
            <a:r>
              <a:rPr lang="en-US" altLang="en-US" sz="1700" dirty="0">
                <a:solidFill>
                  <a:srgbClr val="000000"/>
                </a:solidFill>
                <a:latin typeface="Arial" panose="020B0604020202020204" pitchFamily="34" charset="0"/>
                <a:cs typeface="Arial" panose="020B0604020202020204" pitchFamily="34" charset="0"/>
              </a:rPr>
              <a:t> </a:t>
            </a:r>
            <a:r>
              <a:rPr lang="en-US" altLang="en-US" sz="1700" dirty="0" err="1">
                <a:solidFill>
                  <a:srgbClr val="000000"/>
                </a:solidFill>
                <a:latin typeface="Arial" panose="020B0604020202020204" pitchFamily="34" charset="0"/>
                <a:cs typeface="Arial" panose="020B0604020202020204" pitchFamily="34" charset="0"/>
              </a:rPr>
              <a:t>đi</a:t>
            </a:r>
            <a:r>
              <a:rPr lang="en-US" altLang="en-US" sz="1700" dirty="0">
                <a:solidFill>
                  <a:srgbClr val="000000"/>
                </a:solidFill>
                <a:latin typeface="Arial" panose="020B0604020202020204" pitchFamily="34" charset="0"/>
                <a:cs typeface="Arial" panose="020B0604020202020204" pitchFamily="34" charset="0"/>
              </a:rPr>
              <a:t> </a:t>
            </a:r>
            <a:r>
              <a:rPr lang="en-US" altLang="en-US" sz="1700" dirty="0" err="1">
                <a:solidFill>
                  <a:srgbClr val="000000"/>
                </a:solidFill>
                <a:latin typeface="Arial" panose="020B0604020202020204" pitchFamily="34" charset="0"/>
                <a:cs typeface="Arial" panose="020B0604020202020204" pitchFamily="34" charset="0"/>
              </a:rPr>
              <a:t>đánh</a:t>
            </a:r>
            <a:r>
              <a:rPr lang="en-US" altLang="en-US" sz="1700" dirty="0">
                <a:solidFill>
                  <a:srgbClr val="000000"/>
                </a:solidFill>
                <a:latin typeface="Arial" panose="020B0604020202020204" pitchFamily="34" charset="0"/>
                <a:cs typeface="Arial" panose="020B0604020202020204" pitchFamily="34" charset="0"/>
              </a:rPr>
              <a:t> </a:t>
            </a:r>
            <a:r>
              <a:rPr lang="en-US" altLang="en-US" sz="1700" dirty="0" err="1">
                <a:solidFill>
                  <a:srgbClr val="000000"/>
                </a:solidFill>
                <a:latin typeface="Arial" panose="020B0604020202020204" pitchFamily="34" charset="0"/>
                <a:cs typeface="Arial" panose="020B0604020202020204" pitchFamily="34" charset="0"/>
              </a:rPr>
              <a:t>giặc</a:t>
            </a:r>
            <a:endParaRPr lang="en-US" altLang="en-US" sz="1700" dirty="0">
              <a:solidFill>
                <a:srgbClr val="000000"/>
              </a:solidFill>
              <a:latin typeface="Arial" panose="020B0604020202020204" pitchFamily="34" charset="0"/>
              <a:cs typeface="Arial" panose="020B0604020202020204" pitchFamily="34" charset="0"/>
            </a:endParaRPr>
          </a:p>
          <a:p>
            <a:pPr fontAlgn="base">
              <a:spcBef>
                <a:spcPct val="0"/>
              </a:spcBef>
              <a:spcAft>
                <a:spcPct val="0"/>
              </a:spcAft>
            </a:pPr>
            <a:r>
              <a:rPr lang="en-US" altLang="en-US" sz="1700" dirty="0" err="1">
                <a:solidFill>
                  <a:srgbClr val="000000"/>
                </a:solidFill>
                <a:latin typeface="Arial" panose="020B0604020202020204" pitchFamily="34" charset="0"/>
                <a:cs typeface="Arial" panose="020B0604020202020204" pitchFamily="34" charset="0"/>
              </a:rPr>
              <a:t>Vâng</a:t>
            </a:r>
            <a:r>
              <a:rPr lang="en-US" altLang="en-US" sz="1700" dirty="0">
                <a:solidFill>
                  <a:srgbClr val="000000"/>
                </a:solidFill>
                <a:latin typeface="Arial" panose="020B0604020202020204" pitchFamily="34" charset="0"/>
                <a:cs typeface="Arial" panose="020B0604020202020204" pitchFamily="34" charset="0"/>
              </a:rPr>
              <a:t> </a:t>
            </a:r>
            <a:r>
              <a:rPr lang="en-US" altLang="en-US" sz="1700" dirty="0" err="1">
                <a:solidFill>
                  <a:srgbClr val="000000"/>
                </a:solidFill>
                <a:latin typeface="Arial" panose="020B0604020202020204" pitchFamily="34" charset="0"/>
                <a:cs typeface="Arial" panose="020B0604020202020204" pitchFamily="34" charset="0"/>
              </a:rPr>
              <a:t>lời</a:t>
            </a:r>
            <a:r>
              <a:rPr lang="en-US" altLang="en-US" sz="1700" dirty="0">
                <a:solidFill>
                  <a:srgbClr val="000000"/>
                </a:solidFill>
                <a:latin typeface="Arial" panose="020B0604020202020204" pitchFamily="34" charset="0"/>
                <a:cs typeface="Arial" panose="020B0604020202020204" pitchFamily="34" charset="0"/>
              </a:rPr>
              <a:t> </a:t>
            </a:r>
            <a:r>
              <a:rPr lang="en-US" altLang="en-US" sz="1700" dirty="0" err="1">
                <a:solidFill>
                  <a:srgbClr val="000000"/>
                </a:solidFill>
                <a:latin typeface="Arial" panose="020B0604020202020204" pitchFamily="34" charset="0"/>
                <a:cs typeface="Arial" panose="020B0604020202020204" pitchFamily="34" charset="0"/>
              </a:rPr>
              <a:t>anh</a:t>
            </a:r>
            <a:r>
              <a:rPr lang="en-US" altLang="en-US" sz="1700" dirty="0">
                <a:solidFill>
                  <a:srgbClr val="000000"/>
                </a:solidFill>
                <a:latin typeface="Arial" panose="020B0604020202020204" pitchFamily="34" charset="0"/>
                <a:cs typeface="Arial" panose="020B0604020202020204" pitchFamily="34" charset="0"/>
              </a:rPr>
              <a:t> </a:t>
            </a:r>
            <a:r>
              <a:rPr lang="en-US" altLang="en-US" sz="1700" dirty="0" err="1">
                <a:solidFill>
                  <a:srgbClr val="000000"/>
                </a:solidFill>
                <a:latin typeface="Arial" panose="020B0604020202020204" pitchFamily="34" charset="0"/>
                <a:cs typeface="Arial" panose="020B0604020202020204" pitchFamily="34" charset="0"/>
              </a:rPr>
              <a:t>nhắm</a:t>
            </a:r>
            <a:r>
              <a:rPr lang="en-US" altLang="en-US" sz="1700" dirty="0">
                <a:solidFill>
                  <a:srgbClr val="000000"/>
                </a:solidFill>
                <a:latin typeface="Arial" panose="020B0604020202020204" pitchFamily="34" charset="0"/>
                <a:cs typeface="Arial" panose="020B0604020202020204" pitchFamily="34" charset="0"/>
              </a:rPr>
              <a:t> </a:t>
            </a:r>
            <a:r>
              <a:rPr lang="en-US" altLang="en-US" sz="1700" dirty="0" err="1">
                <a:solidFill>
                  <a:srgbClr val="000000"/>
                </a:solidFill>
                <a:latin typeface="Arial" panose="020B0604020202020204" pitchFamily="34" charset="0"/>
                <a:cs typeface="Arial" panose="020B0604020202020204" pitchFamily="34" charset="0"/>
              </a:rPr>
              <a:t>mắt</a:t>
            </a:r>
            <a:endParaRPr lang="en-US" altLang="en-US" sz="1700" dirty="0">
              <a:solidFill>
                <a:srgbClr val="000000"/>
              </a:solidFill>
              <a:latin typeface="Arial" panose="020B0604020202020204" pitchFamily="34" charset="0"/>
              <a:cs typeface="Arial" panose="020B0604020202020204" pitchFamily="34" charset="0"/>
            </a:endParaRPr>
          </a:p>
          <a:p>
            <a:pPr fontAlgn="base">
              <a:spcBef>
                <a:spcPct val="0"/>
              </a:spcBef>
              <a:spcAft>
                <a:spcPct val="0"/>
              </a:spcAft>
            </a:pPr>
            <a:r>
              <a:rPr lang="en-US" altLang="en-US" sz="1700" dirty="0" err="1">
                <a:solidFill>
                  <a:srgbClr val="000000"/>
                </a:solidFill>
                <a:latin typeface="Arial" panose="020B0604020202020204" pitchFamily="34" charset="0"/>
                <a:cs typeface="Arial" panose="020B0604020202020204" pitchFamily="34" charset="0"/>
              </a:rPr>
              <a:t>Nhưng</a:t>
            </a:r>
            <a:r>
              <a:rPr lang="en-US" altLang="en-US" sz="1700" dirty="0">
                <a:solidFill>
                  <a:srgbClr val="000000"/>
                </a:solidFill>
                <a:latin typeface="Arial" panose="020B0604020202020204" pitchFamily="34" charset="0"/>
                <a:cs typeface="Arial" panose="020B0604020202020204" pitchFamily="34" charset="0"/>
              </a:rPr>
              <a:t> </a:t>
            </a:r>
            <a:r>
              <a:rPr lang="en-US" altLang="en-US" sz="1700" dirty="0" err="1">
                <a:solidFill>
                  <a:srgbClr val="000000"/>
                </a:solidFill>
                <a:latin typeface="Arial" panose="020B0604020202020204" pitchFamily="34" charset="0"/>
                <a:cs typeface="Arial" panose="020B0604020202020204" pitchFamily="34" charset="0"/>
              </a:rPr>
              <a:t>bụng</a:t>
            </a:r>
            <a:r>
              <a:rPr lang="en-US" altLang="en-US" sz="1700" dirty="0">
                <a:solidFill>
                  <a:srgbClr val="000000"/>
                </a:solidFill>
                <a:latin typeface="Arial" panose="020B0604020202020204" pitchFamily="34" charset="0"/>
                <a:cs typeface="Arial" panose="020B0604020202020204" pitchFamily="34" charset="0"/>
              </a:rPr>
              <a:t> </a:t>
            </a:r>
            <a:r>
              <a:rPr lang="en-US" altLang="en-US" sz="1700" dirty="0" err="1">
                <a:solidFill>
                  <a:srgbClr val="000000"/>
                </a:solidFill>
                <a:latin typeface="Arial" panose="020B0604020202020204" pitchFamily="34" charset="0"/>
                <a:cs typeface="Arial" panose="020B0604020202020204" pitchFamily="34" charset="0"/>
              </a:rPr>
              <a:t>vẫn</a:t>
            </a:r>
            <a:r>
              <a:rPr lang="en-US" altLang="en-US" sz="1700" dirty="0">
                <a:solidFill>
                  <a:srgbClr val="000000"/>
                </a:solidFill>
                <a:latin typeface="Arial" panose="020B0604020202020204" pitchFamily="34" charset="0"/>
                <a:cs typeface="Arial" panose="020B0604020202020204" pitchFamily="34" charset="0"/>
              </a:rPr>
              <a:t> </a:t>
            </a:r>
            <a:r>
              <a:rPr lang="en-US" altLang="en-US" sz="1700" dirty="0" err="1">
                <a:solidFill>
                  <a:srgbClr val="000000"/>
                </a:solidFill>
                <a:latin typeface="Arial" panose="020B0604020202020204" pitchFamily="34" charset="0"/>
                <a:cs typeface="Arial" panose="020B0604020202020204" pitchFamily="34" charset="0"/>
              </a:rPr>
              <a:t>bồn</a:t>
            </a:r>
            <a:r>
              <a:rPr lang="en-US" altLang="en-US" sz="1700" dirty="0">
                <a:solidFill>
                  <a:srgbClr val="000000"/>
                </a:solidFill>
                <a:latin typeface="Arial" panose="020B0604020202020204" pitchFamily="34" charset="0"/>
                <a:cs typeface="Arial" panose="020B0604020202020204" pitchFamily="34" charset="0"/>
              </a:rPr>
              <a:t> </a:t>
            </a:r>
            <a:r>
              <a:rPr lang="en-US" altLang="en-US" sz="1700" dirty="0" err="1">
                <a:solidFill>
                  <a:srgbClr val="000000"/>
                </a:solidFill>
                <a:latin typeface="Arial" panose="020B0604020202020204" pitchFamily="34" charset="0"/>
                <a:cs typeface="Arial" panose="020B0604020202020204" pitchFamily="34" charset="0"/>
              </a:rPr>
              <a:t>chồn</a:t>
            </a:r>
            <a:endParaRPr lang="en-US" altLang="en-US" sz="1700" dirty="0">
              <a:solidFill>
                <a:srgbClr val="000000"/>
              </a:solidFill>
              <a:latin typeface="Arial" panose="020B0604020202020204" pitchFamily="34" charset="0"/>
              <a:cs typeface="Arial" panose="020B0604020202020204" pitchFamily="34" charset="0"/>
            </a:endParaRPr>
          </a:p>
          <a:p>
            <a:pPr fontAlgn="base">
              <a:spcBef>
                <a:spcPct val="0"/>
              </a:spcBef>
              <a:spcAft>
                <a:spcPct val="0"/>
              </a:spcAft>
            </a:pPr>
            <a:endParaRPr lang="en-US" altLang="en-US" sz="1700" dirty="0">
              <a:solidFill>
                <a:srgbClr val="000000"/>
              </a:solidFill>
              <a:latin typeface="Arial" panose="020B0604020202020204" pitchFamily="34" charset="0"/>
              <a:cs typeface="Arial" panose="020B0604020202020204" pitchFamily="34" charset="0"/>
            </a:endParaRPr>
          </a:p>
          <a:p>
            <a:pPr fontAlgn="base">
              <a:spcBef>
                <a:spcPct val="0"/>
              </a:spcBef>
              <a:spcAft>
                <a:spcPct val="0"/>
              </a:spcAft>
            </a:pPr>
            <a:r>
              <a:rPr lang="en-US" altLang="en-US" sz="1700" dirty="0" err="1">
                <a:solidFill>
                  <a:srgbClr val="000000"/>
                </a:solidFill>
                <a:latin typeface="Arial" panose="020B0604020202020204" pitchFamily="34" charset="0"/>
                <a:cs typeface="Arial" panose="020B0604020202020204" pitchFamily="34" charset="0"/>
              </a:rPr>
              <a:t>Không</a:t>
            </a:r>
            <a:r>
              <a:rPr lang="en-US" altLang="en-US" sz="1700" dirty="0">
                <a:solidFill>
                  <a:srgbClr val="000000"/>
                </a:solidFill>
                <a:latin typeface="Arial" panose="020B0604020202020204" pitchFamily="34" charset="0"/>
                <a:cs typeface="Arial" panose="020B0604020202020204" pitchFamily="34" charset="0"/>
              </a:rPr>
              <a:t> </a:t>
            </a:r>
            <a:r>
              <a:rPr lang="en-US" altLang="en-US" sz="1700" dirty="0" err="1">
                <a:solidFill>
                  <a:srgbClr val="000000"/>
                </a:solidFill>
                <a:latin typeface="Arial" panose="020B0604020202020204" pitchFamily="34" charset="0"/>
                <a:cs typeface="Arial" panose="020B0604020202020204" pitchFamily="34" charset="0"/>
              </a:rPr>
              <a:t>biết</a:t>
            </a:r>
            <a:r>
              <a:rPr lang="en-US" altLang="en-US" sz="1700" dirty="0">
                <a:solidFill>
                  <a:srgbClr val="000000"/>
                </a:solidFill>
                <a:latin typeface="Arial" panose="020B0604020202020204" pitchFamily="34" charset="0"/>
                <a:cs typeface="Arial" panose="020B0604020202020204" pitchFamily="34" charset="0"/>
              </a:rPr>
              <a:t> </a:t>
            </a:r>
            <a:r>
              <a:rPr lang="en-US" altLang="en-US" sz="1700" dirty="0" err="1">
                <a:solidFill>
                  <a:srgbClr val="000000"/>
                </a:solidFill>
                <a:latin typeface="Arial" panose="020B0604020202020204" pitchFamily="34" charset="0"/>
                <a:cs typeface="Arial" panose="020B0604020202020204" pitchFamily="34" charset="0"/>
              </a:rPr>
              <a:t>nói</a:t>
            </a:r>
            <a:r>
              <a:rPr lang="en-US" altLang="en-US" sz="1700" dirty="0">
                <a:solidFill>
                  <a:srgbClr val="000000"/>
                </a:solidFill>
                <a:latin typeface="Arial" panose="020B0604020202020204" pitchFamily="34" charset="0"/>
                <a:cs typeface="Arial" panose="020B0604020202020204" pitchFamily="34" charset="0"/>
              </a:rPr>
              <a:t> </a:t>
            </a:r>
            <a:r>
              <a:rPr lang="en-US" altLang="en-US" sz="1700" dirty="0" err="1">
                <a:solidFill>
                  <a:srgbClr val="000000"/>
                </a:solidFill>
                <a:latin typeface="Arial" panose="020B0604020202020204" pitchFamily="34" charset="0"/>
                <a:cs typeface="Arial" panose="020B0604020202020204" pitchFamily="34" charset="0"/>
              </a:rPr>
              <a:t>gì</a:t>
            </a:r>
            <a:r>
              <a:rPr lang="en-US" altLang="en-US" sz="1700" dirty="0">
                <a:solidFill>
                  <a:srgbClr val="000000"/>
                </a:solidFill>
                <a:latin typeface="Arial" panose="020B0604020202020204" pitchFamily="34" charset="0"/>
                <a:cs typeface="Arial" panose="020B0604020202020204" pitchFamily="34" charset="0"/>
              </a:rPr>
              <a:t> </a:t>
            </a:r>
            <a:r>
              <a:rPr lang="en-US" altLang="en-US" sz="1700" dirty="0" err="1">
                <a:solidFill>
                  <a:srgbClr val="000000"/>
                </a:solidFill>
                <a:latin typeface="Arial" panose="020B0604020202020204" pitchFamily="34" charset="0"/>
                <a:cs typeface="Arial" panose="020B0604020202020204" pitchFamily="34" charset="0"/>
              </a:rPr>
              <a:t>hơn</a:t>
            </a:r>
            <a:endParaRPr lang="en-US" altLang="en-US" sz="1700" dirty="0">
              <a:solidFill>
                <a:srgbClr val="000000"/>
              </a:solidFill>
              <a:latin typeface="Arial" panose="020B0604020202020204" pitchFamily="34" charset="0"/>
              <a:cs typeface="Arial" panose="020B0604020202020204" pitchFamily="34" charset="0"/>
            </a:endParaRPr>
          </a:p>
          <a:p>
            <a:pPr fontAlgn="base">
              <a:spcBef>
                <a:spcPct val="0"/>
              </a:spcBef>
              <a:spcAft>
                <a:spcPct val="0"/>
              </a:spcAft>
            </a:pPr>
            <a:r>
              <a:rPr lang="en-US" altLang="en-US" sz="1700" dirty="0" err="1">
                <a:solidFill>
                  <a:srgbClr val="000000"/>
                </a:solidFill>
                <a:latin typeface="Arial" panose="020B0604020202020204" pitchFamily="34" charset="0"/>
                <a:cs typeface="Arial" panose="020B0604020202020204" pitchFamily="34" charset="0"/>
              </a:rPr>
              <a:t>Anh</a:t>
            </a:r>
            <a:r>
              <a:rPr lang="en-US" altLang="en-US" sz="1700" dirty="0">
                <a:solidFill>
                  <a:srgbClr val="000000"/>
                </a:solidFill>
                <a:latin typeface="Arial" panose="020B0604020202020204" pitchFamily="34" charset="0"/>
                <a:cs typeface="Arial" panose="020B0604020202020204" pitchFamily="34" charset="0"/>
              </a:rPr>
              <a:t> </a:t>
            </a:r>
            <a:r>
              <a:rPr lang="en-US" altLang="en-US" sz="1700" dirty="0" err="1">
                <a:solidFill>
                  <a:srgbClr val="000000"/>
                </a:solidFill>
                <a:latin typeface="Arial" panose="020B0604020202020204" pitchFamily="34" charset="0"/>
                <a:cs typeface="Arial" panose="020B0604020202020204" pitchFamily="34" charset="0"/>
              </a:rPr>
              <a:t>nằm</a:t>
            </a:r>
            <a:r>
              <a:rPr lang="en-US" altLang="en-US" sz="1700" dirty="0">
                <a:solidFill>
                  <a:srgbClr val="000000"/>
                </a:solidFill>
                <a:latin typeface="Arial" panose="020B0604020202020204" pitchFamily="34" charset="0"/>
                <a:cs typeface="Arial" panose="020B0604020202020204" pitchFamily="34" charset="0"/>
              </a:rPr>
              <a:t> lo </a:t>
            </a:r>
            <a:r>
              <a:rPr lang="en-US" altLang="en-US" sz="1700" dirty="0" err="1">
                <a:solidFill>
                  <a:srgbClr val="000000"/>
                </a:solidFill>
                <a:latin typeface="Arial" panose="020B0604020202020204" pitchFamily="34" charset="0"/>
                <a:cs typeface="Arial" panose="020B0604020202020204" pitchFamily="34" charset="0"/>
              </a:rPr>
              <a:t>Bác</a:t>
            </a:r>
            <a:r>
              <a:rPr lang="en-US" altLang="en-US" sz="1700" dirty="0">
                <a:solidFill>
                  <a:srgbClr val="000000"/>
                </a:solidFill>
                <a:latin typeface="Arial" panose="020B0604020202020204" pitchFamily="34" charset="0"/>
                <a:cs typeface="Arial" panose="020B0604020202020204" pitchFamily="34" charset="0"/>
              </a:rPr>
              <a:t> </a:t>
            </a:r>
            <a:r>
              <a:rPr lang="en-US" altLang="en-US" sz="1700" dirty="0" err="1">
                <a:solidFill>
                  <a:srgbClr val="000000"/>
                </a:solidFill>
                <a:latin typeface="Arial" panose="020B0604020202020204" pitchFamily="34" charset="0"/>
                <a:cs typeface="Arial" panose="020B0604020202020204" pitchFamily="34" charset="0"/>
              </a:rPr>
              <a:t>ốm</a:t>
            </a:r>
            <a:endParaRPr lang="en-US" altLang="en-US" sz="1700" dirty="0">
              <a:solidFill>
                <a:srgbClr val="000000"/>
              </a:solidFill>
              <a:latin typeface="Arial" panose="020B0604020202020204" pitchFamily="34" charset="0"/>
              <a:cs typeface="Arial" panose="020B0604020202020204" pitchFamily="34" charset="0"/>
            </a:endParaRPr>
          </a:p>
          <a:p>
            <a:pPr fontAlgn="base">
              <a:spcBef>
                <a:spcPct val="0"/>
              </a:spcBef>
              <a:spcAft>
                <a:spcPct val="0"/>
              </a:spcAft>
            </a:pPr>
            <a:r>
              <a:rPr lang="en-US" altLang="en-US" sz="1700" dirty="0" err="1">
                <a:solidFill>
                  <a:srgbClr val="000000"/>
                </a:solidFill>
                <a:latin typeface="Arial" panose="020B0604020202020204" pitchFamily="34" charset="0"/>
                <a:cs typeface="Arial" panose="020B0604020202020204" pitchFamily="34" charset="0"/>
              </a:rPr>
              <a:t>Lòng</a:t>
            </a:r>
            <a:r>
              <a:rPr lang="en-US" altLang="en-US" sz="1700" dirty="0">
                <a:solidFill>
                  <a:srgbClr val="000000"/>
                </a:solidFill>
                <a:latin typeface="Arial" panose="020B0604020202020204" pitchFamily="34" charset="0"/>
                <a:cs typeface="Arial" panose="020B0604020202020204" pitchFamily="34" charset="0"/>
              </a:rPr>
              <a:t> </a:t>
            </a:r>
            <a:r>
              <a:rPr lang="en-US" altLang="en-US" sz="1700" dirty="0" err="1">
                <a:solidFill>
                  <a:srgbClr val="000000"/>
                </a:solidFill>
                <a:latin typeface="Arial" panose="020B0604020202020204" pitchFamily="34" charset="0"/>
                <a:cs typeface="Arial" panose="020B0604020202020204" pitchFamily="34" charset="0"/>
              </a:rPr>
              <a:t>anh</a:t>
            </a:r>
            <a:r>
              <a:rPr lang="en-US" altLang="en-US" sz="1700" dirty="0">
                <a:solidFill>
                  <a:srgbClr val="000000"/>
                </a:solidFill>
                <a:latin typeface="Arial" panose="020B0604020202020204" pitchFamily="34" charset="0"/>
                <a:cs typeface="Arial" panose="020B0604020202020204" pitchFamily="34" charset="0"/>
              </a:rPr>
              <a:t> </a:t>
            </a:r>
            <a:r>
              <a:rPr lang="en-US" altLang="en-US" sz="1700" dirty="0" err="1">
                <a:solidFill>
                  <a:srgbClr val="000000"/>
                </a:solidFill>
                <a:latin typeface="Arial" panose="020B0604020202020204" pitchFamily="34" charset="0"/>
                <a:cs typeface="Arial" panose="020B0604020202020204" pitchFamily="34" charset="0"/>
              </a:rPr>
              <a:t>cứ</a:t>
            </a:r>
            <a:r>
              <a:rPr lang="en-US" altLang="en-US" sz="1700" dirty="0">
                <a:solidFill>
                  <a:srgbClr val="000000"/>
                </a:solidFill>
                <a:latin typeface="Arial" panose="020B0604020202020204" pitchFamily="34" charset="0"/>
                <a:cs typeface="Arial" panose="020B0604020202020204" pitchFamily="34" charset="0"/>
              </a:rPr>
              <a:t> </a:t>
            </a:r>
            <a:r>
              <a:rPr lang="en-US" altLang="en-US" sz="1700" dirty="0" err="1">
                <a:solidFill>
                  <a:srgbClr val="000000"/>
                </a:solidFill>
                <a:latin typeface="Arial" panose="020B0604020202020204" pitchFamily="34" charset="0"/>
                <a:cs typeface="Arial" panose="020B0604020202020204" pitchFamily="34" charset="0"/>
              </a:rPr>
              <a:t>bề</a:t>
            </a:r>
            <a:r>
              <a:rPr lang="en-US" altLang="en-US" sz="1700" dirty="0">
                <a:solidFill>
                  <a:srgbClr val="000000"/>
                </a:solidFill>
                <a:latin typeface="Arial" panose="020B0604020202020204" pitchFamily="34" charset="0"/>
                <a:cs typeface="Arial" panose="020B0604020202020204" pitchFamily="34" charset="0"/>
              </a:rPr>
              <a:t> </a:t>
            </a:r>
            <a:r>
              <a:rPr lang="en-US" altLang="en-US" sz="1700" dirty="0" err="1">
                <a:solidFill>
                  <a:srgbClr val="000000"/>
                </a:solidFill>
                <a:latin typeface="Arial" panose="020B0604020202020204" pitchFamily="34" charset="0"/>
                <a:cs typeface="Arial" panose="020B0604020202020204" pitchFamily="34" charset="0"/>
              </a:rPr>
              <a:t>bộn</a:t>
            </a:r>
            <a:endParaRPr lang="en-US" altLang="en-US" sz="1700" dirty="0">
              <a:solidFill>
                <a:srgbClr val="000000"/>
              </a:solidFill>
              <a:latin typeface="Arial" panose="020B0604020202020204" pitchFamily="34" charset="0"/>
              <a:cs typeface="Arial" panose="020B0604020202020204" pitchFamily="34" charset="0"/>
            </a:endParaRPr>
          </a:p>
          <a:p>
            <a:pPr fontAlgn="base">
              <a:spcBef>
                <a:spcPct val="0"/>
              </a:spcBef>
              <a:spcAft>
                <a:spcPct val="0"/>
              </a:spcAft>
            </a:pPr>
            <a:r>
              <a:rPr lang="en-US" altLang="en-US" sz="1700" dirty="0" err="1">
                <a:solidFill>
                  <a:srgbClr val="000000"/>
                </a:solidFill>
                <a:latin typeface="Arial" panose="020B0604020202020204" pitchFamily="34" charset="0"/>
                <a:cs typeface="Arial" panose="020B0604020202020204" pitchFamily="34" charset="0"/>
              </a:rPr>
              <a:t>Vì</a:t>
            </a:r>
            <a:r>
              <a:rPr lang="en-US" altLang="en-US" sz="1700" dirty="0">
                <a:solidFill>
                  <a:srgbClr val="000000"/>
                </a:solidFill>
                <a:latin typeface="Arial" panose="020B0604020202020204" pitchFamily="34" charset="0"/>
                <a:cs typeface="Arial" panose="020B0604020202020204" pitchFamily="34" charset="0"/>
              </a:rPr>
              <a:t> </a:t>
            </a:r>
            <a:r>
              <a:rPr lang="en-US" altLang="en-US" sz="1700" dirty="0" err="1">
                <a:solidFill>
                  <a:srgbClr val="000000"/>
                </a:solidFill>
                <a:latin typeface="Arial" panose="020B0604020202020204" pitchFamily="34" charset="0"/>
                <a:cs typeface="Arial" panose="020B0604020202020204" pitchFamily="34" charset="0"/>
              </a:rPr>
              <a:t>Bác</a:t>
            </a:r>
            <a:r>
              <a:rPr lang="en-US" altLang="en-US" sz="1700" dirty="0">
                <a:solidFill>
                  <a:srgbClr val="000000"/>
                </a:solidFill>
                <a:latin typeface="Arial" panose="020B0604020202020204" pitchFamily="34" charset="0"/>
                <a:cs typeface="Arial" panose="020B0604020202020204" pitchFamily="34" charset="0"/>
              </a:rPr>
              <a:t> </a:t>
            </a:r>
            <a:r>
              <a:rPr lang="en-US" altLang="en-US" sz="1700" dirty="0" err="1">
                <a:solidFill>
                  <a:srgbClr val="000000"/>
                </a:solidFill>
                <a:latin typeface="Arial" panose="020B0604020202020204" pitchFamily="34" charset="0"/>
                <a:cs typeface="Arial" panose="020B0604020202020204" pitchFamily="34" charset="0"/>
              </a:rPr>
              <a:t>vẫn</a:t>
            </a:r>
            <a:r>
              <a:rPr lang="en-US" altLang="en-US" sz="1700" dirty="0">
                <a:solidFill>
                  <a:srgbClr val="000000"/>
                </a:solidFill>
                <a:latin typeface="Arial" panose="020B0604020202020204" pitchFamily="34" charset="0"/>
                <a:cs typeface="Arial" panose="020B0604020202020204" pitchFamily="34" charset="0"/>
              </a:rPr>
              <a:t> </a:t>
            </a:r>
            <a:r>
              <a:rPr lang="en-US" altLang="en-US" sz="1700" dirty="0" err="1">
                <a:solidFill>
                  <a:srgbClr val="000000"/>
                </a:solidFill>
                <a:latin typeface="Arial" panose="020B0604020202020204" pitchFamily="34" charset="0"/>
                <a:cs typeface="Arial" panose="020B0604020202020204" pitchFamily="34" charset="0"/>
              </a:rPr>
              <a:t>thức</a:t>
            </a:r>
            <a:r>
              <a:rPr lang="en-US" altLang="en-US" sz="1700" dirty="0">
                <a:solidFill>
                  <a:srgbClr val="000000"/>
                </a:solidFill>
                <a:latin typeface="Arial" panose="020B0604020202020204" pitchFamily="34" charset="0"/>
                <a:cs typeface="Arial" panose="020B0604020202020204" pitchFamily="34" charset="0"/>
              </a:rPr>
              <a:t> </a:t>
            </a:r>
            <a:r>
              <a:rPr lang="en-US" altLang="en-US" sz="1700" dirty="0" err="1">
                <a:solidFill>
                  <a:srgbClr val="000000"/>
                </a:solidFill>
                <a:latin typeface="Arial" panose="020B0604020202020204" pitchFamily="34" charset="0"/>
                <a:cs typeface="Arial" panose="020B0604020202020204" pitchFamily="34" charset="0"/>
              </a:rPr>
              <a:t>hoài</a:t>
            </a:r>
            <a:r>
              <a:rPr lang="en-US" altLang="en-US" sz="1700" dirty="0">
                <a:solidFill>
                  <a:srgbClr val="000000"/>
                </a:solidFill>
                <a:latin typeface="Arial" panose="020B0604020202020204" pitchFamily="34" charset="0"/>
                <a:cs typeface="Arial" panose="020B0604020202020204" pitchFamily="34" charset="0"/>
              </a:rPr>
              <a:t> </a:t>
            </a:r>
          </a:p>
          <a:p>
            <a:pPr fontAlgn="base">
              <a:spcBef>
                <a:spcPct val="0"/>
              </a:spcBef>
              <a:spcAft>
                <a:spcPct val="0"/>
              </a:spcAft>
            </a:pPr>
            <a:endParaRPr lang="en-US" altLang="en-US" sz="1700" dirty="0">
              <a:solidFill>
                <a:srgbClr val="000000"/>
              </a:solidFill>
              <a:latin typeface="Arial" panose="020B0604020202020204" pitchFamily="34" charset="0"/>
              <a:cs typeface="Arial" panose="020B0604020202020204" pitchFamily="34" charset="0"/>
            </a:endParaRPr>
          </a:p>
          <a:p>
            <a:pPr fontAlgn="base">
              <a:spcBef>
                <a:spcPct val="0"/>
              </a:spcBef>
              <a:spcAft>
                <a:spcPct val="0"/>
              </a:spcAft>
            </a:pPr>
            <a:r>
              <a:rPr lang="en-US" altLang="en-US" sz="1700" dirty="0" err="1">
                <a:solidFill>
                  <a:srgbClr val="000000"/>
                </a:solidFill>
                <a:latin typeface="Arial" panose="020B0604020202020204" pitchFamily="34" charset="0"/>
                <a:cs typeface="Arial" panose="020B0604020202020204" pitchFamily="34" charset="0"/>
              </a:rPr>
              <a:t>Chiến</a:t>
            </a:r>
            <a:r>
              <a:rPr lang="en-US" altLang="en-US" sz="1700" dirty="0">
                <a:solidFill>
                  <a:srgbClr val="000000"/>
                </a:solidFill>
                <a:latin typeface="Arial" panose="020B0604020202020204" pitchFamily="34" charset="0"/>
                <a:cs typeface="Arial" panose="020B0604020202020204" pitchFamily="34" charset="0"/>
              </a:rPr>
              <a:t> </a:t>
            </a:r>
            <a:r>
              <a:rPr lang="en-US" altLang="en-US" sz="1700" dirty="0" err="1">
                <a:solidFill>
                  <a:srgbClr val="000000"/>
                </a:solidFill>
                <a:latin typeface="Arial" panose="020B0604020202020204" pitchFamily="34" charset="0"/>
                <a:cs typeface="Arial" panose="020B0604020202020204" pitchFamily="34" charset="0"/>
              </a:rPr>
              <a:t>dịch</a:t>
            </a:r>
            <a:r>
              <a:rPr lang="en-US" altLang="en-US" sz="1700" dirty="0">
                <a:solidFill>
                  <a:srgbClr val="000000"/>
                </a:solidFill>
                <a:latin typeface="Arial" panose="020B0604020202020204" pitchFamily="34" charset="0"/>
                <a:cs typeface="Arial" panose="020B0604020202020204" pitchFamily="34" charset="0"/>
              </a:rPr>
              <a:t> </a:t>
            </a:r>
            <a:r>
              <a:rPr lang="en-US" altLang="en-US" sz="1700" dirty="0" err="1">
                <a:solidFill>
                  <a:srgbClr val="000000"/>
                </a:solidFill>
                <a:latin typeface="Arial" panose="020B0604020202020204" pitchFamily="34" charset="0"/>
                <a:cs typeface="Arial" panose="020B0604020202020204" pitchFamily="34" charset="0"/>
              </a:rPr>
              <a:t>hãy</a:t>
            </a:r>
            <a:r>
              <a:rPr lang="en-US" altLang="en-US" sz="1700" dirty="0">
                <a:solidFill>
                  <a:srgbClr val="000000"/>
                </a:solidFill>
                <a:latin typeface="Arial" panose="020B0604020202020204" pitchFamily="34" charset="0"/>
                <a:cs typeface="Arial" panose="020B0604020202020204" pitchFamily="34" charset="0"/>
              </a:rPr>
              <a:t> </a:t>
            </a:r>
            <a:r>
              <a:rPr lang="en-US" altLang="en-US" sz="1700" dirty="0" err="1">
                <a:solidFill>
                  <a:srgbClr val="000000"/>
                </a:solidFill>
                <a:latin typeface="Arial" panose="020B0604020202020204" pitchFamily="34" charset="0"/>
                <a:cs typeface="Arial" panose="020B0604020202020204" pitchFamily="34" charset="0"/>
              </a:rPr>
              <a:t>còn</a:t>
            </a:r>
            <a:r>
              <a:rPr lang="en-US" altLang="en-US" sz="1700" dirty="0">
                <a:solidFill>
                  <a:srgbClr val="000000"/>
                </a:solidFill>
                <a:latin typeface="Arial" panose="020B0604020202020204" pitchFamily="34" charset="0"/>
                <a:cs typeface="Arial" panose="020B0604020202020204" pitchFamily="34" charset="0"/>
              </a:rPr>
              <a:t> </a:t>
            </a:r>
            <a:r>
              <a:rPr lang="en-US" altLang="en-US" sz="1700" dirty="0" err="1">
                <a:solidFill>
                  <a:srgbClr val="000000"/>
                </a:solidFill>
                <a:latin typeface="Arial" panose="020B0604020202020204" pitchFamily="34" charset="0"/>
                <a:cs typeface="Arial" panose="020B0604020202020204" pitchFamily="34" charset="0"/>
              </a:rPr>
              <a:t>dài</a:t>
            </a:r>
            <a:endParaRPr lang="en-US" altLang="en-US" sz="1700" dirty="0">
              <a:solidFill>
                <a:srgbClr val="000000"/>
              </a:solidFill>
              <a:latin typeface="Arial" panose="020B0604020202020204" pitchFamily="34" charset="0"/>
              <a:cs typeface="Arial" panose="020B0604020202020204" pitchFamily="34" charset="0"/>
            </a:endParaRPr>
          </a:p>
          <a:p>
            <a:pPr fontAlgn="base">
              <a:spcBef>
                <a:spcPct val="0"/>
              </a:spcBef>
              <a:spcAft>
                <a:spcPct val="0"/>
              </a:spcAft>
            </a:pPr>
            <a:r>
              <a:rPr lang="en-US" altLang="en-US" sz="1700" dirty="0" err="1">
                <a:solidFill>
                  <a:srgbClr val="000000"/>
                </a:solidFill>
                <a:latin typeface="Arial" panose="020B0604020202020204" pitchFamily="34" charset="0"/>
                <a:cs typeface="Arial" panose="020B0604020202020204" pitchFamily="34" charset="0"/>
              </a:rPr>
              <a:t>Rừng</a:t>
            </a:r>
            <a:r>
              <a:rPr lang="en-US" altLang="en-US" sz="1700" dirty="0">
                <a:solidFill>
                  <a:srgbClr val="000000"/>
                </a:solidFill>
                <a:latin typeface="Arial" panose="020B0604020202020204" pitchFamily="34" charset="0"/>
                <a:cs typeface="Arial" panose="020B0604020202020204" pitchFamily="34" charset="0"/>
              </a:rPr>
              <a:t> </a:t>
            </a:r>
            <a:r>
              <a:rPr lang="en-US" altLang="en-US" sz="1700" dirty="0" err="1">
                <a:solidFill>
                  <a:srgbClr val="000000"/>
                </a:solidFill>
                <a:latin typeface="Arial" panose="020B0604020202020204" pitchFamily="34" charset="0"/>
                <a:cs typeface="Arial" panose="020B0604020202020204" pitchFamily="34" charset="0"/>
              </a:rPr>
              <a:t>lắm</a:t>
            </a:r>
            <a:r>
              <a:rPr lang="en-US" altLang="en-US" sz="1700" dirty="0">
                <a:solidFill>
                  <a:srgbClr val="000000"/>
                </a:solidFill>
                <a:latin typeface="Arial" panose="020B0604020202020204" pitchFamily="34" charset="0"/>
                <a:cs typeface="Arial" panose="020B0604020202020204" pitchFamily="34" charset="0"/>
              </a:rPr>
              <a:t> </a:t>
            </a:r>
            <a:r>
              <a:rPr lang="en-US" altLang="en-US" sz="1700" dirty="0" err="1">
                <a:solidFill>
                  <a:srgbClr val="000000"/>
                </a:solidFill>
                <a:latin typeface="Arial" panose="020B0604020202020204" pitchFamily="34" charset="0"/>
                <a:cs typeface="Arial" panose="020B0604020202020204" pitchFamily="34" charset="0"/>
              </a:rPr>
              <a:t>dốc</a:t>
            </a:r>
            <a:r>
              <a:rPr lang="en-US" altLang="en-US" sz="1700" dirty="0">
                <a:solidFill>
                  <a:srgbClr val="000000"/>
                </a:solidFill>
                <a:latin typeface="Arial" panose="020B0604020202020204" pitchFamily="34" charset="0"/>
                <a:cs typeface="Arial" panose="020B0604020202020204" pitchFamily="34" charset="0"/>
              </a:rPr>
              <a:t>, </a:t>
            </a:r>
            <a:r>
              <a:rPr lang="en-US" altLang="en-US" sz="1700" dirty="0" err="1">
                <a:solidFill>
                  <a:srgbClr val="000000"/>
                </a:solidFill>
                <a:latin typeface="Arial" panose="020B0604020202020204" pitchFamily="34" charset="0"/>
                <a:cs typeface="Arial" panose="020B0604020202020204" pitchFamily="34" charset="0"/>
              </a:rPr>
              <a:t>lắm</a:t>
            </a:r>
            <a:r>
              <a:rPr lang="en-US" altLang="en-US" sz="1700" dirty="0">
                <a:solidFill>
                  <a:srgbClr val="000000"/>
                </a:solidFill>
                <a:latin typeface="Arial" panose="020B0604020202020204" pitchFamily="34" charset="0"/>
                <a:cs typeface="Arial" panose="020B0604020202020204" pitchFamily="34" charset="0"/>
              </a:rPr>
              <a:t> ụ</a:t>
            </a:r>
          </a:p>
          <a:p>
            <a:pPr fontAlgn="base">
              <a:spcBef>
                <a:spcPct val="0"/>
              </a:spcBef>
              <a:spcAft>
                <a:spcPct val="0"/>
              </a:spcAft>
            </a:pPr>
            <a:r>
              <a:rPr lang="en-US" altLang="en-US" sz="1700" dirty="0" err="1">
                <a:solidFill>
                  <a:srgbClr val="000000"/>
                </a:solidFill>
                <a:latin typeface="Arial" panose="020B0604020202020204" pitchFamily="34" charset="0"/>
                <a:cs typeface="Arial" panose="020B0604020202020204" pitchFamily="34" charset="0"/>
              </a:rPr>
              <a:t>Đêm</a:t>
            </a:r>
            <a:r>
              <a:rPr lang="en-US" altLang="en-US" sz="1700" dirty="0">
                <a:solidFill>
                  <a:srgbClr val="000000"/>
                </a:solidFill>
                <a:latin typeface="Arial" panose="020B0604020202020204" pitchFamily="34" charset="0"/>
                <a:cs typeface="Arial" panose="020B0604020202020204" pitchFamily="34" charset="0"/>
              </a:rPr>
              <a:t> nay </a:t>
            </a:r>
            <a:r>
              <a:rPr lang="en-US" altLang="en-US" sz="1700" dirty="0" err="1">
                <a:solidFill>
                  <a:srgbClr val="000000"/>
                </a:solidFill>
                <a:latin typeface="Arial" panose="020B0604020202020204" pitchFamily="34" charset="0"/>
                <a:cs typeface="Arial" panose="020B0604020202020204" pitchFamily="34" charset="0"/>
              </a:rPr>
              <a:t>Bác</a:t>
            </a:r>
            <a:r>
              <a:rPr lang="en-US" altLang="en-US" sz="1700" dirty="0">
                <a:solidFill>
                  <a:srgbClr val="000000"/>
                </a:solidFill>
                <a:latin typeface="Arial" panose="020B0604020202020204" pitchFamily="34" charset="0"/>
                <a:cs typeface="Arial" panose="020B0604020202020204" pitchFamily="34" charset="0"/>
              </a:rPr>
              <a:t> </a:t>
            </a:r>
            <a:r>
              <a:rPr lang="en-US" altLang="en-US" sz="1700" dirty="0" err="1">
                <a:solidFill>
                  <a:srgbClr val="000000"/>
                </a:solidFill>
                <a:latin typeface="Arial" panose="020B0604020202020204" pitchFamily="34" charset="0"/>
                <a:cs typeface="Arial" panose="020B0604020202020204" pitchFamily="34" charset="0"/>
              </a:rPr>
              <a:t>không</a:t>
            </a:r>
            <a:r>
              <a:rPr lang="en-US" altLang="en-US" sz="1700" dirty="0">
                <a:solidFill>
                  <a:srgbClr val="000000"/>
                </a:solidFill>
                <a:latin typeface="Arial" panose="020B0604020202020204" pitchFamily="34" charset="0"/>
                <a:cs typeface="Arial" panose="020B0604020202020204" pitchFamily="34" charset="0"/>
              </a:rPr>
              <a:t> </a:t>
            </a:r>
            <a:r>
              <a:rPr lang="en-US" altLang="en-US" sz="1700" dirty="0" err="1">
                <a:solidFill>
                  <a:srgbClr val="000000"/>
                </a:solidFill>
                <a:latin typeface="Arial" panose="020B0604020202020204" pitchFamily="34" charset="0"/>
                <a:cs typeface="Arial" panose="020B0604020202020204" pitchFamily="34" charset="0"/>
              </a:rPr>
              <a:t>ngủ</a:t>
            </a:r>
            <a:endParaRPr lang="en-US" altLang="en-US" sz="1700" dirty="0">
              <a:solidFill>
                <a:srgbClr val="000000"/>
              </a:solidFill>
              <a:latin typeface="Arial" panose="020B0604020202020204" pitchFamily="34" charset="0"/>
              <a:cs typeface="Arial" panose="020B0604020202020204" pitchFamily="34" charset="0"/>
            </a:endParaRPr>
          </a:p>
          <a:p>
            <a:pPr fontAlgn="base">
              <a:spcBef>
                <a:spcPct val="0"/>
              </a:spcBef>
              <a:spcAft>
                <a:spcPct val="0"/>
              </a:spcAft>
            </a:pPr>
            <a:r>
              <a:rPr lang="en-US" altLang="en-US" sz="1700" dirty="0" err="1">
                <a:solidFill>
                  <a:srgbClr val="000000"/>
                </a:solidFill>
                <a:latin typeface="Arial" panose="020B0604020202020204" pitchFamily="34" charset="0"/>
                <a:cs typeface="Arial" panose="020B0604020202020204" pitchFamily="34" charset="0"/>
              </a:rPr>
              <a:t>Lấy</a:t>
            </a:r>
            <a:r>
              <a:rPr lang="en-US" altLang="en-US" sz="1700" dirty="0">
                <a:solidFill>
                  <a:srgbClr val="000000"/>
                </a:solidFill>
                <a:latin typeface="Arial" panose="020B0604020202020204" pitchFamily="34" charset="0"/>
                <a:cs typeface="Arial" panose="020B0604020202020204" pitchFamily="34" charset="0"/>
              </a:rPr>
              <a:t> </a:t>
            </a:r>
            <a:r>
              <a:rPr lang="en-US" altLang="en-US" sz="1700" dirty="0" err="1">
                <a:solidFill>
                  <a:srgbClr val="000000"/>
                </a:solidFill>
                <a:latin typeface="Arial" panose="020B0604020202020204" pitchFamily="34" charset="0"/>
                <a:cs typeface="Arial" panose="020B0604020202020204" pitchFamily="34" charset="0"/>
              </a:rPr>
              <a:t>sức</a:t>
            </a:r>
            <a:r>
              <a:rPr lang="en-US" altLang="en-US" sz="1700" dirty="0">
                <a:solidFill>
                  <a:srgbClr val="000000"/>
                </a:solidFill>
                <a:latin typeface="Arial" panose="020B0604020202020204" pitchFamily="34" charset="0"/>
                <a:cs typeface="Arial" panose="020B0604020202020204" pitchFamily="34" charset="0"/>
              </a:rPr>
              <a:t> </a:t>
            </a:r>
            <a:r>
              <a:rPr lang="en-US" altLang="en-US" sz="1700" dirty="0" err="1">
                <a:solidFill>
                  <a:srgbClr val="000000"/>
                </a:solidFill>
                <a:latin typeface="Arial" panose="020B0604020202020204" pitchFamily="34" charset="0"/>
                <a:cs typeface="Arial" panose="020B0604020202020204" pitchFamily="34" charset="0"/>
              </a:rPr>
              <a:t>đâu</a:t>
            </a:r>
            <a:r>
              <a:rPr lang="en-US" altLang="en-US" sz="1700" dirty="0">
                <a:solidFill>
                  <a:srgbClr val="000000"/>
                </a:solidFill>
                <a:latin typeface="Arial" panose="020B0604020202020204" pitchFamily="34" charset="0"/>
                <a:cs typeface="Arial" panose="020B0604020202020204" pitchFamily="34" charset="0"/>
              </a:rPr>
              <a:t> </a:t>
            </a:r>
            <a:r>
              <a:rPr lang="en-US" altLang="en-US" sz="1700" dirty="0" err="1">
                <a:solidFill>
                  <a:srgbClr val="000000"/>
                </a:solidFill>
                <a:latin typeface="Arial" panose="020B0604020202020204" pitchFamily="34" charset="0"/>
                <a:cs typeface="Arial" panose="020B0604020202020204" pitchFamily="34" charset="0"/>
              </a:rPr>
              <a:t>mà</a:t>
            </a:r>
            <a:r>
              <a:rPr lang="en-US" altLang="en-US" sz="1700" dirty="0">
                <a:solidFill>
                  <a:srgbClr val="000000"/>
                </a:solidFill>
                <a:latin typeface="Arial" panose="020B0604020202020204" pitchFamily="34" charset="0"/>
                <a:cs typeface="Arial" panose="020B0604020202020204" pitchFamily="34" charset="0"/>
              </a:rPr>
              <a:t> </a:t>
            </a:r>
            <a:r>
              <a:rPr lang="en-US" altLang="en-US" sz="1700" dirty="0" err="1">
                <a:solidFill>
                  <a:srgbClr val="000000"/>
                </a:solidFill>
                <a:latin typeface="Arial" panose="020B0604020202020204" pitchFamily="34" charset="0"/>
                <a:cs typeface="Arial" panose="020B0604020202020204" pitchFamily="34" charset="0"/>
              </a:rPr>
              <a:t>đi</a:t>
            </a:r>
            <a:endParaRPr lang="en-US" altLang="en-US" sz="1700" dirty="0">
              <a:solidFill>
                <a:srgbClr val="000000"/>
              </a:solidFill>
              <a:latin typeface="Arial" panose="020B0604020202020204" pitchFamily="34" charset="0"/>
              <a:cs typeface="Arial" panose="020B0604020202020204" pitchFamily="34" charset="0"/>
            </a:endParaRPr>
          </a:p>
          <a:p>
            <a:pPr fontAlgn="base">
              <a:spcBef>
                <a:spcPct val="0"/>
              </a:spcBef>
              <a:spcAft>
                <a:spcPct val="0"/>
              </a:spcAft>
            </a:pPr>
            <a:endParaRPr lang="en-US" altLang="en-US" sz="1700" dirty="0">
              <a:solidFill>
                <a:srgbClr val="000000"/>
              </a:solidFill>
              <a:latin typeface="Arial" panose="020B0604020202020204" pitchFamily="34" charset="0"/>
              <a:cs typeface="Arial" panose="020B0604020202020204" pitchFamily="34" charset="0"/>
            </a:endParaRPr>
          </a:p>
          <a:p>
            <a:pPr fontAlgn="base">
              <a:spcBef>
                <a:spcPct val="0"/>
              </a:spcBef>
              <a:spcAft>
                <a:spcPct val="0"/>
              </a:spcAft>
            </a:pPr>
            <a:r>
              <a:rPr lang="en-US" altLang="en-US" sz="1700" dirty="0">
                <a:solidFill>
                  <a:srgbClr val="000000"/>
                </a:solidFill>
                <a:latin typeface="Arial" panose="020B0604020202020204" pitchFamily="34" charset="0"/>
                <a:cs typeface="Arial" panose="020B0604020202020204" pitchFamily="34" charset="0"/>
              </a:rPr>
              <a:t>… </a:t>
            </a:r>
            <a:r>
              <a:rPr lang="en-US" altLang="en-US" sz="1700" dirty="0" err="1">
                <a:solidFill>
                  <a:srgbClr val="000000"/>
                </a:solidFill>
                <a:latin typeface="Arial" panose="020B0604020202020204" pitchFamily="34" charset="0"/>
                <a:cs typeface="Arial" panose="020B0604020202020204" pitchFamily="34" charset="0"/>
              </a:rPr>
              <a:t>Lần</a:t>
            </a:r>
            <a:r>
              <a:rPr lang="en-US" altLang="en-US" sz="1700" dirty="0">
                <a:solidFill>
                  <a:srgbClr val="000000"/>
                </a:solidFill>
                <a:latin typeface="Arial" panose="020B0604020202020204" pitchFamily="34" charset="0"/>
                <a:cs typeface="Arial" panose="020B0604020202020204" pitchFamily="34" charset="0"/>
              </a:rPr>
              <a:t> </a:t>
            </a:r>
            <a:r>
              <a:rPr lang="en-US" altLang="en-US" sz="1700" dirty="0" err="1">
                <a:solidFill>
                  <a:srgbClr val="000000"/>
                </a:solidFill>
                <a:latin typeface="Arial" panose="020B0604020202020204" pitchFamily="34" charset="0"/>
                <a:cs typeface="Arial" panose="020B0604020202020204" pitchFamily="34" charset="0"/>
              </a:rPr>
              <a:t>thứ</a:t>
            </a:r>
            <a:r>
              <a:rPr lang="en-US" altLang="en-US" sz="1700" dirty="0">
                <a:solidFill>
                  <a:srgbClr val="000000"/>
                </a:solidFill>
                <a:latin typeface="Arial" panose="020B0604020202020204" pitchFamily="34" charset="0"/>
                <a:cs typeface="Arial" panose="020B0604020202020204" pitchFamily="34" charset="0"/>
              </a:rPr>
              <a:t> 3 </a:t>
            </a:r>
            <a:r>
              <a:rPr lang="en-US" altLang="en-US" sz="1700" dirty="0" err="1">
                <a:solidFill>
                  <a:srgbClr val="000000"/>
                </a:solidFill>
                <a:latin typeface="Arial" panose="020B0604020202020204" pitchFamily="34" charset="0"/>
                <a:cs typeface="Arial" panose="020B0604020202020204" pitchFamily="34" charset="0"/>
              </a:rPr>
              <a:t>thức</a:t>
            </a:r>
            <a:r>
              <a:rPr lang="en-US" altLang="en-US" sz="1700" dirty="0">
                <a:solidFill>
                  <a:srgbClr val="000000"/>
                </a:solidFill>
                <a:latin typeface="Arial" panose="020B0604020202020204" pitchFamily="34" charset="0"/>
                <a:cs typeface="Arial" panose="020B0604020202020204" pitchFamily="34" charset="0"/>
              </a:rPr>
              <a:t> </a:t>
            </a:r>
            <a:r>
              <a:rPr lang="en-US" altLang="en-US" sz="1700" dirty="0" err="1">
                <a:solidFill>
                  <a:srgbClr val="000000"/>
                </a:solidFill>
                <a:latin typeface="Arial" panose="020B0604020202020204" pitchFamily="34" charset="0"/>
                <a:cs typeface="Arial" panose="020B0604020202020204" pitchFamily="34" charset="0"/>
              </a:rPr>
              <a:t>dậy</a:t>
            </a:r>
            <a:endParaRPr lang="en-US" altLang="en-US" sz="1700" dirty="0">
              <a:solidFill>
                <a:srgbClr val="000000"/>
              </a:solidFill>
              <a:latin typeface="Arial" panose="020B0604020202020204" pitchFamily="34" charset="0"/>
              <a:cs typeface="Arial" panose="020B0604020202020204" pitchFamily="34" charset="0"/>
            </a:endParaRPr>
          </a:p>
          <a:p>
            <a:pPr fontAlgn="base">
              <a:spcBef>
                <a:spcPct val="0"/>
              </a:spcBef>
              <a:spcAft>
                <a:spcPct val="0"/>
              </a:spcAft>
            </a:pPr>
            <a:r>
              <a:rPr lang="en-US" altLang="en-US" sz="1700" dirty="0" err="1">
                <a:solidFill>
                  <a:srgbClr val="000000"/>
                </a:solidFill>
                <a:latin typeface="Arial" panose="020B0604020202020204" pitchFamily="34" charset="0"/>
                <a:cs typeface="Arial" panose="020B0604020202020204" pitchFamily="34" charset="0"/>
              </a:rPr>
              <a:t>Anh</a:t>
            </a:r>
            <a:r>
              <a:rPr lang="en-US" altLang="en-US" sz="1700" dirty="0">
                <a:solidFill>
                  <a:srgbClr val="000000"/>
                </a:solidFill>
                <a:latin typeface="Arial" panose="020B0604020202020204" pitchFamily="34" charset="0"/>
                <a:cs typeface="Arial" panose="020B0604020202020204" pitchFamily="34" charset="0"/>
              </a:rPr>
              <a:t> </a:t>
            </a:r>
            <a:r>
              <a:rPr lang="en-US" altLang="en-US" sz="1700" dirty="0" err="1">
                <a:solidFill>
                  <a:srgbClr val="000000"/>
                </a:solidFill>
                <a:latin typeface="Arial" panose="020B0604020202020204" pitchFamily="34" charset="0"/>
                <a:cs typeface="Arial" panose="020B0604020202020204" pitchFamily="34" charset="0"/>
              </a:rPr>
              <a:t>hốt</a:t>
            </a:r>
            <a:r>
              <a:rPr lang="en-US" altLang="en-US" sz="1700" dirty="0">
                <a:solidFill>
                  <a:srgbClr val="000000"/>
                </a:solidFill>
                <a:latin typeface="Arial" panose="020B0604020202020204" pitchFamily="34" charset="0"/>
                <a:cs typeface="Arial" panose="020B0604020202020204" pitchFamily="34" charset="0"/>
              </a:rPr>
              <a:t> </a:t>
            </a:r>
            <a:r>
              <a:rPr lang="en-US" altLang="en-US" sz="1700" dirty="0" err="1">
                <a:solidFill>
                  <a:srgbClr val="000000"/>
                </a:solidFill>
                <a:latin typeface="Arial" panose="020B0604020202020204" pitchFamily="34" charset="0"/>
                <a:cs typeface="Arial" panose="020B0604020202020204" pitchFamily="34" charset="0"/>
              </a:rPr>
              <a:t>hoảng</a:t>
            </a:r>
            <a:r>
              <a:rPr lang="en-US" altLang="en-US" sz="1700" dirty="0">
                <a:solidFill>
                  <a:srgbClr val="000000"/>
                </a:solidFill>
                <a:latin typeface="Arial" panose="020B0604020202020204" pitchFamily="34" charset="0"/>
                <a:cs typeface="Arial" panose="020B0604020202020204" pitchFamily="34" charset="0"/>
              </a:rPr>
              <a:t> </a:t>
            </a:r>
            <a:r>
              <a:rPr lang="en-US" altLang="en-US" sz="1700" dirty="0" err="1">
                <a:solidFill>
                  <a:srgbClr val="000000"/>
                </a:solidFill>
                <a:latin typeface="Arial" panose="020B0604020202020204" pitchFamily="34" charset="0"/>
                <a:cs typeface="Arial" panose="020B0604020202020204" pitchFamily="34" charset="0"/>
              </a:rPr>
              <a:t>giật</a:t>
            </a:r>
            <a:r>
              <a:rPr lang="en-US" altLang="en-US" sz="1700" dirty="0">
                <a:solidFill>
                  <a:srgbClr val="000000"/>
                </a:solidFill>
                <a:latin typeface="Arial" panose="020B0604020202020204" pitchFamily="34" charset="0"/>
                <a:cs typeface="Arial" panose="020B0604020202020204" pitchFamily="34" charset="0"/>
              </a:rPr>
              <a:t> </a:t>
            </a:r>
            <a:r>
              <a:rPr lang="en-US" altLang="en-US" sz="1700" dirty="0" err="1">
                <a:solidFill>
                  <a:srgbClr val="000000"/>
                </a:solidFill>
                <a:latin typeface="Arial" panose="020B0604020202020204" pitchFamily="34" charset="0"/>
                <a:cs typeface="Arial" panose="020B0604020202020204" pitchFamily="34" charset="0"/>
              </a:rPr>
              <a:t>mình</a:t>
            </a:r>
            <a:r>
              <a:rPr lang="en-US" altLang="en-US" sz="1700" dirty="0">
                <a:solidFill>
                  <a:srgbClr val="000000"/>
                </a:solidFill>
                <a:latin typeface="Arial" panose="020B0604020202020204" pitchFamily="34" charset="0"/>
                <a:cs typeface="Arial" panose="020B0604020202020204" pitchFamily="34" charset="0"/>
              </a:rPr>
              <a:t>:</a:t>
            </a:r>
          </a:p>
          <a:p>
            <a:pPr fontAlgn="base">
              <a:spcBef>
                <a:spcPct val="0"/>
              </a:spcBef>
              <a:spcAft>
                <a:spcPct val="0"/>
              </a:spcAft>
            </a:pPr>
            <a:r>
              <a:rPr lang="en-US" altLang="en-US" sz="1700" dirty="0" err="1">
                <a:solidFill>
                  <a:srgbClr val="000000"/>
                </a:solidFill>
                <a:latin typeface="Arial" panose="020B0604020202020204" pitchFamily="34" charset="0"/>
                <a:cs typeface="Arial" panose="020B0604020202020204" pitchFamily="34" charset="0"/>
              </a:rPr>
              <a:t>Bác</a:t>
            </a:r>
            <a:r>
              <a:rPr lang="en-US" altLang="en-US" sz="1700" dirty="0">
                <a:solidFill>
                  <a:srgbClr val="000000"/>
                </a:solidFill>
                <a:latin typeface="Arial" panose="020B0604020202020204" pitchFamily="34" charset="0"/>
                <a:cs typeface="Arial" panose="020B0604020202020204" pitchFamily="34" charset="0"/>
              </a:rPr>
              <a:t> </a:t>
            </a:r>
            <a:r>
              <a:rPr lang="en-US" altLang="en-US" sz="1700" dirty="0" err="1">
                <a:solidFill>
                  <a:srgbClr val="000000"/>
                </a:solidFill>
                <a:latin typeface="Arial" panose="020B0604020202020204" pitchFamily="34" charset="0"/>
                <a:cs typeface="Arial" panose="020B0604020202020204" pitchFamily="34" charset="0"/>
              </a:rPr>
              <a:t>vẫn</a:t>
            </a:r>
            <a:r>
              <a:rPr lang="en-US" altLang="en-US" sz="1700" dirty="0">
                <a:solidFill>
                  <a:srgbClr val="000000"/>
                </a:solidFill>
                <a:latin typeface="Arial" panose="020B0604020202020204" pitchFamily="34" charset="0"/>
                <a:cs typeface="Arial" panose="020B0604020202020204" pitchFamily="34" charset="0"/>
              </a:rPr>
              <a:t> </a:t>
            </a:r>
            <a:r>
              <a:rPr lang="en-US" altLang="en-US" sz="1700" dirty="0" err="1">
                <a:solidFill>
                  <a:srgbClr val="000000"/>
                </a:solidFill>
                <a:latin typeface="Arial" panose="020B0604020202020204" pitchFamily="34" charset="0"/>
                <a:cs typeface="Arial" panose="020B0604020202020204" pitchFamily="34" charset="0"/>
              </a:rPr>
              <a:t>ngồi</a:t>
            </a:r>
            <a:r>
              <a:rPr lang="en-US" altLang="en-US" sz="1700" dirty="0">
                <a:solidFill>
                  <a:srgbClr val="000000"/>
                </a:solidFill>
                <a:latin typeface="Arial" panose="020B0604020202020204" pitchFamily="34" charset="0"/>
                <a:cs typeface="Arial" panose="020B0604020202020204" pitchFamily="34" charset="0"/>
              </a:rPr>
              <a:t> </a:t>
            </a:r>
            <a:r>
              <a:rPr lang="en-US" altLang="en-US" sz="1700" dirty="0" err="1">
                <a:solidFill>
                  <a:srgbClr val="000000"/>
                </a:solidFill>
                <a:latin typeface="Arial" panose="020B0604020202020204" pitchFamily="34" charset="0"/>
                <a:cs typeface="Arial" panose="020B0604020202020204" pitchFamily="34" charset="0"/>
              </a:rPr>
              <a:t>đinh</a:t>
            </a:r>
            <a:r>
              <a:rPr lang="en-US" altLang="en-US" sz="1700" dirty="0">
                <a:solidFill>
                  <a:srgbClr val="000000"/>
                </a:solidFill>
                <a:latin typeface="Arial" panose="020B0604020202020204" pitchFamily="34" charset="0"/>
                <a:cs typeface="Arial" panose="020B0604020202020204" pitchFamily="34" charset="0"/>
              </a:rPr>
              <a:t> </a:t>
            </a:r>
            <a:r>
              <a:rPr lang="en-US" altLang="en-US" sz="1700" dirty="0" err="1">
                <a:solidFill>
                  <a:srgbClr val="000000"/>
                </a:solidFill>
                <a:latin typeface="Arial" panose="020B0604020202020204" pitchFamily="34" charset="0"/>
                <a:cs typeface="Arial" panose="020B0604020202020204" pitchFamily="34" charset="0"/>
              </a:rPr>
              <a:t>ninh</a:t>
            </a:r>
            <a:endParaRPr lang="en-US" altLang="en-US" sz="1700" dirty="0">
              <a:solidFill>
                <a:srgbClr val="000000"/>
              </a:solidFill>
              <a:latin typeface="Arial" panose="020B0604020202020204" pitchFamily="34" charset="0"/>
              <a:cs typeface="Arial" panose="020B0604020202020204" pitchFamily="34" charset="0"/>
            </a:endParaRPr>
          </a:p>
          <a:p>
            <a:pPr fontAlgn="base">
              <a:spcBef>
                <a:spcPct val="0"/>
              </a:spcBef>
              <a:spcAft>
                <a:spcPct val="0"/>
              </a:spcAft>
            </a:pPr>
            <a:r>
              <a:rPr lang="en-US" altLang="en-US" sz="1700" dirty="0" err="1">
                <a:solidFill>
                  <a:srgbClr val="000000"/>
                </a:solidFill>
                <a:latin typeface="Arial" panose="020B0604020202020204" pitchFamily="34" charset="0"/>
                <a:cs typeface="Arial" panose="020B0604020202020204" pitchFamily="34" charset="0"/>
              </a:rPr>
              <a:t>Chòm</a:t>
            </a:r>
            <a:r>
              <a:rPr lang="en-US" altLang="en-US" sz="1700" dirty="0">
                <a:solidFill>
                  <a:srgbClr val="000000"/>
                </a:solidFill>
                <a:latin typeface="Arial" panose="020B0604020202020204" pitchFamily="34" charset="0"/>
                <a:cs typeface="Arial" panose="020B0604020202020204" pitchFamily="34" charset="0"/>
              </a:rPr>
              <a:t> </a:t>
            </a:r>
            <a:r>
              <a:rPr lang="en-US" altLang="en-US" sz="1700" dirty="0" err="1">
                <a:solidFill>
                  <a:srgbClr val="000000"/>
                </a:solidFill>
                <a:latin typeface="Arial" panose="020B0604020202020204" pitchFamily="34" charset="0"/>
                <a:cs typeface="Arial" panose="020B0604020202020204" pitchFamily="34" charset="0"/>
              </a:rPr>
              <a:t>râu</a:t>
            </a:r>
            <a:r>
              <a:rPr lang="en-US" altLang="en-US" sz="1700" dirty="0">
                <a:solidFill>
                  <a:srgbClr val="000000"/>
                </a:solidFill>
                <a:latin typeface="Arial" panose="020B0604020202020204" pitchFamily="34" charset="0"/>
                <a:cs typeface="Arial" panose="020B0604020202020204" pitchFamily="34" charset="0"/>
              </a:rPr>
              <a:t> </a:t>
            </a:r>
            <a:r>
              <a:rPr lang="en-US" altLang="en-US" sz="1700" dirty="0" err="1">
                <a:solidFill>
                  <a:srgbClr val="000000"/>
                </a:solidFill>
                <a:latin typeface="Arial" panose="020B0604020202020204" pitchFamily="34" charset="0"/>
                <a:cs typeface="Arial" panose="020B0604020202020204" pitchFamily="34" charset="0"/>
              </a:rPr>
              <a:t>im</a:t>
            </a:r>
            <a:r>
              <a:rPr lang="en-US" altLang="en-US" sz="1700" dirty="0">
                <a:solidFill>
                  <a:srgbClr val="000000"/>
                </a:solidFill>
                <a:latin typeface="Arial" panose="020B0604020202020204" pitchFamily="34" charset="0"/>
                <a:cs typeface="Arial" panose="020B0604020202020204" pitchFamily="34" charset="0"/>
              </a:rPr>
              <a:t> </a:t>
            </a:r>
            <a:r>
              <a:rPr lang="en-US" altLang="en-US" sz="1700" dirty="0" err="1">
                <a:solidFill>
                  <a:srgbClr val="000000"/>
                </a:solidFill>
                <a:latin typeface="Arial" panose="020B0604020202020204" pitchFamily="34" charset="0"/>
                <a:cs typeface="Arial" panose="020B0604020202020204" pitchFamily="34" charset="0"/>
              </a:rPr>
              <a:t>phăng</a:t>
            </a:r>
            <a:r>
              <a:rPr lang="en-US" altLang="en-US" sz="1700" dirty="0">
                <a:solidFill>
                  <a:srgbClr val="000000"/>
                </a:solidFill>
                <a:latin typeface="Arial" panose="020B0604020202020204" pitchFamily="34" charset="0"/>
                <a:cs typeface="Arial" panose="020B0604020202020204" pitchFamily="34" charset="0"/>
              </a:rPr>
              <a:t> </a:t>
            </a:r>
            <a:r>
              <a:rPr lang="en-US" altLang="en-US" sz="1700" dirty="0" err="1">
                <a:solidFill>
                  <a:srgbClr val="000000"/>
                </a:solidFill>
                <a:latin typeface="Arial" panose="020B0604020202020204" pitchFamily="34" charset="0"/>
                <a:cs typeface="Arial" panose="020B0604020202020204" pitchFamily="34" charset="0"/>
              </a:rPr>
              <a:t>phắc</a:t>
            </a:r>
            <a:endParaRPr lang="en-US" altLang="en-US" sz="1700" dirty="0">
              <a:solidFill>
                <a:srgbClr val="000000"/>
              </a:solidFill>
              <a:latin typeface="Arial" panose="020B0604020202020204" pitchFamily="34" charset="0"/>
              <a:cs typeface="Arial" panose="020B0604020202020204" pitchFamily="34" charset="0"/>
            </a:endParaRPr>
          </a:p>
        </p:txBody>
      </p:sp>
      <p:sp>
        <p:nvSpPr>
          <p:cNvPr id="81923" name="Rectangle 6"/>
          <p:cNvSpPr>
            <a:spLocks noChangeArrowheads="1"/>
          </p:cNvSpPr>
          <p:nvPr/>
        </p:nvSpPr>
        <p:spPr bwMode="auto">
          <a:xfrm>
            <a:off x="3200400" y="152400"/>
            <a:ext cx="18415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fontAlgn="base">
              <a:spcBef>
                <a:spcPct val="0"/>
              </a:spcBef>
              <a:spcAft>
                <a:spcPct val="0"/>
              </a:spcAft>
            </a:pPr>
            <a:r>
              <a:rPr lang="en-US" altLang="en-US" sz="3200" b="1" u="sng">
                <a:solidFill>
                  <a:srgbClr val="3333FF"/>
                </a:solidFill>
                <a:latin typeface="Arial" panose="020B0604020202020204" pitchFamily="34" charset="0"/>
                <a:cs typeface="Arial" panose="020B0604020202020204" pitchFamily="34" charset="0"/>
              </a:rPr>
              <a:t/>
            </a:r>
            <a:br>
              <a:rPr lang="en-US" altLang="en-US" sz="3200" b="1" u="sng">
                <a:solidFill>
                  <a:srgbClr val="3333FF"/>
                </a:solidFill>
                <a:latin typeface="Arial" panose="020B0604020202020204" pitchFamily="34" charset="0"/>
                <a:cs typeface="Arial" panose="020B0604020202020204" pitchFamily="34" charset="0"/>
              </a:rPr>
            </a:br>
            <a:endParaRPr lang="en-US" altLang="en-US" sz="3200" b="1" u="sng">
              <a:solidFill>
                <a:srgbClr val="3333FF"/>
              </a:solidFill>
              <a:latin typeface="Arial" panose="020B0604020202020204" pitchFamily="34" charset="0"/>
              <a:cs typeface="Arial" panose="020B0604020202020204" pitchFamily="34" charset="0"/>
            </a:endParaRPr>
          </a:p>
        </p:txBody>
      </p:sp>
      <p:sp>
        <p:nvSpPr>
          <p:cNvPr id="4103" name="Text Box 7"/>
          <p:cNvSpPr txBox="1">
            <a:spLocks noChangeArrowheads="1"/>
          </p:cNvSpPr>
          <p:nvPr/>
        </p:nvSpPr>
        <p:spPr bwMode="auto">
          <a:xfrm>
            <a:off x="6907891" y="76199"/>
            <a:ext cx="2882900" cy="672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fontAlgn="base">
              <a:spcBef>
                <a:spcPct val="0"/>
              </a:spcBef>
              <a:spcAft>
                <a:spcPct val="0"/>
              </a:spcAft>
            </a:pPr>
            <a:r>
              <a:rPr lang="en-US" altLang="en-US" sz="1500" dirty="0" err="1">
                <a:solidFill>
                  <a:srgbClr val="000000"/>
                </a:solidFill>
                <a:latin typeface="Arial" panose="020B0604020202020204" pitchFamily="34" charset="0"/>
                <a:cs typeface="Arial" panose="020B0604020202020204" pitchFamily="34" charset="0"/>
              </a:rPr>
              <a:t>Anh</a:t>
            </a:r>
            <a:r>
              <a:rPr lang="en-US" altLang="en-US" sz="1500" dirty="0">
                <a:solidFill>
                  <a:srgbClr val="000000"/>
                </a:solidFill>
                <a:latin typeface="Arial" panose="020B0604020202020204" pitchFamily="34" charset="0"/>
                <a:cs typeface="Arial" panose="020B0604020202020204" pitchFamily="34" charset="0"/>
              </a:rPr>
              <a:t> </a:t>
            </a:r>
            <a:r>
              <a:rPr lang="en-US" altLang="en-US" sz="1500" dirty="0" err="1">
                <a:solidFill>
                  <a:srgbClr val="000000"/>
                </a:solidFill>
                <a:latin typeface="Arial" panose="020B0604020202020204" pitchFamily="34" charset="0"/>
                <a:cs typeface="Arial" panose="020B0604020202020204" pitchFamily="34" charset="0"/>
              </a:rPr>
              <a:t>vội</a:t>
            </a:r>
            <a:r>
              <a:rPr lang="en-US" altLang="en-US" sz="1500" dirty="0">
                <a:solidFill>
                  <a:srgbClr val="000000"/>
                </a:solidFill>
                <a:latin typeface="Arial" panose="020B0604020202020204" pitchFamily="34" charset="0"/>
                <a:cs typeface="Arial" panose="020B0604020202020204" pitchFamily="34" charset="0"/>
              </a:rPr>
              <a:t> </a:t>
            </a:r>
            <a:r>
              <a:rPr lang="en-US" altLang="en-US" sz="1500" dirty="0" err="1">
                <a:solidFill>
                  <a:srgbClr val="000000"/>
                </a:solidFill>
                <a:latin typeface="Arial" panose="020B0604020202020204" pitchFamily="34" charset="0"/>
                <a:cs typeface="Arial" panose="020B0604020202020204" pitchFamily="34" charset="0"/>
              </a:rPr>
              <a:t>vàng</a:t>
            </a:r>
            <a:r>
              <a:rPr lang="en-US" altLang="en-US" sz="1500" dirty="0">
                <a:solidFill>
                  <a:srgbClr val="000000"/>
                </a:solidFill>
                <a:latin typeface="Arial" panose="020B0604020202020204" pitchFamily="34" charset="0"/>
                <a:cs typeface="Arial" panose="020B0604020202020204" pitchFamily="34" charset="0"/>
              </a:rPr>
              <a:t> </a:t>
            </a:r>
            <a:r>
              <a:rPr lang="en-US" altLang="en-US" sz="1500" dirty="0" err="1">
                <a:solidFill>
                  <a:srgbClr val="000000"/>
                </a:solidFill>
                <a:latin typeface="Arial" panose="020B0604020202020204" pitchFamily="34" charset="0"/>
                <a:cs typeface="Arial" panose="020B0604020202020204" pitchFamily="34" charset="0"/>
              </a:rPr>
              <a:t>nằng</a:t>
            </a:r>
            <a:r>
              <a:rPr lang="en-US" altLang="en-US" sz="1500" dirty="0">
                <a:solidFill>
                  <a:srgbClr val="000000"/>
                </a:solidFill>
                <a:latin typeface="Arial" panose="020B0604020202020204" pitchFamily="34" charset="0"/>
                <a:cs typeface="Arial" panose="020B0604020202020204" pitchFamily="34" charset="0"/>
              </a:rPr>
              <a:t> </a:t>
            </a:r>
            <a:r>
              <a:rPr lang="en-US" altLang="en-US" sz="1500" dirty="0" err="1">
                <a:solidFill>
                  <a:srgbClr val="000000"/>
                </a:solidFill>
                <a:latin typeface="Arial" panose="020B0604020202020204" pitchFamily="34" charset="0"/>
                <a:cs typeface="Arial" panose="020B0604020202020204" pitchFamily="34" charset="0"/>
              </a:rPr>
              <a:t>nặc</a:t>
            </a:r>
            <a:endParaRPr lang="en-US" altLang="en-US" sz="1500" dirty="0">
              <a:solidFill>
                <a:srgbClr val="000000"/>
              </a:solidFill>
              <a:latin typeface="Arial" panose="020B0604020202020204" pitchFamily="34" charset="0"/>
              <a:cs typeface="Arial" panose="020B0604020202020204" pitchFamily="34" charset="0"/>
            </a:endParaRPr>
          </a:p>
          <a:p>
            <a:pPr fontAlgn="base">
              <a:spcBef>
                <a:spcPct val="0"/>
              </a:spcBef>
              <a:spcAft>
                <a:spcPct val="0"/>
              </a:spcAft>
            </a:pPr>
            <a:r>
              <a:rPr lang="en-US" altLang="en-US" sz="1500" dirty="0">
                <a:solidFill>
                  <a:srgbClr val="000000"/>
                </a:solidFill>
                <a:latin typeface="Arial" panose="020B0604020202020204" pitchFamily="34" charset="0"/>
                <a:cs typeface="Arial" panose="020B0604020202020204" pitchFamily="34" charset="0"/>
              </a:rPr>
              <a:t>- </a:t>
            </a:r>
            <a:r>
              <a:rPr lang="en-US" altLang="en-US" sz="1500" dirty="0" err="1">
                <a:solidFill>
                  <a:srgbClr val="000000"/>
                </a:solidFill>
                <a:latin typeface="Arial" panose="020B0604020202020204" pitchFamily="34" charset="0"/>
                <a:cs typeface="Arial" panose="020B0604020202020204" pitchFamily="34" charset="0"/>
              </a:rPr>
              <a:t>Mời</a:t>
            </a:r>
            <a:r>
              <a:rPr lang="en-US" altLang="en-US" sz="1500" dirty="0">
                <a:solidFill>
                  <a:srgbClr val="000000"/>
                </a:solidFill>
                <a:latin typeface="Arial" panose="020B0604020202020204" pitchFamily="34" charset="0"/>
                <a:cs typeface="Arial" panose="020B0604020202020204" pitchFamily="34" charset="0"/>
              </a:rPr>
              <a:t> </a:t>
            </a:r>
            <a:r>
              <a:rPr lang="en-US" altLang="en-US" sz="1500" dirty="0" err="1">
                <a:solidFill>
                  <a:srgbClr val="000000"/>
                </a:solidFill>
                <a:latin typeface="Arial" panose="020B0604020202020204" pitchFamily="34" charset="0"/>
                <a:cs typeface="Arial" panose="020B0604020202020204" pitchFamily="34" charset="0"/>
              </a:rPr>
              <a:t>Bác</a:t>
            </a:r>
            <a:r>
              <a:rPr lang="en-US" altLang="en-US" sz="1500" dirty="0">
                <a:solidFill>
                  <a:srgbClr val="000000"/>
                </a:solidFill>
                <a:latin typeface="Arial" panose="020B0604020202020204" pitchFamily="34" charset="0"/>
                <a:cs typeface="Arial" panose="020B0604020202020204" pitchFamily="34" charset="0"/>
              </a:rPr>
              <a:t> </a:t>
            </a:r>
            <a:r>
              <a:rPr lang="en-US" altLang="en-US" sz="1500" dirty="0" err="1">
                <a:solidFill>
                  <a:srgbClr val="000000"/>
                </a:solidFill>
                <a:latin typeface="Arial" panose="020B0604020202020204" pitchFamily="34" charset="0"/>
                <a:cs typeface="Arial" panose="020B0604020202020204" pitchFamily="34" charset="0"/>
              </a:rPr>
              <a:t>ngủ</a:t>
            </a:r>
            <a:r>
              <a:rPr lang="en-US" altLang="en-US" sz="1500" dirty="0">
                <a:solidFill>
                  <a:srgbClr val="000000"/>
                </a:solidFill>
                <a:latin typeface="Arial" panose="020B0604020202020204" pitchFamily="34" charset="0"/>
                <a:cs typeface="Arial" panose="020B0604020202020204" pitchFamily="34" charset="0"/>
              </a:rPr>
              <a:t> </a:t>
            </a:r>
            <a:r>
              <a:rPr lang="en-US" altLang="en-US" sz="1500" dirty="0" err="1">
                <a:solidFill>
                  <a:srgbClr val="000000"/>
                </a:solidFill>
                <a:latin typeface="Arial" panose="020B0604020202020204" pitchFamily="34" charset="0"/>
                <a:cs typeface="Arial" panose="020B0604020202020204" pitchFamily="34" charset="0"/>
              </a:rPr>
              <a:t>Bác</a:t>
            </a:r>
            <a:r>
              <a:rPr lang="en-US" altLang="en-US" sz="1500" dirty="0">
                <a:solidFill>
                  <a:srgbClr val="000000"/>
                </a:solidFill>
                <a:latin typeface="Arial" panose="020B0604020202020204" pitchFamily="34" charset="0"/>
                <a:cs typeface="Arial" panose="020B0604020202020204" pitchFamily="34" charset="0"/>
              </a:rPr>
              <a:t> </a:t>
            </a:r>
            <a:r>
              <a:rPr lang="en-US" altLang="en-US" sz="1500" dirty="0" err="1">
                <a:solidFill>
                  <a:srgbClr val="000000"/>
                </a:solidFill>
                <a:latin typeface="Arial" panose="020B0604020202020204" pitchFamily="34" charset="0"/>
                <a:cs typeface="Arial" panose="020B0604020202020204" pitchFamily="34" charset="0"/>
              </a:rPr>
              <a:t>ơi</a:t>
            </a:r>
            <a:r>
              <a:rPr lang="en-US" altLang="en-US" sz="1500" dirty="0">
                <a:solidFill>
                  <a:srgbClr val="000000"/>
                </a:solidFill>
                <a:latin typeface="Arial" panose="020B0604020202020204" pitchFamily="34" charset="0"/>
                <a:cs typeface="Arial" panose="020B0604020202020204" pitchFamily="34" charset="0"/>
              </a:rPr>
              <a:t>!</a:t>
            </a:r>
          </a:p>
          <a:p>
            <a:pPr fontAlgn="base">
              <a:spcBef>
                <a:spcPct val="0"/>
              </a:spcBef>
              <a:spcAft>
                <a:spcPct val="0"/>
              </a:spcAft>
            </a:pPr>
            <a:r>
              <a:rPr lang="en-US" altLang="en-US" sz="1500" dirty="0" err="1">
                <a:solidFill>
                  <a:srgbClr val="000000"/>
                </a:solidFill>
                <a:latin typeface="Arial" panose="020B0604020202020204" pitchFamily="34" charset="0"/>
                <a:cs typeface="Arial" panose="020B0604020202020204" pitchFamily="34" charset="0"/>
              </a:rPr>
              <a:t>Trời</a:t>
            </a:r>
            <a:r>
              <a:rPr lang="en-US" altLang="en-US" sz="1500" dirty="0">
                <a:solidFill>
                  <a:srgbClr val="000000"/>
                </a:solidFill>
                <a:latin typeface="Arial" panose="020B0604020202020204" pitchFamily="34" charset="0"/>
                <a:cs typeface="Arial" panose="020B0604020202020204" pitchFamily="34" charset="0"/>
              </a:rPr>
              <a:t> </a:t>
            </a:r>
            <a:r>
              <a:rPr lang="en-US" altLang="en-US" sz="1500" dirty="0" err="1">
                <a:solidFill>
                  <a:srgbClr val="000000"/>
                </a:solidFill>
                <a:latin typeface="Arial" panose="020B0604020202020204" pitchFamily="34" charset="0"/>
                <a:cs typeface="Arial" panose="020B0604020202020204" pitchFamily="34" charset="0"/>
              </a:rPr>
              <a:t>sắp</a:t>
            </a:r>
            <a:r>
              <a:rPr lang="en-US" altLang="en-US" sz="1500" dirty="0">
                <a:solidFill>
                  <a:srgbClr val="000000"/>
                </a:solidFill>
                <a:latin typeface="Arial" panose="020B0604020202020204" pitchFamily="34" charset="0"/>
                <a:cs typeface="Arial" panose="020B0604020202020204" pitchFamily="34" charset="0"/>
              </a:rPr>
              <a:t> </a:t>
            </a:r>
            <a:r>
              <a:rPr lang="en-US" altLang="en-US" sz="1500" dirty="0" err="1">
                <a:solidFill>
                  <a:srgbClr val="000000"/>
                </a:solidFill>
                <a:latin typeface="Arial" panose="020B0604020202020204" pitchFamily="34" charset="0"/>
                <a:cs typeface="Arial" panose="020B0604020202020204" pitchFamily="34" charset="0"/>
              </a:rPr>
              <a:t>sáng</a:t>
            </a:r>
            <a:r>
              <a:rPr lang="en-US" altLang="en-US" sz="1500" dirty="0">
                <a:solidFill>
                  <a:srgbClr val="000000"/>
                </a:solidFill>
                <a:latin typeface="Arial" panose="020B0604020202020204" pitchFamily="34" charset="0"/>
                <a:cs typeface="Arial" panose="020B0604020202020204" pitchFamily="34" charset="0"/>
              </a:rPr>
              <a:t> </a:t>
            </a:r>
            <a:r>
              <a:rPr lang="en-US" altLang="en-US" sz="1500" dirty="0" err="1">
                <a:solidFill>
                  <a:srgbClr val="000000"/>
                </a:solidFill>
                <a:latin typeface="Arial" panose="020B0604020202020204" pitchFamily="34" charset="0"/>
                <a:cs typeface="Arial" panose="020B0604020202020204" pitchFamily="34" charset="0"/>
              </a:rPr>
              <a:t>mất</a:t>
            </a:r>
            <a:r>
              <a:rPr lang="en-US" altLang="en-US" sz="1500" dirty="0">
                <a:solidFill>
                  <a:srgbClr val="000000"/>
                </a:solidFill>
                <a:latin typeface="Arial" panose="020B0604020202020204" pitchFamily="34" charset="0"/>
                <a:cs typeface="Arial" panose="020B0604020202020204" pitchFamily="34" charset="0"/>
              </a:rPr>
              <a:t> </a:t>
            </a:r>
            <a:r>
              <a:rPr lang="en-US" altLang="en-US" sz="1500" dirty="0" err="1">
                <a:solidFill>
                  <a:srgbClr val="000000"/>
                </a:solidFill>
                <a:latin typeface="Arial" panose="020B0604020202020204" pitchFamily="34" charset="0"/>
                <a:cs typeface="Arial" panose="020B0604020202020204" pitchFamily="34" charset="0"/>
              </a:rPr>
              <a:t>rồi</a:t>
            </a:r>
            <a:endParaRPr lang="en-US" altLang="en-US" sz="1500" dirty="0">
              <a:solidFill>
                <a:srgbClr val="000000"/>
              </a:solidFill>
              <a:latin typeface="Arial" panose="020B0604020202020204" pitchFamily="34" charset="0"/>
              <a:cs typeface="Arial" panose="020B0604020202020204" pitchFamily="34" charset="0"/>
            </a:endParaRPr>
          </a:p>
          <a:p>
            <a:pPr fontAlgn="base">
              <a:spcBef>
                <a:spcPct val="0"/>
              </a:spcBef>
              <a:spcAft>
                <a:spcPct val="0"/>
              </a:spcAft>
            </a:pPr>
            <a:r>
              <a:rPr lang="en-US" altLang="en-US" sz="1500" dirty="0" err="1">
                <a:solidFill>
                  <a:srgbClr val="000000"/>
                </a:solidFill>
                <a:latin typeface="Arial" panose="020B0604020202020204" pitchFamily="34" charset="0"/>
                <a:cs typeface="Arial" panose="020B0604020202020204" pitchFamily="34" charset="0"/>
              </a:rPr>
              <a:t>Bác</a:t>
            </a:r>
            <a:r>
              <a:rPr lang="en-US" altLang="en-US" sz="1500" dirty="0">
                <a:solidFill>
                  <a:srgbClr val="000000"/>
                </a:solidFill>
                <a:latin typeface="Arial" panose="020B0604020202020204" pitchFamily="34" charset="0"/>
                <a:cs typeface="Arial" panose="020B0604020202020204" pitchFamily="34" charset="0"/>
              </a:rPr>
              <a:t> </a:t>
            </a:r>
            <a:r>
              <a:rPr lang="en-US" altLang="en-US" sz="1500" dirty="0" err="1">
                <a:solidFill>
                  <a:srgbClr val="000000"/>
                </a:solidFill>
                <a:latin typeface="Arial" panose="020B0604020202020204" pitchFamily="34" charset="0"/>
                <a:cs typeface="Arial" panose="020B0604020202020204" pitchFamily="34" charset="0"/>
              </a:rPr>
              <a:t>ơi</a:t>
            </a:r>
            <a:r>
              <a:rPr lang="en-US" altLang="en-US" sz="1500" dirty="0">
                <a:solidFill>
                  <a:srgbClr val="000000"/>
                </a:solidFill>
                <a:latin typeface="Arial" panose="020B0604020202020204" pitchFamily="34" charset="0"/>
                <a:cs typeface="Arial" panose="020B0604020202020204" pitchFamily="34" charset="0"/>
              </a:rPr>
              <a:t>! </a:t>
            </a:r>
            <a:r>
              <a:rPr lang="en-US" altLang="en-US" sz="1500" dirty="0" err="1">
                <a:solidFill>
                  <a:srgbClr val="000000"/>
                </a:solidFill>
                <a:latin typeface="Arial" panose="020B0604020202020204" pitchFamily="34" charset="0"/>
                <a:cs typeface="Arial" panose="020B0604020202020204" pitchFamily="34" charset="0"/>
              </a:rPr>
              <a:t>Mời</a:t>
            </a:r>
            <a:r>
              <a:rPr lang="en-US" altLang="en-US" sz="1500" dirty="0">
                <a:solidFill>
                  <a:srgbClr val="000000"/>
                </a:solidFill>
                <a:latin typeface="Arial" panose="020B0604020202020204" pitchFamily="34" charset="0"/>
                <a:cs typeface="Arial" panose="020B0604020202020204" pitchFamily="34" charset="0"/>
              </a:rPr>
              <a:t> </a:t>
            </a:r>
            <a:r>
              <a:rPr lang="en-US" altLang="en-US" sz="1500" dirty="0" err="1">
                <a:solidFill>
                  <a:srgbClr val="000000"/>
                </a:solidFill>
                <a:latin typeface="Arial" panose="020B0604020202020204" pitchFamily="34" charset="0"/>
                <a:cs typeface="Arial" panose="020B0604020202020204" pitchFamily="34" charset="0"/>
              </a:rPr>
              <a:t>Bác</a:t>
            </a:r>
            <a:r>
              <a:rPr lang="en-US" altLang="en-US" sz="1500" dirty="0">
                <a:solidFill>
                  <a:srgbClr val="000000"/>
                </a:solidFill>
                <a:latin typeface="Arial" panose="020B0604020202020204" pitchFamily="34" charset="0"/>
                <a:cs typeface="Arial" panose="020B0604020202020204" pitchFamily="34" charset="0"/>
              </a:rPr>
              <a:t> </a:t>
            </a:r>
            <a:r>
              <a:rPr lang="en-US" altLang="en-US" sz="1500" dirty="0" err="1">
                <a:solidFill>
                  <a:srgbClr val="000000"/>
                </a:solidFill>
                <a:latin typeface="Arial" panose="020B0604020202020204" pitchFamily="34" charset="0"/>
                <a:cs typeface="Arial" panose="020B0604020202020204" pitchFamily="34" charset="0"/>
              </a:rPr>
              <a:t>ngủ</a:t>
            </a:r>
            <a:r>
              <a:rPr lang="en-US" altLang="en-US" sz="1500" dirty="0">
                <a:solidFill>
                  <a:srgbClr val="000000"/>
                </a:solidFill>
                <a:latin typeface="Arial" panose="020B0604020202020204" pitchFamily="34" charset="0"/>
                <a:cs typeface="Arial" panose="020B0604020202020204" pitchFamily="34" charset="0"/>
              </a:rPr>
              <a:t>!</a:t>
            </a:r>
          </a:p>
          <a:p>
            <a:pPr fontAlgn="base">
              <a:spcBef>
                <a:spcPct val="0"/>
              </a:spcBef>
              <a:spcAft>
                <a:spcPct val="0"/>
              </a:spcAft>
            </a:pPr>
            <a:endParaRPr lang="en-US" altLang="en-US" sz="1500" dirty="0">
              <a:solidFill>
                <a:srgbClr val="000000"/>
              </a:solidFill>
              <a:latin typeface="Arial" panose="020B0604020202020204" pitchFamily="34" charset="0"/>
              <a:cs typeface="Arial" panose="020B0604020202020204" pitchFamily="34" charset="0"/>
            </a:endParaRPr>
          </a:p>
          <a:p>
            <a:pPr fontAlgn="base">
              <a:spcBef>
                <a:spcPct val="0"/>
              </a:spcBef>
              <a:spcAft>
                <a:spcPct val="0"/>
              </a:spcAft>
            </a:pPr>
            <a:r>
              <a:rPr lang="en-US" altLang="en-US" sz="1500" dirty="0">
                <a:solidFill>
                  <a:srgbClr val="000000"/>
                </a:solidFill>
                <a:latin typeface="Arial" panose="020B0604020202020204" pitchFamily="34" charset="0"/>
                <a:cs typeface="Arial" panose="020B0604020202020204" pitchFamily="34" charset="0"/>
              </a:rPr>
              <a:t>- </a:t>
            </a:r>
            <a:r>
              <a:rPr lang="en-US" altLang="en-US" sz="1500" dirty="0" err="1">
                <a:solidFill>
                  <a:srgbClr val="000000"/>
                </a:solidFill>
                <a:latin typeface="Arial" panose="020B0604020202020204" pitchFamily="34" charset="0"/>
                <a:cs typeface="Arial" panose="020B0604020202020204" pitchFamily="34" charset="0"/>
              </a:rPr>
              <a:t>Chú</a:t>
            </a:r>
            <a:r>
              <a:rPr lang="en-US" altLang="en-US" sz="1500" dirty="0">
                <a:solidFill>
                  <a:srgbClr val="000000"/>
                </a:solidFill>
                <a:latin typeface="Arial" panose="020B0604020202020204" pitchFamily="34" charset="0"/>
                <a:cs typeface="Arial" panose="020B0604020202020204" pitchFamily="34" charset="0"/>
              </a:rPr>
              <a:t> </a:t>
            </a:r>
            <a:r>
              <a:rPr lang="en-US" altLang="en-US" sz="1500" dirty="0" err="1">
                <a:solidFill>
                  <a:srgbClr val="000000"/>
                </a:solidFill>
                <a:latin typeface="Arial" panose="020B0604020202020204" pitchFamily="34" charset="0"/>
                <a:cs typeface="Arial" panose="020B0604020202020204" pitchFamily="34" charset="0"/>
              </a:rPr>
              <a:t>cứ</a:t>
            </a:r>
            <a:r>
              <a:rPr lang="en-US" altLang="en-US" sz="1500" dirty="0">
                <a:solidFill>
                  <a:srgbClr val="000000"/>
                </a:solidFill>
                <a:latin typeface="Arial" panose="020B0604020202020204" pitchFamily="34" charset="0"/>
                <a:cs typeface="Arial" panose="020B0604020202020204" pitchFamily="34" charset="0"/>
              </a:rPr>
              <a:t> </a:t>
            </a:r>
            <a:r>
              <a:rPr lang="en-US" altLang="en-US" sz="1500" dirty="0" err="1">
                <a:solidFill>
                  <a:srgbClr val="000000"/>
                </a:solidFill>
                <a:latin typeface="Arial" panose="020B0604020202020204" pitchFamily="34" charset="0"/>
                <a:cs typeface="Arial" panose="020B0604020202020204" pitchFamily="34" charset="0"/>
              </a:rPr>
              <a:t>việc</a:t>
            </a:r>
            <a:r>
              <a:rPr lang="en-US" altLang="en-US" sz="1500" dirty="0">
                <a:solidFill>
                  <a:srgbClr val="000000"/>
                </a:solidFill>
                <a:latin typeface="Arial" panose="020B0604020202020204" pitchFamily="34" charset="0"/>
                <a:cs typeface="Arial" panose="020B0604020202020204" pitchFamily="34" charset="0"/>
              </a:rPr>
              <a:t> </a:t>
            </a:r>
            <a:r>
              <a:rPr lang="en-US" altLang="en-US" sz="1500" dirty="0" err="1">
                <a:solidFill>
                  <a:srgbClr val="000000"/>
                </a:solidFill>
                <a:latin typeface="Arial" panose="020B0604020202020204" pitchFamily="34" charset="0"/>
                <a:cs typeface="Arial" panose="020B0604020202020204" pitchFamily="34" charset="0"/>
              </a:rPr>
              <a:t>ngủ</a:t>
            </a:r>
            <a:r>
              <a:rPr lang="en-US" altLang="en-US" sz="1500" dirty="0">
                <a:solidFill>
                  <a:srgbClr val="000000"/>
                </a:solidFill>
                <a:latin typeface="Arial" panose="020B0604020202020204" pitchFamily="34" charset="0"/>
                <a:cs typeface="Arial" panose="020B0604020202020204" pitchFamily="34" charset="0"/>
              </a:rPr>
              <a:t> </a:t>
            </a:r>
            <a:r>
              <a:rPr lang="en-US" altLang="en-US" sz="1500" dirty="0" err="1">
                <a:solidFill>
                  <a:srgbClr val="000000"/>
                </a:solidFill>
                <a:latin typeface="Arial" panose="020B0604020202020204" pitchFamily="34" charset="0"/>
                <a:cs typeface="Arial" panose="020B0604020202020204" pitchFamily="34" charset="0"/>
              </a:rPr>
              <a:t>ngon</a:t>
            </a:r>
            <a:endParaRPr lang="en-US" altLang="en-US" sz="1500" dirty="0">
              <a:solidFill>
                <a:srgbClr val="000000"/>
              </a:solidFill>
              <a:latin typeface="Arial" panose="020B0604020202020204" pitchFamily="34" charset="0"/>
              <a:cs typeface="Arial" panose="020B0604020202020204" pitchFamily="34" charset="0"/>
            </a:endParaRPr>
          </a:p>
          <a:p>
            <a:pPr fontAlgn="base">
              <a:spcBef>
                <a:spcPct val="0"/>
              </a:spcBef>
              <a:spcAft>
                <a:spcPct val="0"/>
              </a:spcAft>
            </a:pPr>
            <a:r>
              <a:rPr lang="en-US" altLang="en-US" sz="1500" dirty="0" err="1">
                <a:solidFill>
                  <a:srgbClr val="000000"/>
                </a:solidFill>
                <a:latin typeface="Arial" panose="020B0604020202020204" pitchFamily="34" charset="0"/>
                <a:cs typeface="Arial" panose="020B0604020202020204" pitchFamily="34" charset="0"/>
              </a:rPr>
              <a:t>Ngày</a:t>
            </a:r>
            <a:r>
              <a:rPr lang="en-US" altLang="en-US" sz="1500" dirty="0">
                <a:solidFill>
                  <a:srgbClr val="000000"/>
                </a:solidFill>
                <a:latin typeface="Arial" panose="020B0604020202020204" pitchFamily="34" charset="0"/>
                <a:cs typeface="Arial" panose="020B0604020202020204" pitchFamily="34" charset="0"/>
              </a:rPr>
              <a:t> </a:t>
            </a:r>
            <a:r>
              <a:rPr lang="en-US" altLang="en-US" sz="1500" dirty="0" err="1">
                <a:solidFill>
                  <a:srgbClr val="000000"/>
                </a:solidFill>
                <a:latin typeface="Arial" panose="020B0604020202020204" pitchFamily="34" charset="0"/>
                <a:cs typeface="Arial" panose="020B0604020202020204" pitchFamily="34" charset="0"/>
              </a:rPr>
              <a:t>mai</a:t>
            </a:r>
            <a:r>
              <a:rPr lang="en-US" altLang="en-US" sz="1500" dirty="0">
                <a:solidFill>
                  <a:srgbClr val="000000"/>
                </a:solidFill>
                <a:latin typeface="Arial" panose="020B0604020202020204" pitchFamily="34" charset="0"/>
                <a:cs typeface="Arial" panose="020B0604020202020204" pitchFamily="34" charset="0"/>
              </a:rPr>
              <a:t> </a:t>
            </a:r>
            <a:r>
              <a:rPr lang="en-US" altLang="en-US" sz="1500" dirty="0" err="1">
                <a:solidFill>
                  <a:srgbClr val="000000"/>
                </a:solidFill>
                <a:latin typeface="Arial" panose="020B0604020202020204" pitchFamily="34" charset="0"/>
                <a:cs typeface="Arial" panose="020B0604020202020204" pitchFamily="34" charset="0"/>
              </a:rPr>
              <a:t>đi</a:t>
            </a:r>
            <a:r>
              <a:rPr lang="en-US" altLang="en-US" sz="1500" dirty="0">
                <a:solidFill>
                  <a:srgbClr val="000000"/>
                </a:solidFill>
                <a:latin typeface="Arial" panose="020B0604020202020204" pitchFamily="34" charset="0"/>
                <a:cs typeface="Arial" panose="020B0604020202020204" pitchFamily="34" charset="0"/>
              </a:rPr>
              <a:t> </a:t>
            </a:r>
            <a:r>
              <a:rPr lang="en-US" altLang="en-US" sz="1500" dirty="0" err="1">
                <a:solidFill>
                  <a:srgbClr val="000000"/>
                </a:solidFill>
                <a:latin typeface="Arial" panose="020B0604020202020204" pitchFamily="34" charset="0"/>
                <a:cs typeface="Arial" panose="020B0604020202020204" pitchFamily="34" charset="0"/>
              </a:rPr>
              <a:t>đánh</a:t>
            </a:r>
            <a:r>
              <a:rPr lang="en-US" altLang="en-US" sz="1500" dirty="0">
                <a:solidFill>
                  <a:srgbClr val="000000"/>
                </a:solidFill>
                <a:latin typeface="Arial" panose="020B0604020202020204" pitchFamily="34" charset="0"/>
                <a:cs typeface="Arial" panose="020B0604020202020204" pitchFamily="34" charset="0"/>
              </a:rPr>
              <a:t> </a:t>
            </a:r>
            <a:r>
              <a:rPr lang="en-US" altLang="en-US" sz="1500" dirty="0" err="1">
                <a:solidFill>
                  <a:srgbClr val="000000"/>
                </a:solidFill>
                <a:latin typeface="Arial" panose="020B0604020202020204" pitchFamily="34" charset="0"/>
                <a:cs typeface="Arial" panose="020B0604020202020204" pitchFamily="34" charset="0"/>
              </a:rPr>
              <a:t>giặc</a:t>
            </a:r>
            <a:endParaRPr lang="en-US" altLang="en-US" sz="1500" dirty="0">
              <a:solidFill>
                <a:srgbClr val="000000"/>
              </a:solidFill>
              <a:latin typeface="Arial" panose="020B0604020202020204" pitchFamily="34" charset="0"/>
              <a:cs typeface="Arial" panose="020B0604020202020204" pitchFamily="34" charset="0"/>
            </a:endParaRPr>
          </a:p>
          <a:p>
            <a:pPr fontAlgn="base">
              <a:spcBef>
                <a:spcPct val="0"/>
              </a:spcBef>
              <a:spcAft>
                <a:spcPct val="0"/>
              </a:spcAft>
            </a:pPr>
            <a:r>
              <a:rPr lang="en-US" altLang="en-US" sz="1500" dirty="0" err="1">
                <a:solidFill>
                  <a:srgbClr val="000000"/>
                </a:solidFill>
                <a:latin typeface="Arial" panose="020B0604020202020204" pitchFamily="34" charset="0"/>
                <a:cs typeface="Arial" panose="020B0604020202020204" pitchFamily="34" charset="0"/>
              </a:rPr>
              <a:t>Bác</a:t>
            </a:r>
            <a:r>
              <a:rPr lang="en-US" altLang="en-US" sz="1500" dirty="0">
                <a:solidFill>
                  <a:srgbClr val="000000"/>
                </a:solidFill>
                <a:latin typeface="Arial" panose="020B0604020202020204" pitchFamily="34" charset="0"/>
                <a:cs typeface="Arial" panose="020B0604020202020204" pitchFamily="34" charset="0"/>
              </a:rPr>
              <a:t> </a:t>
            </a:r>
            <a:r>
              <a:rPr lang="en-US" altLang="en-US" sz="1500" dirty="0" err="1">
                <a:solidFill>
                  <a:srgbClr val="000000"/>
                </a:solidFill>
                <a:latin typeface="Arial" panose="020B0604020202020204" pitchFamily="34" charset="0"/>
                <a:cs typeface="Arial" panose="020B0604020202020204" pitchFamily="34" charset="0"/>
              </a:rPr>
              <a:t>thức</a:t>
            </a:r>
            <a:r>
              <a:rPr lang="en-US" altLang="en-US" sz="1500" dirty="0">
                <a:solidFill>
                  <a:srgbClr val="000000"/>
                </a:solidFill>
                <a:latin typeface="Arial" panose="020B0604020202020204" pitchFamily="34" charset="0"/>
                <a:cs typeface="Arial" panose="020B0604020202020204" pitchFamily="34" charset="0"/>
              </a:rPr>
              <a:t> </a:t>
            </a:r>
            <a:r>
              <a:rPr lang="en-US" altLang="en-US" sz="1500" dirty="0" err="1">
                <a:solidFill>
                  <a:srgbClr val="000000"/>
                </a:solidFill>
                <a:latin typeface="Arial" panose="020B0604020202020204" pitchFamily="34" charset="0"/>
                <a:cs typeface="Arial" panose="020B0604020202020204" pitchFamily="34" charset="0"/>
              </a:rPr>
              <a:t>thì</a:t>
            </a:r>
            <a:r>
              <a:rPr lang="en-US" altLang="en-US" sz="1500" dirty="0">
                <a:solidFill>
                  <a:srgbClr val="000000"/>
                </a:solidFill>
                <a:latin typeface="Arial" panose="020B0604020202020204" pitchFamily="34" charset="0"/>
                <a:cs typeface="Arial" panose="020B0604020202020204" pitchFamily="34" charset="0"/>
              </a:rPr>
              <a:t> </a:t>
            </a:r>
            <a:r>
              <a:rPr lang="en-US" altLang="en-US" sz="1500" dirty="0" err="1">
                <a:solidFill>
                  <a:srgbClr val="000000"/>
                </a:solidFill>
                <a:latin typeface="Arial" panose="020B0604020202020204" pitchFamily="34" charset="0"/>
                <a:cs typeface="Arial" panose="020B0604020202020204" pitchFamily="34" charset="0"/>
              </a:rPr>
              <a:t>mặc</a:t>
            </a:r>
            <a:r>
              <a:rPr lang="en-US" altLang="en-US" sz="1500" dirty="0">
                <a:solidFill>
                  <a:srgbClr val="000000"/>
                </a:solidFill>
                <a:latin typeface="Arial" panose="020B0604020202020204" pitchFamily="34" charset="0"/>
                <a:cs typeface="Arial" panose="020B0604020202020204" pitchFamily="34" charset="0"/>
              </a:rPr>
              <a:t> </a:t>
            </a:r>
            <a:r>
              <a:rPr lang="en-US" altLang="en-US" sz="1500" dirty="0" err="1">
                <a:solidFill>
                  <a:srgbClr val="000000"/>
                </a:solidFill>
                <a:latin typeface="Arial" panose="020B0604020202020204" pitchFamily="34" charset="0"/>
                <a:cs typeface="Arial" panose="020B0604020202020204" pitchFamily="34" charset="0"/>
              </a:rPr>
              <a:t>Bác</a:t>
            </a:r>
            <a:endParaRPr lang="en-US" altLang="en-US" sz="1500" dirty="0">
              <a:solidFill>
                <a:srgbClr val="000000"/>
              </a:solidFill>
              <a:latin typeface="Arial" panose="020B0604020202020204" pitchFamily="34" charset="0"/>
              <a:cs typeface="Arial" panose="020B0604020202020204" pitchFamily="34" charset="0"/>
            </a:endParaRPr>
          </a:p>
          <a:p>
            <a:pPr fontAlgn="base">
              <a:spcBef>
                <a:spcPct val="0"/>
              </a:spcBef>
              <a:spcAft>
                <a:spcPct val="0"/>
              </a:spcAft>
            </a:pPr>
            <a:r>
              <a:rPr lang="en-US" altLang="en-US" sz="1500" dirty="0" err="1">
                <a:solidFill>
                  <a:srgbClr val="000000"/>
                </a:solidFill>
                <a:latin typeface="Arial" panose="020B0604020202020204" pitchFamily="34" charset="0"/>
                <a:cs typeface="Arial" panose="020B0604020202020204" pitchFamily="34" charset="0"/>
              </a:rPr>
              <a:t>Bác</a:t>
            </a:r>
            <a:r>
              <a:rPr lang="en-US" altLang="en-US" sz="1500" dirty="0">
                <a:solidFill>
                  <a:srgbClr val="000000"/>
                </a:solidFill>
                <a:latin typeface="Arial" panose="020B0604020202020204" pitchFamily="34" charset="0"/>
                <a:cs typeface="Arial" panose="020B0604020202020204" pitchFamily="34" charset="0"/>
              </a:rPr>
              <a:t> </a:t>
            </a:r>
            <a:r>
              <a:rPr lang="en-US" altLang="en-US" sz="1500" dirty="0" err="1">
                <a:solidFill>
                  <a:srgbClr val="000000"/>
                </a:solidFill>
                <a:latin typeface="Arial" panose="020B0604020202020204" pitchFamily="34" charset="0"/>
                <a:cs typeface="Arial" panose="020B0604020202020204" pitchFamily="34" charset="0"/>
              </a:rPr>
              <a:t>ngủ</a:t>
            </a:r>
            <a:r>
              <a:rPr lang="en-US" altLang="en-US" sz="1500" dirty="0">
                <a:solidFill>
                  <a:srgbClr val="000000"/>
                </a:solidFill>
                <a:latin typeface="Arial" panose="020B0604020202020204" pitchFamily="34" charset="0"/>
                <a:cs typeface="Arial" panose="020B0604020202020204" pitchFamily="34" charset="0"/>
              </a:rPr>
              <a:t> </a:t>
            </a:r>
            <a:r>
              <a:rPr lang="en-US" altLang="en-US" sz="1500" dirty="0" err="1">
                <a:solidFill>
                  <a:srgbClr val="000000"/>
                </a:solidFill>
                <a:latin typeface="Arial" panose="020B0604020202020204" pitchFamily="34" charset="0"/>
                <a:cs typeface="Arial" panose="020B0604020202020204" pitchFamily="34" charset="0"/>
              </a:rPr>
              <a:t>không</a:t>
            </a:r>
            <a:r>
              <a:rPr lang="en-US" altLang="en-US" sz="1500" dirty="0">
                <a:solidFill>
                  <a:srgbClr val="000000"/>
                </a:solidFill>
                <a:latin typeface="Arial" panose="020B0604020202020204" pitchFamily="34" charset="0"/>
                <a:cs typeface="Arial" panose="020B0604020202020204" pitchFamily="34" charset="0"/>
              </a:rPr>
              <a:t> an </a:t>
            </a:r>
            <a:r>
              <a:rPr lang="en-US" altLang="en-US" sz="1500" dirty="0" err="1">
                <a:solidFill>
                  <a:srgbClr val="000000"/>
                </a:solidFill>
                <a:latin typeface="Arial" panose="020B0604020202020204" pitchFamily="34" charset="0"/>
                <a:cs typeface="Arial" panose="020B0604020202020204" pitchFamily="34" charset="0"/>
              </a:rPr>
              <a:t>lòng</a:t>
            </a:r>
            <a:endParaRPr lang="en-US" altLang="en-US" sz="1500" dirty="0">
              <a:solidFill>
                <a:srgbClr val="000000"/>
              </a:solidFill>
              <a:latin typeface="Arial" panose="020B0604020202020204" pitchFamily="34" charset="0"/>
              <a:cs typeface="Arial" panose="020B0604020202020204" pitchFamily="34" charset="0"/>
            </a:endParaRPr>
          </a:p>
          <a:p>
            <a:pPr fontAlgn="base">
              <a:spcBef>
                <a:spcPct val="0"/>
              </a:spcBef>
              <a:spcAft>
                <a:spcPct val="0"/>
              </a:spcAft>
            </a:pPr>
            <a:endParaRPr lang="en-US" altLang="en-US" sz="1500" dirty="0">
              <a:solidFill>
                <a:srgbClr val="000000"/>
              </a:solidFill>
              <a:latin typeface="Arial" panose="020B0604020202020204" pitchFamily="34" charset="0"/>
              <a:cs typeface="Arial" panose="020B0604020202020204" pitchFamily="34" charset="0"/>
            </a:endParaRPr>
          </a:p>
          <a:p>
            <a:pPr fontAlgn="base">
              <a:spcBef>
                <a:spcPct val="0"/>
              </a:spcBef>
              <a:spcAft>
                <a:spcPct val="0"/>
              </a:spcAft>
            </a:pPr>
            <a:r>
              <a:rPr lang="en-US" altLang="en-US" sz="1500" dirty="0" err="1">
                <a:solidFill>
                  <a:srgbClr val="000000"/>
                </a:solidFill>
                <a:latin typeface="Arial" panose="020B0604020202020204" pitchFamily="34" charset="0"/>
                <a:cs typeface="Arial" panose="020B0604020202020204" pitchFamily="34" charset="0"/>
              </a:rPr>
              <a:t>Bác</a:t>
            </a:r>
            <a:r>
              <a:rPr lang="en-US" altLang="en-US" sz="1500" dirty="0">
                <a:solidFill>
                  <a:srgbClr val="000000"/>
                </a:solidFill>
                <a:latin typeface="Arial" panose="020B0604020202020204" pitchFamily="34" charset="0"/>
                <a:cs typeface="Arial" panose="020B0604020202020204" pitchFamily="34" charset="0"/>
              </a:rPr>
              <a:t> </a:t>
            </a:r>
            <a:r>
              <a:rPr lang="en-US" altLang="en-US" sz="1500" dirty="0" err="1">
                <a:solidFill>
                  <a:srgbClr val="000000"/>
                </a:solidFill>
                <a:latin typeface="Arial" panose="020B0604020202020204" pitchFamily="34" charset="0"/>
                <a:cs typeface="Arial" panose="020B0604020202020204" pitchFamily="34" charset="0"/>
              </a:rPr>
              <a:t>thương</a:t>
            </a:r>
            <a:r>
              <a:rPr lang="en-US" altLang="en-US" sz="1500" dirty="0">
                <a:solidFill>
                  <a:srgbClr val="000000"/>
                </a:solidFill>
                <a:latin typeface="Arial" panose="020B0604020202020204" pitchFamily="34" charset="0"/>
                <a:cs typeface="Arial" panose="020B0604020202020204" pitchFamily="34" charset="0"/>
              </a:rPr>
              <a:t> </a:t>
            </a:r>
            <a:r>
              <a:rPr lang="en-US" altLang="en-US" sz="1500" dirty="0" err="1">
                <a:solidFill>
                  <a:srgbClr val="000000"/>
                </a:solidFill>
                <a:latin typeface="Arial" panose="020B0604020202020204" pitchFamily="34" charset="0"/>
                <a:cs typeface="Arial" panose="020B0604020202020204" pitchFamily="34" charset="0"/>
              </a:rPr>
              <a:t>đoàn</a:t>
            </a:r>
            <a:r>
              <a:rPr lang="en-US" altLang="en-US" sz="1500" dirty="0">
                <a:solidFill>
                  <a:srgbClr val="000000"/>
                </a:solidFill>
                <a:latin typeface="Arial" panose="020B0604020202020204" pitchFamily="34" charset="0"/>
                <a:cs typeface="Arial" panose="020B0604020202020204" pitchFamily="34" charset="0"/>
              </a:rPr>
              <a:t> </a:t>
            </a:r>
            <a:r>
              <a:rPr lang="en-US" altLang="en-US" sz="1500" dirty="0" err="1">
                <a:solidFill>
                  <a:srgbClr val="000000"/>
                </a:solidFill>
                <a:latin typeface="Arial" panose="020B0604020202020204" pitchFamily="34" charset="0"/>
                <a:cs typeface="Arial" panose="020B0604020202020204" pitchFamily="34" charset="0"/>
              </a:rPr>
              <a:t>dân</a:t>
            </a:r>
            <a:r>
              <a:rPr lang="en-US" altLang="en-US" sz="1500" dirty="0">
                <a:solidFill>
                  <a:srgbClr val="000000"/>
                </a:solidFill>
                <a:latin typeface="Arial" panose="020B0604020202020204" pitchFamily="34" charset="0"/>
                <a:cs typeface="Arial" panose="020B0604020202020204" pitchFamily="34" charset="0"/>
              </a:rPr>
              <a:t> </a:t>
            </a:r>
            <a:r>
              <a:rPr lang="en-US" altLang="en-US" sz="1500" dirty="0" err="1">
                <a:solidFill>
                  <a:srgbClr val="000000"/>
                </a:solidFill>
                <a:latin typeface="Arial" panose="020B0604020202020204" pitchFamily="34" charset="0"/>
                <a:cs typeface="Arial" panose="020B0604020202020204" pitchFamily="34" charset="0"/>
              </a:rPr>
              <a:t>công</a:t>
            </a:r>
            <a:endParaRPr lang="en-US" altLang="en-US" sz="1500" dirty="0">
              <a:solidFill>
                <a:srgbClr val="000000"/>
              </a:solidFill>
              <a:latin typeface="Arial" panose="020B0604020202020204" pitchFamily="34" charset="0"/>
              <a:cs typeface="Arial" panose="020B0604020202020204" pitchFamily="34" charset="0"/>
            </a:endParaRPr>
          </a:p>
          <a:p>
            <a:pPr fontAlgn="base">
              <a:spcBef>
                <a:spcPct val="0"/>
              </a:spcBef>
              <a:spcAft>
                <a:spcPct val="0"/>
              </a:spcAft>
            </a:pPr>
            <a:r>
              <a:rPr lang="en-US" altLang="en-US" sz="1500" dirty="0" err="1">
                <a:solidFill>
                  <a:srgbClr val="000000"/>
                </a:solidFill>
                <a:latin typeface="Arial" panose="020B0604020202020204" pitchFamily="34" charset="0"/>
                <a:cs typeface="Arial" panose="020B0604020202020204" pitchFamily="34" charset="0"/>
              </a:rPr>
              <a:t>Đêm</a:t>
            </a:r>
            <a:r>
              <a:rPr lang="en-US" altLang="en-US" sz="1500" dirty="0">
                <a:solidFill>
                  <a:srgbClr val="000000"/>
                </a:solidFill>
                <a:latin typeface="Arial" panose="020B0604020202020204" pitchFamily="34" charset="0"/>
                <a:cs typeface="Arial" panose="020B0604020202020204" pitchFamily="34" charset="0"/>
              </a:rPr>
              <a:t> nay </a:t>
            </a:r>
            <a:r>
              <a:rPr lang="en-US" altLang="en-US" sz="1500" dirty="0" err="1">
                <a:solidFill>
                  <a:srgbClr val="000000"/>
                </a:solidFill>
                <a:latin typeface="Arial" panose="020B0604020202020204" pitchFamily="34" charset="0"/>
                <a:cs typeface="Arial" panose="020B0604020202020204" pitchFamily="34" charset="0"/>
              </a:rPr>
              <a:t>ngủ</a:t>
            </a:r>
            <a:r>
              <a:rPr lang="en-US" altLang="en-US" sz="1500" dirty="0">
                <a:solidFill>
                  <a:srgbClr val="000000"/>
                </a:solidFill>
                <a:latin typeface="Arial" panose="020B0604020202020204" pitchFamily="34" charset="0"/>
                <a:cs typeface="Arial" panose="020B0604020202020204" pitchFamily="34" charset="0"/>
              </a:rPr>
              <a:t> </a:t>
            </a:r>
            <a:r>
              <a:rPr lang="en-US" altLang="en-US" sz="1500" dirty="0" err="1">
                <a:solidFill>
                  <a:srgbClr val="000000"/>
                </a:solidFill>
                <a:latin typeface="Arial" panose="020B0604020202020204" pitchFamily="34" charset="0"/>
                <a:cs typeface="Arial" panose="020B0604020202020204" pitchFamily="34" charset="0"/>
              </a:rPr>
              <a:t>ngoài</a:t>
            </a:r>
            <a:r>
              <a:rPr lang="en-US" altLang="en-US" sz="1500" dirty="0">
                <a:solidFill>
                  <a:srgbClr val="000000"/>
                </a:solidFill>
                <a:latin typeface="Arial" panose="020B0604020202020204" pitchFamily="34" charset="0"/>
                <a:cs typeface="Arial" panose="020B0604020202020204" pitchFamily="34" charset="0"/>
              </a:rPr>
              <a:t> </a:t>
            </a:r>
            <a:r>
              <a:rPr lang="en-US" altLang="en-US" sz="1500" dirty="0" err="1">
                <a:solidFill>
                  <a:srgbClr val="000000"/>
                </a:solidFill>
                <a:latin typeface="Arial" panose="020B0604020202020204" pitchFamily="34" charset="0"/>
                <a:cs typeface="Arial" panose="020B0604020202020204" pitchFamily="34" charset="0"/>
              </a:rPr>
              <a:t>rừng</a:t>
            </a:r>
            <a:r>
              <a:rPr lang="en-US" altLang="en-US" sz="1500" dirty="0">
                <a:solidFill>
                  <a:srgbClr val="000000"/>
                </a:solidFill>
                <a:latin typeface="Arial" panose="020B0604020202020204" pitchFamily="34" charset="0"/>
                <a:cs typeface="Arial" panose="020B0604020202020204" pitchFamily="34" charset="0"/>
              </a:rPr>
              <a:t> </a:t>
            </a:r>
          </a:p>
          <a:p>
            <a:pPr fontAlgn="base">
              <a:spcBef>
                <a:spcPct val="0"/>
              </a:spcBef>
              <a:spcAft>
                <a:spcPct val="0"/>
              </a:spcAft>
            </a:pPr>
            <a:r>
              <a:rPr lang="en-US" altLang="en-US" sz="1500" dirty="0" err="1">
                <a:solidFill>
                  <a:srgbClr val="000000"/>
                </a:solidFill>
                <a:latin typeface="Arial" panose="020B0604020202020204" pitchFamily="34" charset="0"/>
                <a:cs typeface="Arial" panose="020B0604020202020204" pitchFamily="34" charset="0"/>
              </a:rPr>
              <a:t>Rải</a:t>
            </a:r>
            <a:r>
              <a:rPr lang="en-US" altLang="en-US" sz="1500" dirty="0">
                <a:solidFill>
                  <a:srgbClr val="000000"/>
                </a:solidFill>
                <a:latin typeface="Arial" panose="020B0604020202020204" pitchFamily="34" charset="0"/>
                <a:cs typeface="Arial" panose="020B0604020202020204" pitchFamily="34" charset="0"/>
              </a:rPr>
              <a:t> </a:t>
            </a:r>
            <a:r>
              <a:rPr lang="en-US" altLang="en-US" sz="1500" dirty="0" err="1">
                <a:solidFill>
                  <a:srgbClr val="000000"/>
                </a:solidFill>
                <a:latin typeface="Arial" panose="020B0604020202020204" pitchFamily="34" charset="0"/>
                <a:cs typeface="Arial" panose="020B0604020202020204" pitchFamily="34" charset="0"/>
              </a:rPr>
              <a:t>lá</a:t>
            </a:r>
            <a:r>
              <a:rPr lang="en-US" altLang="en-US" sz="1500" dirty="0">
                <a:solidFill>
                  <a:srgbClr val="000000"/>
                </a:solidFill>
                <a:latin typeface="Arial" panose="020B0604020202020204" pitchFamily="34" charset="0"/>
                <a:cs typeface="Arial" panose="020B0604020202020204" pitchFamily="34" charset="0"/>
              </a:rPr>
              <a:t> </a:t>
            </a:r>
            <a:r>
              <a:rPr lang="en-US" altLang="en-US" sz="1500" dirty="0" err="1">
                <a:solidFill>
                  <a:srgbClr val="000000"/>
                </a:solidFill>
                <a:latin typeface="Arial" panose="020B0604020202020204" pitchFamily="34" charset="0"/>
                <a:cs typeface="Arial" panose="020B0604020202020204" pitchFamily="34" charset="0"/>
              </a:rPr>
              <a:t>cây</a:t>
            </a:r>
            <a:r>
              <a:rPr lang="en-US" altLang="en-US" sz="1500" dirty="0">
                <a:solidFill>
                  <a:srgbClr val="000000"/>
                </a:solidFill>
                <a:latin typeface="Arial" panose="020B0604020202020204" pitchFamily="34" charset="0"/>
                <a:cs typeface="Arial" panose="020B0604020202020204" pitchFamily="34" charset="0"/>
              </a:rPr>
              <a:t> </a:t>
            </a:r>
            <a:r>
              <a:rPr lang="en-US" altLang="en-US" sz="1500" dirty="0" err="1">
                <a:solidFill>
                  <a:srgbClr val="000000"/>
                </a:solidFill>
                <a:latin typeface="Arial" panose="020B0604020202020204" pitchFamily="34" charset="0"/>
                <a:cs typeface="Arial" panose="020B0604020202020204" pitchFamily="34" charset="0"/>
              </a:rPr>
              <a:t>làm</a:t>
            </a:r>
            <a:r>
              <a:rPr lang="en-US" altLang="en-US" sz="1500" dirty="0">
                <a:solidFill>
                  <a:srgbClr val="000000"/>
                </a:solidFill>
                <a:latin typeface="Arial" panose="020B0604020202020204" pitchFamily="34" charset="0"/>
                <a:cs typeface="Arial" panose="020B0604020202020204" pitchFamily="34" charset="0"/>
              </a:rPr>
              <a:t> </a:t>
            </a:r>
            <a:r>
              <a:rPr lang="en-US" altLang="en-US" sz="1500" dirty="0" err="1">
                <a:solidFill>
                  <a:srgbClr val="000000"/>
                </a:solidFill>
                <a:latin typeface="Arial" panose="020B0604020202020204" pitchFamily="34" charset="0"/>
                <a:cs typeface="Arial" panose="020B0604020202020204" pitchFamily="34" charset="0"/>
              </a:rPr>
              <a:t>chiếu</a:t>
            </a:r>
            <a:endParaRPr lang="en-US" altLang="en-US" sz="1500" dirty="0">
              <a:solidFill>
                <a:srgbClr val="000000"/>
              </a:solidFill>
              <a:latin typeface="Arial" panose="020B0604020202020204" pitchFamily="34" charset="0"/>
              <a:cs typeface="Arial" panose="020B0604020202020204" pitchFamily="34" charset="0"/>
            </a:endParaRPr>
          </a:p>
          <a:p>
            <a:pPr fontAlgn="base">
              <a:spcBef>
                <a:spcPct val="0"/>
              </a:spcBef>
              <a:spcAft>
                <a:spcPct val="0"/>
              </a:spcAft>
            </a:pPr>
            <a:r>
              <a:rPr lang="en-US" altLang="en-US" sz="1500" dirty="0" err="1">
                <a:solidFill>
                  <a:srgbClr val="000000"/>
                </a:solidFill>
                <a:latin typeface="Arial" panose="020B0604020202020204" pitchFamily="34" charset="0"/>
                <a:cs typeface="Arial" panose="020B0604020202020204" pitchFamily="34" charset="0"/>
              </a:rPr>
              <a:t>Manh</a:t>
            </a:r>
            <a:r>
              <a:rPr lang="en-US" altLang="en-US" sz="1500" dirty="0">
                <a:solidFill>
                  <a:srgbClr val="000000"/>
                </a:solidFill>
                <a:latin typeface="Arial" panose="020B0604020202020204" pitchFamily="34" charset="0"/>
                <a:cs typeface="Arial" panose="020B0604020202020204" pitchFamily="34" charset="0"/>
              </a:rPr>
              <a:t> </a:t>
            </a:r>
            <a:r>
              <a:rPr lang="en-US" altLang="en-US" sz="1500" dirty="0" err="1">
                <a:solidFill>
                  <a:srgbClr val="000000"/>
                </a:solidFill>
                <a:latin typeface="Arial" panose="020B0604020202020204" pitchFamily="34" charset="0"/>
                <a:cs typeface="Arial" panose="020B0604020202020204" pitchFamily="34" charset="0"/>
              </a:rPr>
              <a:t>áo</a:t>
            </a:r>
            <a:r>
              <a:rPr lang="en-US" altLang="en-US" sz="1500" dirty="0">
                <a:solidFill>
                  <a:srgbClr val="000000"/>
                </a:solidFill>
                <a:latin typeface="Arial" panose="020B0604020202020204" pitchFamily="34" charset="0"/>
                <a:cs typeface="Arial" panose="020B0604020202020204" pitchFamily="34" charset="0"/>
              </a:rPr>
              <a:t> </a:t>
            </a:r>
            <a:r>
              <a:rPr lang="en-US" altLang="en-US" sz="1500" dirty="0" err="1">
                <a:solidFill>
                  <a:srgbClr val="000000"/>
                </a:solidFill>
                <a:latin typeface="Arial" panose="020B0604020202020204" pitchFamily="34" charset="0"/>
                <a:cs typeface="Arial" panose="020B0604020202020204" pitchFamily="34" charset="0"/>
              </a:rPr>
              <a:t>phủ</a:t>
            </a:r>
            <a:r>
              <a:rPr lang="en-US" altLang="en-US" sz="1500" dirty="0">
                <a:solidFill>
                  <a:srgbClr val="000000"/>
                </a:solidFill>
                <a:latin typeface="Arial" panose="020B0604020202020204" pitchFamily="34" charset="0"/>
                <a:cs typeface="Arial" panose="020B0604020202020204" pitchFamily="34" charset="0"/>
              </a:rPr>
              <a:t> </a:t>
            </a:r>
            <a:r>
              <a:rPr lang="en-US" altLang="en-US" sz="1500" dirty="0" err="1">
                <a:solidFill>
                  <a:srgbClr val="000000"/>
                </a:solidFill>
                <a:latin typeface="Arial" panose="020B0604020202020204" pitchFamily="34" charset="0"/>
                <a:cs typeface="Arial" panose="020B0604020202020204" pitchFamily="34" charset="0"/>
              </a:rPr>
              <a:t>làm</a:t>
            </a:r>
            <a:r>
              <a:rPr lang="en-US" altLang="en-US" sz="1500" dirty="0">
                <a:solidFill>
                  <a:srgbClr val="000000"/>
                </a:solidFill>
                <a:latin typeface="Arial" panose="020B0604020202020204" pitchFamily="34" charset="0"/>
                <a:cs typeface="Arial" panose="020B0604020202020204" pitchFamily="34" charset="0"/>
              </a:rPr>
              <a:t> </a:t>
            </a:r>
            <a:r>
              <a:rPr lang="en-US" altLang="en-US" sz="1500" dirty="0" err="1">
                <a:solidFill>
                  <a:srgbClr val="000000"/>
                </a:solidFill>
                <a:latin typeface="Arial" panose="020B0604020202020204" pitchFamily="34" charset="0"/>
                <a:cs typeface="Arial" panose="020B0604020202020204" pitchFamily="34" charset="0"/>
              </a:rPr>
              <a:t>chăn</a:t>
            </a:r>
            <a:endParaRPr lang="en-US" altLang="en-US" sz="1500" dirty="0">
              <a:solidFill>
                <a:srgbClr val="000000"/>
              </a:solidFill>
              <a:latin typeface="Arial" panose="020B0604020202020204" pitchFamily="34" charset="0"/>
              <a:cs typeface="Arial" panose="020B0604020202020204" pitchFamily="34" charset="0"/>
            </a:endParaRPr>
          </a:p>
          <a:p>
            <a:pPr fontAlgn="base">
              <a:spcBef>
                <a:spcPct val="0"/>
              </a:spcBef>
              <a:spcAft>
                <a:spcPct val="0"/>
              </a:spcAft>
            </a:pPr>
            <a:endParaRPr lang="en-US" altLang="en-US" sz="1500" dirty="0">
              <a:solidFill>
                <a:srgbClr val="000000"/>
              </a:solidFill>
              <a:latin typeface="Arial" panose="020B0604020202020204" pitchFamily="34" charset="0"/>
              <a:cs typeface="Arial" panose="020B0604020202020204" pitchFamily="34" charset="0"/>
            </a:endParaRPr>
          </a:p>
          <a:p>
            <a:pPr fontAlgn="base">
              <a:spcBef>
                <a:spcPct val="0"/>
              </a:spcBef>
              <a:spcAft>
                <a:spcPct val="0"/>
              </a:spcAft>
            </a:pPr>
            <a:r>
              <a:rPr lang="en-US" altLang="en-US" sz="1500" dirty="0" err="1">
                <a:solidFill>
                  <a:srgbClr val="000000"/>
                </a:solidFill>
                <a:latin typeface="Arial" panose="020B0604020202020204" pitchFamily="34" charset="0"/>
                <a:cs typeface="Arial" panose="020B0604020202020204" pitchFamily="34" charset="0"/>
              </a:rPr>
              <a:t>Trời</a:t>
            </a:r>
            <a:r>
              <a:rPr lang="en-US" altLang="en-US" sz="1500" dirty="0">
                <a:solidFill>
                  <a:srgbClr val="000000"/>
                </a:solidFill>
                <a:latin typeface="Arial" panose="020B0604020202020204" pitchFamily="34" charset="0"/>
                <a:cs typeface="Arial" panose="020B0604020202020204" pitchFamily="34" charset="0"/>
              </a:rPr>
              <a:t> </a:t>
            </a:r>
            <a:r>
              <a:rPr lang="en-US" altLang="en-US" sz="1500" dirty="0" err="1">
                <a:solidFill>
                  <a:srgbClr val="000000"/>
                </a:solidFill>
                <a:latin typeface="Arial" panose="020B0604020202020204" pitchFamily="34" charset="0"/>
                <a:cs typeface="Arial" panose="020B0604020202020204" pitchFamily="34" charset="0"/>
              </a:rPr>
              <a:t>thì</a:t>
            </a:r>
            <a:r>
              <a:rPr lang="en-US" altLang="en-US" sz="1500" dirty="0">
                <a:solidFill>
                  <a:srgbClr val="000000"/>
                </a:solidFill>
                <a:latin typeface="Arial" panose="020B0604020202020204" pitchFamily="34" charset="0"/>
                <a:cs typeface="Arial" panose="020B0604020202020204" pitchFamily="34" charset="0"/>
              </a:rPr>
              <a:t> </a:t>
            </a:r>
            <a:r>
              <a:rPr lang="en-US" altLang="en-US" sz="1500" dirty="0" err="1">
                <a:solidFill>
                  <a:srgbClr val="000000"/>
                </a:solidFill>
                <a:latin typeface="Arial" panose="020B0604020202020204" pitchFamily="34" charset="0"/>
                <a:cs typeface="Arial" panose="020B0604020202020204" pitchFamily="34" charset="0"/>
              </a:rPr>
              <a:t>mưa</a:t>
            </a:r>
            <a:r>
              <a:rPr lang="en-US" altLang="en-US" sz="1500" dirty="0">
                <a:solidFill>
                  <a:srgbClr val="000000"/>
                </a:solidFill>
                <a:latin typeface="Arial" panose="020B0604020202020204" pitchFamily="34" charset="0"/>
                <a:cs typeface="Arial" panose="020B0604020202020204" pitchFamily="34" charset="0"/>
              </a:rPr>
              <a:t> </a:t>
            </a:r>
            <a:r>
              <a:rPr lang="en-US" altLang="en-US" sz="1500" dirty="0" err="1">
                <a:solidFill>
                  <a:srgbClr val="000000"/>
                </a:solidFill>
                <a:latin typeface="Arial" panose="020B0604020202020204" pitchFamily="34" charset="0"/>
                <a:cs typeface="Arial" panose="020B0604020202020204" pitchFamily="34" charset="0"/>
              </a:rPr>
              <a:t>lâm</a:t>
            </a:r>
            <a:r>
              <a:rPr lang="en-US" altLang="en-US" sz="1500" dirty="0">
                <a:solidFill>
                  <a:srgbClr val="000000"/>
                </a:solidFill>
                <a:latin typeface="Arial" panose="020B0604020202020204" pitchFamily="34" charset="0"/>
                <a:cs typeface="Arial" panose="020B0604020202020204" pitchFamily="34" charset="0"/>
              </a:rPr>
              <a:t> </a:t>
            </a:r>
            <a:r>
              <a:rPr lang="en-US" altLang="en-US" sz="1500" dirty="0" err="1">
                <a:solidFill>
                  <a:srgbClr val="000000"/>
                </a:solidFill>
                <a:latin typeface="Arial" panose="020B0604020202020204" pitchFamily="34" charset="0"/>
                <a:cs typeface="Arial" panose="020B0604020202020204" pitchFamily="34" charset="0"/>
              </a:rPr>
              <a:t>thâm</a:t>
            </a:r>
            <a:endParaRPr lang="en-US" altLang="en-US" sz="1500" dirty="0">
              <a:solidFill>
                <a:srgbClr val="000000"/>
              </a:solidFill>
              <a:latin typeface="Arial" panose="020B0604020202020204" pitchFamily="34" charset="0"/>
              <a:cs typeface="Arial" panose="020B0604020202020204" pitchFamily="34" charset="0"/>
            </a:endParaRPr>
          </a:p>
          <a:p>
            <a:pPr fontAlgn="base">
              <a:spcBef>
                <a:spcPct val="0"/>
              </a:spcBef>
              <a:spcAft>
                <a:spcPct val="0"/>
              </a:spcAft>
            </a:pPr>
            <a:r>
              <a:rPr lang="en-US" altLang="en-US" sz="1500" dirty="0" err="1">
                <a:solidFill>
                  <a:srgbClr val="000000"/>
                </a:solidFill>
                <a:latin typeface="Arial" panose="020B0604020202020204" pitchFamily="34" charset="0"/>
                <a:cs typeface="Arial" panose="020B0604020202020204" pitchFamily="34" charset="0"/>
              </a:rPr>
              <a:t>Làm</a:t>
            </a:r>
            <a:r>
              <a:rPr lang="en-US" altLang="en-US" sz="1500" dirty="0">
                <a:solidFill>
                  <a:srgbClr val="000000"/>
                </a:solidFill>
                <a:latin typeface="Arial" panose="020B0604020202020204" pitchFamily="34" charset="0"/>
                <a:cs typeface="Arial" panose="020B0604020202020204" pitchFamily="34" charset="0"/>
              </a:rPr>
              <a:t> </a:t>
            </a:r>
            <a:r>
              <a:rPr lang="en-US" altLang="en-US" sz="1500" dirty="0" err="1">
                <a:solidFill>
                  <a:srgbClr val="000000"/>
                </a:solidFill>
                <a:latin typeface="Arial" panose="020B0604020202020204" pitchFamily="34" charset="0"/>
                <a:cs typeface="Arial" panose="020B0604020202020204" pitchFamily="34" charset="0"/>
              </a:rPr>
              <a:t>sao</a:t>
            </a:r>
            <a:r>
              <a:rPr lang="en-US" altLang="en-US" sz="1500" dirty="0">
                <a:solidFill>
                  <a:srgbClr val="000000"/>
                </a:solidFill>
                <a:latin typeface="Arial" panose="020B0604020202020204" pitchFamily="34" charset="0"/>
                <a:cs typeface="Arial" panose="020B0604020202020204" pitchFamily="34" charset="0"/>
              </a:rPr>
              <a:t> </a:t>
            </a:r>
            <a:r>
              <a:rPr lang="en-US" altLang="en-US" sz="1500" dirty="0" err="1">
                <a:solidFill>
                  <a:srgbClr val="000000"/>
                </a:solidFill>
                <a:latin typeface="Arial" panose="020B0604020202020204" pitchFamily="34" charset="0"/>
                <a:cs typeface="Arial" panose="020B0604020202020204" pitchFamily="34" charset="0"/>
              </a:rPr>
              <a:t>cho</a:t>
            </a:r>
            <a:r>
              <a:rPr lang="en-US" altLang="en-US" sz="1500" dirty="0">
                <a:solidFill>
                  <a:srgbClr val="000000"/>
                </a:solidFill>
                <a:latin typeface="Arial" panose="020B0604020202020204" pitchFamily="34" charset="0"/>
                <a:cs typeface="Arial" panose="020B0604020202020204" pitchFamily="34" charset="0"/>
              </a:rPr>
              <a:t> </a:t>
            </a:r>
            <a:r>
              <a:rPr lang="en-US" altLang="en-US" sz="1500" dirty="0" err="1">
                <a:solidFill>
                  <a:srgbClr val="000000"/>
                </a:solidFill>
                <a:latin typeface="Arial" panose="020B0604020202020204" pitchFamily="34" charset="0"/>
                <a:cs typeface="Arial" panose="020B0604020202020204" pitchFamily="34" charset="0"/>
              </a:rPr>
              <a:t>khỏi</a:t>
            </a:r>
            <a:r>
              <a:rPr lang="en-US" altLang="en-US" sz="1500" dirty="0">
                <a:solidFill>
                  <a:srgbClr val="000000"/>
                </a:solidFill>
                <a:latin typeface="Arial" panose="020B0604020202020204" pitchFamily="34" charset="0"/>
                <a:cs typeface="Arial" panose="020B0604020202020204" pitchFamily="34" charset="0"/>
              </a:rPr>
              <a:t> </a:t>
            </a:r>
            <a:r>
              <a:rPr lang="en-US" altLang="en-US" sz="1500" dirty="0" err="1">
                <a:solidFill>
                  <a:srgbClr val="000000"/>
                </a:solidFill>
                <a:latin typeface="Arial" panose="020B0604020202020204" pitchFamily="34" charset="0"/>
                <a:cs typeface="Arial" panose="020B0604020202020204" pitchFamily="34" charset="0"/>
              </a:rPr>
              <a:t>ướt</a:t>
            </a:r>
            <a:r>
              <a:rPr lang="en-US" altLang="en-US" sz="1500" dirty="0">
                <a:solidFill>
                  <a:srgbClr val="000000"/>
                </a:solidFill>
                <a:latin typeface="Arial" panose="020B0604020202020204" pitchFamily="34" charset="0"/>
                <a:cs typeface="Arial" panose="020B0604020202020204" pitchFamily="34" charset="0"/>
              </a:rPr>
              <a:t>!</a:t>
            </a:r>
          </a:p>
          <a:p>
            <a:pPr fontAlgn="base">
              <a:spcBef>
                <a:spcPct val="0"/>
              </a:spcBef>
              <a:spcAft>
                <a:spcPct val="0"/>
              </a:spcAft>
            </a:pPr>
            <a:r>
              <a:rPr lang="en-US" altLang="en-US" sz="1500" dirty="0" err="1">
                <a:solidFill>
                  <a:srgbClr val="000000"/>
                </a:solidFill>
                <a:latin typeface="Arial" panose="020B0604020202020204" pitchFamily="34" charset="0"/>
                <a:cs typeface="Arial" panose="020B0604020202020204" pitchFamily="34" charset="0"/>
              </a:rPr>
              <a:t>Càng</a:t>
            </a:r>
            <a:r>
              <a:rPr lang="en-US" altLang="en-US" sz="1500" dirty="0">
                <a:solidFill>
                  <a:srgbClr val="000000"/>
                </a:solidFill>
                <a:latin typeface="Arial" panose="020B0604020202020204" pitchFamily="34" charset="0"/>
                <a:cs typeface="Arial" panose="020B0604020202020204" pitchFamily="34" charset="0"/>
              </a:rPr>
              <a:t> </a:t>
            </a:r>
            <a:r>
              <a:rPr lang="en-US" altLang="en-US" sz="1500" dirty="0" err="1">
                <a:solidFill>
                  <a:srgbClr val="000000"/>
                </a:solidFill>
                <a:latin typeface="Arial" panose="020B0604020202020204" pitchFamily="34" charset="0"/>
                <a:cs typeface="Arial" panose="020B0604020202020204" pitchFamily="34" charset="0"/>
              </a:rPr>
              <a:t>thương</a:t>
            </a:r>
            <a:r>
              <a:rPr lang="en-US" altLang="en-US" sz="1500" dirty="0">
                <a:solidFill>
                  <a:srgbClr val="000000"/>
                </a:solidFill>
                <a:latin typeface="Arial" panose="020B0604020202020204" pitchFamily="34" charset="0"/>
                <a:cs typeface="Arial" panose="020B0604020202020204" pitchFamily="34" charset="0"/>
              </a:rPr>
              <a:t> </a:t>
            </a:r>
            <a:r>
              <a:rPr lang="en-US" altLang="en-US" sz="1500" dirty="0" err="1">
                <a:solidFill>
                  <a:srgbClr val="000000"/>
                </a:solidFill>
                <a:latin typeface="Arial" panose="020B0604020202020204" pitchFamily="34" charset="0"/>
                <a:cs typeface="Arial" panose="020B0604020202020204" pitchFamily="34" charset="0"/>
              </a:rPr>
              <a:t>càng</a:t>
            </a:r>
            <a:r>
              <a:rPr lang="en-US" altLang="en-US" sz="1500" dirty="0">
                <a:solidFill>
                  <a:srgbClr val="000000"/>
                </a:solidFill>
                <a:latin typeface="Arial" panose="020B0604020202020204" pitchFamily="34" charset="0"/>
                <a:cs typeface="Arial" panose="020B0604020202020204" pitchFamily="34" charset="0"/>
              </a:rPr>
              <a:t> </a:t>
            </a:r>
            <a:r>
              <a:rPr lang="en-US" altLang="en-US" sz="1500" dirty="0" err="1">
                <a:solidFill>
                  <a:srgbClr val="000000"/>
                </a:solidFill>
                <a:latin typeface="Arial" panose="020B0604020202020204" pitchFamily="34" charset="0"/>
                <a:cs typeface="Arial" panose="020B0604020202020204" pitchFamily="34" charset="0"/>
              </a:rPr>
              <a:t>nóng</a:t>
            </a:r>
            <a:r>
              <a:rPr lang="en-US" altLang="en-US" sz="1500" dirty="0">
                <a:solidFill>
                  <a:srgbClr val="000000"/>
                </a:solidFill>
                <a:latin typeface="Arial" panose="020B0604020202020204" pitchFamily="34" charset="0"/>
                <a:cs typeface="Arial" panose="020B0604020202020204" pitchFamily="34" charset="0"/>
              </a:rPr>
              <a:t> </a:t>
            </a:r>
            <a:r>
              <a:rPr lang="en-US" altLang="en-US" sz="1500" dirty="0" err="1">
                <a:solidFill>
                  <a:srgbClr val="000000"/>
                </a:solidFill>
                <a:latin typeface="Arial" panose="020B0604020202020204" pitchFamily="34" charset="0"/>
                <a:cs typeface="Arial" panose="020B0604020202020204" pitchFamily="34" charset="0"/>
              </a:rPr>
              <a:t>ruột</a:t>
            </a:r>
            <a:endParaRPr lang="en-US" altLang="en-US" sz="1500" dirty="0">
              <a:solidFill>
                <a:srgbClr val="000000"/>
              </a:solidFill>
              <a:latin typeface="Arial" panose="020B0604020202020204" pitchFamily="34" charset="0"/>
              <a:cs typeface="Arial" panose="020B0604020202020204" pitchFamily="34" charset="0"/>
            </a:endParaRPr>
          </a:p>
          <a:p>
            <a:pPr fontAlgn="base">
              <a:spcBef>
                <a:spcPct val="0"/>
              </a:spcBef>
              <a:spcAft>
                <a:spcPct val="0"/>
              </a:spcAft>
            </a:pPr>
            <a:r>
              <a:rPr lang="en-US" altLang="en-US" sz="1500" dirty="0" err="1">
                <a:solidFill>
                  <a:srgbClr val="000000"/>
                </a:solidFill>
                <a:latin typeface="Arial" panose="020B0604020202020204" pitchFamily="34" charset="0"/>
                <a:cs typeface="Arial" panose="020B0604020202020204" pitchFamily="34" charset="0"/>
              </a:rPr>
              <a:t>Mong</a:t>
            </a:r>
            <a:r>
              <a:rPr lang="en-US" altLang="en-US" sz="1500" dirty="0">
                <a:solidFill>
                  <a:srgbClr val="000000"/>
                </a:solidFill>
                <a:latin typeface="Arial" panose="020B0604020202020204" pitchFamily="34" charset="0"/>
                <a:cs typeface="Arial" panose="020B0604020202020204" pitchFamily="34" charset="0"/>
              </a:rPr>
              <a:t> </a:t>
            </a:r>
            <a:r>
              <a:rPr lang="en-US" altLang="en-US" sz="1500" dirty="0" err="1">
                <a:solidFill>
                  <a:srgbClr val="000000"/>
                </a:solidFill>
                <a:latin typeface="Arial" panose="020B0604020202020204" pitchFamily="34" charset="0"/>
                <a:cs typeface="Arial" panose="020B0604020202020204" pitchFamily="34" charset="0"/>
              </a:rPr>
              <a:t>trời</a:t>
            </a:r>
            <a:r>
              <a:rPr lang="en-US" altLang="en-US" sz="1500" dirty="0">
                <a:solidFill>
                  <a:srgbClr val="000000"/>
                </a:solidFill>
                <a:latin typeface="Arial" panose="020B0604020202020204" pitchFamily="34" charset="0"/>
                <a:cs typeface="Arial" panose="020B0604020202020204" pitchFamily="34" charset="0"/>
              </a:rPr>
              <a:t> </a:t>
            </a:r>
            <a:r>
              <a:rPr lang="en-US" altLang="en-US" sz="1500" dirty="0" err="1">
                <a:solidFill>
                  <a:srgbClr val="000000"/>
                </a:solidFill>
                <a:latin typeface="Arial" panose="020B0604020202020204" pitchFamily="34" charset="0"/>
                <a:cs typeface="Arial" panose="020B0604020202020204" pitchFamily="34" charset="0"/>
              </a:rPr>
              <a:t>sáng</a:t>
            </a:r>
            <a:r>
              <a:rPr lang="en-US" altLang="en-US" sz="1500" dirty="0">
                <a:solidFill>
                  <a:srgbClr val="000000"/>
                </a:solidFill>
                <a:latin typeface="Arial" panose="020B0604020202020204" pitchFamily="34" charset="0"/>
                <a:cs typeface="Arial" panose="020B0604020202020204" pitchFamily="34" charset="0"/>
              </a:rPr>
              <a:t> </a:t>
            </a:r>
            <a:r>
              <a:rPr lang="en-US" altLang="en-US" sz="1500" dirty="0" err="1">
                <a:solidFill>
                  <a:srgbClr val="000000"/>
                </a:solidFill>
                <a:latin typeface="Arial" panose="020B0604020202020204" pitchFamily="34" charset="0"/>
                <a:cs typeface="Arial" panose="020B0604020202020204" pitchFamily="34" charset="0"/>
              </a:rPr>
              <a:t>mau</a:t>
            </a:r>
            <a:r>
              <a:rPr lang="en-US" altLang="en-US" sz="1500" dirty="0">
                <a:solidFill>
                  <a:srgbClr val="000000"/>
                </a:solidFill>
                <a:latin typeface="Arial" panose="020B0604020202020204" pitchFamily="34" charset="0"/>
                <a:cs typeface="Arial" panose="020B0604020202020204" pitchFamily="34" charset="0"/>
              </a:rPr>
              <a:t> </a:t>
            </a:r>
            <a:r>
              <a:rPr lang="en-US" altLang="en-US" sz="1500" dirty="0" err="1">
                <a:solidFill>
                  <a:srgbClr val="000000"/>
                </a:solidFill>
                <a:latin typeface="Arial" panose="020B0604020202020204" pitchFamily="34" charset="0"/>
                <a:cs typeface="Arial" panose="020B0604020202020204" pitchFamily="34" charset="0"/>
              </a:rPr>
              <a:t>mau</a:t>
            </a:r>
            <a:endParaRPr lang="en-US" altLang="en-US" sz="1500" dirty="0">
              <a:solidFill>
                <a:srgbClr val="000000"/>
              </a:solidFill>
              <a:latin typeface="Arial" panose="020B0604020202020204" pitchFamily="34" charset="0"/>
              <a:cs typeface="Arial" panose="020B0604020202020204" pitchFamily="34" charset="0"/>
            </a:endParaRPr>
          </a:p>
          <a:p>
            <a:pPr fontAlgn="base">
              <a:spcBef>
                <a:spcPct val="0"/>
              </a:spcBef>
              <a:spcAft>
                <a:spcPct val="0"/>
              </a:spcAft>
            </a:pPr>
            <a:endParaRPr lang="en-US" altLang="en-US" sz="1500" dirty="0">
              <a:solidFill>
                <a:srgbClr val="000000"/>
              </a:solidFill>
              <a:latin typeface="Arial" panose="020B0604020202020204" pitchFamily="34" charset="0"/>
              <a:cs typeface="Arial" panose="020B0604020202020204" pitchFamily="34" charset="0"/>
            </a:endParaRPr>
          </a:p>
          <a:p>
            <a:pPr fontAlgn="base">
              <a:spcBef>
                <a:spcPct val="0"/>
              </a:spcBef>
              <a:spcAft>
                <a:spcPct val="0"/>
              </a:spcAft>
            </a:pPr>
            <a:r>
              <a:rPr lang="en-US" altLang="en-US" sz="1500" dirty="0" err="1">
                <a:solidFill>
                  <a:srgbClr val="000000"/>
                </a:solidFill>
                <a:latin typeface="Arial" panose="020B0604020202020204" pitchFamily="34" charset="0"/>
                <a:cs typeface="Arial" panose="020B0604020202020204" pitchFamily="34" charset="0"/>
              </a:rPr>
              <a:t>Anh</a:t>
            </a:r>
            <a:r>
              <a:rPr lang="en-US" altLang="en-US" sz="1500" dirty="0">
                <a:solidFill>
                  <a:srgbClr val="000000"/>
                </a:solidFill>
                <a:latin typeface="Arial" panose="020B0604020202020204" pitchFamily="34" charset="0"/>
                <a:cs typeface="Arial" panose="020B0604020202020204" pitchFamily="34" charset="0"/>
              </a:rPr>
              <a:t> </a:t>
            </a:r>
            <a:r>
              <a:rPr lang="en-US" altLang="en-US" sz="1500" dirty="0" err="1">
                <a:solidFill>
                  <a:srgbClr val="000000"/>
                </a:solidFill>
                <a:latin typeface="Arial" panose="020B0604020202020204" pitchFamily="34" charset="0"/>
                <a:cs typeface="Arial" panose="020B0604020202020204" pitchFamily="34" charset="0"/>
              </a:rPr>
              <a:t>đội</a:t>
            </a:r>
            <a:r>
              <a:rPr lang="en-US" altLang="en-US" sz="1500" dirty="0">
                <a:solidFill>
                  <a:srgbClr val="000000"/>
                </a:solidFill>
                <a:latin typeface="Arial" panose="020B0604020202020204" pitchFamily="34" charset="0"/>
                <a:cs typeface="Arial" panose="020B0604020202020204" pitchFamily="34" charset="0"/>
              </a:rPr>
              <a:t> </a:t>
            </a:r>
            <a:r>
              <a:rPr lang="en-US" altLang="en-US" sz="1500" dirty="0" err="1">
                <a:solidFill>
                  <a:srgbClr val="000000"/>
                </a:solidFill>
                <a:latin typeface="Arial" panose="020B0604020202020204" pitchFamily="34" charset="0"/>
                <a:cs typeface="Arial" panose="020B0604020202020204" pitchFamily="34" charset="0"/>
              </a:rPr>
              <a:t>viên</a:t>
            </a:r>
            <a:r>
              <a:rPr lang="en-US" altLang="en-US" sz="1500" dirty="0">
                <a:solidFill>
                  <a:srgbClr val="000000"/>
                </a:solidFill>
                <a:latin typeface="Arial" panose="020B0604020202020204" pitchFamily="34" charset="0"/>
                <a:cs typeface="Arial" panose="020B0604020202020204" pitchFamily="34" charset="0"/>
              </a:rPr>
              <a:t> </a:t>
            </a:r>
            <a:r>
              <a:rPr lang="en-US" altLang="en-US" sz="1500" dirty="0" err="1">
                <a:solidFill>
                  <a:srgbClr val="000000"/>
                </a:solidFill>
                <a:latin typeface="Arial" panose="020B0604020202020204" pitchFamily="34" charset="0"/>
                <a:cs typeface="Arial" panose="020B0604020202020204" pitchFamily="34" charset="0"/>
              </a:rPr>
              <a:t>nhìn</a:t>
            </a:r>
            <a:r>
              <a:rPr lang="en-US" altLang="en-US" sz="1500" dirty="0">
                <a:solidFill>
                  <a:srgbClr val="000000"/>
                </a:solidFill>
                <a:latin typeface="Arial" panose="020B0604020202020204" pitchFamily="34" charset="0"/>
                <a:cs typeface="Arial" panose="020B0604020202020204" pitchFamily="34" charset="0"/>
              </a:rPr>
              <a:t> </a:t>
            </a:r>
            <a:r>
              <a:rPr lang="en-US" altLang="en-US" sz="1500" dirty="0" err="1">
                <a:solidFill>
                  <a:srgbClr val="000000"/>
                </a:solidFill>
                <a:latin typeface="Arial" panose="020B0604020202020204" pitchFamily="34" charset="0"/>
                <a:cs typeface="Arial" panose="020B0604020202020204" pitchFamily="34" charset="0"/>
              </a:rPr>
              <a:t>Bác</a:t>
            </a:r>
            <a:endParaRPr lang="en-US" altLang="en-US" sz="1500" dirty="0">
              <a:solidFill>
                <a:srgbClr val="000000"/>
              </a:solidFill>
              <a:latin typeface="Arial" panose="020B0604020202020204" pitchFamily="34" charset="0"/>
              <a:cs typeface="Arial" panose="020B0604020202020204" pitchFamily="34" charset="0"/>
            </a:endParaRPr>
          </a:p>
          <a:p>
            <a:pPr fontAlgn="base">
              <a:spcBef>
                <a:spcPct val="0"/>
              </a:spcBef>
              <a:spcAft>
                <a:spcPct val="0"/>
              </a:spcAft>
            </a:pPr>
            <a:r>
              <a:rPr lang="en-US" altLang="en-US" sz="1500" dirty="0" err="1">
                <a:solidFill>
                  <a:srgbClr val="000000"/>
                </a:solidFill>
                <a:latin typeface="Arial" panose="020B0604020202020204" pitchFamily="34" charset="0"/>
                <a:cs typeface="Arial" panose="020B0604020202020204" pitchFamily="34" charset="0"/>
              </a:rPr>
              <a:t>Bác</a:t>
            </a:r>
            <a:r>
              <a:rPr lang="en-US" altLang="en-US" sz="1500" dirty="0">
                <a:solidFill>
                  <a:srgbClr val="000000"/>
                </a:solidFill>
                <a:latin typeface="Arial" panose="020B0604020202020204" pitchFamily="34" charset="0"/>
                <a:cs typeface="Arial" panose="020B0604020202020204" pitchFamily="34" charset="0"/>
              </a:rPr>
              <a:t> </a:t>
            </a:r>
            <a:r>
              <a:rPr lang="en-US" altLang="en-US" sz="1500" dirty="0" err="1">
                <a:solidFill>
                  <a:srgbClr val="000000"/>
                </a:solidFill>
                <a:latin typeface="Arial" panose="020B0604020202020204" pitchFamily="34" charset="0"/>
                <a:cs typeface="Arial" panose="020B0604020202020204" pitchFamily="34" charset="0"/>
              </a:rPr>
              <a:t>nhìn</a:t>
            </a:r>
            <a:r>
              <a:rPr lang="en-US" altLang="en-US" sz="1500" dirty="0">
                <a:solidFill>
                  <a:srgbClr val="000000"/>
                </a:solidFill>
                <a:latin typeface="Arial" panose="020B0604020202020204" pitchFamily="34" charset="0"/>
                <a:cs typeface="Arial" panose="020B0604020202020204" pitchFamily="34" charset="0"/>
              </a:rPr>
              <a:t> </a:t>
            </a:r>
            <a:r>
              <a:rPr lang="en-US" altLang="en-US" sz="1500" dirty="0" err="1">
                <a:solidFill>
                  <a:srgbClr val="000000"/>
                </a:solidFill>
                <a:latin typeface="Arial" panose="020B0604020202020204" pitchFamily="34" charset="0"/>
                <a:cs typeface="Arial" panose="020B0604020202020204" pitchFamily="34" charset="0"/>
              </a:rPr>
              <a:t>ngọn</a:t>
            </a:r>
            <a:r>
              <a:rPr lang="en-US" altLang="en-US" sz="1500" dirty="0">
                <a:solidFill>
                  <a:srgbClr val="000000"/>
                </a:solidFill>
                <a:latin typeface="Arial" panose="020B0604020202020204" pitchFamily="34" charset="0"/>
                <a:cs typeface="Arial" panose="020B0604020202020204" pitchFamily="34" charset="0"/>
              </a:rPr>
              <a:t> </a:t>
            </a:r>
            <a:r>
              <a:rPr lang="en-US" altLang="en-US" sz="1500" dirty="0" err="1">
                <a:solidFill>
                  <a:srgbClr val="000000"/>
                </a:solidFill>
                <a:latin typeface="Arial" panose="020B0604020202020204" pitchFamily="34" charset="0"/>
                <a:cs typeface="Arial" panose="020B0604020202020204" pitchFamily="34" charset="0"/>
              </a:rPr>
              <a:t>lửa</a:t>
            </a:r>
            <a:r>
              <a:rPr lang="en-US" altLang="en-US" sz="1500" dirty="0">
                <a:solidFill>
                  <a:srgbClr val="000000"/>
                </a:solidFill>
                <a:latin typeface="Arial" panose="020B0604020202020204" pitchFamily="34" charset="0"/>
                <a:cs typeface="Arial" panose="020B0604020202020204" pitchFamily="34" charset="0"/>
              </a:rPr>
              <a:t> </a:t>
            </a:r>
            <a:r>
              <a:rPr lang="en-US" altLang="en-US" sz="1500" dirty="0" err="1">
                <a:solidFill>
                  <a:srgbClr val="000000"/>
                </a:solidFill>
                <a:latin typeface="Arial" panose="020B0604020202020204" pitchFamily="34" charset="0"/>
                <a:cs typeface="Arial" panose="020B0604020202020204" pitchFamily="34" charset="0"/>
              </a:rPr>
              <a:t>hồng</a:t>
            </a:r>
            <a:r>
              <a:rPr lang="en-US" altLang="en-US" sz="1500" dirty="0">
                <a:solidFill>
                  <a:srgbClr val="000000"/>
                </a:solidFill>
                <a:latin typeface="Arial" panose="020B0604020202020204" pitchFamily="34" charset="0"/>
                <a:cs typeface="Arial" panose="020B0604020202020204" pitchFamily="34" charset="0"/>
              </a:rPr>
              <a:t> </a:t>
            </a:r>
          </a:p>
          <a:p>
            <a:pPr fontAlgn="base">
              <a:spcBef>
                <a:spcPct val="0"/>
              </a:spcBef>
              <a:spcAft>
                <a:spcPct val="0"/>
              </a:spcAft>
            </a:pPr>
            <a:r>
              <a:rPr lang="en-US" altLang="en-US" sz="1500" dirty="0" err="1">
                <a:solidFill>
                  <a:srgbClr val="000000"/>
                </a:solidFill>
                <a:latin typeface="Arial" panose="020B0604020202020204" pitchFamily="34" charset="0"/>
                <a:cs typeface="Arial" panose="020B0604020202020204" pitchFamily="34" charset="0"/>
              </a:rPr>
              <a:t>Lòng</a:t>
            </a:r>
            <a:r>
              <a:rPr lang="en-US" altLang="en-US" sz="1500" dirty="0">
                <a:solidFill>
                  <a:srgbClr val="000000"/>
                </a:solidFill>
                <a:latin typeface="Arial" panose="020B0604020202020204" pitchFamily="34" charset="0"/>
                <a:cs typeface="Arial" panose="020B0604020202020204" pitchFamily="34" charset="0"/>
              </a:rPr>
              <a:t> </a:t>
            </a:r>
            <a:r>
              <a:rPr lang="en-US" altLang="en-US" sz="1500" dirty="0" err="1">
                <a:solidFill>
                  <a:srgbClr val="000000"/>
                </a:solidFill>
                <a:latin typeface="Arial" panose="020B0604020202020204" pitchFamily="34" charset="0"/>
                <a:cs typeface="Arial" panose="020B0604020202020204" pitchFamily="34" charset="0"/>
              </a:rPr>
              <a:t>vui</a:t>
            </a:r>
            <a:r>
              <a:rPr lang="en-US" altLang="en-US" sz="1500" dirty="0">
                <a:solidFill>
                  <a:srgbClr val="000000"/>
                </a:solidFill>
                <a:latin typeface="Arial" panose="020B0604020202020204" pitchFamily="34" charset="0"/>
                <a:cs typeface="Arial" panose="020B0604020202020204" pitchFamily="34" charset="0"/>
              </a:rPr>
              <a:t> </a:t>
            </a:r>
            <a:r>
              <a:rPr lang="en-US" altLang="en-US" sz="1500" dirty="0" err="1">
                <a:solidFill>
                  <a:srgbClr val="000000"/>
                </a:solidFill>
                <a:latin typeface="Arial" panose="020B0604020202020204" pitchFamily="34" charset="0"/>
                <a:cs typeface="Arial" panose="020B0604020202020204" pitchFamily="34" charset="0"/>
              </a:rPr>
              <a:t>sướng</a:t>
            </a:r>
            <a:r>
              <a:rPr lang="en-US" altLang="en-US" sz="1500" dirty="0">
                <a:solidFill>
                  <a:srgbClr val="000000"/>
                </a:solidFill>
                <a:latin typeface="Arial" panose="020B0604020202020204" pitchFamily="34" charset="0"/>
                <a:cs typeface="Arial" panose="020B0604020202020204" pitchFamily="34" charset="0"/>
              </a:rPr>
              <a:t> </a:t>
            </a:r>
            <a:r>
              <a:rPr lang="en-US" altLang="en-US" sz="1500" dirty="0" err="1">
                <a:solidFill>
                  <a:srgbClr val="000000"/>
                </a:solidFill>
                <a:latin typeface="Arial" panose="020B0604020202020204" pitchFamily="34" charset="0"/>
                <a:cs typeface="Arial" panose="020B0604020202020204" pitchFamily="34" charset="0"/>
              </a:rPr>
              <a:t>mênh</a:t>
            </a:r>
            <a:r>
              <a:rPr lang="en-US" altLang="en-US" sz="1500" dirty="0">
                <a:solidFill>
                  <a:srgbClr val="000000"/>
                </a:solidFill>
                <a:latin typeface="Arial" panose="020B0604020202020204" pitchFamily="34" charset="0"/>
                <a:cs typeface="Arial" panose="020B0604020202020204" pitchFamily="34" charset="0"/>
              </a:rPr>
              <a:t> </a:t>
            </a:r>
            <a:r>
              <a:rPr lang="en-US" altLang="en-US" sz="1500" dirty="0" err="1">
                <a:solidFill>
                  <a:srgbClr val="000000"/>
                </a:solidFill>
                <a:latin typeface="Arial" panose="020B0604020202020204" pitchFamily="34" charset="0"/>
                <a:cs typeface="Arial" panose="020B0604020202020204" pitchFamily="34" charset="0"/>
              </a:rPr>
              <a:t>mông</a:t>
            </a:r>
            <a:endParaRPr lang="en-US" altLang="en-US" sz="1500" dirty="0">
              <a:solidFill>
                <a:srgbClr val="000000"/>
              </a:solidFill>
              <a:latin typeface="Arial" panose="020B0604020202020204" pitchFamily="34" charset="0"/>
              <a:cs typeface="Arial" panose="020B0604020202020204" pitchFamily="34" charset="0"/>
            </a:endParaRPr>
          </a:p>
          <a:p>
            <a:pPr fontAlgn="base">
              <a:spcBef>
                <a:spcPct val="0"/>
              </a:spcBef>
              <a:spcAft>
                <a:spcPct val="0"/>
              </a:spcAft>
            </a:pPr>
            <a:r>
              <a:rPr lang="en-US" altLang="en-US" sz="1500" dirty="0" err="1">
                <a:solidFill>
                  <a:srgbClr val="000000"/>
                </a:solidFill>
                <a:latin typeface="Arial" panose="020B0604020202020204" pitchFamily="34" charset="0"/>
                <a:cs typeface="Arial" panose="020B0604020202020204" pitchFamily="34" charset="0"/>
              </a:rPr>
              <a:t>Anh</a:t>
            </a:r>
            <a:r>
              <a:rPr lang="en-US" altLang="en-US" sz="1500" dirty="0">
                <a:solidFill>
                  <a:srgbClr val="000000"/>
                </a:solidFill>
                <a:latin typeface="Arial" panose="020B0604020202020204" pitchFamily="34" charset="0"/>
                <a:cs typeface="Arial" panose="020B0604020202020204" pitchFamily="34" charset="0"/>
              </a:rPr>
              <a:t> </a:t>
            </a:r>
            <a:r>
              <a:rPr lang="en-US" altLang="en-US" sz="1500" dirty="0" err="1">
                <a:solidFill>
                  <a:srgbClr val="000000"/>
                </a:solidFill>
                <a:latin typeface="Arial" panose="020B0604020202020204" pitchFamily="34" charset="0"/>
                <a:cs typeface="Arial" panose="020B0604020202020204" pitchFamily="34" charset="0"/>
              </a:rPr>
              <a:t>thức</a:t>
            </a:r>
            <a:r>
              <a:rPr lang="en-US" altLang="en-US" sz="1500" dirty="0">
                <a:solidFill>
                  <a:srgbClr val="000000"/>
                </a:solidFill>
                <a:latin typeface="Arial" panose="020B0604020202020204" pitchFamily="34" charset="0"/>
                <a:cs typeface="Arial" panose="020B0604020202020204" pitchFamily="34" charset="0"/>
              </a:rPr>
              <a:t> </a:t>
            </a:r>
            <a:r>
              <a:rPr lang="en-US" altLang="en-US" sz="1500" dirty="0" err="1">
                <a:solidFill>
                  <a:srgbClr val="000000"/>
                </a:solidFill>
                <a:latin typeface="Arial" panose="020B0604020202020204" pitchFamily="34" charset="0"/>
                <a:cs typeface="Arial" panose="020B0604020202020204" pitchFamily="34" charset="0"/>
              </a:rPr>
              <a:t>luôn</a:t>
            </a:r>
            <a:r>
              <a:rPr lang="en-US" altLang="en-US" sz="1500" dirty="0">
                <a:solidFill>
                  <a:srgbClr val="000000"/>
                </a:solidFill>
                <a:latin typeface="Arial" panose="020B0604020202020204" pitchFamily="34" charset="0"/>
                <a:cs typeface="Arial" panose="020B0604020202020204" pitchFamily="34" charset="0"/>
              </a:rPr>
              <a:t> </a:t>
            </a:r>
            <a:r>
              <a:rPr lang="en-US" altLang="en-US" sz="1500" dirty="0" err="1">
                <a:solidFill>
                  <a:srgbClr val="000000"/>
                </a:solidFill>
                <a:latin typeface="Arial" panose="020B0604020202020204" pitchFamily="34" charset="0"/>
                <a:cs typeface="Arial" panose="020B0604020202020204" pitchFamily="34" charset="0"/>
              </a:rPr>
              <a:t>cùng</a:t>
            </a:r>
            <a:r>
              <a:rPr lang="en-US" altLang="en-US" sz="1500" dirty="0">
                <a:solidFill>
                  <a:srgbClr val="000000"/>
                </a:solidFill>
                <a:latin typeface="Arial" panose="020B0604020202020204" pitchFamily="34" charset="0"/>
                <a:cs typeface="Arial" panose="020B0604020202020204" pitchFamily="34" charset="0"/>
              </a:rPr>
              <a:t> </a:t>
            </a:r>
            <a:r>
              <a:rPr lang="en-US" altLang="en-US" sz="1500" dirty="0" err="1">
                <a:solidFill>
                  <a:srgbClr val="000000"/>
                </a:solidFill>
                <a:latin typeface="Arial" panose="020B0604020202020204" pitchFamily="34" charset="0"/>
                <a:cs typeface="Arial" panose="020B0604020202020204" pitchFamily="34" charset="0"/>
              </a:rPr>
              <a:t>Bác</a:t>
            </a:r>
            <a:endParaRPr lang="en-US" altLang="en-US" sz="1500" dirty="0">
              <a:solidFill>
                <a:srgbClr val="000000"/>
              </a:solidFill>
              <a:latin typeface="Arial" panose="020B0604020202020204" pitchFamily="34" charset="0"/>
              <a:cs typeface="Arial" panose="020B0604020202020204" pitchFamily="34" charset="0"/>
            </a:endParaRPr>
          </a:p>
          <a:p>
            <a:pPr fontAlgn="base">
              <a:spcBef>
                <a:spcPct val="0"/>
              </a:spcBef>
              <a:spcAft>
                <a:spcPct val="0"/>
              </a:spcAft>
            </a:pPr>
            <a:endParaRPr lang="en-US" altLang="en-US" sz="1500" dirty="0">
              <a:solidFill>
                <a:srgbClr val="000000"/>
              </a:solidFill>
              <a:latin typeface="Arial" panose="020B0604020202020204" pitchFamily="34" charset="0"/>
              <a:cs typeface="Arial" panose="020B0604020202020204" pitchFamily="34" charset="0"/>
            </a:endParaRPr>
          </a:p>
          <a:p>
            <a:pPr fontAlgn="base">
              <a:spcBef>
                <a:spcPct val="0"/>
              </a:spcBef>
              <a:spcAft>
                <a:spcPct val="0"/>
              </a:spcAft>
            </a:pPr>
            <a:r>
              <a:rPr lang="en-US" altLang="en-US" sz="1500" dirty="0" err="1">
                <a:solidFill>
                  <a:srgbClr val="000000"/>
                </a:solidFill>
                <a:latin typeface="Arial" panose="020B0604020202020204" pitchFamily="34" charset="0"/>
                <a:cs typeface="Arial" panose="020B0604020202020204" pitchFamily="34" charset="0"/>
              </a:rPr>
              <a:t>Đêm</a:t>
            </a:r>
            <a:r>
              <a:rPr lang="en-US" altLang="en-US" sz="1500" dirty="0">
                <a:solidFill>
                  <a:srgbClr val="000000"/>
                </a:solidFill>
                <a:latin typeface="Arial" panose="020B0604020202020204" pitchFamily="34" charset="0"/>
                <a:cs typeface="Arial" panose="020B0604020202020204" pitchFamily="34" charset="0"/>
              </a:rPr>
              <a:t> nay </a:t>
            </a:r>
            <a:r>
              <a:rPr lang="en-US" altLang="en-US" sz="1500" dirty="0" err="1">
                <a:solidFill>
                  <a:srgbClr val="000000"/>
                </a:solidFill>
                <a:latin typeface="Arial" panose="020B0604020202020204" pitchFamily="34" charset="0"/>
                <a:cs typeface="Arial" panose="020B0604020202020204" pitchFamily="34" charset="0"/>
              </a:rPr>
              <a:t>Bác</a:t>
            </a:r>
            <a:r>
              <a:rPr lang="en-US" altLang="en-US" sz="1500" dirty="0">
                <a:solidFill>
                  <a:srgbClr val="000000"/>
                </a:solidFill>
                <a:latin typeface="Arial" panose="020B0604020202020204" pitchFamily="34" charset="0"/>
                <a:cs typeface="Arial" panose="020B0604020202020204" pitchFamily="34" charset="0"/>
              </a:rPr>
              <a:t> </a:t>
            </a:r>
            <a:r>
              <a:rPr lang="en-US" altLang="en-US" sz="1500" dirty="0" err="1">
                <a:solidFill>
                  <a:srgbClr val="000000"/>
                </a:solidFill>
                <a:latin typeface="Arial" panose="020B0604020202020204" pitchFamily="34" charset="0"/>
                <a:cs typeface="Arial" panose="020B0604020202020204" pitchFamily="34" charset="0"/>
              </a:rPr>
              <a:t>ngồi</a:t>
            </a:r>
            <a:r>
              <a:rPr lang="en-US" altLang="en-US" sz="1500" dirty="0">
                <a:solidFill>
                  <a:srgbClr val="000000"/>
                </a:solidFill>
                <a:latin typeface="Arial" panose="020B0604020202020204" pitchFamily="34" charset="0"/>
                <a:cs typeface="Arial" panose="020B0604020202020204" pitchFamily="34" charset="0"/>
              </a:rPr>
              <a:t> </a:t>
            </a:r>
            <a:r>
              <a:rPr lang="en-US" altLang="en-US" sz="1500" dirty="0" err="1">
                <a:solidFill>
                  <a:srgbClr val="000000"/>
                </a:solidFill>
                <a:latin typeface="Arial" panose="020B0604020202020204" pitchFamily="34" charset="0"/>
                <a:cs typeface="Arial" panose="020B0604020202020204" pitchFamily="34" charset="0"/>
              </a:rPr>
              <a:t>đó</a:t>
            </a:r>
            <a:endParaRPr lang="en-US" altLang="en-US" sz="1500" dirty="0">
              <a:solidFill>
                <a:srgbClr val="000000"/>
              </a:solidFill>
              <a:latin typeface="Arial" panose="020B0604020202020204" pitchFamily="34" charset="0"/>
              <a:cs typeface="Arial" panose="020B0604020202020204" pitchFamily="34" charset="0"/>
            </a:endParaRPr>
          </a:p>
          <a:p>
            <a:pPr fontAlgn="base">
              <a:spcBef>
                <a:spcPct val="0"/>
              </a:spcBef>
              <a:spcAft>
                <a:spcPct val="0"/>
              </a:spcAft>
            </a:pPr>
            <a:r>
              <a:rPr lang="en-US" altLang="en-US" sz="1500" dirty="0" err="1">
                <a:solidFill>
                  <a:srgbClr val="000000"/>
                </a:solidFill>
                <a:latin typeface="Arial" panose="020B0604020202020204" pitchFamily="34" charset="0"/>
                <a:cs typeface="Arial" panose="020B0604020202020204" pitchFamily="34" charset="0"/>
              </a:rPr>
              <a:t>Đêm</a:t>
            </a:r>
            <a:r>
              <a:rPr lang="en-US" altLang="en-US" sz="1500" dirty="0">
                <a:solidFill>
                  <a:srgbClr val="000000"/>
                </a:solidFill>
                <a:latin typeface="Arial" panose="020B0604020202020204" pitchFamily="34" charset="0"/>
                <a:cs typeface="Arial" panose="020B0604020202020204" pitchFamily="34" charset="0"/>
              </a:rPr>
              <a:t> nay </a:t>
            </a:r>
            <a:r>
              <a:rPr lang="en-US" altLang="en-US" sz="1500" dirty="0" err="1">
                <a:solidFill>
                  <a:srgbClr val="000000"/>
                </a:solidFill>
                <a:latin typeface="Arial" panose="020B0604020202020204" pitchFamily="34" charset="0"/>
                <a:cs typeface="Arial" panose="020B0604020202020204" pitchFamily="34" charset="0"/>
              </a:rPr>
              <a:t>Bác</a:t>
            </a:r>
            <a:r>
              <a:rPr lang="en-US" altLang="en-US" sz="1500" dirty="0">
                <a:solidFill>
                  <a:srgbClr val="000000"/>
                </a:solidFill>
                <a:latin typeface="Arial" panose="020B0604020202020204" pitchFamily="34" charset="0"/>
                <a:cs typeface="Arial" panose="020B0604020202020204" pitchFamily="34" charset="0"/>
              </a:rPr>
              <a:t> </a:t>
            </a:r>
            <a:r>
              <a:rPr lang="en-US" altLang="en-US" sz="1500" dirty="0" err="1">
                <a:solidFill>
                  <a:srgbClr val="000000"/>
                </a:solidFill>
                <a:latin typeface="Arial" panose="020B0604020202020204" pitchFamily="34" charset="0"/>
                <a:cs typeface="Arial" panose="020B0604020202020204" pitchFamily="34" charset="0"/>
              </a:rPr>
              <a:t>không</a:t>
            </a:r>
            <a:r>
              <a:rPr lang="en-US" altLang="en-US" sz="1500" dirty="0">
                <a:solidFill>
                  <a:srgbClr val="000000"/>
                </a:solidFill>
                <a:latin typeface="Arial" panose="020B0604020202020204" pitchFamily="34" charset="0"/>
                <a:cs typeface="Arial" panose="020B0604020202020204" pitchFamily="34" charset="0"/>
              </a:rPr>
              <a:t> </a:t>
            </a:r>
            <a:r>
              <a:rPr lang="en-US" altLang="en-US" sz="1500" dirty="0" err="1">
                <a:solidFill>
                  <a:srgbClr val="000000"/>
                </a:solidFill>
                <a:latin typeface="Arial" panose="020B0604020202020204" pitchFamily="34" charset="0"/>
                <a:cs typeface="Arial" panose="020B0604020202020204" pitchFamily="34" charset="0"/>
              </a:rPr>
              <a:t>ngủ</a:t>
            </a:r>
            <a:endParaRPr lang="en-US" altLang="en-US" sz="1500" dirty="0">
              <a:solidFill>
                <a:srgbClr val="000000"/>
              </a:solidFill>
              <a:latin typeface="Arial" panose="020B0604020202020204" pitchFamily="34" charset="0"/>
              <a:cs typeface="Arial" panose="020B0604020202020204" pitchFamily="34" charset="0"/>
            </a:endParaRPr>
          </a:p>
          <a:p>
            <a:pPr fontAlgn="base">
              <a:spcBef>
                <a:spcPct val="0"/>
              </a:spcBef>
              <a:spcAft>
                <a:spcPct val="0"/>
              </a:spcAft>
            </a:pPr>
            <a:r>
              <a:rPr lang="en-US" altLang="en-US" sz="1500" dirty="0" err="1">
                <a:solidFill>
                  <a:srgbClr val="000000"/>
                </a:solidFill>
                <a:latin typeface="Arial" panose="020B0604020202020204" pitchFamily="34" charset="0"/>
                <a:cs typeface="Arial" panose="020B0604020202020204" pitchFamily="34" charset="0"/>
              </a:rPr>
              <a:t>Vì</a:t>
            </a:r>
            <a:r>
              <a:rPr lang="en-US" altLang="en-US" sz="1500" dirty="0">
                <a:solidFill>
                  <a:srgbClr val="000000"/>
                </a:solidFill>
                <a:latin typeface="Arial" panose="020B0604020202020204" pitchFamily="34" charset="0"/>
                <a:cs typeface="Arial" panose="020B0604020202020204" pitchFamily="34" charset="0"/>
              </a:rPr>
              <a:t> </a:t>
            </a:r>
            <a:r>
              <a:rPr lang="en-US" altLang="en-US" sz="1500" dirty="0" err="1">
                <a:solidFill>
                  <a:srgbClr val="000000"/>
                </a:solidFill>
                <a:latin typeface="Arial" panose="020B0604020202020204" pitchFamily="34" charset="0"/>
                <a:cs typeface="Arial" panose="020B0604020202020204" pitchFamily="34" charset="0"/>
              </a:rPr>
              <a:t>một</a:t>
            </a:r>
            <a:r>
              <a:rPr lang="en-US" altLang="en-US" sz="1500" dirty="0">
                <a:solidFill>
                  <a:srgbClr val="000000"/>
                </a:solidFill>
                <a:latin typeface="Arial" panose="020B0604020202020204" pitchFamily="34" charset="0"/>
                <a:cs typeface="Arial" panose="020B0604020202020204" pitchFamily="34" charset="0"/>
              </a:rPr>
              <a:t> </a:t>
            </a:r>
            <a:r>
              <a:rPr lang="en-US" altLang="en-US" sz="1500" dirty="0" err="1">
                <a:solidFill>
                  <a:srgbClr val="000000"/>
                </a:solidFill>
                <a:latin typeface="Arial" panose="020B0604020202020204" pitchFamily="34" charset="0"/>
                <a:cs typeface="Arial" panose="020B0604020202020204" pitchFamily="34" charset="0"/>
              </a:rPr>
              <a:t>lẽ</a:t>
            </a:r>
            <a:r>
              <a:rPr lang="en-US" altLang="en-US" sz="1500" dirty="0">
                <a:solidFill>
                  <a:srgbClr val="000000"/>
                </a:solidFill>
                <a:latin typeface="Arial" panose="020B0604020202020204" pitchFamily="34" charset="0"/>
                <a:cs typeface="Arial" panose="020B0604020202020204" pitchFamily="34" charset="0"/>
              </a:rPr>
              <a:t> </a:t>
            </a:r>
            <a:r>
              <a:rPr lang="en-US" altLang="en-US" sz="1500" dirty="0" err="1">
                <a:solidFill>
                  <a:srgbClr val="000000"/>
                </a:solidFill>
                <a:latin typeface="Arial" panose="020B0604020202020204" pitchFamily="34" charset="0"/>
                <a:cs typeface="Arial" panose="020B0604020202020204" pitchFamily="34" charset="0"/>
              </a:rPr>
              <a:t>thường</a:t>
            </a:r>
            <a:r>
              <a:rPr lang="en-US" altLang="en-US" sz="1500" dirty="0">
                <a:solidFill>
                  <a:srgbClr val="000000"/>
                </a:solidFill>
                <a:latin typeface="Arial" panose="020B0604020202020204" pitchFamily="34" charset="0"/>
                <a:cs typeface="Arial" panose="020B0604020202020204" pitchFamily="34" charset="0"/>
              </a:rPr>
              <a:t> </a:t>
            </a:r>
            <a:r>
              <a:rPr lang="en-US" altLang="en-US" sz="1500" dirty="0" err="1">
                <a:solidFill>
                  <a:srgbClr val="000000"/>
                </a:solidFill>
                <a:latin typeface="Arial" panose="020B0604020202020204" pitchFamily="34" charset="0"/>
                <a:cs typeface="Arial" panose="020B0604020202020204" pitchFamily="34" charset="0"/>
              </a:rPr>
              <a:t>tình</a:t>
            </a:r>
            <a:endParaRPr lang="en-US" altLang="en-US" sz="1500" dirty="0">
              <a:solidFill>
                <a:srgbClr val="000000"/>
              </a:solidFill>
              <a:latin typeface="Arial" panose="020B0604020202020204" pitchFamily="34" charset="0"/>
              <a:cs typeface="Arial" panose="020B0604020202020204" pitchFamily="34" charset="0"/>
            </a:endParaRPr>
          </a:p>
          <a:p>
            <a:pPr fontAlgn="base">
              <a:spcBef>
                <a:spcPct val="0"/>
              </a:spcBef>
              <a:spcAft>
                <a:spcPct val="0"/>
              </a:spcAft>
            </a:pPr>
            <a:r>
              <a:rPr lang="en-US" altLang="en-US" sz="1500" dirty="0" err="1">
                <a:solidFill>
                  <a:srgbClr val="000000"/>
                </a:solidFill>
                <a:latin typeface="Arial" panose="020B0604020202020204" pitchFamily="34" charset="0"/>
                <a:cs typeface="Arial" panose="020B0604020202020204" pitchFamily="34" charset="0"/>
              </a:rPr>
              <a:t>Bác</a:t>
            </a:r>
            <a:r>
              <a:rPr lang="en-US" altLang="en-US" sz="1500" dirty="0">
                <a:solidFill>
                  <a:srgbClr val="000000"/>
                </a:solidFill>
                <a:latin typeface="Arial" panose="020B0604020202020204" pitchFamily="34" charset="0"/>
                <a:cs typeface="Arial" panose="020B0604020202020204" pitchFamily="34" charset="0"/>
              </a:rPr>
              <a:t> </a:t>
            </a:r>
            <a:r>
              <a:rPr lang="en-US" altLang="en-US" sz="1500" dirty="0" err="1">
                <a:solidFill>
                  <a:srgbClr val="000000"/>
                </a:solidFill>
                <a:latin typeface="Arial" panose="020B0604020202020204" pitchFamily="34" charset="0"/>
                <a:cs typeface="Arial" panose="020B0604020202020204" pitchFamily="34" charset="0"/>
              </a:rPr>
              <a:t>là</a:t>
            </a:r>
            <a:r>
              <a:rPr lang="en-US" altLang="en-US" sz="1500" dirty="0">
                <a:solidFill>
                  <a:srgbClr val="000000"/>
                </a:solidFill>
                <a:latin typeface="Arial" panose="020B0604020202020204" pitchFamily="34" charset="0"/>
                <a:cs typeface="Arial" panose="020B0604020202020204" pitchFamily="34" charset="0"/>
              </a:rPr>
              <a:t> </a:t>
            </a:r>
            <a:r>
              <a:rPr lang="en-US" altLang="en-US" sz="1500" dirty="0" err="1">
                <a:solidFill>
                  <a:srgbClr val="000000"/>
                </a:solidFill>
                <a:latin typeface="Arial" panose="020B0604020202020204" pitchFamily="34" charset="0"/>
                <a:cs typeface="Arial" panose="020B0604020202020204" pitchFamily="34" charset="0"/>
              </a:rPr>
              <a:t>Hồ</a:t>
            </a:r>
            <a:r>
              <a:rPr lang="en-US" altLang="en-US" sz="1500" dirty="0">
                <a:solidFill>
                  <a:srgbClr val="000000"/>
                </a:solidFill>
                <a:latin typeface="Arial" panose="020B0604020202020204" pitchFamily="34" charset="0"/>
                <a:cs typeface="Arial" panose="020B0604020202020204" pitchFamily="34" charset="0"/>
              </a:rPr>
              <a:t> </a:t>
            </a:r>
            <a:r>
              <a:rPr lang="en-US" altLang="en-US" sz="1500" dirty="0" err="1">
                <a:solidFill>
                  <a:srgbClr val="000000"/>
                </a:solidFill>
                <a:latin typeface="Arial" panose="020B0604020202020204" pitchFamily="34" charset="0"/>
                <a:cs typeface="Arial" panose="020B0604020202020204" pitchFamily="34" charset="0"/>
              </a:rPr>
              <a:t>Chí</a:t>
            </a:r>
            <a:r>
              <a:rPr lang="en-US" altLang="en-US" sz="1500" dirty="0">
                <a:solidFill>
                  <a:srgbClr val="000000"/>
                </a:solidFill>
                <a:latin typeface="Arial" panose="020B0604020202020204" pitchFamily="34" charset="0"/>
                <a:cs typeface="Arial" panose="020B0604020202020204" pitchFamily="34" charset="0"/>
              </a:rPr>
              <a:t> Minh </a:t>
            </a:r>
          </a:p>
        </p:txBody>
      </p:sp>
      <p:sp>
        <p:nvSpPr>
          <p:cNvPr id="4104" name="Text Box 8"/>
          <p:cNvSpPr txBox="1">
            <a:spLocks noChangeArrowheads="1"/>
          </p:cNvSpPr>
          <p:nvPr/>
        </p:nvSpPr>
        <p:spPr bwMode="auto">
          <a:xfrm>
            <a:off x="792183" y="251450"/>
            <a:ext cx="3124200" cy="637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fontAlgn="base">
              <a:spcBef>
                <a:spcPct val="0"/>
              </a:spcBef>
              <a:spcAft>
                <a:spcPct val="0"/>
              </a:spcAft>
            </a:pPr>
            <a:r>
              <a:rPr lang="en-US" altLang="en-US" sz="1700" dirty="0" err="1">
                <a:solidFill>
                  <a:srgbClr val="000000"/>
                </a:solidFill>
                <a:latin typeface="Arial" panose="020B0604020202020204" pitchFamily="34" charset="0"/>
                <a:cs typeface="Arial" panose="020B0604020202020204" pitchFamily="34" charset="0"/>
              </a:rPr>
              <a:t>Anh</a:t>
            </a:r>
            <a:r>
              <a:rPr lang="en-US" altLang="en-US" sz="1700" dirty="0">
                <a:solidFill>
                  <a:srgbClr val="000000"/>
                </a:solidFill>
                <a:latin typeface="Arial" panose="020B0604020202020204" pitchFamily="34" charset="0"/>
                <a:cs typeface="Arial" panose="020B0604020202020204" pitchFamily="34" charset="0"/>
              </a:rPr>
              <a:t> </a:t>
            </a:r>
            <a:r>
              <a:rPr lang="en-US" altLang="en-US" sz="1700" dirty="0" err="1">
                <a:solidFill>
                  <a:srgbClr val="000000"/>
                </a:solidFill>
                <a:latin typeface="Arial" panose="020B0604020202020204" pitchFamily="34" charset="0"/>
                <a:cs typeface="Arial" panose="020B0604020202020204" pitchFamily="34" charset="0"/>
              </a:rPr>
              <a:t>đội</a:t>
            </a:r>
            <a:r>
              <a:rPr lang="en-US" altLang="en-US" sz="1700" dirty="0">
                <a:solidFill>
                  <a:srgbClr val="000000"/>
                </a:solidFill>
                <a:latin typeface="Arial" panose="020B0604020202020204" pitchFamily="34" charset="0"/>
                <a:cs typeface="Arial" panose="020B0604020202020204" pitchFamily="34" charset="0"/>
              </a:rPr>
              <a:t> </a:t>
            </a:r>
            <a:r>
              <a:rPr lang="en-US" altLang="en-US" sz="1700" dirty="0" err="1">
                <a:solidFill>
                  <a:srgbClr val="000000"/>
                </a:solidFill>
                <a:latin typeface="Arial" panose="020B0604020202020204" pitchFamily="34" charset="0"/>
                <a:cs typeface="Arial" panose="020B0604020202020204" pitchFamily="34" charset="0"/>
              </a:rPr>
              <a:t>viên</a:t>
            </a:r>
            <a:r>
              <a:rPr lang="en-US" altLang="en-US" sz="1700" dirty="0">
                <a:solidFill>
                  <a:srgbClr val="000000"/>
                </a:solidFill>
                <a:latin typeface="Arial" panose="020B0604020202020204" pitchFamily="34" charset="0"/>
                <a:cs typeface="Arial" panose="020B0604020202020204" pitchFamily="34" charset="0"/>
              </a:rPr>
              <a:t> </a:t>
            </a:r>
            <a:r>
              <a:rPr lang="en-US" altLang="en-US" sz="1700" dirty="0" err="1">
                <a:solidFill>
                  <a:srgbClr val="000000"/>
                </a:solidFill>
                <a:latin typeface="Arial" panose="020B0604020202020204" pitchFamily="34" charset="0"/>
                <a:cs typeface="Arial" panose="020B0604020202020204" pitchFamily="34" charset="0"/>
              </a:rPr>
              <a:t>thức</a:t>
            </a:r>
            <a:r>
              <a:rPr lang="en-US" altLang="en-US" sz="1700" dirty="0">
                <a:solidFill>
                  <a:srgbClr val="000000"/>
                </a:solidFill>
                <a:latin typeface="Arial" panose="020B0604020202020204" pitchFamily="34" charset="0"/>
                <a:cs typeface="Arial" panose="020B0604020202020204" pitchFamily="34" charset="0"/>
              </a:rPr>
              <a:t> </a:t>
            </a:r>
            <a:r>
              <a:rPr lang="en-US" altLang="en-US" sz="1700" dirty="0" err="1">
                <a:solidFill>
                  <a:srgbClr val="000000"/>
                </a:solidFill>
                <a:latin typeface="Arial" panose="020B0604020202020204" pitchFamily="34" charset="0"/>
                <a:cs typeface="Arial" panose="020B0604020202020204" pitchFamily="34" charset="0"/>
              </a:rPr>
              <a:t>dậy</a:t>
            </a:r>
            <a:r>
              <a:rPr lang="en-US" altLang="en-US" sz="1700" dirty="0">
                <a:solidFill>
                  <a:srgbClr val="000000"/>
                </a:solidFill>
                <a:latin typeface="Arial" panose="020B0604020202020204" pitchFamily="34" charset="0"/>
                <a:cs typeface="Arial" panose="020B0604020202020204" pitchFamily="34" charset="0"/>
              </a:rPr>
              <a:t> </a:t>
            </a:r>
            <a:br>
              <a:rPr lang="en-US" altLang="en-US" sz="1700" dirty="0">
                <a:solidFill>
                  <a:srgbClr val="000000"/>
                </a:solidFill>
                <a:latin typeface="Arial" panose="020B0604020202020204" pitchFamily="34" charset="0"/>
                <a:cs typeface="Arial" panose="020B0604020202020204" pitchFamily="34" charset="0"/>
              </a:rPr>
            </a:br>
            <a:r>
              <a:rPr lang="en-US" altLang="en-US" sz="1700" dirty="0" err="1">
                <a:solidFill>
                  <a:srgbClr val="000000"/>
                </a:solidFill>
                <a:latin typeface="Arial" panose="020B0604020202020204" pitchFamily="34" charset="0"/>
                <a:cs typeface="Arial" panose="020B0604020202020204" pitchFamily="34" charset="0"/>
              </a:rPr>
              <a:t>Thấy</a:t>
            </a:r>
            <a:r>
              <a:rPr lang="en-US" altLang="en-US" sz="1700" dirty="0">
                <a:solidFill>
                  <a:srgbClr val="000000"/>
                </a:solidFill>
                <a:latin typeface="Arial" panose="020B0604020202020204" pitchFamily="34" charset="0"/>
                <a:cs typeface="Arial" panose="020B0604020202020204" pitchFamily="34" charset="0"/>
              </a:rPr>
              <a:t> </a:t>
            </a:r>
            <a:r>
              <a:rPr lang="en-US" altLang="en-US" sz="1700" dirty="0" err="1">
                <a:solidFill>
                  <a:srgbClr val="000000"/>
                </a:solidFill>
                <a:latin typeface="Arial" panose="020B0604020202020204" pitchFamily="34" charset="0"/>
                <a:cs typeface="Arial" panose="020B0604020202020204" pitchFamily="34" charset="0"/>
              </a:rPr>
              <a:t>trời</a:t>
            </a:r>
            <a:r>
              <a:rPr lang="en-US" altLang="en-US" sz="1700" dirty="0">
                <a:solidFill>
                  <a:srgbClr val="000000"/>
                </a:solidFill>
                <a:latin typeface="Arial" panose="020B0604020202020204" pitchFamily="34" charset="0"/>
                <a:cs typeface="Arial" panose="020B0604020202020204" pitchFamily="34" charset="0"/>
              </a:rPr>
              <a:t> </a:t>
            </a:r>
            <a:r>
              <a:rPr lang="en-US" altLang="en-US" sz="1700" dirty="0" err="1">
                <a:solidFill>
                  <a:srgbClr val="000000"/>
                </a:solidFill>
                <a:latin typeface="Arial" panose="020B0604020202020204" pitchFamily="34" charset="0"/>
                <a:cs typeface="Arial" panose="020B0604020202020204" pitchFamily="34" charset="0"/>
              </a:rPr>
              <a:t>khuya</a:t>
            </a:r>
            <a:r>
              <a:rPr lang="en-US" altLang="en-US" sz="1700" dirty="0">
                <a:solidFill>
                  <a:srgbClr val="000000"/>
                </a:solidFill>
                <a:latin typeface="Arial" panose="020B0604020202020204" pitchFamily="34" charset="0"/>
                <a:cs typeface="Arial" panose="020B0604020202020204" pitchFamily="34" charset="0"/>
              </a:rPr>
              <a:t> </a:t>
            </a:r>
            <a:r>
              <a:rPr lang="en-US" altLang="en-US" sz="1700" dirty="0" err="1">
                <a:solidFill>
                  <a:srgbClr val="000000"/>
                </a:solidFill>
                <a:latin typeface="Arial" panose="020B0604020202020204" pitchFamily="34" charset="0"/>
                <a:cs typeface="Arial" panose="020B0604020202020204" pitchFamily="34" charset="0"/>
              </a:rPr>
              <a:t>lắm</a:t>
            </a:r>
            <a:r>
              <a:rPr lang="en-US" altLang="en-US" sz="1700" dirty="0">
                <a:solidFill>
                  <a:srgbClr val="000000"/>
                </a:solidFill>
                <a:latin typeface="Arial" panose="020B0604020202020204" pitchFamily="34" charset="0"/>
                <a:cs typeface="Arial" panose="020B0604020202020204" pitchFamily="34" charset="0"/>
              </a:rPr>
              <a:t> </a:t>
            </a:r>
            <a:r>
              <a:rPr lang="en-US" altLang="en-US" sz="1700" dirty="0" err="1">
                <a:solidFill>
                  <a:srgbClr val="000000"/>
                </a:solidFill>
                <a:latin typeface="Arial" panose="020B0604020202020204" pitchFamily="34" charset="0"/>
                <a:cs typeface="Arial" panose="020B0604020202020204" pitchFamily="34" charset="0"/>
              </a:rPr>
              <a:t>rồi</a:t>
            </a:r>
            <a:r>
              <a:rPr lang="en-US" altLang="en-US" sz="1700" dirty="0">
                <a:solidFill>
                  <a:srgbClr val="000000"/>
                </a:solidFill>
                <a:latin typeface="Arial" panose="020B0604020202020204" pitchFamily="34" charset="0"/>
                <a:cs typeface="Arial" panose="020B0604020202020204" pitchFamily="34" charset="0"/>
              </a:rPr>
              <a:t/>
            </a:r>
            <a:br>
              <a:rPr lang="en-US" altLang="en-US" sz="1700" dirty="0">
                <a:solidFill>
                  <a:srgbClr val="000000"/>
                </a:solidFill>
                <a:latin typeface="Arial" panose="020B0604020202020204" pitchFamily="34" charset="0"/>
                <a:cs typeface="Arial" panose="020B0604020202020204" pitchFamily="34" charset="0"/>
              </a:rPr>
            </a:br>
            <a:r>
              <a:rPr lang="en-US" altLang="en-US" sz="1700" dirty="0" err="1">
                <a:solidFill>
                  <a:srgbClr val="000000"/>
                </a:solidFill>
                <a:latin typeface="Arial" panose="020B0604020202020204" pitchFamily="34" charset="0"/>
                <a:cs typeface="Arial" panose="020B0604020202020204" pitchFamily="34" charset="0"/>
              </a:rPr>
              <a:t>Mà</a:t>
            </a:r>
            <a:r>
              <a:rPr lang="en-US" altLang="en-US" sz="1700" dirty="0">
                <a:solidFill>
                  <a:srgbClr val="000000"/>
                </a:solidFill>
                <a:latin typeface="Arial" panose="020B0604020202020204" pitchFamily="34" charset="0"/>
                <a:cs typeface="Arial" panose="020B0604020202020204" pitchFamily="34" charset="0"/>
              </a:rPr>
              <a:t> </a:t>
            </a:r>
            <a:r>
              <a:rPr lang="en-US" altLang="en-US" sz="1700" dirty="0" err="1">
                <a:solidFill>
                  <a:srgbClr val="000000"/>
                </a:solidFill>
                <a:latin typeface="Arial" panose="020B0604020202020204" pitchFamily="34" charset="0"/>
                <a:cs typeface="Arial" panose="020B0604020202020204" pitchFamily="34" charset="0"/>
              </a:rPr>
              <a:t>sao</a:t>
            </a:r>
            <a:r>
              <a:rPr lang="en-US" altLang="en-US" sz="1700" dirty="0">
                <a:solidFill>
                  <a:srgbClr val="000000"/>
                </a:solidFill>
                <a:latin typeface="Arial" panose="020B0604020202020204" pitchFamily="34" charset="0"/>
                <a:cs typeface="Arial" panose="020B0604020202020204" pitchFamily="34" charset="0"/>
              </a:rPr>
              <a:t> </a:t>
            </a:r>
            <a:r>
              <a:rPr lang="en-US" altLang="en-US" sz="1700" dirty="0" err="1">
                <a:solidFill>
                  <a:srgbClr val="000000"/>
                </a:solidFill>
                <a:latin typeface="Arial" panose="020B0604020202020204" pitchFamily="34" charset="0"/>
                <a:cs typeface="Arial" panose="020B0604020202020204" pitchFamily="34" charset="0"/>
              </a:rPr>
              <a:t>Bác</a:t>
            </a:r>
            <a:r>
              <a:rPr lang="en-US" altLang="en-US" sz="1700" dirty="0">
                <a:solidFill>
                  <a:srgbClr val="000000"/>
                </a:solidFill>
                <a:latin typeface="Arial" panose="020B0604020202020204" pitchFamily="34" charset="0"/>
                <a:cs typeface="Arial" panose="020B0604020202020204" pitchFamily="34" charset="0"/>
              </a:rPr>
              <a:t> </a:t>
            </a:r>
            <a:r>
              <a:rPr lang="en-US" altLang="en-US" sz="1700" dirty="0" err="1">
                <a:solidFill>
                  <a:srgbClr val="000000"/>
                </a:solidFill>
                <a:latin typeface="Arial" panose="020B0604020202020204" pitchFamily="34" charset="0"/>
                <a:cs typeface="Arial" panose="020B0604020202020204" pitchFamily="34" charset="0"/>
              </a:rPr>
              <a:t>vẫn</a:t>
            </a:r>
            <a:r>
              <a:rPr lang="en-US" altLang="en-US" sz="1700" dirty="0">
                <a:solidFill>
                  <a:srgbClr val="000000"/>
                </a:solidFill>
                <a:latin typeface="Arial" panose="020B0604020202020204" pitchFamily="34" charset="0"/>
                <a:cs typeface="Arial" panose="020B0604020202020204" pitchFamily="34" charset="0"/>
              </a:rPr>
              <a:t> </a:t>
            </a:r>
            <a:r>
              <a:rPr lang="en-US" altLang="en-US" sz="1700" dirty="0" err="1">
                <a:solidFill>
                  <a:srgbClr val="000000"/>
                </a:solidFill>
                <a:latin typeface="Arial" panose="020B0604020202020204" pitchFamily="34" charset="0"/>
                <a:cs typeface="Arial" panose="020B0604020202020204" pitchFamily="34" charset="0"/>
              </a:rPr>
              <a:t>ngồi</a:t>
            </a:r>
            <a:r>
              <a:rPr lang="en-US" altLang="en-US" sz="1700" dirty="0">
                <a:solidFill>
                  <a:srgbClr val="000000"/>
                </a:solidFill>
                <a:latin typeface="Arial" panose="020B0604020202020204" pitchFamily="34" charset="0"/>
                <a:cs typeface="Arial" panose="020B0604020202020204" pitchFamily="34" charset="0"/>
              </a:rPr>
              <a:t/>
            </a:r>
            <a:br>
              <a:rPr lang="en-US" altLang="en-US" sz="1700" dirty="0">
                <a:solidFill>
                  <a:srgbClr val="000000"/>
                </a:solidFill>
                <a:latin typeface="Arial" panose="020B0604020202020204" pitchFamily="34" charset="0"/>
                <a:cs typeface="Arial" panose="020B0604020202020204" pitchFamily="34" charset="0"/>
              </a:rPr>
            </a:br>
            <a:r>
              <a:rPr lang="en-US" altLang="en-US" sz="1700" dirty="0" err="1">
                <a:solidFill>
                  <a:srgbClr val="000000"/>
                </a:solidFill>
                <a:latin typeface="Arial" panose="020B0604020202020204" pitchFamily="34" charset="0"/>
                <a:cs typeface="Arial" panose="020B0604020202020204" pitchFamily="34" charset="0"/>
              </a:rPr>
              <a:t>Đêm</a:t>
            </a:r>
            <a:r>
              <a:rPr lang="en-US" altLang="en-US" sz="1700" dirty="0">
                <a:solidFill>
                  <a:srgbClr val="000000"/>
                </a:solidFill>
                <a:latin typeface="Arial" panose="020B0604020202020204" pitchFamily="34" charset="0"/>
                <a:cs typeface="Arial" panose="020B0604020202020204" pitchFamily="34" charset="0"/>
              </a:rPr>
              <a:t> nay </a:t>
            </a:r>
            <a:r>
              <a:rPr lang="en-US" altLang="en-US" sz="1700" dirty="0" err="1">
                <a:solidFill>
                  <a:srgbClr val="000000"/>
                </a:solidFill>
                <a:latin typeface="Arial" panose="020B0604020202020204" pitchFamily="34" charset="0"/>
                <a:cs typeface="Arial" panose="020B0604020202020204" pitchFamily="34" charset="0"/>
              </a:rPr>
              <a:t>Bác</a:t>
            </a:r>
            <a:r>
              <a:rPr lang="en-US" altLang="en-US" sz="1700" dirty="0">
                <a:solidFill>
                  <a:srgbClr val="000000"/>
                </a:solidFill>
                <a:latin typeface="Arial" panose="020B0604020202020204" pitchFamily="34" charset="0"/>
                <a:cs typeface="Arial" panose="020B0604020202020204" pitchFamily="34" charset="0"/>
              </a:rPr>
              <a:t> </a:t>
            </a:r>
            <a:r>
              <a:rPr lang="en-US" altLang="en-US" sz="1700" dirty="0" err="1">
                <a:solidFill>
                  <a:srgbClr val="000000"/>
                </a:solidFill>
                <a:latin typeface="Arial" panose="020B0604020202020204" pitchFamily="34" charset="0"/>
                <a:cs typeface="Arial" panose="020B0604020202020204" pitchFamily="34" charset="0"/>
              </a:rPr>
              <a:t>không</a:t>
            </a:r>
            <a:r>
              <a:rPr lang="en-US" altLang="en-US" sz="1700" dirty="0">
                <a:solidFill>
                  <a:srgbClr val="000000"/>
                </a:solidFill>
                <a:latin typeface="Arial" panose="020B0604020202020204" pitchFamily="34" charset="0"/>
                <a:cs typeface="Arial" panose="020B0604020202020204" pitchFamily="34" charset="0"/>
              </a:rPr>
              <a:t> </a:t>
            </a:r>
            <a:r>
              <a:rPr lang="en-US" altLang="en-US" sz="1700" dirty="0" err="1">
                <a:solidFill>
                  <a:srgbClr val="000000"/>
                </a:solidFill>
                <a:latin typeface="Arial" panose="020B0604020202020204" pitchFamily="34" charset="0"/>
                <a:cs typeface="Arial" panose="020B0604020202020204" pitchFamily="34" charset="0"/>
              </a:rPr>
              <a:t>ngủ</a:t>
            </a:r>
            <a:r>
              <a:rPr lang="en-US" altLang="en-US" sz="1700" dirty="0">
                <a:solidFill>
                  <a:srgbClr val="000000"/>
                </a:solidFill>
                <a:latin typeface="Arial" panose="020B0604020202020204" pitchFamily="34" charset="0"/>
                <a:cs typeface="Arial" panose="020B0604020202020204" pitchFamily="34" charset="0"/>
              </a:rPr>
              <a:t/>
            </a:r>
            <a:br>
              <a:rPr lang="en-US" altLang="en-US" sz="1700" dirty="0">
                <a:solidFill>
                  <a:srgbClr val="000000"/>
                </a:solidFill>
                <a:latin typeface="Arial" panose="020B0604020202020204" pitchFamily="34" charset="0"/>
                <a:cs typeface="Arial" panose="020B0604020202020204" pitchFamily="34" charset="0"/>
              </a:rPr>
            </a:br>
            <a:endParaRPr lang="en-US" altLang="en-US" sz="1700" dirty="0">
              <a:solidFill>
                <a:srgbClr val="000000"/>
              </a:solidFill>
              <a:latin typeface="Arial" panose="020B0604020202020204" pitchFamily="34" charset="0"/>
              <a:cs typeface="Arial" panose="020B0604020202020204" pitchFamily="34" charset="0"/>
            </a:endParaRPr>
          </a:p>
          <a:p>
            <a:pPr fontAlgn="base">
              <a:spcBef>
                <a:spcPct val="0"/>
              </a:spcBef>
              <a:spcAft>
                <a:spcPct val="0"/>
              </a:spcAft>
            </a:pPr>
            <a:r>
              <a:rPr lang="en-US" altLang="en-US" sz="1700" dirty="0" err="1">
                <a:solidFill>
                  <a:srgbClr val="000000"/>
                </a:solidFill>
                <a:latin typeface="Arial" panose="020B0604020202020204" pitchFamily="34" charset="0"/>
                <a:cs typeface="Arial" panose="020B0604020202020204" pitchFamily="34" charset="0"/>
              </a:rPr>
              <a:t>Lặng</a:t>
            </a:r>
            <a:r>
              <a:rPr lang="en-US" altLang="en-US" sz="1700" dirty="0">
                <a:solidFill>
                  <a:srgbClr val="000000"/>
                </a:solidFill>
                <a:latin typeface="Arial" panose="020B0604020202020204" pitchFamily="34" charset="0"/>
                <a:cs typeface="Arial" panose="020B0604020202020204" pitchFamily="34" charset="0"/>
              </a:rPr>
              <a:t> </a:t>
            </a:r>
            <a:r>
              <a:rPr lang="en-US" altLang="en-US" sz="1700" dirty="0" err="1">
                <a:solidFill>
                  <a:srgbClr val="000000"/>
                </a:solidFill>
                <a:latin typeface="Arial" panose="020B0604020202020204" pitchFamily="34" charset="0"/>
                <a:cs typeface="Arial" panose="020B0604020202020204" pitchFamily="34" charset="0"/>
              </a:rPr>
              <a:t>yên</a:t>
            </a:r>
            <a:r>
              <a:rPr lang="en-US" altLang="en-US" sz="1700" dirty="0">
                <a:solidFill>
                  <a:srgbClr val="000000"/>
                </a:solidFill>
                <a:latin typeface="Arial" panose="020B0604020202020204" pitchFamily="34" charset="0"/>
                <a:cs typeface="Arial" panose="020B0604020202020204" pitchFamily="34" charset="0"/>
              </a:rPr>
              <a:t> </a:t>
            </a:r>
            <a:r>
              <a:rPr lang="en-US" altLang="en-US" sz="1700" dirty="0" err="1">
                <a:solidFill>
                  <a:srgbClr val="000000"/>
                </a:solidFill>
                <a:latin typeface="Arial" panose="020B0604020202020204" pitchFamily="34" charset="0"/>
                <a:cs typeface="Arial" panose="020B0604020202020204" pitchFamily="34" charset="0"/>
              </a:rPr>
              <a:t>bên</a:t>
            </a:r>
            <a:r>
              <a:rPr lang="en-US" altLang="en-US" sz="1700" dirty="0">
                <a:solidFill>
                  <a:srgbClr val="000000"/>
                </a:solidFill>
                <a:latin typeface="Arial" panose="020B0604020202020204" pitchFamily="34" charset="0"/>
                <a:cs typeface="Arial" panose="020B0604020202020204" pitchFamily="34" charset="0"/>
              </a:rPr>
              <a:t> </a:t>
            </a:r>
            <a:r>
              <a:rPr lang="en-US" altLang="en-US" sz="1700" dirty="0" err="1">
                <a:solidFill>
                  <a:srgbClr val="000000"/>
                </a:solidFill>
                <a:latin typeface="Arial" panose="020B0604020202020204" pitchFamily="34" charset="0"/>
                <a:cs typeface="Arial" panose="020B0604020202020204" pitchFamily="34" charset="0"/>
              </a:rPr>
              <a:t>bếp</a:t>
            </a:r>
            <a:r>
              <a:rPr lang="en-US" altLang="en-US" sz="1700" dirty="0">
                <a:solidFill>
                  <a:srgbClr val="000000"/>
                </a:solidFill>
                <a:latin typeface="Arial" panose="020B0604020202020204" pitchFamily="34" charset="0"/>
                <a:cs typeface="Arial" panose="020B0604020202020204" pitchFamily="34" charset="0"/>
              </a:rPr>
              <a:t> </a:t>
            </a:r>
            <a:r>
              <a:rPr lang="en-US" altLang="en-US" sz="1700" dirty="0" err="1">
                <a:solidFill>
                  <a:srgbClr val="000000"/>
                </a:solidFill>
                <a:latin typeface="Arial" panose="020B0604020202020204" pitchFamily="34" charset="0"/>
                <a:cs typeface="Arial" panose="020B0604020202020204" pitchFamily="34" charset="0"/>
              </a:rPr>
              <a:t>lửa</a:t>
            </a:r>
            <a:r>
              <a:rPr lang="en-US" altLang="en-US" sz="1700" dirty="0">
                <a:solidFill>
                  <a:srgbClr val="000000"/>
                </a:solidFill>
                <a:latin typeface="Arial" panose="020B0604020202020204" pitchFamily="34" charset="0"/>
                <a:cs typeface="Arial" panose="020B0604020202020204" pitchFamily="34" charset="0"/>
              </a:rPr>
              <a:t/>
            </a:r>
            <a:br>
              <a:rPr lang="en-US" altLang="en-US" sz="1700" dirty="0">
                <a:solidFill>
                  <a:srgbClr val="000000"/>
                </a:solidFill>
                <a:latin typeface="Arial" panose="020B0604020202020204" pitchFamily="34" charset="0"/>
                <a:cs typeface="Arial" panose="020B0604020202020204" pitchFamily="34" charset="0"/>
              </a:rPr>
            </a:br>
            <a:r>
              <a:rPr lang="en-US" altLang="en-US" sz="1700" dirty="0" err="1">
                <a:solidFill>
                  <a:srgbClr val="000000"/>
                </a:solidFill>
                <a:latin typeface="Arial" panose="020B0604020202020204" pitchFamily="34" charset="0"/>
                <a:cs typeface="Arial" panose="020B0604020202020204" pitchFamily="34" charset="0"/>
              </a:rPr>
              <a:t>Vẻ</a:t>
            </a:r>
            <a:r>
              <a:rPr lang="en-US" altLang="en-US" sz="1700" dirty="0">
                <a:solidFill>
                  <a:srgbClr val="000000"/>
                </a:solidFill>
                <a:latin typeface="Arial" panose="020B0604020202020204" pitchFamily="34" charset="0"/>
                <a:cs typeface="Arial" panose="020B0604020202020204" pitchFamily="34" charset="0"/>
              </a:rPr>
              <a:t> </a:t>
            </a:r>
            <a:r>
              <a:rPr lang="en-US" altLang="en-US" sz="1700" dirty="0" err="1">
                <a:solidFill>
                  <a:srgbClr val="000000"/>
                </a:solidFill>
                <a:latin typeface="Arial" panose="020B0604020202020204" pitchFamily="34" charset="0"/>
                <a:cs typeface="Arial" panose="020B0604020202020204" pitchFamily="34" charset="0"/>
              </a:rPr>
              <a:t>mặt</a:t>
            </a:r>
            <a:r>
              <a:rPr lang="en-US" altLang="en-US" sz="1700" dirty="0">
                <a:solidFill>
                  <a:srgbClr val="000000"/>
                </a:solidFill>
                <a:latin typeface="Arial" panose="020B0604020202020204" pitchFamily="34" charset="0"/>
                <a:cs typeface="Arial" panose="020B0604020202020204" pitchFamily="34" charset="0"/>
              </a:rPr>
              <a:t> </a:t>
            </a:r>
            <a:r>
              <a:rPr lang="en-US" altLang="en-US" sz="1700" dirty="0" err="1">
                <a:solidFill>
                  <a:srgbClr val="000000"/>
                </a:solidFill>
                <a:latin typeface="Arial" panose="020B0604020202020204" pitchFamily="34" charset="0"/>
                <a:cs typeface="Arial" panose="020B0604020202020204" pitchFamily="34" charset="0"/>
              </a:rPr>
              <a:t>Bác</a:t>
            </a:r>
            <a:r>
              <a:rPr lang="en-US" altLang="en-US" sz="1700" dirty="0">
                <a:solidFill>
                  <a:srgbClr val="000000"/>
                </a:solidFill>
                <a:latin typeface="Arial" panose="020B0604020202020204" pitchFamily="34" charset="0"/>
                <a:cs typeface="Arial" panose="020B0604020202020204" pitchFamily="34" charset="0"/>
              </a:rPr>
              <a:t> </a:t>
            </a:r>
            <a:r>
              <a:rPr lang="en-US" altLang="en-US" sz="1700" dirty="0" err="1">
                <a:solidFill>
                  <a:srgbClr val="000000"/>
                </a:solidFill>
                <a:latin typeface="Arial" panose="020B0604020202020204" pitchFamily="34" charset="0"/>
                <a:cs typeface="Arial" panose="020B0604020202020204" pitchFamily="34" charset="0"/>
              </a:rPr>
              <a:t>trầm</a:t>
            </a:r>
            <a:r>
              <a:rPr lang="en-US" altLang="en-US" sz="1700" dirty="0">
                <a:solidFill>
                  <a:srgbClr val="000000"/>
                </a:solidFill>
                <a:latin typeface="Arial" panose="020B0604020202020204" pitchFamily="34" charset="0"/>
                <a:cs typeface="Arial" panose="020B0604020202020204" pitchFamily="34" charset="0"/>
              </a:rPr>
              <a:t> </a:t>
            </a:r>
            <a:r>
              <a:rPr lang="en-US" altLang="en-US" sz="1700" dirty="0" err="1">
                <a:solidFill>
                  <a:srgbClr val="000000"/>
                </a:solidFill>
                <a:latin typeface="Arial" panose="020B0604020202020204" pitchFamily="34" charset="0"/>
                <a:cs typeface="Arial" panose="020B0604020202020204" pitchFamily="34" charset="0"/>
              </a:rPr>
              <a:t>ngâm</a:t>
            </a:r>
            <a:r>
              <a:rPr lang="en-US" altLang="en-US" sz="1700" dirty="0">
                <a:solidFill>
                  <a:srgbClr val="000000"/>
                </a:solidFill>
                <a:latin typeface="Arial" panose="020B0604020202020204" pitchFamily="34" charset="0"/>
                <a:cs typeface="Arial" panose="020B0604020202020204" pitchFamily="34" charset="0"/>
              </a:rPr>
              <a:t/>
            </a:r>
            <a:br>
              <a:rPr lang="en-US" altLang="en-US" sz="1700" dirty="0">
                <a:solidFill>
                  <a:srgbClr val="000000"/>
                </a:solidFill>
                <a:latin typeface="Arial" panose="020B0604020202020204" pitchFamily="34" charset="0"/>
                <a:cs typeface="Arial" panose="020B0604020202020204" pitchFamily="34" charset="0"/>
              </a:rPr>
            </a:br>
            <a:r>
              <a:rPr lang="en-US" altLang="en-US" sz="1700" dirty="0" err="1">
                <a:solidFill>
                  <a:srgbClr val="000000"/>
                </a:solidFill>
                <a:latin typeface="Arial" panose="020B0604020202020204" pitchFamily="34" charset="0"/>
                <a:cs typeface="Arial" panose="020B0604020202020204" pitchFamily="34" charset="0"/>
              </a:rPr>
              <a:t>Ngoài</a:t>
            </a:r>
            <a:r>
              <a:rPr lang="en-US" altLang="en-US" sz="1700" dirty="0">
                <a:solidFill>
                  <a:srgbClr val="000000"/>
                </a:solidFill>
                <a:latin typeface="Arial" panose="020B0604020202020204" pitchFamily="34" charset="0"/>
                <a:cs typeface="Arial" panose="020B0604020202020204" pitchFamily="34" charset="0"/>
              </a:rPr>
              <a:t> </a:t>
            </a:r>
            <a:r>
              <a:rPr lang="en-US" altLang="en-US" sz="1700" dirty="0" err="1">
                <a:solidFill>
                  <a:srgbClr val="000000"/>
                </a:solidFill>
                <a:latin typeface="Arial" panose="020B0604020202020204" pitchFamily="34" charset="0"/>
                <a:cs typeface="Arial" panose="020B0604020202020204" pitchFamily="34" charset="0"/>
              </a:rPr>
              <a:t>trời</a:t>
            </a:r>
            <a:r>
              <a:rPr lang="en-US" altLang="en-US" sz="1700" dirty="0">
                <a:solidFill>
                  <a:srgbClr val="000000"/>
                </a:solidFill>
                <a:latin typeface="Arial" panose="020B0604020202020204" pitchFamily="34" charset="0"/>
                <a:cs typeface="Arial" panose="020B0604020202020204" pitchFamily="34" charset="0"/>
              </a:rPr>
              <a:t> </a:t>
            </a:r>
            <a:r>
              <a:rPr lang="en-US" altLang="en-US" sz="1700" dirty="0" err="1">
                <a:solidFill>
                  <a:srgbClr val="000000"/>
                </a:solidFill>
                <a:latin typeface="Arial" panose="020B0604020202020204" pitchFamily="34" charset="0"/>
                <a:cs typeface="Arial" panose="020B0604020202020204" pitchFamily="34" charset="0"/>
              </a:rPr>
              <a:t>mưa</a:t>
            </a:r>
            <a:r>
              <a:rPr lang="en-US" altLang="en-US" sz="1700" dirty="0">
                <a:solidFill>
                  <a:srgbClr val="000000"/>
                </a:solidFill>
                <a:latin typeface="Arial" panose="020B0604020202020204" pitchFamily="34" charset="0"/>
                <a:cs typeface="Arial" panose="020B0604020202020204" pitchFamily="34" charset="0"/>
              </a:rPr>
              <a:t> </a:t>
            </a:r>
            <a:r>
              <a:rPr lang="en-US" altLang="en-US" sz="1700" dirty="0" err="1">
                <a:solidFill>
                  <a:srgbClr val="000000"/>
                </a:solidFill>
                <a:latin typeface="Arial" panose="020B0604020202020204" pitchFamily="34" charset="0"/>
                <a:cs typeface="Arial" panose="020B0604020202020204" pitchFamily="34" charset="0"/>
              </a:rPr>
              <a:t>lâm</a:t>
            </a:r>
            <a:r>
              <a:rPr lang="en-US" altLang="en-US" sz="1700" dirty="0">
                <a:solidFill>
                  <a:srgbClr val="000000"/>
                </a:solidFill>
                <a:latin typeface="Arial" panose="020B0604020202020204" pitchFamily="34" charset="0"/>
                <a:cs typeface="Arial" panose="020B0604020202020204" pitchFamily="34" charset="0"/>
              </a:rPr>
              <a:t> </a:t>
            </a:r>
            <a:r>
              <a:rPr lang="en-US" altLang="en-US" sz="1700" dirty="0" err="1">
                <a:solidFill>
                  <a:srgbClr val="000000"/>
                </a:solidFill>
                <a:latin typeface="Arial" panose="020B0604020202020204" pitchFamily="34" charset="0"/>
                <a:cs typeface="Arial" panose="020B0604020202020204" pitchFamily="34" charset="0"/>
              </a:rPr>
              <a:t>thâm</a:t>
            </a:r>
            <a:r>
              <a:rPr lang="en-US" altLang="en-US" sz="1700" dirty="0">
                <a:solidFill>
                  <a:srgbClr val="000000"/>
                </a:solidFill>
                <a:latin typeface="Arial" panose="020B0604020202020204" pitchFamily="34" charset="0"/>
                <a:cs typeface="Arial" panose="020B0604020202020204" pitchFamily="34" charset="0"/>
              </a:rPr>
              <a:t/>
            </a:r>
            <a:br>
              <a:rPr lang="en-US" altLang="en-US" sz="1700" dirty="0">
                <a:solidFill>
                  <a:srgbClr val="000000"/>
                </a:solidFill>
                <a:latin typeface="Arial" panose="020B0604020202020204" pitchFamily="34" charset="0"/>
                <a:cs typeface="Arial" panose="020B0604020202020204" pitchFamily="34" charset="0"/>
              </a:rPr>
            </a:br>
            <a:r>
              <a:rPr lang="en-US" altLang="en-US" sz="1700" dirty="0" err="1">
                <a:solidFill>
                  <a:srgbClr val="000000"/>
                </a:solidFill>
                <a:latin typeface="Arial" panose="020B0604020202020204" pitchFamily="34" charset="0"/>
                <a:cs typeface="Arial" panose="020B0604020202020204" pitchFamily="34" charset="0"/>
              </a:rPr>
              <a:t>Mái</a:t>
            </a:r>
            <a:r>
              <a:rPr lang="en-US" altLang="en-US" sz="1700" dirty="0">
                <a:solidFill>
                  <a:srgbClr val="000000"/>
                </a:solidFill>
                <a:latin typeface="Arial" panose="020B0604020202020204" pitchFamily="34" charset="0"/>
                <a:cs typeface="Arial" panose="020B0604020202020204" pitchFamily="34" charset="0"/>
              </a:rPr>
              <a:t> </a:t>
            </a:r>
            <a:r>
              <a:rPr lang="en-US" altLang="en-US" sz="1700" dirty="0" err="1">
                <a:solidFill>
                  <a:srgbClr val="000000"/>
                </a:solidFill>
                <a:latin typeface="Arial" panose="020B0604020202020204" pitchFamily="34" charset="0"/>
                <a:cs typeface="Arial" panose="020B0604020202020204" pitchFamily="34" charset="0"/>
              </a:rPr>
              <a:t>lều</a:t>
            </a:r>
            <a:r>
              <a:rPr lang="en-US" altLang="en-US" sz="1700" dirty="0">
                <a:solidFill>
                  <a:srgbClr val="000000"/>
                </a:solidFill>
                <a:latin typeface="Arial" panose="020B0604020202020204" pitchFamily="34" charset="0"/>
                <a:cs typeface="Arial" panose="020B0604020202020204" pitchFamily="34" charset="0"/>
              </a:rPr>
              <a:t> </a:t>
            </a:r>
            <a:r>
              <a:rPr lang="en-US" altLang="en-US" sz="1700" dirty="0" err="1">
                <a:solidFill>
                  <a:srgbClr val="000000"/>
                </a:solidFill>
                <a:latin typeface="Arial" panose="020B0604020202020204" pitchFamily="34" charset="0"/>
                <a:cs typeface="Arial" panose="020B0604020202020204" pitchFamily="34" charset="0"/>
              </a:rPr>
              <a:t>tranh</a:t>
            </a:r>
            <a:r>
              <a:rPr lang="en-US" altLang="en-US" sz="1700" dirty="0">
                <a:solidFill>
                  <a:srgbClr val="000000"/>
                </a:solidFill>
                <a:latin typeface="Arial" panose="020B0604020202020204" pitchFamily="34" charset="0"/>
                <a:cs typeface="Arial" panose="020B0604020202020204" pitchFamily="34" charset="0"/>
              </a:rPr>
              <a:t> </a:t>
            </a:r>
            <a:r>
              <a:rPr lang="en-US" altLang="en-US" sz="1700" dirty="0" err="1">
                <a:solidFill>
                  <a:srgbClr val="000000"/>
                </a:solidFill>
                <a:latin typeface="Arial" panose="020B0604020202020204" pitchFamily="34" charset="0"/>
                <a:cs typeface="Arial" panose="020B0604020202020204" pitchFamily="34" charset="0"/>
              </a:rPr>
              <a:t>xơ</a:t>
            </a:r>
            <a:r>
              <a:rPr lang="en-US" altLang="en-US" sz="1700" dirty="0">
                <a:solidFill>
                  <a:srgbClr val="000000"/>
                </a:solidFill>
                <a:latin typeface="Arial" panose="020B0604020202020204" pitchFamily="34" charset="0"/>
                <a:cs typeface="Arial" panose="020B0604020202020204" pitchFamily="34" charset="0"/>
              </a:rPr>
              <a:t> </a:t>
            </a:r>
            <a:r>
              <a:rPr lang="en-US" altLang="en-US" sz="1700" dirty="0" err="1">
                <a:solidFill>
                  <a:srgbClr val="000000"/>
                </a:solidFill>
                <a:latin typeface="Arial" panose="020B0604020202020204" pitchFamily="34" charset="0"/>
                <a:cs typeface="Arial" panose="020B0604020202020204" pitchFamily="34" charset="0"/>
              </a:rPr>
              <a:t>xác</a:t>
            </a:r>
            <a:endParaRPr lang="en-US" altLang="en-US" sz="1700" dirty="0">
              <a:solidFill>
                <a:srgbClr val="000000"/>
              </a:solidFill>
              <a:latin typeface="Arial" panose="020B0604020202020204" pitchFamily="34" charset="0"/>
              <a:cs typeface="Arial" panose="020B0604020202020204" pitchFamily="34" charset="0"/>
            </a:endParaRPr>
          </a:p>
          <a:p>
            <a:pPr fontAlgn="base">
              <a:spcBef>
                <a:spcPct val="0"/>
              </a:spcBef>
              <a:spcAft>
                <a:spcPct val="0"/>
              </a:spcAft>
            </a:pPr>
            <a:endParaRPr lang="en-US" altLang="en-US" sz="1700" u="sng" dirty="0">
              <a:solidFill>
                <a:srgbClr val="000000"/>
              </a:solidFill>
              <a:latin typeface="Arial" panose="020B0604020202020204" pitchFamily="34" charset="0"/>
              <a:cs typeface="Arial" panose="020B0604020202020204" pitchFamily="34" charset="0"/>
            </a:endParaRPr>
          </a:p>
          <a:p>
            <a:pPr fontAlgn="base">
              <a:spcBef>
                <a:spcPct val="0"/>
              </a:spcBef>
              <a:spcAft>
                <a:spcPct val="0"/>
              </a:spcAft>
            </a:pPr>
            <a:r>
              <a:rPr lang="en-US" altLang="en-US" sz="1700" dirty="0" err="1">
                <a:solidFill>
                  <a:srgbClr val="000000"/>
                </a:solidFill>
                <a:latin typeface="Arial" panose="020B0604020202020204" pitchFamily="34" charset="0"/>
                <a:cs typeface="Arial" panose="020B0604020202020204" pitchFamily="34" charset="0"/>
              </a:rPr>
              <a:t>Anh</a:t>
            </a:r>
            <a:r>
              <a:rPr lang="en-US" altLang="en-US" sz="1700" dirty="0">
                <a:solidFill>
                  <a:srgbClr val="000000"/>
                </a:solidFill>
                <a:latin typeface="Arial" panose="020B0604020202020204" pitchFamily="34" charset="0"/>
                <a:cs typeface="Arial" panose="020B0604020202020204" pitchFamily="34" charset="0"/>
              </a:rPr>
              <a:t> </a:t>
            </a:r>
            <a:r>
              <a:rPr lang="en-US" altLang="en-US" sz="1700" dirty="0" err="1">
                <a:solidFill>
                  <a:srgbClr val="000000"/>
                </a:solidFill>
                <a:latin typeface="Arial" panose="020B0604020202020204" pitchFamily="34" charset="0"/>
                <a:cs typeface="Arial" panose="020B0604020202020204" pitchFamily="34" charset="0"/>
              </a:rPr>
              <a:t>đội</a:t>
            </a:r>
            <a:r>
              <a:rPr lang="en-US" altLang="en-US" sz="1700" dirty="0">
                <a:solidFill>
                  <a:srgbClr val="000000"/>
                </a:solidFill>
                <a:latin typeface="Arial" panose="020B0604020202020204" pitchFamily="34" charset="0"/>
                <a:cs typeface="Arial" panose="020B0604020202020204" pitchFamily="34" charset="0"/>
              </a:rPr>
              <a:t> </a:t>
            </a:r>
            <a:r>
              <a:rPr lang="en-US" altLang="en-US" sz="1700" dirty="0" err="1">
                <a:solidFill>
                  <a:srgbClr val="000000"/>
                </a:solidFill>
                <a:latin typeface="Arial" panose="020B0604020202020204" pitchFamily="34" charset="0"/>
                <a:cs typeface="Arial" panose="020B0604020202020204" pitchFamily="34" charset="0"/>
              </a:rPr>
              <a:t>viên</a:t>
            </a:r>
            <a:r>
              <a:rPr lang="en-US" altLang="en-US" sz="1700" dirty="0">
                <a:solidFill>
                  <a:srgbClr val="000000"/>
                </a:solidFill>
                <a:latin typeface="Arial" panose="020B0604020202020204" pitchFamily="34" charset="0"/>
                <a:cs typeface="Arial" panose="020B0604020202020204" pitchFamily="34" charset="0"/>
              </a:rPr>
              <a:t> </a:t>
            </a:r>
            <a:r>
              <a:rPr lang="en-US" altLang="en-US" sz="1700" dirty="0" err="1">
                <a:solidFill>
                  <a:srgbClr val="000000"/>
                </a:solidFill>
                <a:latin typeface="Arial" panose="020B0604020202020204" pitchFamily="34" charset="0"/>
                <a:cs typeface="Arial" panose="020B0604020202020204" pitchFamily="34" charset="0"/>
              </a:rPr>
              <a:t>nhìn</a:t>
            </a:r>
            <a:r>
              <a:rPr lang="en-US" altLang="en-US" sz="1700" dirty="0">
                <a:solidFill>
                  <a:srgbClr val="000000"/>
                </a:solidFill>
                <a:latin typeface="Arial" panose="020B0604020202020204" pitchFamily="34" charset="0"/>
                <a:cs typeface="Arial" panose="020B0604020202020204" pitchFamily="34" charset="0"/>
              </a:rPr>
              <a:t> </a:t>
            </a:r>
            <a:r>
              <a:rPr lang="en-US" altLang="en-US" sz="1700" dirty="0" err="1">
                <a:solidFill>
                  <a:srgbClr val="000000"/>
                </a:solidFill>
                <a:latin typeface="Arial" panose="020B0604020202020204" pitchFamily="34" charset="0"/>
                <a:cs typeface="Arial" panose="020B0604020202020204" pitchFamily="34" charset="0"/>
              </a:rPr>
              <a:t>Bác</a:t>
            </a:r>
            <a:r>
              <a:rPr lang="en-US" altLang="en-US" sz="1700" dirty="0">
                <a:solidFill>
                  <a:srgbClr val="000000"/>
                </a:solidFill>
                <a:latin typeface="Arial" panose="020B0604020202020204" pitchFamily="34" charset="0"/>
                <a:cs typeface="Arial" panose="020B0604020202020204" pitchFamily="34" charset="0"/>
              </a:rPr>
              <a:t/>
            </a:r>
            <a:br>
              <a:rPr lang="en-US" altLang="en-US" sz="1700" dirty="0">
                <a:solidFill>
                  <a:srgbClr val="000000"/>
                </a:solidFill>
                <a:latin typeface="Arial" panose="020B0604020202020204" pitchFamily="34" charset="0"/>
                <a:cs typeface="Arial" panose="020B0604020202020204" pitchFamily="34" charset="0"/>
              </a:rPr>
            </a:br>
            <a:r>
              <a:rPr lang="en-US" altLang="en-US" sz="1700" dirty="0" err="1">
                <a:solidFill>
                  <a:srgbClr val="000000"/>
                </a:solidFill>
                <a:latin typeface="Arial" panose="020B0604020202020204" pitchFamily="34" charset="0"/>
                <a:cs typeface="Arial" panose="020B0604020202020204" pitchFamily="34" charset="0"/>
              </a:rPr>
              <a:t>Càng</a:t>
            </a:r>
            <a:r>
              <a:rPr lang="en-US" altLang="en-US" sz="1700" dirty="0">
                <a:solidFill>
                  <a:srgbClr val="000000"/>
                </a:solidFill>
                <a:latin typeface="Arial" panose="020B0604020202020204" pitchFamily="34" charset="0"/>
                <a:cs typeface="Arial" panose="020B0604020202020204" pitchFamily="34" charset="0"/>
              </a:rPr>
              <a:t> </a:t>
            </a:r>
            <a:r>
              <a:rPr lang="en-US" altLang="en-US" sz="1700" dirty="0" err="1">
                <a:solidFill>
                  <a:srgbClr val="000000"/>
                </a:solidFill>
                <a:latin typeface="Arial" panose="020B0604020202020204" pitchFamily="34" charset="0"/>
                <a:cs typeface="Arial" panose="020B0604020202020204" pitchFamily="34" charset="0"/>
              </a:rPr>
              <a:t>nhìn</a:t>
            </a:r>
            <a:r>
              <a:rPr lang="en-US" altLang="en-US" sz="1700" dirty="0">
                <a:solidFill>
                  <a:srgbClr val="000000"/>
                </a:solidFill>
                <a:latin typeface="Arial" panose="020B0604020202020204" pitchFamily="34" charset="0"/>
                <a:cs typeface="Arial" panose="020B0604020202020204" pitchFamily="34" charset="0"/>
              </a:rPr>
              <a:t> </a:t>
            </a:r>
            <a:r>
              <a:rPr lang="en-US" altLang="en-US" sz="1700" dirty="0" err="1">
                <a:solidFill>
                  <a:srgbClr val="000000"/>
                </a:solidFill>
                <a:latin typeface="Arial" panose="020B0604020202020204" pitchFamily="34" charset="0"/>
                <a:cs typeface="Arial" panose="020B0604020202020204" pitchFamily="34" charset="0"/>
              </a:rPr>
              <a:t>lại</a:t>
            </a:r>
            <a:r>
              <a:rPr lang="en-US" altLang="en-US" sz="1700" dirty="0">
                <a:solidFill>
                  <a:srgbClr val="000000"/>
                </a:solidFill>
                <a:latin typeface="Arial" panose="020B0604020202020204" pitchFamily="34" charset="0"/>
                <a:cs typeface="Arial" panose="020B0604020202020204" pitchFamily="34" charset="0"/>
              </a:rPr>
              <a:t> </a:t>
            </a:r>
            <a:r>
              <a:rPr lang="en-US" altLang="en-US" sz="1700" dirty="0" err="1">
                <a:solidFill>
                  <a:srgbClr val="000000"/>
                </a:solidFill>
                <a:latin typeface="Arial" panose="020B0604020202020204" pitchFamily="34" charset="0"/>
                <a:cs typeface="Arial" panose="020B0604020202020204" pitchFamily="34" charset="0"/>
              </a:rPr>
              <a:t>càng</a:t>
            </a:r>
            <a:r>
              <a:rPr lang="en-US" altLang="en-US" sz="1700" dirty="0">
                <a:solidFill>
                  <a:srgbClr val="000000"/>
                </a:solidFill>
                <a:latin typeface="Arial" panose="020B0604020202020204" pitchFamily="34" charset="0"/>
                <a:cs typeface="Arial" panose="020B0604020202020204" pitchFamily="34" charset="0"/>
              </a:rPr>
              <a:t> </a:t>
            </a:r>
            <a:r>
              <a:rPr lang="en-US" altLang="en-US" sz="1700" dirty="0" err="1">
                <a:solidFill>
                  <a:srgbClr val="000000"/>
                </a:solidFill>
                <a:latin typeface="Arial" panose="020B0604020202020204" pitchFamily="34" charset="0"/>
                <a:cs typeface="Arial" panose="020B0604020202020204" pitchFamily="34" charset="0"/>
              </a:rPr>
              <a:t>thương</a:t>
            </a:r>
            <a:r>
              <a:rPr lang="en-US" altLang="en-US" sz="1700" dirty="0">
                <a:solidFill>
                  <a:srgbClr val="000000"/>
                </a:solidFill>
                <a:latin typeface="Arial" panose="020B0604020202020204" pitchFamily="34" charset="0"/>
                <a:cs typeface="Arial" panose="020B0604020202020204" pitchFamily="34" charset="0"/>
              </a:rPr>
              <a:t/>
            </a:r>
            <a:br>
              <a:rPr lang="en-US" altLang="en-US" sz="1700" dirty="0">
                <a:solidFill>
                  <a:srgbClr val="000000"/>
                </a:solidFill>
                <a:latin typeface="Arial" panose="020B0604020202020204" pitchFamily="34" charset="0"/>
                <a:cs typeface="Arial" panose="020B0604020202020204" pitchFamily="34" charset="0"/>
              </a:rPr>
            </a:br>
            <a:r>
              <a:rPr lang="en-US" altLang="en-US" sz="1700" dirty="0" err="1">
                <a:solidFill>
                  <a:srgbClr val="000000"/>
                </a:solidFill>
                <a:latin typeface="Arial" panose="020B0604020202020204" pitchFamily="34" charset="0"/>
                <a:cs typeface="Arial" panose="020B0604020202020204" pitchFamily="34" charset="0"/>
              </a:rPr>
              <a:t>Người</a:t>
            </a:r>
            <a:r>
              <a:rPr lang="en-US" altLang="en-US" sz="1700" dirty="0">
                <a:solidFill>
                  <a:srgbClr val="000000"/>
                </a:solidFill>
                <a:latin typeface="Arial" panose="020B0604020202020204" pitchFamily="34" charset="0"/>
                <a:cs typeface="Arial" panose="020B0604020202020204" pitchFamily="34" charset="0"/>
              </a:rPr>
              <a:t> Cha </a:t>
            </a:r>
            <a:r>
              <a:rPr lang="en-US" altLang="en-US" sz="1700" dirty="0" err="1">
                <a:solidFill>
                  <a:srgbClr val="000000"/>
                </a:solidFill>
                <a:latin typeface="Arial" panose="020B0604020202020204" pitchFamily="34" charset="0"/>
                <a:cs typeface="Arial" panose="020B0604020202020204" pitchFamily="34" charset="0"/>
              </a:rPr>
              <a:t>mái</a:t>
            </a:r>
            <a:r>
              <a:rPr lang="en-US" altLang="en-US" sz="1700" dirty="0">
                <a:solidFill>
                  <a:srgbClr val="000000"/>
                </a:solidFill>
                <a:latin typeface="Arial" panose="020B0604020202020204" pitchFamily="34" charset="0"/>
                <a:cs typeface="Arial" panose="020B0604020202020204" pitchFamily="34" charset="0"/>
              </a:rPr>
              <a:t> </a:t>
            </a:r>
            <a:r>
              <a:rPr lang="en-US" altLang="en-US" sz="1700" dirty="0" err="1">
                <a:solidFill>
                  <a:srgbClr val="000000"/>
                </a:solidFill>
                <a:latin typeface="Arial" panose="020B0604020202020204" pitchFamily="34" charset="0"/>
                <a:cs typeface="Arial" panose="020B0604020202020204" pitchFamily="34" charset="0"/>
              </a:rPr>
              <a:t>tóc</a:t>
            </a:r>
            <a:r>
              <a:rPr lang="en-US" altLang="en-US" sz="1700" dirty="0">
                <a:solidFill>
                  <a:srgbClr val="000000"/>
                </a:solidFill>
                <a:latin typeface="Arial" panose="020B0604020202020204" pitchFamily="34" charset="0"/>
                <a:cs typeface="Arial" panose="020B0604020202020204" pitchFamily="34" charset="0"/>
              </a:rPr>
              <a:t> </a:t>
            </a:r>
            <a:r>
              <a:rPr lang="en-US" altLang="en-US" sz="1700" dirty="0" err="1">
                <a:solidFill>
                  <a:srgbClr val="000000"/>
                </a:solidFill>
                <a:latin typeface="Arial" panose="020B0604020202020204" pitchFamily="34" charset="0"/>
                <a:cs typeface="Arial" panose="020B0604020202020204" pitchFamily="34" charset="0"/>
              </a:rPr>
              <a:t>bạc</a:t>
            </a:r>
            <a:r>
              <a:rPr lang="en-US" altLang="en-US" sz="1700" dirty="0">
                <a:solidFill>
                  <a:srgbClr val="000000"/>
                </a:solidFill>
                <a:latin typeface="Arial" panose="020B0604020202020204" pitchFamily="34" charset="0"/>
                <a:cs typeface="Arial" panose="020B0604020202020204" pitchFamily="34" charset="0"/>
              </a:rPr>
              <a:t/>
            </a:r>
            <a:br>
              <a:rPr lang="en-US" altLang="en-US" sz="1700" dirty="0">
                <a:solidFill>
                  <a:srgbClr val="000000"/>
                </a:solidFill>
                <a:latin typeface="Arial" panose="020B0604020202020204" pitchFamily="34" charset="0"/>
                <a:cs typeface="Arial" panose="020B0604020202020204" pitchFamily="34" charset="0"/>
              </a:rPr>
            </a:br>
            <a:r>
              <a:rPr lang="en-US" altLang="en-US" sz="1700" dirty="0" err="1">
                <a:solidFill>
                  <a:srgbClr val="000000"/>
                </a:solidFill>
                <a:latin typeface="Arial" panose="020B0604020202020204" pitchFamily="34" charset="0"/>
                <a:cs typeface="Arial" panose="020B0604020202020204" pitchFamily="34" charset="0"/>
              </a:rPr>
              <a:t>Đốt</a:t>
            </a:r>
            <a:r>
              <a:rPr lang="en-US" altLang="en-US" sz="1700" dirty="0">
                <a:solidFill>
                  <a:srgbClr val="000000"/>
                </a:solidFill>
                <a:latin typeface="Arial" panose="020B0604020202020204" pitchFamily="34" charset="0"/>
                <a:cs typeface="Arial" panose="020B0604020202020204" pitchFamily="34" charset="0"/>
              </a:rPr>
              <a:t> </a:t>
            </a:r>
            <a:r>
              <a:rPr lang="en-US" altLang="en-US" sz="1700" dirty="0" err="1">
                <a:solidFill>
                  <a:srgbClr val="000000"/>
                </a:solidFill>
                <a:latin typeface="Arial" panose="020B0604020202020204" pitchFamily="34" charset="0"/>
                <a:cs typeface="Arial" panose="020B0604020202020204" pitchFamily="34" charset="0"/>
              </a:rPr>
              <a:t>lửa</a:t>
            </a:r>
            <a:r>
              <a:rPr lang="en-US" altLang="en-US" sz="1700" dirty="0">
                <a:solidFill>
                  <a:srgbClr val="000000"/>
                </a:solidFill>
                <a:latin typeface="Arial" panose="020B0604020202020204" pitchFamily="34" charset="0"/>
                <a:cs typeface="Arial" panose="020B0604020202020204" pitchFamily="34" charset="0"/>
              </a:rPr>
              <a:t> </a:t>
            </a:r>
            <a:r>
              <a:rPr lang="en-US" altLang="en-US" sz="1700" dirty="0" err="1">
                <a:solidFill>
                  <a:srgbClr val="000000"/>
                </a:solidFill>
                <a:latin typeface="Arial" panose="020B0604020202020204" pitchFamily="34" charset="0"/>
                <a:cs typeface="Arial" panose="020B0604020202020204" pitchFamily="34" charset="0"/>
              </a:rPr>
              <a:t>cho</a:t>
            </a:r>
            <a:r>
              <a:rPr lang="en-US" altLang="en-US" sz="1700" dirty="0">
                <a:solidFill>
                  <a:srgbClr val="000000"/>
                </a:solidFill>
                <a:latin typeface="Arial" panose="020B0604020202020204" pitchFamily="34" charset="0"/>
                <a:cs typeface="Arial" panose="020B0604020202020204" pitchFamily="34" charset="0"/>
              </a:rPr>
              <a:t> </a:t>
            </a:r>
            <a:r>
              <a:rPr lang="en-US" altLang="en-US" sz="1700" dirty="0" err="1">
                <a:solidFill>
                  <a:srgbClr val="000000"/>
                </a:solidFill>
                <a:latin typeface="Arial" panose="020B0604020202020204" pitchFamily="34" charset="0"/>
                <a:cs typeface="Arial" panose="020B0604020202020204" pitchFamily="34" charset="0"/>
              </a:rPr>
              <a:t>anh</a:t>
            </a:r>
            <a:r>
              <a:rPr lang="en-US" altLang="en-US" sz="1700" dirty="0">
                <a:solidFill>
                  <a:srgbClr val="000000"/>
                </a:solidFill>
                <a:latin typeface="Arial" panose="020B0604020202020204" pitchFamily="34" charset="0"/>
                <a:cs typeface="Arial" panose="020B0604020202020204" pitchFamily="34" charset="0"/>
              </a:rPr>
              <a:t> </a:t>
            </a:r>
            <a:r>
              <a:rPr lang="en-US" altLang="en-US" sz="1700" dirty="0" err="1">
                <a:solidFill>
                  <a:srgbClr val="000000"/>
                </a:solidFill>
                <a:latin typeface="Arial" panose="020B0604020202020204" pitchFamily="34" charset="0"/>
                <a:cs typeface="Arial" panose="020B0604020202020204" pitchFamily="34" charset="0"/>
              </a:rPr>
              <a:t>nằm</a:t>
            </a:r>
            <a:r>
              <a:rPr lang="en-US" altLang="en-US" sz="1700" dirty="0">
                <a:solidFill>
                  <a:srgbClr val="000000"/>
                </a:solidFill>
                <a:latin typeface="Arial" panose="020B0604020202020204" pitchFamily="34" charset="0"/>
                <a:cs typeface="Arial" panose="020B0604020202020204" pitchFamily="34" charset="0"/>
              </a:rPr>
              <a:t/>
            </a:r>
            <a:br>
              <a:rPr lang="en-US" altLang="en-US" sz="1700" dirty="0">
                <a:solidFill>
                  <a:srgbClr val="000000"/>
                </a:solidFill>
                <a:latin typeface="Arial" panose="020B0604020202020204" pitchFamily="34" charset="0"/>
                <a:cs typeface="Arial" panose="020B0604020202020204" pitchFamily="34" charset="0"/>
              </a:rPr>
            </a:br>
            <a:r>
              <a:rPr lang="en-US" altLang="en-US" sz="1700" dirty="0">
                <a:solidFill>
                  <a:srgbClr val="000000"/>
                </a:solidFill>
                <a:latin typeface="Arial" panose="020B0604020202020204" pitchFamily="34" charset="0"/>
                <a:cs typeface="Arial" panose="020B0604020202020204" pitchFamily="34" charset="0"/>
              </a:rPr>
              <a:t/>
            </a:r>
            <a:br>
              <a:rPr lang="en-US" altLang="en-US" sz="1700" dirty="0">
                <a:solidFill>
                  <a:srgbClr val="000000"/>
                </a:solidFill>
                <a:latin typeface="Arial" panose="020B0604020202020204" pitchFamily="34" charset="0"/>
                <a:cs typeface="Arial" panose="020B0604020202020204" pitchFamily="34" charset="0"/>
              </a:rPr>
            </a:br>
            <a:r>
              <a:rPr lang="en-US" altLang="en-US" sz="1700" dirty="0" err="1">
                <a:solidFill>
                  <a:srgbClr val="000000"/>
                </a:solidFill>
                <a:latin typeface="Arial" panose="020B0604020202020204" pitchFamily="34" charset="0"/>
                <a:cs typeface="Arial" panose="020B0604020202020204" pitchFamily="34" charset="0"/>
              </a:rPr>
              <a:t>Rồi</a:t>
            </a:r>
            <a:r>
              <a:rPr lang="en-US" altLang="en-US" sz="1700" dirty="0">
                <a:solidFill>
                  <a:srgbClr val="000000"/>
                </a:solidFill>
                <a:latin typeface="Arial" panose="020B0604020202020204" pitchFamily="34" charset="0"/>
                <a:cs typeface="Arial" panose="020B0604020202020204" pitchFamily="34" charset="0"/>
              </a:rPr>
              <a:t> </a:t>
            </a:r>
            <a:r>
              <a:rPr lang="en-US" altLang="en-US" sz="1700" dirty="0" err="1">
                <a:solidFill>
                  <a:srgbClr val="000000"/>
                </a:solidFill>
                <a:latin typeface="Arial" panose="020B0604020202020204" pitchFamily="34" charset="0"/>
                <a:cs typeface="Arial" panose="020B0604020202020204" pitchFamily="34" charset="0"/>
              </a:rPr>
              <a:t>Bác</a:t>
            </a:r>
            <a:r>
              <a:rPr lang="en-US" altLang="en-US" sz="1700" dirty="0">
                <a:solidFill>
                  <a:srgbClr val="000000"/>
                </a:solidFill>
                <a:latin typeface="Arial" panose="020B0604020202020204" pitchFamily="34" charset="0"/>
                <a:cs typeface="Arial" panose="020B0604020202020204" pitchFamily="34" charset="0"/>
              </a:rPr>
              <a:t> </a:t>
            </a:r>
            <a:r>
              <a:rPr lang="en-US" altLang="en-US" sz="1700" dirty="0" err="1">
                <a:solidFill>
                  <a:srgbClr val="000000"/>
                </a:solidFill>
                <a:latin typeface="Arial" panose="020B0604020202020204" pitchFamily="34" charset="0"/>
                <a:cs typeface="Arial" panose="020B0604020202020204" pitchFamily="34" charset="0"/>
              </a:rPr>
              <a:t>đi</a:t>
            </a:r>
            <a:r>
              <a:rPr lang="en-US" altLang="en-US" sz="1700" dirty="0">
                <a:solidFill>
                  <a:srgbClr val="000000"/>
                </a:solidFill>
                <a:latin typeface="Arial" panose="020B0604020202020204" pitchFamily="34" charset="0"/>
                <a:cs typeface="Arial" panose="020B0604020202020204" pitchFamily="34" charset="0"/>
              </a:rPr>
              <a:t> </a:t>
            </a:r>
            <a:r>
              <a:rPr lang="en-US" altLang="en-US" sz="1700" dirty="0" err="1">
                <a:solidFill>
                  <a:srgbClr val="000000"/>
                </a:solidFill>
                <a:latin typeface="Arial" panose="020B0604020202020204" pitchFamily="34" charset="0"/>
                <a:cs typeface="Arial" panose="020B0604020202020204" pitchFamily="34" charset="0"/>
              </a:rPr>
              <a:t>dém</a:t>
            </a:r>
            <a:r>
              <a:rPr lang="en-US" altLang="en-US" sz="1700" dirty="0">
                <a:solidFill>
                  <a:srgbClr val="000000"/>
                </a:solidFill>
                <a:latin typeface="Arial" panose="020B0604020202020204" pitchFamily="34" charset="0"/>
                <a:cs typeface="Arial" panose="020B0604020202020204" pitchFamily="34" charset="0"/>
              </a:rPr>
              <a:t> </a:t>
            </a:r>
            <a:r>
              <a:rPr lang="en-US" altLang="en-US" sz="1700" dirty="0" err="1">
                <a:solidFill>
                  <a:srgbClr val="000000"/>
                </a:solidFill>
                <a:latin typeface="Arial" panose="020B0604020202020204" pitchFamily="34" charset="0"/>
                <a:cs typeface="Arial" panose="020B0604020202020204" pitchFamily="34" charset="0"/>
              </a:rPr>
              <a:t>chăn</a:t>
            </a:r>
            <a:r>
              <a:rPr lang="en-US" altLang="en-US" sz="1700" dirty="0">
                <a:solidFill>
                  <a:srgbClr val="000000"/>
                </a:solidFill>
                <a:latin typeface="Arial" panose="020B0604020202020204" pitchFamily="34" charset="0"/>
                <a:cs typeface="Arial" panose="020B0604020202020204" pitchFamily="34" charset="0"/>
              </a:rPr>
              <a:t/>
            </a:r>
            <a:br>
              <a:rPr lang="en-US" altLang="en-US" sz="1700" dirty="0">
                <a:solidFill>
                  <a:srgbClr val="000000"/>
                </a:solidFill>
                <a:latin typeface="Arial" panose="020B0604020202020204" pitchFamily="34" charset="0"/>
                <a:cs typeface="Arial" panose="020B0604020202020204" pitchFamily="34" charset="0"/>
              </a:rPr>
            </a:br>
            <a:r>
              <a:rPr lang="en-US" altLang="en-US" sz="1700" dirty="0" err="1">
                <a:solidFill>
                  <a:srgbClr val="000000"/>
                </a:solidFill>
                <a:latin typeface="Arial" panose="020B0604020202020204" pitchFamily="34" charset="0"/>
                <a:cs typeface="Arial" panose="020B0604020202020204" pitchFamily="34" charset="0"/>
              </a:rPr>
              <a:t>Từng</a:t>
            </a:r>
            <a:r>
              <a:rPr lang="en-US" altLang="en-US" sz="1700" dirty="0">
                <a:solidFill>
                  <a:srgbClr val="000000"/>
                </a:solidFill>
                <a:latin typeface="Arial" panose="020B0604020202020204" pitchFamily="34" charset="0"/>
                <a:cs typeface="Arial" panose="020B0604020202020204" pitchFamily="34" charset="0"/>
              </a:rPr>
              <a:t> </a:t>
            </a:r>
            <a:r>
              <a:rPr lang="en-US" altLang="en-US" sz="1700" dirty="0" err="1">
                <a:solidFill>
                  <a:srgbClr val="000000"/>
                </a:solidFill>
                <a:latin typeface="Arial" panose="020B0604020202020204" pitchFamily="34" charset="0"/>
                <a:cs typeface="Arial" panose="020B0604020202020204" pitchFamily="34" charset="0"/>
              </a:rPr>
              <a:t>người</a:t>
            </a:r>
            <a:r>
              <a:rPr lang="en-US" altLang="en-US" sz="1700" dirty="0">
                <a:solidFill>
                  <a:srgbClr val="000000"/>
                </a:solidFill>
                <a:latin typeface="Arial" panose="020B0604020202020204" pitchFamily="34" charset="0"/>
                <a:cs typeface="Arial" panose="020B0604020202020204" pitchFamily="34" charset="0"/>
              </a:rPr>
              <a:t> </a:t>
            </a:r>
            <a:r>
              <a:rPr lang="en-US" altLang="en-US" sz="1700" dirty="0" err="1">
                <a:solidFill>
                  <a:srgbClr val="000000"/>
                </a:solidFill>
                <a:latin typeface="Arial" panose="020B0604020202020204" pitchFamily="34" charset="0"/>
                <a:cs typeface="Arial" panose="020B0604020202020204" pitchFamily="34" charset="0"/>
              </a:rPr>
              <a:t>từng</a:t>
            </a:r>
            <a:r>
              <a:rPr lang="en-US" altLang="en-US" sz="1700" dirty="0">
                <a:solidFill>
                  <a:srgbClr val="000000"/>
                </a:solidFill>
                <a:latin typeface="Arial" panose="020B0604020202020204" pitchFamily="34" charset="0"/>
                <a:cs typeface="Arial" panose="020B0604020202020204" pitchFamily="34" charset="0"/>
              </a:rPr>
              <a:t> </a:t>
            </a:r>
            <a:r>
              <a:rPr lang="en-US" altLang="en-US" sz="1700" dirty="0" err="1">
                <a:solidFill>
                  <a:srgbClr val="000000"/>
                </a:solidFill>
                <a:latin typeface="Arial" panose="020B0604020202020204" pitchFamily="34" charset="0"/>
                <a:cs typeface="Arial" panose="020B0604020202020204" pitchFamily="34" charset="0"/>
              </a:rPr>
              <a:t>người</a:t>
            </a:r>
            <a:r>
              <a:rPr lang="en-US" altLang="en-US" sz="1700" dirty="0">
                <a:solidFill>
                  <a:srgbClr val="000000"/>
                </a:solidFill>
                <a:latin typeface="Arial" panose="020B0604020202020204" pitchFamily="34" charset="0"/>
                <a:cs typeface="Arial" panose="020B0604020202020204" pitchFamily="34" charset="0"/>
              </a:rPr>
              <a:t> </a:t>
            </a:r>
            <a:r>
              <a:rPr lang="en-US" altLang="en-US" sz="1700" dirty="0" err="1">
                <a:solidFill>
                  <a:srgbClr val="000000"/>
                </a:solidFill>
                <a:latin typeface="Arial" panose="020B0604020202020204" pitchFamily="34" charset="0"/>
                <a:cs typeface="Arial" panose="020B0604020202020204" pitchFamily="34" charset="0"/>
              </a:rPr>
              <a:t>một</a:t>
            </a:r>
            <a:r>
              <a:rPr lang="en-US" altLang="en-US" sz="1700" dirty="0">
                <a:solidFill>
                  <a:srgbClr val="000000"/>
                </a:solidFill>
                <a:latin typeface="Arial" panose="020B0604020202020204" pitchFamily="34" charset="0"/>
                <a:cs typeface="Arial" panose="020B0604020202020204" pitchFamily="34" charset="0"/>
              </a:rPr>
              <a:t/>
            </a:r>
            <a:br>
              <a:rPr lang="en-US" altLang="en-US" sz="1700" dirty="0">
                <a:solidFill>
                  <a:srgbClr val="000000"/>
                </a:solidFill>
                <a:latin typeface="Arial" panose="020B0604020202020204" pitchFamily="34" charset="0"/>
                <a:cs typeface="Arial" panose="020B0604020202020204" pitchFamily="34" charset="0"/>
              </a:rPr>
            </a:br>
            <a:r>
              <a:rPr lang="en-US" altLang="en-US" sz="1700" dirty="0" err="1">
                <a:solidFill>
                  <a:srgbClr val="000000"/>
                </a:solidFill>
                <a:latin typeface="Arial" panose="020B0604020202020204" pitchFamily="34" charset="0"/>
                <a:cs typeface="Arial" panose="020B0604020202020204" pitchFamily="34" charset="0"/>
              </a:rPr>
              <a:t>Sợ</a:t>
            </a:r>
            <a:r>
              <a:rPr lang="en-US" altLang="en-US" sz="1700" dirty="0">
                <a:solidFill>
                  <a:srgbClr val="000000"/>
                </a:solidFill>
                <a:latin typeface="Arial" panose="020B0604020202020204" pitchFamily="34" charset="0"/>
                <a:cs typeface="Arial" panose="020B0604020202020204" pitchFamily="34" charset="0"/>
              </a:rPr>
              <a:t> </a:t>
            </a:r>
            <a:r>
              <a:rPr lang="en-US" altLang="en-US" sz="1700" dirty="0" err="1">
                <a:solidFill>
                  <a:srgbClr val="000000"/>
                </a:solidFill>
                <a:latin typeface="Arial" panose="020B0604020202020204" pitchFamily="34" charset="0"/>
                <a:cs typeface="Arial" panose="020B0604020202020204" pitchFamily="34" charset="0"/>
              </a:rPr>
              <a:t>cháu</a:t>
            </a:r>
            <a:r>
              <a:rPr lang="en-US" altLang="en-US" sz="1700" dirty="0">
                <a:solidFill>
                  <a:srgbClr val="000000"/>
                </a:solidFill>
                <a:latin typeface="Arial" panose="020B0604020202020204" pitchFamily="34" charset="0"/>
                <a:cs typeface="Arial" panose="020B0604020202020204" pitchFamily="34" charset="0"/>
              </a:rPr>
              <a:t> </a:t>
            </a:r>
            <a:r>
              <a:rPr lang="en-US" altLang="en-US" sz="1700" dirty="0" err="1">
                <a:solidFill>
                  <a:srgbClr val="000000"/>
                </a:solidFill>
                <a:latin typeface="Arial" panose="020B0604020202020204" pitchFamily="34" charset="0"/>
                <a:cs typeface="Arial" panose="020B0604020202020204" pitchFamily="34" charset="0"/>
              </a:rPr>
              <a:t>mình</a:t>
            </a:r>
            <a:r>
              <a:rPr lang="en-US" altLang="en-US" sz="1700" dirty="0">
                <a:solidFill>
                  <a:srgbClr val="000000"/>
                </a:solidFill>
                <a:latin typeface="Arial" panose="020B0604020202020204" pitchFamily="34" charset="0"/>
                <a:cs typeface="Arial" panose="020B0604020202020204" pitchFamily="34" charset="0"/>
              </a:rPr>
              <a:t> </a:t>
            </a:r>
            <a:r>
              <a:rPr lang="en-US" altLang="en-US" sz="1700" dirty="0" err="1">
                <a:solidFill>
                  <a:srgbClr val="000000"/>
                </a:solidFill>
                <a:latin typeface="Arial" panose="020B0604020202020204" pitchFamily="34" charset="0"/>
                <a:cs typeface="Arial" panose="020B0604020202020204" pitchFamily="34" charset="0"/>
              </a:rPr>
              <a:t>giật</a:t>
            </a:r>
            <a:r>
              <a:rPr lang="en-US" altLang="en-US" sz="1700" dirty="0">
                <a:solidFill>
                  <a:srgbClr val="000000"/>
                </a:solidFill>
                <a:latin typeface="Arial" panose="020B0604020202020204" pitchFamily="34" charset="0"/>
                <a:cs typeface="Arial" panose="020B0604020202020204" pitchFamily="34" charset="0"/>
              </a:rPr>
              <a:t> </a:t>
            </a:r>
            <a:r>
              <a:rPr lang="en-US" altLang="en-US" sz="1700" dirty="0" err="1">
                <a:solidFill>
                  <a:srgbClr val="000000"/>
                </a:solidFill>
                <a:latin typeface="Arial" panose="020B0604020202020204" pitchFamily="34" charset="0"/>
                <a:cs typeface="Arial" panose="020B0604020202020204" pitchFamily="34" charset="0"/>
              </a:rPr>
              <a:t>thột</a:t>
            </a:r>
            <a:r>
              <a:rPr lang="en-US" altLang="en-US" sz="1700" dirty="0">
                <a:solidFill>
                  <a:srgbClr val="000000"/>
                </a:solidFill>
                <a:latin typeface="Arial" panose="020B0604020202020204" pitchFamily="34" charset="0"/>
                <a:cs typeface="Arial" panose="020B0604020202020204" pitchFamily="34" charset="0"/>
              </a:rPr>
              <a:t/>
            </a:r>
            <a:br>
              <a:rPr lang="en-US" altLang="en-US" sz="1700" dirty="0">
                <a:solidFill>
                  <a:srgbClr val="000000"/>
                </a:solidFill>
                <a:latin typeface="Arial" panose="020B0604020202020204" pitchFamily="34" charset="0"/>
                <a:cs typeface="Arial" panose="020B0604020202020204" pitchFamily="34" charset="0"/>
              </a:rPr>
            </a:br>
            <a:r>
              <a:rPr lang="en-US" altLang="en-US" sz="1700" dirty="0" err="1">
                <a:solidFill>
                  <a:srgbClr val="000000"/>
                </a:solidFill>
                <a:latin typeface="Arial" panose="020B0604020202020204" pitchFamily="34" charset="0"/>
                <a:cs typeface="Arial" panose="020B0604020202020204" pitchFamily="34" charset="0"/>
              </a:rPr>
              <a:t>Bác</a:t>
            </a:r>
            <a:r>
              <a:rPr lang="en-US" altLang="en-US" sz="1700" dirty="0">
                <a:solidFill>
                  <a:srgbClr val="000000"/>
                </a:solidFill>
                <a:latin typeface="Arial" panose="020B0604020202020204" pitchFamily="34" charset="0"/>
                <a:cs typeface="Arial" panose="020B0604020202020204" pitchFamily="34" charset="0"/>
              </a:rPr>
              <a:t> </a:t>
            </a:r>
            <a:r>
              <a:rPr lang="en-US" altLang="en-US" sz="1700" dirty="0" err="1">
                <a:solidFill>
                  <a:srgbClr val="000000"/>
                </a:solidFill>
                <a:latin typeface="Arial" panose="020B0604020202020204" pitchFamily="34" charset="0"/>
                <a:cs typeface="Arial" panose="020B0604020202020204" pitchFamily="34" charset="0"/>
              </a:rPr>
              <a:t>nhón</a:t>
            </a:r>
            <a:r>
              <a:rPr lang="en-US" altLang="en-US" sz="1700" dirty="0">
                <a:solidFill>
                  <a:srgbClr val="000000"/>
                </a:solidFill>
                <a:latin typeface="Arial" panose="020B0604020202020204" pitchFamily="34" charset="0"/>
                <a:cs typeface="Arial" panose="020B0604020202020204" pitchFamily="34" charset="0"/>
              </a:rPr>
              <a:t> </a:t>
            </a:r>
            <a:r>
              <a:rPr lang="en-US" altLang="en-US" sz="1700" dirty="0" err="1">
                <a:solidFill>
                  <a:srgbClr val="000000"/>
                </a:solidFill>
                <a:latin typeface="Arial" panose="020B0604020202020204" pitchFamily="34" charset="0"/>
                <a:cs typeface="Arial" panose="020B0604020202020204" pitchFamily="34" charset="0"/>
              </a:rPr>
              <a:t>chân</a:t>
            </a:r>
            <a:r>
              <a:rPr lang="en-US" altLang="en-US" sz="1700" dirty="0">
                <a:solidFill>
                  <a:srgbClr val="000000"/>
                </a:solidFill>
                <a:latin typeface="Arial" panose="020B0604020202020204" pitchFamily="34" charset="0"/>
                <a:cs typeface="Arial" panose="020B0604020202020204" pitchFamily="34" charset="0"/>
              </a:rPr>
              <a:t> </a:t>
            </a:r>
            <a:r>
              <a:rPr lang="en-US" altLang="en-US" sz="1700" dirty="0" err="1">
                <a:solidFill>
                  <a:srgbClr val="000000"/>
                </a:solidFill>
                <a:latin typeface="Arial" panose="020B0604020202020204" pitchFamily="34" charset="0"/>
                <a:cs typeface="Arial" panose="020B0604020202020204" pitchFamily="34" charset="0"/>
              </a:rPr>
              <a:t>nhẹ</a:t>
            </a:r>
            <a:r>
              <a:rPr lang="en-US" altLang="en-US" sz="1700" dirty="0">
                <a:solidFill>
                  <a:srgbClr val="000000"/>
                </a:solidFill>
                <a:latin typeface="Arial" panose="020B0604020202020204" pitchFamily="34" charset="0"/>
                <a:cs typeface="Arial" panose="020B0604020202020204" pitchFamily="34" charset="0"/>
              </a:rPr>
              <a:t> </a:t>
            </a:r>
            <a:r>
              <a:rPr lang="en-US" altLang="en-US" sz="1700" dirty="0" err="1">
                <a:solidFill>
                  <a:srgbClr val="000000"/>
                </a:solidFill>
                <a:latin typeface="Arial" panose="020B0604020202020204" pitchFamily="34" charset="0"/>
                <a:cs typeface="Arial" panose="020B0604020202020204" pitchFamily="34" charset="0"/>
              </a:rPr>
              <a:t>nhàng</a:t>
            </a:r>
            <a:r>
              <a:rPr lang="en-US" altLang="en-US" sz="1700" dirty="0">
                <a:solidFill>
                  <a:srgbClr val="000000"/>
                </a:solidFill>
                <a:latin typeface="Arial" panose="020B0604020202020204" pitchFamily="34" charset="0"/>
                <a:cs typeface="Arial" panose="020B0604020202020204" pitchFamily="34" charset="0"/>
              </a:rPr>
              <a:t/>
            </a:r>
            <a:br>
              <a:rPr lang="en-US" altLang="en-US" sz="1700" dirty="0">
                <a:solidFill>
                  <a:srgbClr val="000000"/>
                </a:solidFill>
                <a:latin typeface="Arial" panose="020B0604020202020204" pitchFamily="34" charset="0"/>
                <a:cs typeface="Arial" panose="020B0604020202020204" pitchFamily="34" charset="0"/>
              </a:rPr>
            </a:br>
            <a:r>
              <a:rPr lang="en-US" altLang="en-US" sz="1700" dirty="0">
                <a:solidFill>
                  <a:srgbClr val="000000"/>
                </a:solidFill>
                <a:latin typeface="Arial" panose="020B0604020202020204" pitchFamily="34" charset="0"/>
                <a:cs typeface="Arial" panose="020B0604020202020204" pitchFamily="34" charset="0"/>
              </a:rPr>
              <a:t/>
            </a:r>
            <a:br>
              <a:rPr lang="en-US" altLang="en-US" sz="1700" dirty="0">
                <a:solidFill>
                  <a:srgbClr val="000000"/>
                </a:solidFill>
                <a:latin typeface="Arial" panose="020B0604020202020204" pitchFamily="34" charset="0"/>
                <a:cs typeface="Arial" panose="020B0604020202020204" pitchFamily="34" charset="0"/>
              </a:rPr>
            </a:br>
            <a:r>
              <a:rPr lang="en-US" altLang="en-US" sz="1700" dirty="0" err="1">
                <a:solidFill>
                  <a:srgbClr val="000000"/>
                </a:solidFill>
                <a:latin typeface="Arial" panose="020B0604020202020204" pitchFamily="34" charset="0"/>
                <a:cs typeface="Arial" panose="020B0604020202020204" pitchFamily="34" charset="0"/>
              </a:rPr>
              <a:t>Anh</a:t>
            </a:r>
            <a:r>
              <a:rPr lang="en-US" altLang="en-US" sz="1700" dirty="0">
                <a:solidFill>
                  <a:srgbClr val="000000"/>
                </a:solidFill>
                <a:latin typeface="Arial" panose="020B0604020202020204" pitchFamily="34" charset="0"/>
                <a:cs typeface="Arial" panose="020B0604020202020204" pitchFamily="34" charset="0"/>
              </a:rPr>
              <a:t> </a:t>
            </a:r>
            <a:r>
              <a:rPr lang="en-US" altLang="en-US" sz="1700" dirty="0" err="1">
                <a:solidFill>
                  <a:srgbClr val="000000"/>
                </a:solidFill>
                <a:latin typeface="Arial" panose="020B0604020202020204" pitchFamily="34" charset="0"/>
                <a:cs typeface="Arial" panose="020B0604020202020204" pitchFamily="34" charset="0"/>
              </a:rPr>
              <a:t>đội</a:t>
            </a:r>
            <a:r>
              <a:rPr lang="en-US" altLang="en-US" sz="1700" dirty="0">
                <a:solidFill>
                  <a:srgbClr val="000000"/>
                </a:solidFill>
                <a:latin typeface="Arial" panose="020B0604020202020204" pitchFamily="34" charset="0"/>
                <a:cs typeface="Arial" panose="020B0604020202020204" pitchFamily="34" charset="0"/>
              </a:rPr>
              <a:t> </a:t>
            </a:r>
            <a:r>
              <a:rPr lang="en-US" altLang="en-US" sz="1700" dirty="0" err="1">
                <a:solidFill>
                  <a:srgbClr val="000000"/>
                </a:solidFill>
                <a:latin typeface="Arial" panose="020B0604020202020204" pitchFamily="34" charset="0"/>
                <a:cs typeface="Arial" panose="020B0604020202020204" pitchFamily="34" charset="0"/>
              </a:rPr>
              <a:t>viên</a:t>
            </a:r>
            <a:r>
              <a:rPr lang="en-US" altLang="en-US" sz="1700" dirty="0">
                <a:solidFill>
                  <a:srgbClr val="000000"/>
                </a:solidFill>
                <a:latin typeface="Arial" panose="020B0604020202020204" pitchFamily="34" charset="0"/>
                <a:cs typeface="Arial" panose="020B0604020202020204" pitchFamily="34" charset="0"/>
              </a:rPr>
              <a:t> </a:t>
            </a:r>
            <a:r>
              <a:rPr lang="en-US" altLang="en-US" sz="1700" dirty="0" err="1">
                <a:solidFill>
                  <a:srgbClr val="000000"/>
                </a:solidFill>
                <a:latin typeface="Arial" panose="020B0604020202020204" pitchFamily="34" charset="0"/>
                <a:cs typeface="Arial" panose="020B0604020202020204" pitchFamily="34" charset="0"/>
              </a:rPr>
              <a:t>mơ</a:t>
            </a:r>
            <a:r>
              <a:rPr lang="en-US" altLang="en-US" sz="1700" dirty="0">
                <a:solidFill>
                  <a:srgbClr val="000000"/>
                </a:solidFill>
                <a:latin typeface="Arial" panose="020B0604020202020204" pitchFamily="34" charset="0"/>
                <a:cs typeface="Arial" panose="020B0604020202020204" pitchFamily="34" charset="0"/>
              </a:rPr>
              <a:t> </a:t>
            </a:r>
            <a:r>
              <a:rPr lang="en-US" altLang="en-US" sz="1700" dirty="0" err="1">
                <a:solidFill>
                  <a:srgbClr val="000000"/>
                </a:solidFill>
                <a:latin typeface="Arial" panose="020B0604020202020204" pitchFamily="34" charset="0"/>
                <a:cs typeface="Arial" panose="020B0604020202020204" pitchFamily="34" charset="0"/>
              </a:rPr>
              <a:t>màng</a:t>
            </a:r>
            <a:r>
              <a:rPr lang="en-US" altLang="en-US" sz="1700" dirty="0">
                <a:solidFill>
                  <a:srgbClr val="000000"/>
                </a:solidFill>
                <a:latin typeface="Arial" panose="020B0604020202020204" pitchFamily="34" charset="0"/>
                <a:cs typeface="Arial" panose="020B0604020202020204" pitchFamily="34" charset="0"/>
              </a:rPr>
              <a:t/>
            </a:r>
            <a:br>
              <a:rPr lang="en-US" altLang="en-US" sz="1700" dirty="0">
                <a:solidFill>
                  <a:srgbClr val="000000"/>
                </a:solidFill>
                <a:latin typeface="Arial" panose="020B0604020202020204" pitchFamily="34" charset="0"/>
                <a:cs typeface="Arial" panose="020B0604020202020204" pitchFamily="34" charset="0"/>
              </a:rPr>
            </a:br>
            <a:r>
              <a:rPr lang="en-US" altLang="en-US" sz="1700" dirty="0" err="1">
                <a:solidFill>
                  <a:srgbClr val="000000"/>
                </a:solidFill>
                <a:latin typeface="Arial" panose="020B0604020202020204" pitchFamily="34" charset="0"/>
                <a:cs typeface="Arial" panose="020B0604020202020204" pitchFamily="34" charset="0"/>
              </a:rPr>
              <a:t>Như</a:t>
            </a:r>
            <a:r>
              <a:rPr lang="en-US" altLang="en-US" sz="1700" dirty="0">
                <a:solidFill>
                  <a:srgbClr val="000000"/>
                </a:solidFill>
                <a:latin typeface="Arial" panose="020B0604020202020204" pitchFamily="34" charset="0"/>
                <a:cs typeface="Arial" panose="020B0604020202020204" pitchFamily="34" charset="0"/>
              </a:rPr>
              <a:t> </a:t>
            </a:r>
            <a:r>
              <a:rPr lang="en-US" altLang="en-US" sz="1700" dirty="0" err="1">
                <a:solidFill>
                  <a:srgbClr val="000000"/>
                </a:solidFill>
                <a:latin typeface="Arial" panose="020B0604020202020204" pitchFamily="34" charset="0"/>
                <a:cs typeface="Arial" panose="020B0604020202020204" pitchFamily="34" charset="0"/>
              </a:rPr>
              <a:t>nằm</a:t>
            </a:r>
            <a:r>
              <a:rPr lang="en-US" altLang="en-US" sz="1700" dirty="0">
                <a:solidFill>
                  <a:srgbClr val="000000"/>
                </a:solidFill>
                <a:latin typeface="Arial" panose="020B0604020202020204" pitchFamily="34" charset="0"/>
                <a:cs typeface="Arial" panose="020B0604020202020204" pitchFamily="34" charset="0"/>
              </a:rPr>
              <a:t> </a:t>
            </a:r>
            <a:r>
              <a:rPr lang="en-US" altLang="en-US" sz="1700" dirty="0" err="1">
                <a:solidFill>
                  <a:srgbClr val="000000"/>
                </a:solidFill>
                <a:latin typeface="Arial" panose="020B0604020202020204" pitchFamily="34" charset="0"/>
                <a:cs typeface="Arial" panose="020B0604020202020204" pitchFamily="34" charset="0"/>
              </a:rPr>
              <a:t>trong</a:t>
            </a:r>
            <a:r>
              <a:rPr lang="en-US" altLang="en-US" sz="1700" dirty="0">
                <a:solidFill>
                  <a:srgbClr val="000000"/>
                </a:solidFill>
                <a:latin typeface="Arial" panose="020B0604020202020204" pitchFamily="34" charset="0"/>
                <a:cs typeface="Arial" panose="020B0604020202020204" pitchFamily="34" charset="0"/>
              </a:rPr>
              <a:t> </a:t>
            </a:r>
            <a:r>
              <a:rPr lang="en-US" altLang="en-US" sz="1700" dirty="0" err="1">
                <a:solidFill>
                  <a:srgbClr val="000000"/>
                </a:solidFill>
                <a:latin typeface="Arial" panose="020B0604020202020204" pitchFamily="34" charset="0"/>
                <a:cs typeface="Arial" panose="020B0604020202020204" pitchFamily="34" charset="0"/>
              </a:rPr>
              <a:t>giấc</a:t>
            </a:r>
            <a:r>
              <a:rPr lang="en-US" altLang="en-US" sz="1700" dirty="0">
                <a:solidFill>
                  <a:srgbClr val="000000"/>
                </a:solidFill>
                <a:latin typeface="Arial" panose="020B0604020202020204" pitchFamily="34" charset="0"/>
                <a:cs typeface="Arial" panose="020B0604020202020204" pitchFamily="34" charset="0"/>
              </a:rPr>
              <a:t> </a:t>
            </a:r>
            <a:r>
              <a:rPr lang="en-US" altLang="en-US" sz="1700" dirty="0" err="1">
                <a:solidFill>
                  <a:srgbClr val="000000"/>
                </a:solidFill>
                <a:latin typeface="Arial" panose="020B0604020202020204" pitchFamily="34" charset="0"/>
                <a:cs typeface="Arial" panose="020B0604020202020204" pitchFamily="34" charset="0"/>
              </a:rPr>
              <a:t>mộng</a:t>
            </a:r>
            <a:r>
              <a:rPr lang="en-US" altLang="en-US" sz="1700" dirty="0">
                <a:solidFill>
                  <a:srgbClr val="000000"/>
                </a:solidFill>
                <a:latin typeface="Arial" panose="020B0604020202020204" pitchFamily="34" charset="0"/>
                <a:cs typeface="Arial" panose="020B0604020202020204" pitchFamily="34" charset="0"/>
              </a:rPr>
              <a:t/>
            </a:r>
            <a:br>
              <a:rPr lang="en-US" altLang="en-US" sz="1700" dirty="0">
                <a:solidFill>
                  <a:srgbClr val="000000"/>
                </a:solidFill>
                <a:latin typeface="Arial" panose="020B0604020202020204" pitchFamily="34" charset="0"/>
                <a:cs typeface="Arial" panose="020B0604020202020204" pitchFamily="34" charset="0"/>
              </a:rPr>
            </a:br>
            <a:r>
              <a:rPr lang="en-US" altLang="en-US" sz="1700" dirty="0" err="1">
                <a:solidFill>
                  <a:srgbClr val="000000"/>
                </a:solidFill>
                <a:latin typeface="Arial" panose="020B0604020202020204" pitchFamily="34" charset="0"/>
                <a:cs typeface="Arial" panose="020B0604020202020204" pitchFamily="34" charset="0"/>
              </a:rPr>
              <a:t>Bóng</a:t>
            </a:r>
            <a:r>
              <a:rPr lang="en-US" altLang="en-US" sz="1700" dirty="0">
                <a:solidFill>
                  <a:srgbClr val="000000"/>
                </a:solidFill>
                <a:latin typeface="Arial" panose="020B0604020202020204" pitchFamily="34" charset="0"/>
                <a:cs typeface="Arial" panose="020B0604020202020204" pitchFamily="34" charset="0"/>
              </a:rPr>
              <a:t> </a:t>
            </a:r>
            <a:r>
              <a:rPr lang="en-US" altLang="en-US" sz="1700" dirty="0" err="1">
                <a:solidFill>
                  <a:srgbClr val="000000"/>
                </a:solidFill>
                <a:latin typeface="Arial" panose="020B0604020202020204" pitchFamily="34" charset="0"/>
                <a:cs typeface="Arial" panose="020B0604020202020204" pitchFamily="34" charset="0"/>
              </a:rPr>
              <a:t>Bác</a:t>
            </a:r>
            <a:r>
              <a:rPr lang="en-US" altLang="en-US" sz="1700" dirty="0">
                <a:solidFill>
                  <a:srgbClr val="000000"/>
                </a:solidFill>
                <a:latin typeface="Arial" panose="020B0604020202020204" pitchFamily="34" charset="0"/>
                <a:cs typeface="Arial" panose="020B0604020202020204" pitchFamily="34" charset="0"/>
              </a:rPr>
              <a:t> </a:t>
            </a:r>
            <a:r>
              <a:rPr lang="en-US" altLang="en-US" sz="1700" dirty="0" err="1">
                <a:solidFill>
                  <a:srgbClr val="000000"/>
                </a:solidFill>
                <a:latin typeface="Arial" panose="020B0604020202020204" pitchFamily="34" charset="0"/>
                <a:cs typeface="Arial" panose="020B0604020202020204" pitchFamily="34" charset="0"/>
              </a:rPr>
              <a:t>cao</a:t>
            </a:r>
            <a:r>
              <a:rPr lang="en-US" altLang="en-US" sz="1700" dirty="0">
                <a:solidFill>
                  <a:srgbClr val="000000"/>
                </a:solidFill>
                <a:latin typeface="Arial" panose="020B0604020202020204" pitchFamily="34" charset="0"/>
                <a:cs typeface="Arial" panose="020B0604020202020204" pitchFamily="34" charset="0"/>
              </a:rPr>
              <a:t> </a:t>
            </a:r>
            <a:r>
              <a:rPr lang="en-US" altLang="en-US" sz="1700" dirty="0" err="1">
                <a:solidFill>
                  <a:srgbClr val="000000"/>
                </a:solidFill>
                <a:latin typeface="Arial" panose="020B0604020202020204" pitchFamily="34" charset="0"/>
                <a:cs typeface="Arial" panose="020B0604020202020204" pitchFamily="34" charset="0"/>
              </a:rPr>
              <a:t>lồng</a:t>
            </a:r>
            <a:r>
              <a:rPr lang="en-US" altLang="en-US" sz="1700" dirty="0">
                <a:solidFill>
                  <a:srgbClr val="000000"/>
                </a:solidFill>
                <a:latin typeface="Arial" panose="020B0604020202020204" pitchFamily="34" charset="0"/>
                <a:cs typeface="Arial" panose="020B0604020202020204" pitchFamily="34" charset="0"/>
              </a:rPr>
              <a:t> </a:t>
            </a:r>
            <a:r>
              <a:rPr lang="en-US" altLang="en-US" sz="1700" dirty="0" err="1">
                <a:solidFill>
                  <a:srgbClr val="000000"/>
                </a:solidFill>
                <a:latin typeface="Arial" panose="020B0604020202020204" pitchFamily="34" charset="0"/>
                <a:cs typeface="Arial" panose="020B0604020202020204" pitchFamily="34" charset="0"/>
              </a:rPr>
              <a:t>lộng</a:t>
            </a:r>
            <a:r>
              <a:rPr lang="en-US" altLang="en-US" sz="1700" dirty="0">
                <a:solidFill>
                  <a:srgbClr val="000000"/>
                </a:solidFill>
                <a:latin typeface="Arial" panose="020B0604020202020204" pitchFamily="34" charset="0"/>
                <a:cs typeface="Arial" panose="020B0604020202020204" pitchFamily="34" charset="0"/>
              </a:rPr>
              <a:t/>
            </a:r>
            <a:br>
              <a:rPr lang="en-US" altLang="en-US" sz="1700" dirty="0">
                <a:solidFill>
                  <a:srgbClr val="000000"/>
                </a:solidFill>
                <a:latin typeface="Arial" panose="020B0604020202020204" pitchFamily="34" charset="0"/>
                <a:cs typeface="Arial" panose="020B0604020202020204" pitchFamily="34" charset="0"/>
              </a:rPr>
            </a:br>
            <a:r>
              <a:rPr lang="en-US" altLang="en-US" sz="1700" dirty="0" err="1">
                <a:solidFill>
                  <a:srgbClr val="000000"/>
                </a:solidFill>
                <a:latin typeface="Arial" panose="020B0604020202020204" pitchFamily="34" charset="0"/>
                <a:cs typeface="Arial" panose="020B0604020202020204" pitchFamily="34" charset="0"/>
              </a:rPr>
              <a:t>Ấm</a:t>
            </a:r>
            <a:r>
              <a:rPr lang="en-US" altLang="en-US" sz="1700" dirty="0">
                <a:solidFill>
                  <a:srgbClr val="000000"/>
                </a:solidFill>
                <a:latin typeface="Arial" panose="020B0604020202020204" pitchFamily="34" charset="0"/>
                <a:cs typeface="Arial" panose="020B0604020202020204" pitchFamily="34" charset="0"/>
              </a:rPr>
              <a:t> </a:t>
            </a:r>
            <a:r>
              <a:rPr lang="en-US" altLang="en-US" sz="1700" dirty="0" err="1">
                <a:solidFill>
                  <a:srgbClr val="000000"/>
                </a:solidFill>
                <a:latin typeface="Arial" panose="020B0604020202020204" pitchFamily="34" charset="0"/>
                <a:cs typeface="Arial" panose="020B0604020202020204" pitchFamily="34" charset="0"/>
              </a:rPr>
              <a:t>hơn</a:t>
            </a:r>
            <a:r>
              <a:rPr lang="en-US" altLang="en-US" sz="1700" dirty="0">
                <a:solidFill>
                  <a:srgbClr val="000000"/>
                </a:solidFill>
                <a:latin typeface="Arial" panose="020B0604020202020204" pitchFamily="34" charset="0"/>
                <a:cs typeface="Arial" panose="020B0604020202020204" pitchFamily="34" charset="0"/>
              </a:rPr>
              <a:t> </a:t>
            </a:r>
            <a:r>
              <a:rPr lang="en-US" altLang="en-US" sz="1700" dirty="0" err="1">
                <a:solidFill>
                  <a:srgbClr val="000000"/>
                </a:solidFill>
                <a:latin typeface="Arial" panose="020B0604020202020204" pitchFamily="34" charset="0"/>
                <a:cs typeface="Arial" panose="020B0604020202020204" pitchFamily="34" charset="0"/>
              </a:rPr>
              <a:t>ngọn</a:t>
            </a:r>
            <a:r>
              <a:rPr lang="en-US" altLang="en-US" sz="1700" dirty="0">
                <a:solidFill>
                  <a:srgbClr val="000000"/>
                </a:solidFill>
                <a:latin typeface="Arial" panose="020B0604020202020204" pitchFamily="34" charset="0"/>
                <a:cs typeface="Arial" panose="020B0604020202020204" pitchFamily="34" charset="0"/>
              </a:rPr>
              <a:t> </a:t>
            </a:r>
            <a:r>
              <a:rPr lang="en-US" altLang="en-US" sz="1700" dirty="0" err="1">
                <a:solidFill>
                  <a:srgbClr val="000000"/>
                </a:solidFill>
                <a:latin typeface="Arial" panose="020B0604020202020204" pitchFamily="34" charset="0"/>
                <a:cs typeface="Arial" panose="020B0604020202020204" pitchFamily="34" charset="0"/>
              </a:rPr>
              <a:t>lửa</a:t>
            </a:r>
            <a:r>
              <a:rPr lang="en-US" altLang="en-US" sz="1700" dirty="0">
                <a:solidFill>
                  <a:srgbClr val="000000"/>
                </a:solidFill>
                <a:latin typeface="Arial" panose="020B0604020202020204" pitchFamily="34" charset="0"/>
                <a:cs typeface="Arial" panose="020B0604020202020204" pitchFamily="34" charset="0"/>
              </a:rPr>
              <a:t> </a:t>
            </a:r>
            <a:r>
              <a:rPr lang="en-US" altLang="en-US" sz="1700" dirty="0" err="1">
                <a:solidFill>
                  <a:srgbClr val="000000"/>
                </a:solidFill>
                <a:latin typeface="Arial" panose="020B0604020202020204" pitchFamily="34" charset="0"/>
                <a:cs typeface="Arial" panose="020B0604020202020204" pitchFamily="34" charset="0"/>
              </a:rPr>
              <a:t>hồng</a:t>
            </a:r>
            <a:endParaRPr lang="en-US" altLang="en-US" sz="1700" dirty="0">
              <a:solidFill>
                <a:srgbClr val="000000"/>
              </a:solidFill>
              <a:latin typeface="Arial" panose="020B0604020202020204" pitchFamily="34" charset="0"/>
              <a:cs typeface="Arial" panose="020B0604020202020204" pitchFamily="34" charset="0"/>
            </a:endParaRPr>
          </a:p>
        </p:txBody>
      </p:sp>
      <p:pic>
        <p:nvPicPr>
          <p:cNvPr id="16" name="Picture 15" descr="24%20Ch%E1%BB%A7%20t%E1%BB%8Bch%20tr%C3%AAn%20%C4%91%C6%B0%E1%BB%9Dng%20%C4%91i%20d%E1%BB%B1%20%C4%90%E1%BA%A1i%20h%E1%BB%99i%20%C4%90%E1%BA%A3ng%20l%E1%BA%A7n%20th%E1%BB%A9%20hai%20%E1%BB%9F%20chi%E1%BA%BFn%20khu%20Vi%E1%BB%87t%20B%E1%BA%AFc,%202%20195121112012_1447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35254" y="3436937"/>
            <a:ext cx="2087562" cy="341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 descr="http://2.bp.blogspot.com/-twgyH-79thc/T7dnF1G9BdI/AAAAAAAAEec/TnXCPIyojVU/s1600/Chien%2Bdich%2BViet%2Bbac%2Bthu%2Bdong%2B194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90791" y="152400"/>
            <a:ext cx="2232025"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08207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ox(i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checkerboard(across)">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3" name="Rectangle 20"/>
          <p:cNvSpPr>
            <a:spLocks noChangeArrowheads="1"/>
          </p:cNvSpPr>
          <p:nvPr/>
        </p:nvSpPr>
        <p:spPr bwMode="auto">
          <a:xfrm>
            <a:off x="1981200" y="728663"/>
            <a:ext cx="8534400"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a:spcBef>
                <a:spcPct val="20000"/>
              </a:spcBef>
              <a:buChar char="•"/>
              <a:defRPr sz="3200">
                <a:solidFill>
                  <a:schemeClr val="tx1"/>
                </a:solidFill>
                <a:latin typeface=".VnTime" panose="020B7200000000000000" pitchFamily="34" charset="0"/>
              </a:defRPr>
            </a:lvl1pPr>
            <a:lvl2pPr marL="742950" indent="-285750">
              <a:spcBef>
                <a:spcPct val="20000"/>
              </a:spcBef>
              <a:buChar char="–"/>
              <a:defRPr sz="2800">
                <a:solidFill>
                  <a:schemeClr val="tx1"/>
                </a:solidFill>
                <a:latin typeface=".VnTime" panose="020B7200000000000000" pitchFamily="34" charset="0"/>
              </a:defRPr>
            </a:lvl2pPr>
            <a:lvl3pPr marL="1143000" indent="-228600">
              <a:spcBef>
                <a:spcPct val="20000"/>
              </a:spcBef>
              <a:buChar char="•"/>
              <a:defRPr sz="2400">
                <a:solidFill>
                  <a:schemeClr val="tx1"/>
                </a:solidFill>
                <a:latin typeface=".VnTime" panose="020B7200000000000000" pitchFamily="34" charset="0"/>
              </a:defRPr>
            </a:lvl3pPr>
            <a:lvl4pPr marL="1600200" indent="-228600">
              <a:spcBef>
                <a:spcPct val="20000"/>
              </a:spcBef>
              <a:buChar char="–"/>
              <a:defRPr sz="2000">
                <a:solidFill>
                  <a:schemeClr val="tx1"/>
                </a:solidFill>
                <a:latin typeface=".VnTime" panose="020B7200000000000000" pitchFamily="34" charset="0"/>
              </a:defRPr>
            </a:lvl4pPr>
            <a:lvl5pPr marL="2057400" indent="-228600">
              <a:spcBef>
                <a:spcPct val="20000"/>
              </a:spcBef>
              <a:buChar char="»"/>
              <a:defRPr sz="2000">
                <a:solidFill>
                  <a:schemeClr val="tx1"/>
                </a:solidFill>
                <a:latin typeface=".VnTime"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Time"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Time"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Time"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Time" panose="020B7200000000000000" pitchFamily="34" charset="0"/>
              </a:defRPr>
            </a:lvl9pPr>
          </a:lstStyle>
          <a:p>
            <a:pPr algn="ctr" fontAlgn="base">
              <a:spcBef>
                <a:spcPct val="0"/>
              </a:spcBef>
              <a:spcAft>
                <a:spcPct val="0"/>
              </a:spcAft>
              <a:buFontTx/>
              <a:buNone/>
            </a:pPr>
            <a:endParaRPr lang="en-US" altLang="en-US" sz="2800" b="1" i="1">
              <a:solidFill>
                <a:srgbClr val="000000"/>
              </a:solidFill>
            </a:endParaRPr>
          </a:p>
        </p:txBody>
      </p:sp>
      <p:sp>
        <p:nvSpPr>
          <p:cNvPr id="240661" name="Text Box 21"/>
          <p:cNvSpPr txBox="1">
            <a:spLocks noChangeArrowheads="1"/>
          </p:cNvSpPr>
          <p:nvPr/>
        </p:nvSpPr>
        <p:spPr bwMode="auto">
          <a:xfrm>
            <a:off x="2424113" y="225426"/>
            <a:ext cx="7524750" cy="396875"/>
          </a:xfrm>
          <a:prstGeom prst="rect">
            <a:avLst/>
          </a:prstGeom>
          <a:noFill/>
          <a:ln>
            <a:noFill/>
          </a:ln>
          <a:effectLst/>
          <a:extLst>
            <a:ext uri="{909E8E84-426E-40DD-AFC4-6F175D3DCCD1}">
              <a14:hiddenFill xmlns:a14="http://schemas.microsoft.com/office/drawing/2010/main">
                <a:solidFill>
                  <a:srgbClr val="CC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VnTime" panose="020B7200000000000000" pitchFamily="34" charset="0"/>
              </a:defRPr>
            </a:lvl1pPr>
            <a:lvl2pPr marL="742950" indent="-285750">
              <a:spcBef>
                <a:spcPct val="20000"/>
              </a:spcBef>
              <a:buChar char="–"/>
              <a:defRPr sz="2800">
                <a:solidFill>
                  <a:schemeClr val="tx1"/>
                </a:solidFill>
                <a:latin typeface=".VnTime" panose="020B7200000000000000" pitchFamily="34" charset="0"/>
              </a:defRPr>
            </a:lvl2pPr>
            <a:lvl3pPr marL="1143000" indent="-228600">
              <a:spcBef>
                <a:spcPct val="20000"/>
              </a:spcBef>
              <a:buChar char="•"/>
              <a:defRPr sz="2400">
                <a:solidFill>
                  <a:schemeClr val="tx1"/>
                </a:solidFill>
                <a:latin typeface=".VnTime" panose="020B7200000000000000" pitchFamily="34" charset="0"/>
              </a:defRPr>
            </a:lvl3pPr>
            <a:lvl4pPr marL="1600200" indent="-228600">
              <a:spcBef>
                <a:spcPct val="20000"/>
              </a:spcBef>
              <a:buChar char="–"/>
              <a:defRPr sz="2000">
                <a:solidFill>
                  <a:schemeClr val="tx1"/>
                </a:solidFill>
                <a:latin typeface=".VnTime" panose="020B7200000000000000" pitchFamily="34" charset="0"/>
              </a:defRPr>
            </a:lvl4pPr>
            <a:lvl5pPr marL="2057400" indent="-228600">
              <a:spcBef>
                <a:spcPct val="20000"/>
              </a:spcBef>
              <a:buChar char="»"/>
              <a:defRPr sz="2000">
                <a:solidFill>
                  <a:schemeClr val="tx1"/>
                </a:solidFill>
                <a:latin typeface=".VnTime"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Time"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Time"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Time"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Time" panose="020B7200000000000000" pitchFamily="34" charset="0"/>
              </a:defRPr>
            </a:lvl9pPr>
          </a:lstStyle>
          <a:p>
            <a:pPr fontAlgn="base">
              <a:spcBef>
                <a:spcPct val="50000"/>
              </a:spcBef>
              <a:spcAft>
                <a:spcPct val="0"/>
              </a:spcAft>
              <a:buFontTx/>
              <a:buNone/>
            </a:pPr>
            <a:r>
              <a:rPr lang="en-US" altLang="en-US" sz="2000" b="1">
                <a:solidFill>
                  <a:srgbClr val="FF3300"/>
                </a:solidFill>
                <a:latin typeface=".VnTimeH" panose="020B7200000000000000" pitchFamily="34" charset="0"/>
              </a:rPr>
              <a:t>Nèi tõ  ë cét a víi nghÜa ë cét b sao cho phï hîp</a:t>
            </a:r>
          </a:p>
        </p:txBody>
      </p:sp>
      <p:sp>
        <p:nvSpPr>
          <p:cNvPr id="240663" name="Text Box 23"/>
          <p:cNvSpPr txBox="1">
            <a:spLocks noChangeArrowheads="1"/>
          </p:cNvSpPr>
          <p:nvPr/>
        </p:nvSpPr>
        <p:spPr bwMode="auto">
          <a:xfrm>
            <a:off x="2364149" y="640443"/>
            <a:ext cx="926277" cy="519112"/>
          </a:xfrm>
          <a:prstGeom prst="rect">
            <a:avLst/>
          </a:prstGeom>
          <a:solidFill>
            <a:srgbClr val="FF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VnTime" panose="020B7200000000000000" pitchFamily="34" charset="0"/>
              </a:defRPr>
            </a:lvl1pPr>
            <a:lvl2pPr marL="742950" indent="-285750">
              <a:spcBef>
                <a:spcPct val="20000"/>
              </a:spcBef>
              <a:buChar char="–"/>
              <a:defRPr sz="2800">
                <a:solidFill>
                  <a:schemeClr val="tx1"/>
                </a:solidFill>
                <a:latin typeface=".VnTime" panose="020B7200000000000000" pitchFamily="34" charset="0"/>
              </a:defRPr>
            </a:lvl2pPr>
            <a:lvl3pPr marL="1143000" indent="-228600">
              <a:spcBef>
                <a:spcPct val="20000"/>
              </a:spcBef>
              <a:buChar char="•"/>
              <a:defRPr sz="2400">
                <a:solidFill>
                  <a:schemeClr val="tx1"/>
                </a:solidFill>
                <a:latin typeface=".VnTime" panose="020B7200000000000000" pitchFamily="34" charset="0"/>
              </a:defRPr>
            </a:lvl3pPr>
            <a:lvl4pPr marL="1600200" indent="-228600">
              <a:spcBef>
                <a:spcPct val="20000"/>
              </a:spcBef>
              <a:buChar char="–"/>
              <a:defRPr sz="2000">
                <a:solidFill>
                  <a:schemeClr val="tx1"/>
                </a:solidFill>
                <a:latin typeface=".VnTime" panose="020B7200000000000000" pitchFamily="34" charset="0"/>
              </a:defRPr>
            </a:lvl4pPr>
            <a:lvl5pPr marL="2057400" indent="-228600">
              <a:spcBef>
                <a:spcPct val="20000"/>
              </a:spcBef>
              <a:buChar char="»"/>
              <a:defRPr sz="2000">
                <a:solidFill>
                  <a:schemeClr val="tx1"/>
                </a:solidFill>
                <a:latin typeface=".VnTime"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Time"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Time"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Time"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Time" panose="020B7200000000000000" pitchFamily="34" charset="0"/>
              </a:defRPr>
            </a:lvl9pPr>
          </a:lstStyle>
          <a:p>
            <a:pPr algn="ctr" fontAlgn="base">
              <a:spcBef>
                <a:spcPct val="50000"/>
              </a:spcBef>
              <a:spcAft>
                <a:spcPct val="0"/>
              </a:spcAft>
              <a:buFontTx/>
              <a:buNone/>
            </a:pPr>
            <a:r>
              <a:rPr lang="en-US" altLang="en-US" sz="2800" b="1">
                <a:solidFill>
                  <a:srgbClr val="000000"/>
                </a:solidFill>
                <a:latin typeface=".VnTimeH" panose="020B7200000000000000" pitchFamily="34" charset="0"/>
              </a:rPr>
              <a:t>a</a:t>
            </a:r>
          </a:p>
        </p:txBody>
      </p:sp>
      <p:sp>
        <p:nvSpPr>
          <p:cNvPr id="240664" name="Text Box 24"/>
          <p:cNvSpPr txBox="1">
            <a:spLocks noChangeArrowheads="1"/>
          </p:cNvSpPr>
          <p:nvPr/>
        </p:nvSpPr>
        <p:spPr bwMode="auto">
          <a:xfrm>
            <a:off x="972273" y="1828802"/>
            <a:ext cx="2796122" cy="430887"/>
          </a:xfrm>
          <a:prstGeom prst="rect">
            <a:avLst/>
          </a:prstGeom>
          <a:solidFill>
            <a:schemeClr val="accent2">
              <a:lumMod val="20000"/>
              <a:lumOff val="80000"/>
            </a:schemeClr>
          </a:solidFill>
          <a:ln w="38100" cmpd="dbl">
            <a:solidFill>
              <a:srgbClr val="0000FF"/>
            </a:solidFill>
            <a:miter lim="800000"/>
            <a:headEnd/>
            <a:tailEnd/>
          </a:ln>
          <a:effectLst/>
        </p:spPr>
        <p:txBody>
          <a:bodyPr wrap="square">
            <a:spAutoFit/>
          </a:bodyPr>
          <a:lstStyle>
            <a:lvl1pPr>
              <a:spcBef>
                <a:spcPct val="20000"/>
              </a:spcBef>
              <a:buChar char="•"/>
              <a:defRPr sz="3200">
                <a:solidFill>
                  <a:schemeClr val="tx1"/>
                </a:solidFill>
                <a:latin typeface=".VnTime" panose="020B7200000000000000" pitchFamily="34" charset="0"/>
              </a:defRPr>
            </a:lvl1pPr>
            <a:lvl2pPr marL="742950" indent="-285750">
              <a:spcBef>
                <a:spcPct val="20000"/>
              </a:spcBef>
              <a:buChar char="–"/>
              <a:defRPr sz="2800">
                <a:solidFill>
                  <a:schemeClr val="tx1"/>
                </a:solidFill>
                <a:latin typeface=".VnTime" panose="020B7200000000000000" pitchFamily="34" charset="0"/>
              </a:defRPr>
            </a:lvl2pPr>
            <a:lvl3pPr marL="1143000" indent="-228600">
              <a:spcBef>
                <a:spcPct val="20000"/>
              </a:spcBef>
              <a:buChar char="•"/>
              <a:defRPr sz="2400">
                <a:solidFill>
                  <a:schemeClr val="tx1"/>
                </a:solidFill>
                <a:latin typeface=".VnTime" panose="020B7200000000000000" pitchFamily="34" charset="0"/>
              </a:defRPr>
            </a:lvl3pPr>
            <a:lvl4pPr marL="1600200" indent="-228600">
              <a:spcBef>
                <a:spcPct val="20000"/>
              </a:spcBef>
              <a:buChar char="–"/>
              <a:defRPr sz="2000">
                <a:solidFill>
                  <a:schemeClr val="tx1"/>
                </a:solidFill>
                <a:latin typeface=".VnTime" panose="020B7200000000000000" pitchFamily="34" charset="0"/>
              </a:defRPr>
            </a:lvl4pPr>
            <a:lvl5pPr marL="2057400" indent="-228600">
              <a:spcBef>
                <a:spcPct val="20000"/>
              </a:spcBef>
              <a:buChar char="»"/>
              <a:defRPr sz="2000">
                <a:solidFill>
                  <a:schemeClr val="tx1"/>
                </a:solidFill>
                <a:latin typeface=".VnTime"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Time"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Time"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Time"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Time" panose="020B7200000000000000" pitchFamily="34" charset="0"/>
              </a:defRPr>
            </a:lvl9pPr>
          </a:lstStyle>
          <a:p>
            <a:pPr algn="ctr" fontAlgn="base">
              <a:spcBef>
                <a:spcPct val="50000"/>
              </a:spcBef>
              <a:spcAft>
                <a:spcPct val="0"/>
              </a:spcAft>
              <a:buFontTx/>
              <a:buNone/>
            </a:pPr>
            <a:r>
              <a:rPr lang="pt-BR" altLang="en-US" sz="2200" b="1">
                <a:solidFill>
                  <a:srgbClr val="000000"/>
                </a:solidFill>
              </a:rPr>
              <a:t>1. TrÇm ng©m</a:t>
            </a:r>
            <a:endParaRPr lang="en-US" altLang="en-US" sz="2200" b="1">
              <a:solidFill>
                <a:srgbClr val="000000"/>
              </a:solidFill>
            </a:endParaRPr>
          </a:p>
        </p:txBody>
      </p:sp>
      <p:sp>
        <p:nvSpPr>
          <p:cNvPr id="240665" name="Text Box 25"/>
          <p:cNvSpPr txBox="1">
            <a:spLocks noChangeArrowheads="1"/>
          </p:cNvSpPr>
          <p:nvPr/>
        </p:nvSpPr>
        <p:spPr bwMode="auto">
          <a:xfrm>
            <a:off x="972273" y="2668589"/>
            <a:ext cx="2820265" cy="430887"/>
          </a:xfrm>
          <a:prstGeom prst="rect">
            <a:avLst/>
          </a:prstGeom>
          <a:solidFill>
            <a:schemeClr val="accent2">
              <a:lumMod val="20000"/>
              <a:lumOff val="80000"/>
            </a:schemeClr>
          </a:solidFill>
          <a:ln w="38100" cmpd="dbl">
            <a:solidFill>
              <a:srgbClr val="0000FF"/>
            </a:solidFill>
            <a:miter lim="800000"/>
            <a:headEnd/>
            <a:tailEnd/>
          </a:ln>
          <a:effectLst/>
        </p:spPr>
        <p:txBody>
          <a:bodyPr wrap="square">
            <a:spAutoFit/>
          </a:bodyPr>
          <a:lstStyle>
            <a:lvl1pPr>
              <a:spcBef>
                <a:spcPct val="20000"/>
              </a:spcBef>
              <a:buChar char="•"/>
              <a:defRPr sz="3200">
                <a:solidFill>
                  <a:schemeClr val="tx1"/>
                </a:solidFill>
                <a:latin typeface=".VnTime" panose="020B7200000000000000" pitchFamily="34" charset="0"/>
              </a:defRPr>
            </a:lvl1pPr>
            <a:lvl2pPr marL="742950" indent="-285750">
              <a:spcBef>
                <a:spcPct val="20000"/>
              </a:spcBef>
              <a:buChar char="–"/>
              <a:defRPr sz="2800">
                <a:solidFill>
                  <a:schemeClr val="tx1"/>
                </a:solidFill>
                <a:latin typeface=".VnTime" panose="020B7200000000000000" pitchFamily="34" charset="0"/>
              </a:defRPr>
            </a:lvl2pPr>
            <a:lvl3pPr marL="1143000" indent="-228600">
              <a:spcBef>
                <a:spcPct val="20000"/>
              </a:spcBef>
              <a:buChar char="•"/>
              <a:defRPr sz="2400">
                <a:solidFill>
                  <a:schemeClr val="tx1"/>
                </a:solidFill>
                <a:latin typeface=".VnTime" panose="020B7200000000000000" pitchFamily="34" charset="0"/>
              </a:defRPr>
            </a:lvl3pPr>
            <a:lvl4pPr marL="1600200" indent="-228600">
              <a:spcBef>
                <a:spcPct val="20000"/>
              </a:spcBef>
              <a:buChar char="–"/>
              <a:defRPr sz="2000">
                <a:solidFill>
                  <a:schemeClr val="tx1"/>
                </a:solidFill>
                <a:latin typeface=".VnTime" panose="020B7200000000000000" pitchFamily="34" charset="0"/>
              </a:defRPr>
            </a:lvl4pPr>
            <a:lvl5pPr marL="2057400" indent="-228600">
              <a:spcBef>
                <a:spcPct val="20000"/>
              </a:spcBef>
              <a:buChar char="»"/>
              <a:defRPr sz="2000">
                <a:solidFill>
                  <a:schemeClr val="tx1"/>
                </a:solidFill>
                <a:latin typeface=".VnTime"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Time"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Time"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Time"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Time" panose="020B7200000000000000" pitchFamily="34" charset="0"/>
              </a:defRPr>
            </a:lvl9pPr>
          </a:lstStyle>
          <a:p>
            <a:pPr algn="ctr" fontAlgn="base">
              <a:spcBef>
                <a:spcPct val="50000"/>
              </a:spcBef>
              <a:spcAft>
                <a:spcPct val="0"/>
              </a:spcAft>
              <a:buFontTx/>
              <a:buNone/>
            </a:pPr>
            <a:r>
              <a:rPr lang="pt-BR" altLang="en-US" sz="2200" b="1">
                <a:solidFill>
                  <a:srgbClr val="000000"/>
                </a:solidFill>
              </a:rPr>
              <a:t>2. M¬ mµng</a:t>
            </a:r>
            <a:endParaRPr lang="en-US" altLang="en-US" sz="2200" b="1">
              <a:solidFill>
                <a:srgbClr val="000000"/>
              </a:solidFill>
            </a:endParaRPr>
          </a:p>
        </p:txBody>
      </p:sp>
      <p:sp>
        <p:nvSpPr>
          <p:cNvPr id="240666" name="Text Box 26"/>
          <p:cNvSpPr txBox="1">
            <a:spLocks noChangeArrowheads="1"/>
          </p:cNvSpPr>
          <p:nvPr/>
        </p:nvSpPr>
        <p:spPr bwMode="auto">
          <a:xfrm>
            <a:off x="972273" y="3532189"/>
            <a:ext cx="2783752" cy="430887"/>
          </a:xfrm>
          <a:prstGeom prst="rect">
            <a:avLst/>
          </a:prstGeom>
          <a:solidFill>
            <a:schemeClr val="accent2">
              <a:lumMod val="20000"/>
              <a:lumOff val="80000"/>
            </a:schemeClr>
          </a:solidFill>
          <a:ln w="38100" cmpd="dbl">
            <a:solidFill>
              <a:srgbClr val="0000FF"/>
            </a:solidFill>
            <a:miter lim="800000"/>
            <a:headEnd/>
            <a:tailEnd/>
          </a:ln>
          <a:effectLst/>
        </p:spPr>
        <p:txBody>
          <a:bodyPr wrap="square">
            <a:spAutoFit/>
          </a:bodyPr>
          <a:lstStyle>
            <a:lvl1pPr>
              <a:spcBef>
                <a:spcPct val="20000"/>
              </a:spcBef>
              <a:buChar char="•"/>
              <a:defRPr sz="3200">
                <a:solidFill>
                  <a:schemeClr val="tx1"/>
                </a:solidFill>
                <a:latin typeface=".VnTime" panose="020B7200000000000000" pitchFamily="34" charset="0"/>
              </a:defRPr>
            </a:lvl1pPr>
            <a:lvl2pPr marL="742950" indent="-285750">
              <a:spcBef>
                <a:spcPct val="20000"/>
              </a:spcBef>
              <a:buChar char="–"/>
              <a:defRPr sz="2800">
                <a:solidFill>
                  <a:schemeClr val="tx1"/>
                </a:solidFill>
                <a:latin typeface=".VnTime" panose="020B7200000000000000" pitchFamily="34" charset="0"/>
              </a:defRPr>
            </a:lvl2pPr>
            <a:lvl3pPr marL="1143000" indent="-228600">
              <a:spcBef>
                <a:spcPct val="20000"/>
              </a:spcBef>
              <a:buChar char="•"/>
              <a:defRPr sz="2400">
                <a:solidFill>
                  <a:schemeClr val="tx1"/>
                </a:solidFill>
                <a:latin typeface=".VnTime" panose="020B7200000000000000" pitchFamily="34" charset="0"/>
              </a:defRPr>
            </a:lvl3pPr>
            <a:lvl4pPr marL="1600200" indent="-228600">
              <a:spcBef>
                <a:spcPct val="20000"/>
              </a:spcBef>
              <a:buChar char="–"/>
              <a:defRPr sz="2000">
                <a:solidFill>
                  <a:schemeClr val="tx1"/>
                </a:solidFill>
                <a:latin typeface=".VnTime" panose="020B7200000000000000" pitchFamily="34" charset="0"/>
              </a:defRPr>
            </a:lvl4pPr>
            <a:lvl5pPr marL="2057400" indent="-228600">
              <a:spcBef>
                <a:spcPct val="20000"/>
              </a:spcBef>
              <a:buChar char="»"/>
              <a:defRPr sz="2000">
                <a:solidFill>
                  <a:schemeClr val="tx1"/>
                </a:solidFill>
                <a:latin typeface=".VnTime"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Time"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Time"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Time"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Time" panose="020B7200000000000000" pitchFamily="34" charset="0"/>
              </a:defRPr>
            </a:lvl9pPr>
          </a:lstStyle>
          <a:p>
            <a:pPr algn="ctr" fontAlgn="base">
              <a:spcBef>
                <a:spcPct val="50000"/>
              </a:spcBef>
              <a:spcAft>
                <a:spcPct val="0"/>
              </a:spcAft>
              <a:buFontTx/>
              <a:buNone/>
            </a:pPr>
            <a:r>
              <a:rPr lang="pt-BR" altLang="en-US" sz="2200" b="1">
                <a:solidFill>
                  <a:srgbClr val="000000"/>
                </a:solidFill>
              </a:rPr>
              <a:t>3. Thæn thøc</a:t>
            </a:r>
            <a:endParaRPr lang="en-US" altLang="en-US" sz="2200" b="1">
              <a:solidFill>
                <a:srgbClr val="000000"/>
              </a:solidFill>
            </a:endParaRPr>
          </a:p>
        </p:txBody>
      </p:sp>
      <p:sp>
        <p:nvSpPr>
          <p:cNvPr id="240667" name="Text Box 27"/>
          <p:cNvSpPr txBox="1">
            <a:spLocks noChangeArrowheads="1"/>
          </p:cNvSpPr>
          <p:nvPr/>
        </p:nvSpPr>
        <p:spPr bwMode="auto">
          <a:xfrm>
            <a:off x="972273" y="4297364"/>
            <a:ext cx="2783752" cy="430887"/>
          </a:xfrm>
          <a:prstGeom prst="rect">
            <a:avLst/>
          </a:prstGeom>
          <a:solidFill>
            <a:schemeClr val="accent2">
              <a:lumMod val="20000"/>
              <a:lumOff val="80000"/>
            </a:schemeClr>
          </a:solidFill>
          <a:ln w="38100" cmpd="dbl">
            <a:solidFill>
              <a:srgbClr val="0000FF"/>
            </a:solidFill>
            <a:miter lim="800000"/>
            <a:headEnd/>
            <a:tailEnd/>
          </a:ln>
          <a:effectLst/>
        </p:spPr>
        <p:txBody>
          <a:bodyPr wrap="square">
            <a:spAutoFit/>
          </a:bodyPr>
          <a:lstStyle>
            <a:lvl1pPr>
              <a:spcBef>
                <a:spcPct val="20000"/>
              </a:spcBef>
              <a:buChar char="•"/>
              <a:defRPr sz="3200">
                <a:solidFill>
                  <a:schemeClr val="tx1"/>
                </a:solidFill>
                <a:latin typeface=".VnTime" panose="020B7200000000000000" pitchFamily="34" charset="0"/>
              </a:defRPr>
            </a:lvl1pPr>
            <a:lvl2pPr marL="742950" indent="-285750">
              <a:spcBef>
                <a:spcPct val="20000"/>
              </a:spcBef>
              <a:buChar char="–"/>
              <a:defRPr sz="2800">
                <a:solidFill>
                  <a:schemeClr val="tx1"/>
                </a:solidFill>
                <a:latin typeface=".VnTime" panose="020B7200000000000000" pitchFamily="34" charset="0"/>
              </a:defRPr>
            </a:lvl2pPr>
            <a:lvl3pPr marL="1143000" indent="-228600">
              <a:spcBef>
                <a:spcPct val="20000"/>
              </a:spcBef>
              <a:buChar char="•"/>
              <a:defRPr sz="2400">
                <a:solidFill>
                  <a:schemeClr val="tx1"/>
                </a:solidFill>
                <a:latin typeface=".VnTime" panose="020B7200000000000000" pitchFamily="34" charset="0"/>
              </a:defRPr>
            </a:lvl3pPr>
            <a:lvl4pPr marL="1600200" indent="-228600">
              <a:spcBef>
                <a:spcPct val="20000"/>
              </a:spcBef>
              <a:buChar char="–"/>
              <a:defRPr sz="2000">
                <a:solidFill>
                  <a:schemeClr val="tx1"/>
                </a:solidFill>
                <a:latin typeface=".VnTime" panose="020B7200000000000000" pitchFamily="34" charset="0"/>
              </a:defRPr>
            </a:lvl4pPr>
            <a:lvl5pPr marL="2057400" indent="-228600">
              <a:spcBef>
                <a:spcPct val="20000"/>
              </a:spcBef>
              <a:buChar char="»"/>
              <a:defRPr sz="2000">
                <a:solidFill>
                  <a:schemeClr val="tx1"/>
                </a:solidFill>
                <a:latin typeface=".VnTime"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Time"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Time"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Time"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Time" panose="020B7200000000000000" pitchFamily="34" charset="0"/>
              </a:defRPr>
            </a:lvl9pPr>
          </a:lstStyle>
          <a:p>
            <a:pPr algn="ctr" fontAlgn="base">
              <a:spcBef>
                <a:spcPct val="50000"/>
              </a:spcBef>
              <a:spcAft>
                <a:spcPct val="0"/>
              </a:spcAft>
              <a:buFontTx/>
              <a:buNone/>
            </a:pPr>
            <a:r>
              <a:rPr lang="pt-BR" altLang="en-US" sz="2200" b="1">
                <a:solidFill>
                  <a:srgbClr val="000000"/>
                </a:solidFill>
              </a:rPr>
              <a:t>4. Bån chån</a:t>
            </a:r>
            <a:endParaRPr lang="en-US" altLang="en-US" sz="2200" b="1">
              <a:solidFill>
                <a:srgbClr val="000000"/>
              </a:solidFill>
            </a:endParaRPr>
          </a:p>
        </p:txBody>
      </p:sp>
      <p:sp>
        <p:nvSpPr>
          <p:cNvPr id="240668" name="Text Box 28"/>
          <p:cNvSpPr txBox="1">
            <a:spLocks noChangeArrowheads="1"/>
          </p:cNvSpPr>
          <p:nvPr/>
        </p:nvSpPr>
        <p:spPr bwMode="auto">
          <a:xfrm>
            <a:off x="972273" y="5089526"/>
            <a:ext cx="2783752" cy="430887"/>
          </a:xfrm>
          <a:prstGeom prst="rect">
            <a:avLst/>
          </a:prstGeom>
          <a:solidFill>
            <a:schemeClr val="accent2">
              <a:lumMod val="20000"/>
              <a:lumOff val="80000"/>
            </a:schemeClr>
          </a:solidFill>
          <a:ln w="38100" cmpd="dbl">
            <a:solidFill>
              <a:srgbClr val="0000FF"/>
            </a:solidFill>
            <a:miter lim="800000"/>
            <a:headEnd/>
            <a:tailEnd/>
          </a:ln>
          <a:effectLst/>
        </p:spPr>
        <p:txBody>
          <a:bodyPr wrap="square">
            <a:spAutoFit/>
          </a:bodyPr>
          <a:lstStyle>
            <a:lvl1pPr>
              <a:spcBef>
                <a:spcPct val="20000"/>
              </a:spcBef>
              <a:buChar char="•"/>
              <a:defRPr sz="3200">
                <a:solidFill>
                  <a:schemeClr val="tx1"/>
                </a:solidFill>
                <a:latin typeface=".VnTime" panose="020B7200000000000000" pitchFamily="34" charset="0"/>
              </a:defRPr>
            </a:lvl1pPr>
            <a:lvl2pPr marL="742950" indent="-285750">
              <a:spcBef>
                <a:spcPct val="20000"/>
              </a:spcBef>
              <a:buChar char="–"/>
              <a:defRPr sz="2800">
                <a:solidFill>
                  <a:schemeClr val="tx1"/>
                </a:solidFill>
                <a:latin typeface=".VnTime" panose="020B7200000000000000" pitchFamily="34" charset="0"/>
              </a:defRPr>
            </a:lvl2pPr>
            <a:lvl3pPr marL="1143000" indent="-228600">
              <a:spcBef>
                <a:spcPct val="20000"/>
              </a:spcBef>
              <a:buChar char="•"/>
              <a:defRPr sz="2400">
                <a:solidFill>
                  <a:schemeClr val="tx1"/>
                </a:solidFill>
                <a:latin typeface=".VnTime" panose="020B7200000000000000" pitchFamily="34" charset="0"/>
              </a:defRPr>
            </a:lvl3pPr>
            <a:lvl4pPr marL="1600200" indent="-228600">
              <a:spcBef>
                <a:spcPct val="20000"/>
              </a:spcBef>
              <a:buChar char="–"/>
              <a:defRPr sz="2000">
                <a:solidFill>
                  <a:schemeClr val="tx1"/>
                </a:solidFill>
                <a:latin typeface=".VnTime" panose="020B7200000000000000" pitchFamily="34" charset="0"/>
              </a:defRPr>
            </a:lvl4pPr>
            <a:lvl5pPr marL="2057400" indent="-228600">
              <a:spcBef>
                <a:spcPct val="20000"/>
              </a:spcBef>
              <a:buChar char="»"/>
              <a:defRPr sz="2000">
                <a:solidFill>
                  <a:schemeClr val="tx1"/>
                </a:solidFill>
                <a:latin typeface=".VnTime"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Time"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Time"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Time"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Time" panose="020B7200000000000000" pitchFamily="34" charset="0"/>
              </a:defRPr>
            </a:lvl9pPr>
          </a:lstStyle>
          <a:p>
            <a:pPr algn="ctr" fontAlgn="base">
              <a:spcBef>
                <a:spcPct val="50000"/>
              </a:spcBef>
              <a:spcAft>
                <a:spcPct val="0"/>
              </a:spcAft>
              <a:buFontTx/>
              <a:buNone/>
            </a:pPr>
            <a:r>
              <a:rPr lang="pt-BR" altLang="en-US" sz="2200" b="1">
                <a:solidFill>
                  <a:srgbClr val="000000"/>
                </a:solidFill>
              </a:rPr>
              <a:t>5. BÒ bén</a:t>
            </a:r>
            <a:endParaRPr lang="en-US" altLang="en-US" sz="2200" b="1">
              <a:solidFill>
                <a:srgbClr val="000000"/>
              </a:solidFill>
            </a:endParaRPr>
          </a:p>
        </p:txBody>
      </p:sp>
      <p:sp>
        <p:nvSpPr>
          <p:cNvPr id="240669" name="Text Box 29"/>
          <p:cNvSpPr txBox="1">
            <a:spLocks noChangeArrowheads="1"/>
          </p:cNvSpPr>
          <p:nvPr/>
        </p:nvSpPr>
        <p:spPr bwMode="auto">
          <a:xfrm>
            <a:off x="4794009" y="1302362"/>
            <a:ext cx="6044678" cy="769441"/>
          </a:xfrm>
          <a:prstGeom prst="rect">
            <a:avLst/>
          </a:prstGeom>
          <a:solidFill>
            <a:schemeClr val="accent5">
              <a:lumMod val="60000"/>
              <a:lumOff val="40000"/>
            </a:schemeClr>
          </a:solidFill>
          <a:ln w="38100" cmpd="dbl">
            <a:solidFill>
              <a:srgbClr val="0000FF"/>
            </a:solidFill>
            <a:miter lim="800000"/>
            <a:headEnd/>
            <a:tailEnd/>
          </a:ln>
          <a:effectLst/>
        </p:spPr>
        <p:txBody>
          <a:bodyPr wrap="square">
            <a:spAutoFit/>
          </a:bodyPr>
          <a:lstStyle>
            <a:lvl1pPr>
              <a:spcBef>
                <a:spcPct val="20000"/>
              </a:spcBef>
              <a:buChar char="•"/>
              <a:defRPr sz="3200">
                <a:solidFill>
                  <a:schemeClr val="tx1"/>
                </a:solidFill>
                <a:latin typeface=".VnTime" panose="020B7200000000000000" pitchFamily="34" charset="0"/>
              </a:defRPr>
            </a:lvl1pPr>
            <a:lvl2pPr marL="742950" indent="-285750">
              <a:spcBef>
                <a:spcPct val="20000"/>
              </a:spcBef>
              <a:buChar char="–"/>
              <a:defRPr sz="2800">
                <a:solidFill>
                  <a:schemeClr val="tx1"/>
                </a:solidFill>
                <a:latin typeface=".VnTime" panose="020B7200000000000000" pitchFamily="34" charset="0"/>
              </a:defRPr>
            </a:lvl2pPr>
            <a:lvl3pPr marL="1143000" indent="-228600">
              <a:spcBef>
                <a:spcPct val="20000"/>
              </a:spcBef>
              <a:buChar char="•"/>
              <a:defRPr sz="2400">
                <a:solidFill>
                  <a:schemeClr val="tx1"/>
                </a:solidFill>
                <a:latin typeface=".VnTime" panose="020B7200000000000000" pitchFamily="34" charset="0"/>
              </a:defRPr>
            </a:lvl3pPr>
            <a:lvl4pPr marL="1600200" indent="-228600">
              <a:spcBef>
                <a:spcPct val="20000"/>
              </a:spcBef>
              <a:buChar char="–"/>
              <a:defRPr sz="2000">
                <a:solidFill>
                  <a:schemeClr val="tx1"/>
                </a:solidFill>
                <a:latin typeface=".VnTime" panose="020B7200000000000000" pitchFamily="34" charset="0"/>
              </a:defRPr>
            </a:lvl4pPr>
            <a:lvl5pPr marL="2057400" indent="-228600">
              <a:spcBef>
                <a:spcPct val="20000"/>
              </a:spcBef>
              <a:buChar char="»"/>
              <a:defRPr sz="2000">
                <a:solidFill>
                  <a:schemeClr val="tx1"/>
                </a:solidFill>
                <a:latin typeface=".VnTime"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Time"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Time"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Time"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Time" panose="020B7200000000000000" pitchFamily="34" charset="0"/>
              </a:defRPr>
            </a:lvl9pPr>
          </a:lstStyle>
          <a:p>
            <a:pPr marL="457200" indent="-457200" fontAlgn="base">
              <a:spcBef>
                <a:spcPct val="0"/>
              </a:spcBef>
              <a:spcAft>
                <a:spcPct val="0"/>
              </a:spcAft>
              <a:buFontTx/>
              <a:buAutoNum type="alphaLcPeriod"/>
            </a:pPr>
            <a:r>
              <a:rPr lang="pt-BR" altLang="en-US" sz="2200" b="1" dirty="0">
                <a:solidFill>
                  <a:srgbClr val="000000"/>
                </a:solidFill>
                <a:latin typeface="Times New Roman" panose="02020603050405020304" pitchFamily="18" charset="0"/>
                <a:cs typeface="Times New Roman" panose="02020603050405020304" pitchFamily="18" charset="0"/>
              </a:rPr>
              <a:t>Trạng thái chập chờn, nửa tỉnh, nửa ngủ.</a:t>
            </a:r>
          </a:p>
          <a:p>
            <a:pPr marL="457200" indent="-457200" fontAlgn="base">
              <a:spcBef>
                <a:spcPct val="0"/>
              </a:spcBef>
              <a:spcAft>
                <a:spcPct val="0"/>
              </a:spcAft>
              <a:buFontTx/>
              <a:buAutoNum type="alphaLcPeriod"/>
            </a:pPr>
            <a:endParaRPr lang="pt-BR" altLang="en-US" sz="2200" b="1" dirty="0">
              <a:solidFill>
                <a:srgbClr val="000000"/>
              </a:solidFill>
              <a:latin typeface="Times New Roman" panose="02020603050405020304" pitchFamily="18" charset="0"/>
            </a:endParaRPr>
          </a:p>
        </p:txBody>
      </p:sp>
      <p:sp>
        <p:nvSpPr>
          <p:cNvPr id="240670" name="Text Box 30"/>
          <p:cNvSpPr txBox="1">
            <a:spLocks noChangeArrowheads="1"/>
          </p:cNvSpPr>
          <p:nvPr/>
        </p:nvSpPr>
        <p:spPr bwMode="auto">
          <a:xfrm>
            <a:off x="4863731" y="2231717"/>
            <a:ext cx="5947600" cy="769441"/>
          </a:xfrm>
          <a:prstGeom prst="rect">
            <a:avLst/>
          </a:prstGeom>
          <a:solidFill>
            <a:schemeClr val="accent5">
              <a:lumMod val="60000"/>
              <a:lumOff val="40000"/>
            </a:schemeClr>
          </a:solidFill>
          <a:ln w="38100" cmpd="dbl">
            <a:solidFill>
              <a:srgbClr val="0000FF"/>
            </a:solidFill>
            <a:miter lim="800000"/>
            <a:headEnd/>
            <a:tailEnd/>
          </a:ln>
          <a:effectLst/>
        </p:spPr>
        <p:txBody>
          <a:bodyPr wrap="square">
            <a:spAutoFit/>
          </a:bodyPr>
          <a:lstStyle>
            <a:lvl1pPr>
              <a:spcBef>
                <a:spcPct val="20000"/>
              </a:spcBef>
              <a:buChar char="•"/>
              <a:defRPr sz="3200">
                <a:solidFill>
                  <a:schemeClr val="tx1"/>
                </a:solidFill>
                <a:latin typeface=".VnTime" panose="020B7200000000000000" pitchFamily="34" charset="0"/>
              </a:defRPr>
            </a:lvl1pPr>
            <a:lvl2pPr marL="742950" indent="-285750">
              <a:spcBef>
                <a:spcPct val="20000"/>
              </a:spcBef>
              <a:buChar char="–"/>
              <a:defRPr sz="2800">
                <a:solidFill>
                  <a:schemeClr val="tx1"/>
                </a:solidFill>
                <a:latin typeface=".VnTime" panose="020B7200000000000000" pitchFamily="34" charset="0"/>
              </a:defRPr>
            </a:lvl2pPr>
            <a:lvl3pPr marL="1143000" indent="-228600">
              <a:spcBef>
                <a:spcPct val="20000"/>
              </a:spcBef>
              <a:buChar char="•"/>
              <a:defRPr sz="2400">
                <a:solidFill>
                  <a:schemeClr val="tx1"/>
                </a:solidFill>
                <a:latin typeface=".VnTime" panose="020B7200000000000000" pitchFamily="34" charset="0"/>
              </a:defRPr>
            </a:lvl3pPr>
            <a:lvl4pPr marL="1600200" indent="-228600">
              <a:spcBef>
                <a:spcPct val="20000"/>
              </a:spcBef>
              <a:buChar char="–"/>
              <a:defRPr sz="2000">
                <a:solidFill>
                  <a:schemeClr val="tx1"/>
                </a:solidFill>
                <a:latin typeface=".VnTime" panose="020B7200000000000000" pitchFamily="34" charset="0"/>
              </a:defRPr>
            </a:lvl4pPr>
            <a:lvl5pPr marL="2057400" indent="-228600">
              <a:spcBef>
                <a:spcPct val="20000"/>
              </a:spcBef>
              <a:buChar char="»"/>
              <a:defRPr sz="2000">
                <a:solidFill>
                  <a:schemeClr val="tx1"/>
                </a:solidFill>
                <a:latin typeface=".VnTime"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Time"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Time"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Time"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Time" panose="020B7200000000000000" pitchFamily="34" charset="0"/>
              </a:defRPr>
            </a:lvl9pPr>
          </a:lstStyle>
          <a:p>
            <a:pPr fontAlgn="base">
              <a:spcBef>
                <a:spcPct val="0"/>
              </a:spcBef>
              <a:spcAft>
                <a:spcPct val="0"/>
              </a:spcAft>
              <a:buFontTx/>
              <a:buNone/>
            </a:pPr>
            <a:r>
              <a:rPr lang="pt-BR" altLang="en-US" sz="2200" b="1" dirty="0">
                <a:solidFill>
                  <a:srgbClr val="000000"/>
                </a:solidFill>
                <a:latin typeface="Times New Roman" panose="02020603050405020304" pitchFamily="18" charset="0"/>
              </a:rPr>
              <a:t>b. Tình cảm xao xuyến, không kìm nén được.</a:t>
            </a:r>
          </a:p>
          <a:p>
            <a:pPr fontAlgn="base">
              <a:spcBef>
                <a:spcPct val="0"/>
              </a:spcBef>
              <a:spcAft>
                <a:spcPct val="0"/>
              </a:spcAft>
              <a:buFontTx/>
              <a:buNone/>
            </a:pPr>
            <a:endParaRPr lang="pt-BR" altLang="en-US" sz="2200" b="1" dirty="0">
              <a:solidFill>
                <a:srgbClr val="000000"/>
              </a:solidFill>
              <a:latin typeface="Times New Roman" panose="02020603050405020304" pitchFamily="18" charset="0"/>
            </a:endParaRPr>
          </a:p>
        </p:txBody>
      </p:sp>
      <p:sp>
        <p:nvSpPr>
          <p:cNvPr id="240671" name="Text Box 31"/>
          <p:cNvSpPr txBox="1">
            <a:spLocks noChangeArrowheads="1"/>
          </p:cNvSpPr>
          <p:nvPr/>
        </p:nvSpPr>
        <p:spPr bwMode="auto">
          <a:xfrm>
            <a:off x="4876341" y="3115292"/>
            <a:ext cx="5975805" cy="707886"/>
          </a:xfrm>
          <a:prstGeom prst="rect">
            <a:avLst/>
          </a:prstGeom>
          <a:solidFill>
            <a:schemeClr val="accent5">
              <a:lumMod val="60000"/>
              <a:lumOff val="40000"/>
            </a:schemeClr>
          </a:solidFill>
          <a:ln w="38100" cmpd="dbl">
            <a:solidFill>
              <a:srgbClr val="0000FF"/>
            </a:solidFill>
            <a:miter lim="800000"/>
            <a:headEnd/>
            <a:tailEnd/>
          </a:ln>
          <a:effectLst/>
        </p:spPr>
        <p:txBody>
          <a:bodyPr wrap="square">
            <a:spAutoFit/>
          </a:bodyPr>
          <a:lstStyle>
            <a:lvl1pPr>
              <a:spcBef>
                <a:spcPct val="20000"/>
              </a:spcBef>
              <a:buChar char="•"/>
              <a:defRPr sz="3200">
                <a:solidFill>
                  <a:schemeClr val="tx1"/>
                </a:solidFill>
                <a:latin typeface=".VnTime" panose="020B7200000000000000" pitchFamily="34" charset="0"/>
              </a:defRPr>
            </a:lvl1pPr>
            <a:lvl2pPr marL="742950" indent="-285750">
              <a:spcBef>
                <a:spcPct val="20000"/>
              </a:spcBef>
              <a:buChar char="–"/>
              <a:defRPr sz="2800">
                <a:solidFill>
                  <a:schemeClr val="tx1"/>
                </a:solidFill>
                <a:latin typeface=".VnTime" panose="020B7200000000000000" pitchFamily="34" charset="0"/>
              </a:defRPr>
            </a:lvl2pPr>
            <a:lvl3pPr marL="1143000" indent="-228600">
              <a:spcBef>
                <a:spcPct val="20000"/>
              </a:spcBef>
              <a:buChar char="•"/>
              <a:defRPr sz="2400">
                <a:solidFill>
                  <a:schemeClr val="tx1"/>
                </a:solidFill>
                <a:latin typeface=".VnTime" panose="020B7200000000000000" pitchFamily="34" charset="0"/>
              </a:defRPr>
            </a:lvl3pPr>
            <a:lvl4pPr marL="1600200" indent="-228600">
              <a:spcBef>
                <a:spcPct val="20000"/>
              </a:spcBef>
              <a:buChar char="–"/>
              <a:defRPr sz="2000">
                <a:solidFill>
                  <a:schemeClr val="tx1"/>
                </a:solidFill>
                <a:latin typeface=".VnTime" panose="020B7200000000000000" pitchFamily="34" charset="0"/>
              </a:defRPr>
            </a:lvl4pPr>
            <a:lvl5pPr marL="2057400" indent="-228600">
              <a:spcBef>
                <a:spcPct val="20000"/>
              </a:spcBef>
              <a:buChar char="»"/>
              <a:defRPr sz="2000">
                <a:solidFill>
                  <a:schemeClr val="tx1"/>
                </a:solidFill>
                <a:latin typeface=".VnTime"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Time"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Time"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Time"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Time" panose="020B7200000000000000" pitchFamily="34" charset="0"/>
              </a:defRPr>
            </a:lvl9pPr>
          </a:lstStyle>
          <a:p>
            <a:pPr fontAlgn="base">
              <a:spcBef>
                <a:spcPct val="0"/>
              </a:spcBef>
              <a:spcAft>
                <a:spcPct val="0"/>
              </a:spcAft>
              <a:buFontTx/>
              <a:buNone/>
            </a:pPr>
            <a:r>
              <a:rPr lang="en-US" altLang="en-US" sz="2000" b="1" dirty="0">
                <a:solidFill>
                  <a:srgbClr val="000000"/>
                </a:solidFill>
                <a:latin typeface="Times New Roman" panose="02020603050405020304" pitchFamily="18" charset="0"/>
              </a:rPr>
              <a:t>c. </a:t>
            </a:r>
            <a:r>
              <a:rPr lang="en-US" altLang="en-US" sz="2000" b="1" dirty="0" err="1">
                <a:solidFill>
                  <a:srgbClr val="000000"/>
                </a:solidFill>
                <a:latin typeface="Times New Roman" panose="02020603050405020304" pitchFamily="18" charset="0"/>
              </a:rPr>
              <a:t>Có</a:t>
            </a:r>
            <a:r>
              <a:rPr lang="en-US" altLang="en-US" sz="2000" b="1" dirty="0">
                <a:solidFill>
                  <a:srgbClr val="000000"/>
                </a:solidFill>
                <a:latin typeface="Times New Roman" panose="02020603050405020304" pitchFamily="18" charset="0"/>
              </a:rPr>
              <a:t> </a:t>
            </a:r>
            <a:r>
              <a:rPr lang="en-US" altLang="en-US" sz="2000" b="1" dirty="0" err="1">
                <a:solidFill>
                  <a:srgbClr val="000000"/>
                </a:solidFill>
                <a:latin typeface="Times New Roman" panose="02020603050405020304" pitchFamily="18" charset="0"/>
              </a:rPr>
              <a:t>dáng</a:t>
            </a:r>
            <a:r>
              <a:rPr lang="en-US" altLang="en-US" sz="2000" b="1" dirty="0">
                <a:solidFill>
                  <a:srgbClr val="000000"/>
                </a:solidFill>
                <a:latin typeface="Times New Roman" panose="02020603050405020304" pitchFamily="18" charset="0"/>
              </a:rPr>
              <a:t> </a:t>
            </a:r>
            <a:r>
              <a:rPr lang="en-US" altLang="en-US" sz="2000" b="1" dirty="0" err="1">
                <a:solidFill>
                  <a:srgbClr val="000000"/>
                </a:solidFill>
                <a:latin typeface="Times New Roman" panose="02020603050405020304" pitchFamily="18" charset="0"/>
              </a:rPr>
              <a:t>vẻ</a:t>
            </a:r>
            <a:r>
              <a:rPr lang="en-US" altLang="en-US" sz="2000" b="1" dirty="0">
                <a:solidFill>
                  <a:srgbClr val="000000"/>
                </a:solidFill>
                <a:latin typeface="Times New Roman" panose="02020603050405020304" pitchFamily="18" charset="0"/>
              </a:rPr>
              <a:t> </a:t>
            </a:r>
            <a:r>
              <a:rPr lang="en-US" altLang="en-US" sz="2000" b="1" dirty="0" err="1">
                <a:solidFill>
                  <a:srgbClr val="000000"/>
                </a:solidFill>
                <a:latin typeface="Times New Roman" panose="02020603050405020304" pitchFamily="18" charset="0"/>
              </a:rPr>
              <a:t>lặng</a:t>
            </a:r>
            <a:r>
              <a:rPr lang="en-US" altLang="en-US" sz="2000" b="1" dirty="0">
                <a:solidFill>
                  <a:srgbClr val="000000"/>
                </a:solidFill>
                <a:latin typeface="Times New Roman" panose="02020603050405020304" pitchFamily="18" charset="0"/>
              </a:rPr>
              <a:t> </a:t>
            </a:r>
            <a:r>
              <a:rPr lang="en-US" altLang="en-US" sz="2000" b="1" dirty="0" err="1">
                <a:solidFill>
                  <a:srgbClr val="000000"/>
                </a:solidFill>
                <a:latin typeface="Times New Roman" panose="02020603050405020304" pitchFamily="18" charset="0"/>
              </a:rPr>
              <a:t>lẽ</a:t>
            </a:r>
            <a:r>
              <a:rPr lang="en-US" altLang="en-US" sz="2000" b="1" dirty="0">
                <a:solidFill>
                  <a:srgbClr val="000000"/>
                </a:solidFill>
                <a:latin typeface="Times New Roman" panose="02020603050405020304" pitchFamily="18" charset="0"/>
              </a:rPr>
              <a:t>, </a:t>
            </a:r>
            <a:r>
              <a:rPr lang="en-US" altLang="en-US" sz="2000" b="1" dirty="0" err="1">
                <a:solidFill>
                  <a:srgbClr val="000000"/>
                </a:solidFill>
                <a:latin typeface="Times New Roman" panose="02020603050405020304" pitchFamily="18" charset="0"/>
              </a:rPr>
              <a:t>suy</a:t>
            </a:r>
            <a:r>
              <a:rPr lang="en-US" altLang="en-US" sz="2000" b="1" dirty="0">
                <a:solidFill>
                  <a:srgbClr val="000000"/>
                </a:solidFill>
                <a:latin typeface="Times New Roman" panose="02020603050405020304" pitchFamily="18" charset="0"/>
              </a:rPr>
              <a:t> </a:t>
            </a:r>
            <a:r>
              <a:rPr lang="en-US" altLang="en-US" sz="2000" b="1" dirty="0" err="1">
                <a:solidFill>
                  <a:srgbClr val="000000"/>
                </a:solidFill>
                <a:latin typeface="Times New Roman" panose="02020603050405020304" pitchFamily="18" charset="0"/>
              </a:rPr>
              <a:t>nghĩ</a:t>
            </a:r>
            <a:r>
              <a:rPr lang="en-US" altLang="en-US" sz="2000" b="1" dirty="0">
                <a:solidFill>
                  <a:srgbClr val="000000"/>
                </a:solidFill>
                <a:latin typeface="Times New Roman" panose="02020603050405020304" pitchFamily="18" charset="0"/>
              </a:rPr>
              <a:t> </a:t>
            </a:r>
            <a:r>
              <a:rPr lang="en-US" altLang="en-US" sz="2000" b="1" dirty="0" err="1">
                <a:solidFill>
                  <a:srgbClr val="000000"/>
                </a:solidFill>
                <a:latin typeface="Times New Roman" panose="02020603050405020304" pitchFamily="18" charset="0"/>
              </a:rPr>
              <a:t>về</a:t>
            </a:r>
            <a:r>
              <a:rPr lang="en-US" altLang="en-US" sz="2000" b="1" dirty="0">
                <a:solidFill>
                  <a:srgbClr val="000000"/>
                </a:solidFill>
                <a:latin typeface="Times New Roman" panose="02020603050405020304" pitchFamily="18" charset="0"/>
              </a:rPr>
              <a:t> </a:t>
            </a:r>
            <a:r>
              <a:rPr lang="en-US" altLang="en-US" sz="2000" b="1" dirty="0" err="1">
                <a:solidFill>
                  <a:srgbClr val="000000"/>
                </a:solidFill>
                <a:latin typeface="Times New Roman" panose="02020603050405020304" pitchFamily="18" charset="0"/>
              </a:rPr>
              <a:t>một</a:t>
            </a:r>
            <a:r>
              <a:rPr lang="en-US" altLang="en-US" sz="2000" b="1" dirty="0">
                <a:solidFill>
                  <a:srgbClr val="000000"/>
                </a:solidFill>
                <a:latin typeface="Times New Roman" panose="02020603050405020304" pitchFamily="18" charset="0"/>
              </a:rPr>
              <a:t> </a:t>
            </a:r>
            <a:r>
              <a:rPr lang="en-US" altLang="en-US" sz="2000" b="1" dirty="0" err="1">
                <a:solidFill>
                  <a:srgbClr val="000000"/>
                </a:solidFill>
                <a:latin typeface="Times New Roman" panose="02020603050405020304" pitchFamily="18" charset="0"/>
              </a:rPr>
              <a:t>điều</a:t>
            </a:r>
            <a:r>
              <a:rPr lang="en-US" altLang="en-US" sz="2000" b="1" dirty="0">
                <a:solidFill>
                  <a:srgbClr val="000000"/>
                </a:solidFill>
                <a:latin typeface="Times New Roman" panose="02020603050405020304" pitchFamily="18" charset="0"/>
              </a:rPr>
              <a:t> </a:t>
            </a:r>
            <a:r>
              <a:rPr lang="en-US" altLang="en-US" sz="2000" b="1" dirty="0" err="1">
                <a:solidFill>
                  <a:srgbClr val="000000"/>
                </a:solidFill>
                <a:latin typeface="Times New Roman" panose="02020603050405020304" pitchFamily="18" charset="0"/>
              </a:rPr>
              <a:t>gì</a:t>
            </a:r>
            <a:r>
              <a:rPr lang="en-US" altLang="en-US" sz="2000" b="1" dirty="0">
                <a:solidFill>
                  <a:srgbClr val="000000"/>
                </a:solidFill>
                <a:latin typeface="Times New Roman" panose="02020603050405020304" pitchFamily="18" charset="0"/>
              </a:rPr>
              <a:t> </a:t>
            </a:r>
            <a:r>
              <a:rPr lang="en-US" altLang="en-US" sz="2000" b="1" dirty="0" err="1">
                <a:solidFill>
                  <a:srgbClr val="000000"/>
                </a:solidFill>
                <a:latin typeface="Times New Roman" panose="02020603050405020304" pitchFamily="18" charset="0"/>
              </a:rPr>
              <a:t>đó</a:t>
            </a:r>
            <a:r>
              <a:rPr lang="en-US" altLang="en-US" sz="2000" b="1" dirty="0">
                <a:solidFill>
                  <a:srgbClr val="000000"/>
                </a:solidFill>
                <a:latin typeface="Times New Roman" panose="02020603050405020304" pitchFamily="18" charset="0"/>
              </a:rPr>
              <a:t>.</a:t>
            </a:r>
          </a:p>
          <a:p>
            <a:pPr fontAlgn="base">
              <a:spcBef>
                <a:spcPct val="0"/>
              </a:spcBef>
              <a:spcAft>
                <a:spcPct val="0"/>
              </a:spcAft>
              <a:buFontTx/>
              <a:buNone/>
            </a:pPr>
            <a:endParaRPr lang="en-US" altLang="en-US" sz="2000" b="1" dirty="0">
              <a:solidFill>
                <a:srgbClr val="000000"/>
              </a:solidFill>
              <a:latin typeface="Times New Roman" panose="02020603050405020304" pitchFamily="18" charset="0"/>
            </a:endParaRPr>
          </a:p>
        </p:txBody>
      </p:sp>
      <p:sp>
        <p:nvSpPr>
          <p:cNvPr id="240672" name="Text Box 32"/>
          <p:cNvSpPr txBox="1">
            <a:spLocks noChangeArrowheads="1"/>
          </p:cNvSpPr>
          <p:nvPr/>
        </p:nvSpPr>
        <p:spPr bwMode="auto">
          <a:xfrm>
            <a:off x="4872038" y="3894726"/>
            <a:ext cx="5985895" cy="769441"/>
          </a:xfrm>
          <a:prstGeom prst="rect">
            <a:avLst/>
          </a:prstGeom>
          <a:solidFill>
            <a:schemeClr val="accent5">
              <a:lumMod val="60000"/>
              <a:lumOff val="40000"/>
            </a:schemeClr>
          </a:solidFill>
          <a:ln w="38100" cmpd="dbl">
            <a:solidFill>
              <a:srgbClr val="0000FF"/>
            </a:solidFill>
            <a:miter lim="800000"/>
            <a:headEnd/>
            <a:tailEnd/>
          </a:ln>
          <a:effectLst/>
        </p:spPr>
        <p:txBody>
          <a:bodyPr wrap="square">
            <a:spAutoFit/>
          </a:bodyPr>
          <a:lstStyle>
            <a:lvl1pPr>
              <a:spcBef>
                <a:spcPct val="20000"/>
              </a:spcBef>
              <a:buChar char="•"/>
              <a:defRPr sz="3200">
                <a:solidFill>
                  <a:schemeClr val="tx1"/>
                </a:solidFill>
                <a:latin typeface=".VnTime" panose="020B7200000000000000" pitchFamily="34" charset="0"/>
              </a:defRPr>
            </a:lvl1pPr>
            <a:lvl2pPr marL="742950" indent="-285750">
              <a:spcBef>
                <a:spcPct val="20000"/>
              </a:spcBef>
              <a:buChar char="–"/>
              <a:defRPr sz="2800">
                <a:solidFill>
                  <a:schemeClr val="tx1"/>
                </a:solidFill>
                <a:latin typeface=".VnTime" panose="020B7200000000000000" pitchFamily="34" charset="0"/>
              </a:defRPr>
            </a:lvl2pPr>
            <a:lvl3pPr marL="1143000" indent="-228600">
              <a:spcBef>
                <a:spcPct val="20000"/>
              </a:spcBef>
              <a:buChar char="•"/>
              <a:defRPr sz="2400">
                <a:solidFill>
                  <a:schemeClr val="tx1"/>
                </a:solidFill>
                <a:latin typeface=".VnTime" panose="020B7200000000000000" pitchFamily="34" charset="0"/>
              </a:defRPr>
            </a:lvl3pPr>
            <a:lvl4pPr marL="1600200" indent="-228600">
              <a:spcBef>
                <a:spcPct val="20000"/>
              </a:spcBef>
              <a:buChar char="–"/>
              <a:defRPr sz="2000">
                <a:solidFill>
                  <a:schemeClr val="tx1"/>
                </a:solidFill>
                <a:latin typeface=".VnTime" panose="020B7200000000000000" pitchFamily="34" charset="0"/>
              </a:defRPr>
            </a:lvl4pPr>
            <a:lvl5pPr marL="2057400" indent="-228600">
              <a:spcBef>
                <a:spcPct val="20000"/>
              </a:spcBef>
              <a:buChar char="»"/>
              <a:defRPr sz="2000">
                <a:solidFill>
                  <a:schemeClr val="tx1"/>
                </a:solidFill>
                <a:latin typeface=".VnTime"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Time"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Time"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Time"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Time" panose="020B7200000000000000" pitchFamily="34" charset="0"/>
              </a:defRPr>
            </a:lvl9pPr>
          </a:lstStyle>
          <a:p>
            <a:pPr marL="457200" indent="-457200" fontAlgn="base">
              <a:spcBef>
                <a:spcPct val="0"/>
              </a:spcBef>
              <a:spcAft>
                <a:spcPct val="0"/>
              </a:spcAft>
              <a:buFontTx/>
              <a:buAutoNum type="alphaLcPeriod" startAt="4"/>
            </a:pPr>
            <a:r>
              <a:rPr lang="pt-BR" altLang="en-US" sz="2200" b="1" dirty="0">
                <a:solidFill>
                  <a:srgbClr val="000000"/>
                </a:solidFill>
                <a:latin typeface="Times New Roman" panose="02020603050405020304" pitchFamily="18" charset="0"/>
              </a:rPr>
              <a:t>(một mực) đòi xin cho kì được</a:t>
            </a:r>
          </a:p>
          <a:p>
            <a:pPr marL="457200" indent="-457200" fontAlgn="base">
              <a:spcBef>
                <a:spcPct val="0"/>
              </a:spcBef>
              <a:spcAft>
                <a:spcPct val="0"/>
              </a:spcAft>
              <a:buFontTx/>
              <a:buAutoNum type="alphaLcPeriod" startAt="4"/>
            </a:pPr>
            <a:endParaRPr lang="pt-BR" altLang="en-US" sz="2200" b="1" dirty="0">
              <a:solidFill>
                <a:srgbClr val="000000"/>
              </a:solidFill>
              <a:latin typeface="Times New Roman" panose="02020603050405020304" pitchFamily="18" charset="0"/>
            </a:endParaRPr>
          </a:p>
        </p:txBody>
      </p:sp>
      <p:sp>
        <p:nvSpPr>
          <p:cNvPr id="240673" name="Text Box 33"/>
          <p:cNvSpPr txBox="1">
            <a:spLocks noChangeArrowheads="1"/>
          </p:cNvSpPr>
          <p:nvPr/>
        </p:nvSpPr>
        <p:spPr bwMode="auto">
          <a:xfrm>
            <a:off x="4818062" y="4753159"/>
            <a:ext cx="6020625" cy="769441"/>
          </a:xfrm>
          <a:prstGeom prst="rect">
            <a:avLst/>
          </a:prstGeom>
          <a:solidFill>
            <a:schemeClr val="accent5">
              <a:lumMod val="60000"/>
              <a:lumOff val="40000"/>
            </a:schemeClr>
          </a:solidFill>
          <a:ln w="38100" cmpd="dbl">
            <a:solidFill>
              <a:srgbClr val="0000FF"/>
            </a:solidFill>
            <a:miter lim="800000"/>
            <a:headEnd/>
            <a:tailEnd/>
          </a:ln>
          <a:effectLst/>
        </p:spPr>
        <p:txBody>
          <a:bodyPr wrap="square">
            <a:spAutoFit/>
          </a:bodyPr>
          <a:lstStyle>
            <a:lvl1pPr>
              <a:spcBef>
                <a:spcPct val="20000"/>
              </a:spcBef>
              <a:buChar char="•"/>
              <a:defRPr sz="3200">
                <a:solidFill>
                  <a:schemeClr val="tx1"/>
                </a:solidFill>
                <a:latin typeface=".VnTime" panose="020B7200000000000000" pitchFamily="34" charset="0"/>
              </a:defRPr>
            </a:lvl1pPr>
            <a:lvl2pPr marL="742950" indent="-285750">
              <a:spcBef>
                <a:spcPct val="20000"/>
              </a:spcBef>
              <a:buChar char="–"/>
              <a:defRPr sz="2800">
                <a:solidFill>
                  <a:schemeClr val="tx1"/>
                </a:solidFill>
                <a:latin typeface=".VnTime" panose="020B7200000000000000" pitchFamily="34" charset="0"/>
              </a:defRPr>
            </a:lvl2pPr>
            <a:lvl3pPr marL="1143000" indent="-228600">
              <a:spcBef>
                <a:spcPct val="20000"/>
              </a:spcBef>
              <a:buChar char="•"/>
              <a:defRPr sz="2400">
                <a:solidFill>
                  <a:schemeClr val="tx1"/>
                </a:solidFill>
                <a:latin typeface=".VnTime" panose="020B7200000000000000" pitchFamily="34" charset="0"/>
              </a:defRPr>
            </a:lvl3pPr>
            <a:lvl4pPr marL="1600200" indent="-228600">
              <a:spcBef>
                <a:spcPct val="20000"/>
              </a:spcBef>
              <a:buChar char="–"/>
              <a:defRPr sz="2000">
                <a:solidFill>
                  <a:schemeClr val="tx1"/>
                </a:solidFill>
                <a:latin typeface=".VnTime" panose="020B7200000000000000" pitchFamily="34" charset="0"/>
              </a:defRPr>
            </a:lvl4pPr>
            <a:lvl5pPr marL="2057400" indent="-228600">
              <a:spcBef>
                <a:spcPct val="20000"/>
              </a:spcBef>
              <a:buChar char="»"/>
              <a:defRPr sz="2000">
                <a:solidFill>
                  <a:schemeClr val="tx1"/>
                </a:solidFill>
                <a:latin typeface=".VnTime"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Time"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Time"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Time"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Time" panose="020B7200000000000000" pitchFamily="34" charset="0"/>
              </a:defRPr>
            </a:lvl9pPr>
          </a:lstStyle>
          <a:p>
            <a:pPr fontAlgn="base">
              <a:spcBef>
                <a:spcPct val="0"/>
              </a:spcBef>
              <a:spcAft>
                <a:spcPct val="0"/>
              </a:spcAft>
              <a:buFontTx/>
              <a:buNone/>
            </a:pPr>
            <a:r>
              <a:rPr lang="pt-BR" altLang="en-US" sz="2200" b="1" dirty="0">
                <a:solidFill>
                  <a:srgbClr val="000000"/>
                </a:solidFill>
                <a:latin typeface="Times New Roman" panose="02020603050405020304" pitchFamily="18" charset="0"/>
              </a:rPr>
              <a:t>e. Trạng thái tình cảm nôn nao, thấp thỏm.</a:t>
            </a:r>
          </a:p>
          <a:p>
            <a:pPr fontAlgn="base">
              <a:spcBef>
                <a:spcPct val="0"/>
              </a:spcBef>
              <a:spcAft>
                <a:spcPct val="0"/>
              </a:spcAft>
              <a:buFontTx/>
              <a:buNone/>
            </a:pPr>
            <a:endParaRPr lang="pt-BR" altLang="en-US" sz="2200" b="1" dirty="0">
              <a:solidFill>
                <a:srgbClr val="000000"/>
              </a:solidFill>
              <a:latin typeface="Times New Roman" panose="02020603050405020304" pitchFamily="18" charset="0"/>
            </a:endParaRPr>
          </a:p>
        </p:txBody>
      </p:sp>
      <p:sp>
        <p:nvSpPr>
          <p:cNvPr id="240675" name="Text Box 35"/>
          <p:cNvSpPr txBox="1">
            <a:spLocks noChangeArrowheads="1"/>
          </p:cNvSpPr>
          <p:nvPr/>
        </p:nvSpPr>
        <p:spPr bwMode="auto">
          <a:xfrm>
            <a:off x="4872038" y="5727700"/>
            <a:ext cx="5939293" cy="800100"/>
          </a:xfrm>
          <a:prstGeom prst="rect">
            <a:avLst/>
          </a:prstGeom>
          <a:solidFill>
            <a:schemeClr val="accent5">
              <a:lumMod val="60000"/>
              <a:lumOff val="40000"/>
            </a:schemeClr>
          </a:solidFill>
          <a:ln w="38100" cmpd="dbl">
            <a:solidFill>
              <a:srgbClr val="0000FF"/>
            </a:solidFill>
            <a:miter lim="800000"/>
            <a:headEnd/>
            <a:tailEnd/>
          </a:ln>
          <a:effectLst/>
        </p:spPr>
        <p:txBody>
          <a:bodyPr wrap="square">
            <a:spAutoFit/>
          </a:bodyPr>
          <a:lstStyle>
            <a:lvl1pPr>
              <a:spcBef>
                <a:spcPct val="20000"/>
              </a:spcBef>
              <a:buChar char="•"/>
              <a:defRPr sz="3200">
                <a:solidFill>
                  <a:schemeClr val="tx1"/>
                </a:solidFill>
                <a:latin typeface=".VnTime" panose="020B7200000000000000" pitchFamily="34" charset="0"/>
              </a:defRPr>
            </a:lvl1pPr>
            <a:lvl2pPr marL="742950" indent="-285750">
              <a:spcBef>
                <a:spcPct val="20000"/>
              </a:spcBef>
              <a:buChar char="–"/>
              <a:defRPr sz="2800">
                <a:solidFill>
                  <a:schemeClr val="tx1"/>
                </a:solidFill>
                <a:latin typeface=".VnTime" panose="020B7200000000000000" pitchFamily="34" charset="0"/>
              </a:defRPr>
            </a:lvl2pPr>
            <a:lvl3pPr marL="1143000" indent="-228600">
              <a:spcBef>
                <a:spcPct val="20000"/>
              </a:spcBef>
              <a:buChar char="•"/>
              <a:defRPr sz="2400">
                <a:solidFill>
                  <a:schemeClr val="tx1"/>
                </a:solidFill>
                <a:latin typeface=".VnTime" panose="020B7200000000000000" pitchFamily="34" charset="0"/>
              </a:defRPr>
            </a:lvl3pPr>
            <a:lvl4pPr marL="1600200" indent="-228600">
              <a:spcBef>
                <a:spcPct val="20000"/>
              </a:spcBef>
              <a:buChar char="–"/>
              <a:defRPr sz="2000">
                <a:solidFill>
                  <a:schemeClr val="tx1"/>
                </a:solidFill>
                <a:latin typeface=".VnTime" panose="020B7200000000000000" pitchFamily="34" charset="0"/>
              </a:defRPr>
            </a:lvl4pPr>
            <a:lvl5pPr marL="2057400" indent="-228600">
              <a:spcBef>
                <a:spcPct val="20000"/>
              </a:spcBef>
              <a:buChar char="»"/>
              <a:defRPr sz="2000">
                <a:solidFill>
                  <a:schemeClr val="tx1"/>
                </a:solidFill>
                <a:latin typeface=".VnTime"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Time"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Time"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Time"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Time" panose="020B7200000000000000" pitchFamily="34" charset="0"/>
              </a:defRPr>
            </a:lvl9pPr>
          </a:lstStyle>
          <a:p>
            <a:pPr fontAlgn="base">
              <a:spcBef>
                <a:spcPct val="0"/>
              </a:spcBef>
              <a:spcAft>
                <a:spcPct val="0"/>
              </a:spcAft>
              <a:buFontTx/>
              <a:buNone/>
            </a:pPr>
            <a:r>
              <a:rPr lang="pt-BR" altLang="en-US" sz="2200" b="1" dirty="0">
                <a:solidFill>
                  <a:srgbClr val="000000"/>
                </a:solidFill>
                <a:latin typeface="Times New Roman" panose="02020603050405020304" pitchFamily="18" charset="0"/>
              </a:rPr>
              <a:t>g.  Nhiều và lộn xộn (tâm trạng có nhiều điều lo lắng không yên).</a:t>
            </a:r>
          </a:p>
        </p:txBody>
      </p:sp>
      <p:sp>
        <p:nvSpPr>
          <p:cNvPr id="240676" name="Text Box 36"/>
          <p:cNvSpPr txBox="1">
            <a:spLocks noChangeArrowheads="1"/>
          </p:cNvSpPr>
          <p:nvPr/>
        </p:nvSpPr>
        <p:spPr bwMode="auto">
          <a:xfrm>
            <a:off x="6996488" y="640443"/>
            <a:ext cx="865187" cy="519112"/>
          </a:xfrm>
          <a:prstGeom prst="rect">
            <a:avLst/>
          </a:prstGeom>
          <a:solidFill>
            <a:srgbClr val="FF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VnTime" panose="020B7200000000000000" pitchFamily="34" charset="0"/>
              </a:defRPr>
            </a:lvl1pPr>
            <a:lvl2pPr marL="742950" indent="-285750">
              <a:spcBef>
                <a:spcPct val="20000"/>
              </a:spcBef>
              <a:buChar char="–"/>
              <a:defRPr sz="2800">
                <a:solidFill>
                  <a:schemeClr val="tx1"/>
                </a:solidFill>
                <a:latin typeface=".VnTime" panose="020B7200000000000000" pitchFamily="34" charset="0"/>
              </a:defRPr>
            </a:lvl2pPr>
            <a:lvl3pPr marL="1143000" indent="-228600">
              <a:spcBef>
                <a:spcPct val="20000"/>
              </a:spcBef>
              <a:buChar char="•"/>
              <a:defRPr sz="2400">
                <a:solidFill>
                  <a:schemeClr val="tx1"/>
                </a:solidFill>
                <a:latin typeface=".VnTime" panose="020B7200000000000000" pitchFamily="34" charset="0"/>
              </a:defRPr>
            </a:lvl3pPr>
            <a:lvl4pPr marL="1600200" indent="-228600">
              <a:spcBef>
                <a:spcPct val="20000"/>
              </a:spcBef>
              <a:buChar char="–"/>
              <a:defRPr sz="2000">
                <a:solidFill>
                  <a:schemeClr val="tx1"/>
                </a:solidFill>
                <a:latin typeface=".VnTime" panose="020B7200000000000000" pitchFamily="34" charset="0"/>
              </a:defRPr>
            </a:lvl4pPr>
            <a:lvl5pPr marL="2057400" indent="-228600">
              <a:spcBef>
                <a:spcPct val="20000"/>
              </a:spcBef>
              <a:buChar char="»"/>
              <a:defRPr sz="2000">
                <a:solidFill>
                  <a:schemeClr val="tx1"/>
                </a:solidFill>
                <a:latin typeface=".VnTime"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Time"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Time"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Time"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Time" panose="020B7200000000000000" pitchFamily="34" charset="0"/>
              </a:defRPr>
            </a:lvl9pPr>
          </a:lstStyle>
          <a:p>
            <a:pPr algn="ctr" fontAlgn="base">
              <a:spcBef>
                <a:spcPct val="50000"/>
              </a:spcBef>
              <a:spcAft>
                <a:spcPct val="0"/>
              </a:spcAft>
              <a:buFontTx/>
              <a:buNone/>
            </a:pPr>
            <a:r>
              <a:rPr lang="en-US" altLang="en-US" sz="2800" b="1">
                <a:solidFill>
                  <a:srgbClr val="000000"/>
                </a:solidFill>
                <a:latin typeface=".VnTimeH" panose="020B7200000000000000" pitchFamily="34" charset="0"/>
              </a:rPr>
              <a:t>B</a:t>
            </a:r>
          </a:p>
        </p:txBody>
      </p:sp>
      <p:sp>
        <p:nvSpPr>
          <p:cNvPr id="240716" name="Line 76"/>
          <p:cNvSpPr>
            <a:spLocks noChangeShapeType="1"/>
          </p:cNvSpPr>
          <p:nvPr/>
        </p:nvSpPr>
        <p:spPr bwMode="auto">
          <a:xfrm flipV="1">
            <a:off x="3756026" y="1982789"/>
            <a:ext cx="1044575" cy="941387"/>
          </a:xfrm>
          <a:prstGeom prst="line">
            <a:avLst/>
          </a:prstGeom>
          <a:noFill/>
          <a:ln w="28575">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a:solidFill>
                <a:srgbClr val="000000"/>
              </a:solidFill>
            </a:endParaRPr>
          </a:p>
        </p:txBody>
      </p:sp>
      <p:sp>
        <p:nvSpPr>
          <p:cNvPr id="240717" name="Line 77"/>
          <p:cNvSpPr>
            <a:spLocks noChangeShapeType="1"/>
          </p:cNvSpPr>
          <p:nvPr/>
        </p:nvSpPr>
        <p:spPr bwMode="auto">
          <a:xfrm>
            <a:off x="3792539" y="1982789"/>
            <a:ext cx="1044575" cy="1366837"/>
          </a:xfrm>
          <a:prstGeom prst="line">
            <a:avLst/>
          </a:prstGeom>
          <a:noFill/>
          <a:ln w="28575">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a:solidFill>
                <a:srgbClr val="000000"/>
              </a:solidFill>
            </a:endParaRPr>
          </a:p>
        </p:txBody>
      </p:sp>
      <p:sp>
        <p:nvSpPr>
          <p:cNvPr id="240718" name="Line 78"/>
          <p:cNvSpPr>
            <a:spLocks noChangeShapeType="1"/>
          </p:cNvSpPr>
          <p:nvPr/>
        </p:nvSpPr>
        <p:spPr bwMode="auto">
          <a:xfrm flipV="1">
            <a:off x="3719514" y="2645502"/>
            <a:ext cx="1098548" cy="1143861"/>
          </a:xfrm>
          <a:prstGeom prst="line">
            <a:avLst/>
          </a:prstGeom>
          <a:noFill/>
          <a:ln w="28575">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a:solidFill>
                <a:srgbClr val="000000"/>
              </a:solidFill>
            </a:endParaRPr>
          </a:p>
        </p:txBody>
      </p:sp>
      <p:sp>
        <p:nvSpPr>
          <p:cNvPr id="240719" name="Line 79"/>
          <p:cNvSpPr>
            <a:spLocks noChangeShapeType="1"/>
          </p:cNvSpPr>
          <p:nvPr/>
        </p:nvSpPr>
        <p:spPr bwMode="auto">
          <a:xfrm>
            <a:off x="3756025" y="4575176"/>
            <a:ext cx="1079500" cy="360363"/>
          </a:xfrm>
          <a:prstGeom prst="line">
            <a:avLst/>
          </a:prstGeom>
          <a:noFill/>
          <a:ln w="28575">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a:solidFill>
                <a:srgbClr val="000000"/>
              </a:solidFill>
            </a:endParaRPr>
          </a:p>
        </p:txBody>
      </p:sp>
      <p:sp>
        <p:nvSpPr>
          <p:cNvPr id="240720" name="Line 80"/>
          <p:cNvSpPr>
            <a:spLocks noChangeShapeType="1"/>
          </p:cNvSpPr>
          <p:nvPr/>
        </p:nvSpPr>
        <p:spPr bwMode="auto">
          <a:xfrm>
            <a:off x="3792538" y="5435623"/>
            <a:ext cx="1079500" cy="468312"/>
          </a:xfrm>
          <a:prstGeom prst="line">
            <a:avLst/>
          </a:prstGeom>
          <a:noFill/>
          <a:ln w="28575">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a:solidFill>
                <a:srgbClr val="000000"/>
              </a:solidFill>
            </a:endParaRPr>
          </a:p>
        </p:txBody>
      </p:sp>
    </p:spTree>
    <p:extLst>
      <p:ext uri="{BB962C8B-B14F-4D97-AF65-F5344CB8AC3E}">
        <p14:creationId xmlns:p14="http://schemas.microsoft.com/office/powerpoint/2010/main" val="64921084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40661"/>
                                        </p:tgtEl>
                                        <p:attrNameLst>
                                          <p:attrName>style.visibility</p:attrName>
                                        </p:attrNameLst>
                                      </p:cBhvr>
                                      <p:to>
                                        <p:strVal val="visible"/>
                                      </p:to>
                                    </p:set>
                                    <p:animEffect transition="in" filter="checkerboard(across)">
                                      <p:cBhvr>
                                        <p:cTn id="7" dur="500"/>
                                        <p:tgtEl>
                                          <p:spTgt spid="24066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240663"/>
                                        </p:tgtEl>
                                        <p:attrNameLst>
                                          <p:attrName>style.visibility</p:attrName>
                                        </p:attrNameLst>
                                      </p:cBhvr>
                                      <p:to>
                                        <p:strVal val="visible"/>
                                      </p:to>
                                    </p:set>
                                    <p:animEffect transition="in" filter="checkerboard(across)">
                                      <p:cBhvr>
                                        <p:cTn id="12" dur="500"/>
                                        <p:tgtEl>
                                          <p:spTgt spid="240663"/>
                                        </p:tgtEl>
                                      </p:cBhvr>
                                    </p:animEffect>
                                  </p:childTnLst>
                                </p:cTn>
                              </p:par>
                              <p:par>
                                <p:cTn id="13" presetID="5" presetClass="entr" presetSubtype="10" fill="hold" grpId="0" nodeType="withEffect">
                                  <p:stCondLst>
                                    <p:cond delay="0"/>
                                  </p:stCondLst>
                                  <p:childTnLst>
                                    <p:set>
                                      <p:cBhvr>
                                        <p:cTn id="14" dur="1" fill="hold">
                                          <p:stCondLst>
                                            <p:cond delay="0"/>
                                          </p:stCondLst>
                                        </p:cTn>
                                        <p:tgtEl>
                                          <p:spTgt spid="240676"/>
                                        </p:tgtEl>
                                        <p:attrNameLst>
                                          <p:attrName>style.visibility</p:attrName>
                                        </p:attrNameLst>
                                      </p:cBhvr>
                                      <p:to>
                                        <p:strVal val="visible"/>
                                      </p:to>
                                    </p:set>
                                    <p:animEffect transition="in" filter="checkerboard(across)">
                                      <p:cBhvr>
                                        <p:cTn id="15" dur="500"/>
                                        <p:tgtEl>
                                          <p:spTgt spid="240676"/>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240664"/>
                                        </p:tgtEl>
                                        <p:attrNameLst>
                                          <p:attrName>style.visibility</p:attrName>
                                        </p:attrNameLst>
                                      </p:cBhvr>
                                      <p:to>
                                        <p:strVal val="visible"/>
                                      </p:to>
                                    </p:set>
                                    <p:animEffect transition="in" filter="checkerboard(across)">
                                      <p:cBhvr>
                                        <p:cTn id="18" dur="500"/>
                                        <p:tgtEl>
                                          <p:spTgt spid="240664"/>
                                        </p:tgtEl>
                                      </p:cBhvr>
                                    </p:animEffect>
                                  </p:childTnLst>
                                </p:cTn>
                              </p:par>
                              <p:par>
                                <p:cTn id="19" presetID="5" presetClass="entr" presetSubtype="10" fill="hold" grpId="0" nodeType="withEffect">
                                  <p:stCondLst>
                                    <p:cond delay="0"/>
                                  </p:stCondLst>
                                  <p:childTnLst>
                                    <p:set>
                                      <p:cBhvr>
                                        <p:cTn id="20" dur="1" fill="hold">
                                          <p:stCondLst>
                                            <p:cond delay="0"/>
                                          </p:stCondLst>
                                        </p:cTn>
                                        <p:tgtEl>
                                          <p:spTgt spid="240665"/>
                                        </p:tgtEl>
                                        <p:attrNameLst>
                                          <p:attrName>style.visibility</p:attrName>
                                        </p:attrNameLst>
                                      </p:cBhvr>
                                      <p:to>
                                        <p:strVal val="visible"/>
                                      </p:to>
                                    </p:set>
                                    <p:animEffect transition="in" filter="checkerboard(across)">
                                      <p:cBhvr>
                                        <p:cTn id="21" dur="500"/>
                                        <p:tgtEl>
                                          <p:spTgt spid="240665"/>
                                        </p:tgtEl>
                                      </p:cBhvr>
                                    </p:animEffect>
                                  </p:childTnLst>
                                </p:cTn>
                              </p:par>
                              <p:par>
                                <p:cTn id="22" presetID="5" presetClass="entr" presetSubtype="10" fill="hold" grpId="0" nodeType="withEffect">
                                  <p:stCondLst>
                                    <p:cond delay="0"/>
                                  </p:stCondLst>
                                  <p:childTnLst>
                                    <p:set>
                                      <p:cBhvr>
                                        <p:cTn id="23" dur="1" fill="hold">
                                          <p:stCondLst>
                                            <p:cond delay="0"/>
                                          </p:stCondLst>
                                        </p:cTn>
                                        <p:tgtEl>
                                          <p:spTgt spid="240666"/>
                                        </p:tgtEl>
                                        <p:attrNameLst>
                                          <p:attrName>style.visibility</p:attrName>
                                        </p:attrNameLst>
                                      </p:cBhvr>
                                      <p:to>
                                        <p:strVal val="visible"/>
                                      </p:to>
                                    </p:set>
                                    <p:animEffect transition="in" filter="checkerboard(across)">
                                      <p:cBhvr>
                                        <p:cTn id="24" dur="500"/>
                                        <p:tgtEl>
                                          <p:spTgt spid="240666"/>
                                        </p:tgtEl>
                                      </p:cBhvr>
                                    </p:animEffect>
                                  </p:childTnLst>
                                </p:cTn>
                              </p:par>
                              <p:par>
                                <p:cTn id="25" presetID="5" presetClass="entr" presetSubtype="10" fill="hold" grpId="0" nodeType="withEffect">
                                  <p:stCondLst>
                                    <p:cond delay="0"/>
                                  </p:stCondLst>
                                  <p:childTnLst>
                                    <p:set>
                                      <p:cBhvr>
                                        <p:cTn id="26" dur="1" fill="hold">
                                          <p:stCondLst>
                                            <p:cond delay="0"/>
                                          </p:stCondLst>
                                        </p:cTn>
                                        <p:tgtEl>
                                          <p:spTgt spid="240667"/>
                                        </p:tgtEl>
                                        <p:attrNameLst>
                                          <p:attrName>style.visibility</p:attrName>
                                        </p:attrNameLst>
                                      </p:cBhvr>
                                      <p:to>
                                        <p:strVal val="visible"/>
                                      </p:to>
                                    </p:set>
                                    <p:animEffect transition="in" filter="checkerboard(across)">
                                      <p:cBhvr>
                                        <p:cTn id="27" dur="500"/>
                                        <p:tgtEl>
                                          <p:spTgt spid="240667"/>
                                        </p:tgtEl>
                                      </p:cBhvr>
                                    </p:animEffect>
                                  </p:childTnLst>
                                </p:cTn>
                              </p:par>
                              <p:par>
                                <p:cTn id="28" presetID="5" presetClass="entr" presetSubtype="10" fill="hold" grpId="0" nodeType="withEffect">
                                  <p:stCondLst>
                                    <p:cond delay="0"/>
                                  </p:stCondLst>
                                  <p:childTnLst>
                                    <p:set>
                                      <p:cBhvr>
                                        <p:cTn id="29" dur="1" fill="hold">
                                          <p:stCondLst>
                                            <p:cond delay="0"/>
                                          </p:stCondLst>
                                        </p:cTn>
                                        <p:tgtEl>
                                          <p:spTgt spid="240668"/>
                                        </p:tgtEl>
                                        <p:attrNameLst>
                                          <p:attrName>style.visibility</p:attrName>
                                        </p:attrNameLst>
                                      </p:cBhvr>
                                      <p:to>
                                        <p:strVal val="visible"/>
                                      </p:to>
                                    </p:set>
                                    <p:animEffect transition="in" filter="checkerboard(across)">
                                      <p:cBhvr>
                                        <p:cTn id="30" dur="500"/>
                                        <p:tgtEl>
                                          <p:spTgt spid="240668"/>
                                        </p:tgtEl>
                                      </p:cBhvr>
                                    </p:animEffect>
                                  </p:childTnLst>
                                </p:cTn>
                              </p:par>
                              <p:par>
                                <p:cTn id="31" presetID="5" presetClass="entr" presetSubtype="10" fill="hold" grpId="0" nodeType="withEffect">
                                  <p:stCondLst>
                                    <p:cond delay="0"/>
                                  </p:stCondLst>
                                  <p:childTnLst>
                                    <p:set>
                                      <p:cBhvr>
                                        <p:cTn id="32" dur="1" fill="hold">
                                          <p:stCondLst>
                                            <p:cond delay="0"/>
                                          </p:stCondLst>
                                        </p:cTn>
                                        <p:tgtEl>
                                          <p:spTgt spid="240669"/>
                                        </p:tgtEl>
                                        <p:attrNameLst>
                                          <p:attrName>style.visibility</p:attrName>
                                        </p:attrNameLst>
                                      </p:cBhvr>
                                      <p:to>
                                        <p:strVal val="visible"/>
                                      </p:to>
                                    </p:set>
                                    <p:animEffect transition="in" filter="checkerboard(across)">
                                      <p:cBhvr>
                                        <p:cTn id="33" dur="500"/>
                                        <p:tgtEl>
                                          <p:spTgt spid="240669"/>
                                        </p:tgtEl>
                                      </p:cBhvr>
                                    </p:animEffect>
                                  </p:childTnLst>
                                </p:cTn>
                              </p:par>
                              <p:par>
                                <p:cTn id="34" presetID="5" presetClass="entr" presetSubtype="10" fill="hold" grpId="0" nodeType="withEffect">
                                  <p:stCondLst>
                                    <p:cond delay="0"/>
                                  </p:stCondLst>
                                  <p:childTnLst>
                                    <p:set>
                                      <p:cBhvr>
                                        <p:cTn id="35" dur="1" fill="hold">
                                          <p:stCondLst>
                                            <p:cond delay="0"/>
                                          </p:stCondLst>
                                        </p:cTn>
                                        <p:tgtEl>
                                          <p:spTgt spid="240670"/>
                                        </p:tgtEl>
                                        <p:attrNameLst>
                                          <p:attrName>style.visibility</p:attrName>
                                        </p:attrNameLst>
                                      </p:cBhvr>
                                      <p:to>
                                        <p:strVal val="visible"/>
                                      </p:to>
                                    </p:set>
                                    <p:animEffect transition="in" filter="checkerboard(across)">
                                      <p:cBhvr>
                                        <p:cTn id="36" dur="500"/>
                                        <p:tgtEl>
                                          <p:spTgt spid="240670"/>
                                        </p:tgtEl>
                                      </p:cBhvr>
                                    </p:animEffect>
                                  </p:childTnLst>
                                </p:cTn>
                              </p:par>
                              <p:par>
                                <p:cTn id="37" presetID="5" presetClass="entr" presetSubtype="10" fill="hold" grpId="0" nodeType="withEffect">
                                  <p:stCondLst>
                                    <p:cond delay="0"/>
                                  </p:stCondLst>
                                  <p:childTnLst>
                                    <p:set>
                                      <p:cBhvr>
                                        <p:cTn id="38" dur="1" fill="hold">
                                          <p:stCondLst>
                                            <p:cond delay="0"/>
                                          </p:stCondLst>
                                        </p:cTn>
                                        <p:tgtEl>
                                          <p:spTgt spid="240671"/>
                                        </p:tgtEl>
                                        <p:attrNameLst>
                                          <p:attrName>style.visibility</p:attrName>
                                        </p:attrNameLst>
                                      </p:cBhvr>
                                      <p:to>
                                        <p:strVal val="visible"/>
                                      </p:to>
                                    </p:set>
                                    <p:animEffect transition="in" filter="checkerboard(across)">
                                      <p:cBhvr>
                                        <p:cTn id="39" dur="500"/>
                                        <p:tgtEl>
                                          <p:spTgt spid="240671"/>
                                        </p:tgtEl>
                                      </p:cBhvr>
                                    </p:animEffect>
                                  </p:childTnLst>
                                </p:cTn>
                              </p:par>
                              <p:par>
                                <p:cTn id="40" presetID="5" presetClass="entr" presetSubtype="10" fill="hold" grpId="0" nodeType="withEffect">
                                  <p:stCondLst>
                                    <p:cond delay="0"/>
                                  </p:stCondLst>
                                  <p:childTnLst>
                                    <p:set>
                                      <p:cBhvr>
                                        <p:cTn id="41" dur="1" fill="hold">
                                          <p:stCondLst>
                                            <p:cond delay="0"/>
                                          </p:stCondLst>
                                        </p:cTn>
                                        <p:tgtEl>
                                          <p:spTgt spid="240672"/>
                                        </p:tgtEl>
                                        <p:attrNameLst>
                                          <p:attrName>style.visibility</p:attrName>
                                        </p:attrNameLst>
                                      </p:cBhvr>
                                      <p:to>
                                        <p:strVal val="visible"/>
                                      </p:to>
                                    </p:set>
                                    <p:animEffect transition="in" filter="checkerboard(across)">
                                      <p:cBhvr>
                                        <p:cTn id="42" dur="500"/>
                                        <p:tgtEl>
                                          <p:spTgt spid="240672"/>
                                        </p:tgtEl>
                                      </p:cBhvr>
                                    </p:animEffect>
                                  </p:childTnLst>
                                </p:cTn>
                              </p:par>
                              <p:par>
                                <p:cTn id="43" presetID="5" presetClass="entr" presetSubtype="10" fill="hold" grpId="0" nodeType="withEffect">
                                  <p:stCondLst>
                                    <p:cond delay="0"/>
                                  </p:stCondLst>
                                  <p:childTnLst>
                                    <p:set>
                                      <p:cBhvr>
                                        <p:cTn id="44" dur="1" fill="hold">
                                          <p:stCondLst>
                                            <p:cond delay="0"/>
                                          </p:stCondLst>
                                        </p:cTn>
                                        <p:tgtEl>
                                          <p:spTgt spid="240673"/>
                                        </p:tgtEl>
                                        <p:attrNameLst>
                                          <p:attrName>style.visibility</p:attrName>
                                        </p:attrNameLst>
                                      </p:cBhvr>
                                      <p:to>
                                        <p:strVal val="visible"/>
                                      </p:to>
                                    </p:set>
                                    <p:animEffect transition="in" filter="checkerboard(across)">
                                      <p:cBhvr>
                                        <p:cTn id="45" dur="500"/>
                                        <p:tgtEl>
                                          <p:spTgt spid="240673"/>
                                        </p:tgtEl>
                                      </p:cBhvr>
                                    </p:animEffect>
                                  </p:childTnLst>
                                </p:cTn>
                              </p:par>
                              <p:par>
                                <p:cTn id="46" presetID="5" presetClass="entr" presetSubtype="10" fill="hold" grpId="0" nodeType="withEffect">
                                  <p:stCondLst>
                                    <p:cond delay="0"/>
                                  </p:stCondLst>
                                  <p:childTnLst>
                                    <p:set>
                                      <p:cBhvr>
                                        <p:cTn id="47" dur="1" fill="hold">
                                          <p:stCondLst>
                                            <p:cond delay="0"/>
                                          </p:stCondLst>
                                        </p:cTn>
                                        <p:tgtEl>
                                          <p:spTgt spid="240675"/>
                                        </p:tgtEl>
                                        <p:attrNameLst>
                                          <p:attrName>style.visibility</p:attrName>
                                        </p:attrNameLst>
                                      </p:cBhvr>
                                      <p:to>
                                        <p:strVal val="visible"/>
                                      </p:to>
                                    </p:set>
                                    <p:animEffect transition="in" filter="checkerboard(across)">
                                      <p:cBhvr>
                                        <p:cTn id="48" dur="500"/>
                                        <p:tgtEl>
                                          <p:spTgt spid="240675"/>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5" presetClass="entr" presetSubtype="10" fill="hold" grpId="0" nodeType="clickEffect">
                                  <p:stCondLst>
                                    <p:cond delay="0"/>
                                  </p:stCondLst>
                                  <p:childTnLst>
                                    <p:set>
                                      <p:cBhvr>
                                        <p:cTn id="52" dur="1" fill="hold">
                                          <p:stCondLst>
                                            <p:cond delay="0"/>
                                          </p:stCondLst>
                                        </p:cTn>
                                        <p:tgtEl>
                                          <p:spTgt spid="240717"/>
                                        </p:tgtEl>
                                        <p:attrNameLst>
                                          <p:attrName>style.visibility</p:attrName>
                                        </p:attrNameLst>
                                      </p:cBhvr>
                                      <p:to>
                                        <p:strVal val="visible"/>
                                      </p:to>
                                    </p:set>
                                    <p:animEffect transition="in" filter="checkerboard(across)">
                                      <p:cBhvr>
                                        <p:cTn id="53" dur="500"/>
                                        <p:tgtEl>
                                          <p:spTgt spid="240717"/>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5" presetClass="entr" presetSubtype="10" fill="hold" grpId="0" nodeType="clickEffect">
                                  <p:stCondLst>
                                    <p:cond delay="0"/>
                                  </p:stCondLst>
                                  <p:childTnLst>
                                    <p:set>
                                      <p:cBhvr>
                                        <p:cTn id="57" dur="1" fill="hold">
                                          <p:stCondLst>
                                            <p:cond delay="0"/>
                                          </p:stCondLst>
                                        </p:cTn>
                                        <p:tgtEl>
                                          <p:spTgt spid="240716"/>
                                        </p:tgtEl>
                                        <p:attrNameLst>
                                          <p:attrName>style.visibility</p:attrName>
                                        </p:attrNameLst>
                                      </p:cBhvr>
                                      <p:to>
                                        <p:strVal val="visible"/>
                                      </p:to>
                                    </p:set>
                                    <p:animEffect transition="in" filter="checkerboard(across)">
                                      <p:cBhvr>
                                        <p:cTn id="58" dur="500"/>
                                        <p:tgtEl>
                                          <p:spTgt spid="240716"/>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4" presetClass="entr" presetSubtype="16" fill="hold" grpId="0" nodeType="clickEffect">
                                  <p:stCondLst>
                                    <p:cond delay="0"/>
                                  </p:stCondLst>
                                  <p:childTnLst>
                                    <p:set>
                                      <p:cBhvr>
                                        <p:cTn id="62" dur="1" fill="hold">
                                          <p:stCondLst>
                                            <p:cond delay="0"/>
                                          </p:stCondLst>
                                        </p:cTn>
                                        <p:tgtEl>
                                          <p:spTgt spid="240718"/>
                                        </p:tgtEl>
                                        <p:attrNameLst>
                                          <p:attrName>style.visibility</p:attrName>
                                        </p:attrNameLst>
                                      </p:cBhvr>
                                      <p:to>
                                        <p:strVal val="visible"/>
                                      </p:to>
                                    </p:set>
                                    <p:animEffect transition="in" filter="box(in)">
                                      <p:cBhvr>
                                        <p:cTn id="63" dur="500"/>
                                        <p:tgtEl>
                                          <p:spTgt spid="240718"/>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4" presetClass="entr" presetSubtype="16" fill="hold" grpId="0" nodeType="clickEffect">
                                  <p:stCondLst>
                                    <p:cond delay="0"/>
                                  </p:stCondLst>
                                  <p:childTnLst>
                                    <p:set>
                                      <p:cBhvr>
                                        <p:cTn id="67" dur="1" fill="hold">
                                          <p:stCondLst>
                                            <p:cond delay="0"/>
                                          </p:stCondLst>
                                        </p:cTn>
                                        <p:tgtEl>
                                          <p:spTgt spid="240719"/>
                                        </p:tgtEl>
                                        <p:attrNameLst>
                                          <p:attrName>style.visibility</p:attrName>
                                        </p:attrNameLst>
                                      </p:cBhvr>
                                      <p:to>
                                        <p:strVal val="visible"/>
                                      </p:to>
                                    </p:set>
                                    <p:animEffect transition="in" filter="box(in)">
                                      <p:cBhvr>
                                        <p:cTn id="68" dur="500"/>
                                        <p:tgtEl>
                                          <p:spTgt spid="240719"/>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4" presetClass="entr" presetSubtype="16" fill="hold" grpId="0" nodeType="clickEffect">
                                  <p:stCondLst>
                                    <p:cond delay="0"/>
                                  </p:stCondLst>
                                  <p:childTnLst>
                                    <p:set>
                                      <p:cBhvr>
                                        <p:cTn id="72" dur="1" fill="hold">
                                          <p:stCondLst>
                                            <p:cond delay="0"/>
                                          </p:stCondLst>
                                        </p:cTn>
                                        <p:tgtEl>
                                          <p:spTgt spid="240720"/>
                                        </p:tgtEl>
                                        <p:attrNameLst>
                                          <p:attrName>style.visibility</p:attrName>
                                        </p:attrNameLst>
                                      </p:cBhvr>
                                      <p:to>
                                        <p:strVal val="visible"/>
                                      </p:to>
                                    </p:set>
                                    <p:animEffect transition="in" filter="box(in)">
                                      <p:cBhvr>
                                        <p:cTn id="73" dur="500"/>
                                        <p:tgtEl>
                                          <p:spTgt spid="2407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0661" grpId="0"/>
      <p:bldP spid="240663" grpId="0" animBg="1"/>
      <p:bldP spid="240664" grpId="0" animBg="1"/>
      <p:bldP spid="240665" grpId="0" animBg="1"/>
      <p:bldP spid="240666" grpId="0" animBg="1"/>
      <p:bldP spid="240667" grpId="0" animBg="1"/>
      <p:bldP spid="240668" grpId="0" animBg="1"/>
      <p:bldP spid="240669" grpId="0" animBg="1"/>
      <p:bldP spid="240670" grpId="0" animBg="1"/>
      <p:bldP spid="240671" grpId="0" animBg="1"/>
      <p:bldP spid="240672" grpId="0" animBg="1"/>
      <p:bldP spid="240673" grpId="0" animBg="1"/>
      <p:bldP spid="240675" grpId="0" animBg="1"/>
      <p:bldP spid="240676" grpId="0" animBg="1"/>
      <p:bldP spid="240716" grpId="0" animBg="1"/>
      <p:bldP spid="240717" grpId="0" animBg="1"/>
      <p:bldP spid="240718" grpId="0" animBg="1"/>
      <p:bldP spid="240719" grpId="0" animBg="1"/>
      <p:bldP spid="24072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p:cNvSpPr>
            <a:spLocks noChangeArrowheads="1"/>
          </p:cNvSpPr>
          <p:nvPr/>
        </p:nvSpPr>
        <p:spPr bwMode="auto">
          <a:xfrm>
            <a:off x="1038570" y="966758"/>
            <a:ext cx="9246502" cy="6038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buNone/>
            </a:pPr>
            <a:r>
              <a:rPr lang="vi-VN" sz="2800" b="1" dirty="0">
                <a:solidFill>
                  <a:srgbClr val="FF3399"/>
                </a:solidFill>
                <a:latin typeface="Times New Roman" panose="02020603050405020304" pitchFamily="18" charset="0"/>
              </a:rPr>
              <a:t>*Hoàn cảnh:</a:t>
            </a:r>
            <a:r>
              <a:rPr lang="vi-VN" sz="2800" b="1" dirty="0">
                <a:solidFill>
                  <a:srgbClr val="333399"/>
                </a:solidFill>
                <a:latin typeface="Times New Roman" panose="02020603050405020304" pitchFamily="18" charset="0"/>
              </a:rPr>
              <a:t> Mùa đông năm 1951, trời lâm thâm, mưa lạnh, bên bờ sông Lam, Nghệ An, nghe  một anh bạn là chiến sĩ vệ quốc quân kể những chuyện được chứng kiến về một đêm không ngủ của Bác Hồ trên </a:t>
            </a:r>
            <a:r>
              <a:rPr lang="en-US" sz="2800" b="1" dirty="0" err="1">
                <a:solidFill>
                  <a:srgbClr val="333399"/>
                </a:solidFill>
                <a:latin typeface="Times New Roman" panose="02020603050405020304" pitchFamily="18" charset="0"/>
              </a:rPr>
              <a:t>đường</a:t>
            </a:r>
            <a:r>
              <a:rPr lang="vi-VN" sz="2800" b="1" dirty="0">
                <a:solidFill>
                  <a:srgbClr val="333399"/>
                </a:solidFill>
                <a:latin typeface="Times New Roman" panose="02020603050405020304" pitchFamily="18" charset="0"/>
              </a:rPr>
              <a:t> Người đi chiến dịch Biên giới - Thu đông 1950, Minh Huệ vô cùng xúc động, viết bài thơ này.</a:t>
            </a:r>
          </a:p>
          <a:p>
            <a:pPr>
              <a:buNone/>
            </a:pPr>
            <a:r>
              <a:rPr lang="vi-VN" sz="2800" b="1" dirty="0">
                <a:solidFill>
                  <a:srgbClr val="333399"/>
                </a:solidFill>
                <a:latin typeface="Times New Roman" panose="02020603050405020304" pitchFamily="18" charset="0"/>
              </a:rPr>
              <a:t> </a:t>
            </a:r>
            <a:r>
              <a:rPr lang="vi-VN" sz="2800" b="1" dirty="0">
                <a:solidFill>
                  <a:srgbClr val="FF3399"/>
                </a:solidFill>
                <a:latin typeface="Times New Roman" panose="02020603050405020304" pitchFamily="18" charset="0"/>
              </a:rPr>
              <a:t>*Thể thơ:</a:t>
            </a:r>
            <a:r>
              <a:rPr lang="vi-VN" sz="2800" b="1" dirty="0">
                <a:solidFill>
                  <a:srgbClr val="333399"/>
                </a:solidFill>
                <a:latin typeface="Times New Roman" panose="02020603050405020304" pitchFamily="18" charset="0"/>
              </a:rPr>
              <a:t> ngũ ng</a:t>
            </a:r>
            <a:r>
              <a:rPr lang="en-US" sz="2800" b="1" dirty="0">
                <a:solidFill>
                  <a:srgbClr val="333399"/>
                </a:solidFill>
                <a:latin typeface="Times New Roman" panose="02020603050405020304" pitchFamily="18" charset="0"/>
              </a:rPr>
              <a:t>ô</a:t>
            </a:r>
            <a:r>
              <a:rPr lang="vi-VN" sz="2800" b="1" dirty="0">
                <a:solidFill>
                  <a:srgbClr val="333399"/>
                </a:solidFill>
                <a:latin typeface="Times New Roman" panose="02020603050405020304" pitchFamily="18" charset="0"/>
              </a:rPr>
              <a:t>n (5 tiếng một d</a:t>
            </a:r>
            <a:r>
              <a:rPr lang="en-US" sz="2800" b="1" dirty="0">
                <a:solidFill>
                  <a:srgbClr val="333399"/>
                </a:solidFill>
                <a:latin typeface="Times New Roman" panose="02020603050405020304" pitchFamily="18" charset="0"/>
              </a:rPr>
              <a:t>ò</a:t>
            </a:r>
            <a:r>
              <a:rPr lang="vi-VN" sz="2800" b="1" dirty="0">
                <a:solidFill>
                  <a:srgbClr val="333399"/>
                </a:solidFill>
                <a:latin typeface="Times New Roman" panose="02020603050405020304" pitchFamily="18" charset="0"/>
              </a:rPr>
              <a:t>ng thơ, bốn</a:t>
            </a:r>
            <a:r>
              <a:rPr lang="en-US" sz="2800" b="1" dirty="0">
                <a:solidFill>
                  <a:srgbClr val="333399"/>
                </a:solidFill>
                <a:latin typeface="Times New Roman" panose="02020603050405020304" pitchFamily="18" charset="0"/>
              </a:rPr>
              <a:t> </a:t>
            </a:r>
            <a:r>
              <a:rPr lang="vi-VN" sz="2800" b="1" dirty="0">
                <a:solidFill>
                  <a:srgbClr val="333399"/>
                </a:solidFill>
                <a:latin typeface="Times New Roman" panose="02020603050405020304" pitchFamily="18" charset="0"/>
              </a:rPr>
              <a:t>d</a:t>
            </a:r>
            <a:r>
              <a:rPr lang="en-US" sz="2800" b="1" dirty="0">
                <a:solidFill>
                  <a:srgbClr val="333399"/>
                </a:solidFill>
                <a:latin typeface="Times New Roman" panose="02020603050405020304" pitchFamily="18" charset="0"/>
              </a:rPr>
              <a:t>ò</a:t>
            </a:r>
            <a:r>
              <a:rPr lang="vi-VN" sz="2800" b="1" dirty="0">
                <a:solidFill>
                  <a:srgbClr val="333399"/>
                </a:solidFill>
                <a:latin typeface="Times New Roman" panose="02020603050405020304" pitchFamily="18" charset="0"/>
              </a:rPr>
              <a:t>ng một khổ thơ).</a:t>
            </a:r>
          </a:p>
          <a:p>
            <a:pPr>
              <a:buNone/>
            </a:pPr>
            <a:r>
              <a:rPr lang="vi-VN" sz="2800" b="1" dirty="0">
                <a:solidFill>
                  <a:srgbClr val="FF3399"/>
                </a:solidFill>
                <a:latin typeface="Times New Roman" panose="02020603050405020304" pitchFamily="18" charset="0"/>
              </a:rPr>
              <a:t>*Phương thức biểu đạt:</a:t>
            </a:r>
            <a:r>
              <a:rPr lang="vi-VN" sz="2800" b="1" dirty="0">
                <a:solidFill>
                  <a:srgbClr val="333399"/>
                </a:solidFill>
                <a:latin typeface="Times New Roman" panose="02020603050405020304" pitchFamily="18" charset="0"/>
              </a:rPr>
              <a:t> Kết hợp  tự sự và trữ t</a:t>
            </a:r>
            <a:r>
              <a:rPr lang="en-US" sz="2800" b="1" dirty="0">
                <a:solidFill>
                  <a:srgbClr val="333399"/>
                </a:solidFill>
                <a:latin typeface="Times New Roman" panose="02020603050405020304" pitchFamily="18" charset="0"/>
              </a:rPr>
              <a:t>ì</a:t>
            </a:r>
            <a:r>
              <a:rPr lang="vi-VN" sz="2800" b="1" dirty="0">
                <a:solidFill>
                  <a:srgbClr val="333399"/>
                </a:solidFill>
                <a:latin typeface="Times New Roman" panose="02020603050405020304" pitchFamily="18" charset="0"/>
              </a:rPr>
              <a:t>nh, th</a:t>
            </a:r>
            <a:r>
              <a:rPr lang="en-US" sz="2800" b="1" dirty="0">
                <a:solidFill>
                  <a:srgbClr val="333399"/>
                </a:solidFill>
                <a:latin typeface="Times New Roman" panose="02020603050405020304" pitchFamily="18" charset="0"/>
              </a:rPr>
              <a:t>ê</a:t>
            </a:r>
            <a:r>
              <a:rPr lang="vi-VN" sz="2800" b="1" dirty="0">
                <a:solidFill>
                  <a:srgbClr val="333399"/>
                </a:solidFill>
                <a:latin typeface="Times New Roman" panose="02020603050405020304" pitchFamily="18" charset="0"/>
              </a:rPr>
              <a:t>m yếu tố mi</a:t>
            </a:r>
            <a:r>
              <a:rPr lang="en-US" sz="2800" b="1" dirty="0">
                <a:solidFill>
                  <a:srgbClr val="333399"/>
                </a:solidFill>
                <a:latin typeface="Times New Roman" panose="02020603050405020304" pitchFamily="18" charset="0"/>
              </a:rPr>
              <a:t>ê</a:t>
            </a:r>
            <a:r>
              <a:rPr lang="vi-VN" sz="2800" b="1" dirty="0">
                <a:solidFill>
                  <a:srgbClr val="333399"/>
                </a:solidFill>
                <a:latin typeface="Times New Roman" panose="02020603050405020304" pitchFamily="18" charset="0"/>
              </a:rPr>
              <a:t>u tả.  </a:t>
            </a:r>
          </a:p>
          <a:p>
            <a:pPr>
              <a:buNone/>
            </a:pPr>
            <a:r>
              <a:rPr lang="en-US" sz="2800" b="1" dirty="0">
                <a:solidFill>
                  <a:srgbClr val="FF3399"/>
                </a:solidFill>
                <a:latin typeface="Times New Roman" panose="02020603050405020304" pitchFamily="18" charset="0"/>
              </a:rPr>
              <a:t>*</a:t>
            </a:r>
            <a:r>
              <a:rPr lang="en-US" sz="2800" b="1" dirty="0" err="1">
                <a:solidFill>
                  <a:srgbClr val="FF3399"/>
                </a:solidFill>
                <a:latin typeface="Times New Roman" panose="02020603050405020304" pitchFamily="18" charset="0"/>
              </a:rPr>
              <a:t>Mạch</a:t>
            </a:r>
            <a:r>
              <a:rPr lang="en-US" sz="2800" b="1" dirty="0">
                <a:solidFill>
                  <a:srgbClr val="FF3399"/>
                </a:solidFill>
                <a:latin typeface="Times New Roman" panose="02020603050405020304" pitchFamily="18" charset="0"/>
              </a:rPr>
              <a:t> </a:t>
            </a:r>
            <a:r>
              <a:rPr lang="en-US" sz="2800" b="1" dirty="0" err="1">
                <a:solidFill>
                  <a:srgbClr val="FF3399"/>
                </a:solidFill>
                <a:latin typeface="Times New Roman" panose="02020603050405020304" pitchFamily="18" charset="0"/>
              </a:rPr>
              <a:t>cảm</a:t>
            </a:r>
            <a:r>
              <a:rPr lang="en-US" sz="2800" b="1" dirty="0">
                <a:solidFill>
                  <a:srgbClr val="FF3399"/>
                </a:solidFill>
                <a:latin typeface="Times New Roman" panose="02020603050405020304" pitchFamily="18" charset="0"/>
              </a:rPr>
              <a:t> </a:t>
            </a:r>
            <a:r>
              <a:rPr lang="en-US" sz="2800" b="1" dirty="0" err="1">
                <a:solidFill>
                  <a:srgbClr val="FF3399"/>
                </a:solidFill>
                <a:latin typeface="Times New Roman" panose="02020603050405020304" pitchFamily="18" charset="0"/>
              </a:rPr>
              <a:t>xúc</a:t>
            </a:r>
            <a:r>
              <a:rPr lang="en-US" sz="2800" b="1" dirty="0">
                <a:solidFill>
                  <a:srgbClr val="FF3399"/>
                </a:solidFill>
                <a:latin typeface="Times New Roman" panose="02020603050405020304" pitchFamily="18" charset="0"/>
              </a:rPr>
              <a:t> </a:t>
            </a:r>
            <a:r>
              <a:rPr lang="en-US" sz="2800" b="1" dirty="0" err="1">
                <a:solidFill>
                  <a:srgbClr val="FF3399"/>
                </a:solidFill>
                <a:latin typeface="Times New Roman" panose="02020603050405020304" pitchFamily="18" charset="0"/>
              </a:rPr>
              <a:t>chính</a:t>
            </a:r>
            <a:r>
              <a:rPr lang="en-US" sz="2800" b="1" dirty="0">
                <a:solidFill>
                  <a:srgbClr val="FF3399"/>
                </a:solidFill>
                <a:latin typeface="Times New Roman" panose="02020603050405020304" pitchFamily="18" charset="0"/>
              </a:rPr>
              <a:t>:</a:t>
            </a:r>
            <a:r>
              <a:rPr lang="en-US" sz="2800" b="1" dirty="0">
                <a:solidFill>
                  <a:srgbClr val="333399"/>
                </a:solidFill>
                <a:latin typeface="Times New Roman" panose="02020603050405020304" pitchFamily="18" charset="0"/>
              </a:rPr>
              <a:t> </a:t>
            </a:r>
            <a:r>
              <a:rPr lang="en-US" sz="2800" b="1" dirty="0" err="1">
                <a:solidFill>
                  <a:srgbClr val="333399"/>
                </a:solidFill>
                <a:latin typeface="Times New Roman" panose="02020603050405020304" pitchFamily="18" charset="0"/>
              </a:rPr>
              <a:t>Tình</a:t>
            </a:r>
            <a:r>
              <a:rPr lang="en-US" sz="2800" b="1" dirty="0">
                <a:solidFill>
                  <a:srgbClr val="333399"/>
                </a:solidFill>
                <a:latin typeface="Times New Roman" panose="02020603050405020304" pitchFamily="18" charset="0"/>
              </a:rPr>
              <a:t> </a:t>
            </a:r>
            <a:r>
              <a:rPr lang="en-US" sz="2800" b="1" dirty="0" err="1">
                <a:solidFill>
                  <a:srgbClr val="333399"/>
                </a:solidFill>
                <a:latin typeface="Times New Roman" panose="02020603050405020304" pitchFamily="18" charset="0"/>
              </a:rPr>
              <a:t>cảm</a:t>
            </a:r>
            <a:r>
              <a:rPr lang="en-US" sz="2800" b="1" dirty="0">
                <a:solidFill>
                  <a:srgbClr val="333399"/>
                </a:solidFill>
                <a:latin typeface="Times New Roman" panose="02020603050405020304" pitchFamily="18" charset="0"/>
              </a:rPr>
              <a:t> </a:t>
            </a:r>
            <a:r>
              <a:rPr lang="en-US" sz="2800" b="1" dirty="0" err="1">
                <a:solidFill>
                  <a:srgbClr val="333399"/>
                </a:solidFill>
                <a:latin typeface="Times New Roman" panose="02020603050405020304" pitchFamily="18" charset="0"/>
              </a:rPr>
              <a:t>của</a:t>
            </a:r>
            <a:r>
              <a:rPr lang="en-US" sz="2800" b="1" dirty="0">
                <a:solidFill>
                  <a:srgbClr val="333399"/>
                </a:solidFill>
                <a:latin typeface="Times New Roman" panose="02020603050405020304" pitchFamily="18" charset="0"/>
              </a:rPr>
              <a:t> </a:t>
            </a:r>
            <a:r>
              <a:rPr lang="en-US" sz="2800" b="1" dirty="0" err="1">
                <a:solidFill>
                  <a:srgbClr val="333399"/>
                </a:solidFill>
                <a:latin typeface="Times New Roman" panose="02020603050405020304" pitchFamily="18" charset="0"/>
              </a:rPr>
              <a:t>Bác</a:t>
            </a:r>
            <a:r>
              <a:rPr lang="en-US" sz="2800" b="1" dirty="0">
                <a:solidFill>
                  <a:srgbClr val="333399"/>
                </a:solidFill>
                <a:latin typeface="Times New Roman" panose="02020603050405020304" pitchFamily="18" charset="0"/>
              </a:rPr>
              <a:t> </a:t>
            </a:r>
            <a:r>
              <a:rPr lang="en-US" sz="2800" b="1" dirty="0" err="1">
                <a:solidFill>
                  <a:srgbClr val="333399"/>
                </a:solidFill>
                <a:latin typeface="Times New Roman" panose="02020603050405020304" pitchFamily="18" charset="0"/>
              </a:rPr>
              <a:t>đối</a:t>
            </a:r>
            <a:r>
              <a:rPr lang="en-US" sz="2800" b="1" dirty="0">
                <a:solidFill>
                  <a:srgbClr val="333399"/>
                </a:solidFill>
                <a:latin typeface="Times New Roman" panose="02020603050405020304" pitchFamily="18" charset="0"/>
              </a:rPr>
              <a:t>  </a:t>
            </a:r>
            <a:r>
              <a:rPr lang="en-US" sz="2800" b="1" dirty="0" err="1">
                <a:solidFill>
                  <a:srgbClr val="333399"/>
                </a:solidFill>
                <a:latin typeface="Times New Roman" panose="02020603050405020304" pitchFamily="18" charset="0"/>
              </a:rPr>
              <a:t>với</a:t>
            </a:r>
            <a:r>
              <a:rPr lang="en-US" sz="2800" b="1" dirty="0">
                <a:solidFill>
                  <a:srgbClr val="333399"/>
                </a:solidFill>
                <a:latin typeface="Times New Roman" panose="02020603050405020304" pitchFamily="18" charset="0"/>
              </a:rPr>
              <a:t> </a:t>
            </a:r>
            <a:r>
              <a:rPr lang="en-US" sz="2800" b="1" dirty="0" err="1">
                <a:solidFill>
                  <a:srgbClr val="333399"/>
                </a:solidFill>
                <a:latin typeface="Times New Roman" panose="02020603050405020304" pitchFamily="18" charset="0"/>
              </a:rPr>
              <a:t>bộ</a:t>
            </a:r>
            <a:r>
              <a:rPr lang="en-US" sz="2800" b="1" dirty="0">
                <a:solidFill>
                  <a:srgbClr val="333399"/>
                </a:solidFill>
                <a:latin typeface="Times New Roman" panose="02020603050405020304" pitchFamily="18" charset="0"/>
              </a:rPr>
              <a:t> </a:t>
            </a:r>
            <a:r>
              <a:rPr lang="en-US" sz="2800" b="1" dirty="0" err="1">
                <a:solidFill>
                  <a:srgbClr val="333399"/>
                </a:solidFill>
                <a:latin typeface="Times New Roman" panose="02020603050405020304" pitchFamily="18" charset="0"/>
              </a:rPr>
              <a:t>đội</a:t>
            </a:r>
            <a:r>
              <a:rPr lang="en-US" sz="2800" b="1" dirty="0">
                <a:solidFill>
                  <a:srgbClr val="333399"/>
                </a:solidFill>
                <a:latin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dân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công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và</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tình</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cảm</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của</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anh</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đội</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viên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đối</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với</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Bác</a:t>
            </a:r>
            <a:r>
              <a:rPr lang="en-US" altLang="en-US" sz="2800" b="1" dirty="0">
                <a:latin typeface="Times New Roman" panose="02020603050405020304" pitchFamily="18" charset="0"/>
                <a:cs typeface="Times New Roman" panose="02020603050405020304" pitchFamily="18" charset="0"/>
              </a:rPr>
              <a:t>.</a:t>
            </a:r>
          </a:p>
          <a:p>
            <a:pPr>
              <a:buNone/>
            </a:pPr>
            <a:endParaRPr lang="en-US" altLang="en-US" sz="2800" b="1" dirty="0">
              <a:solidFill>
                <a:srgbClr val="333399"/>
              </a:solidFill>
            </a:endParaRPr>
          </a:p>
        </p:txBody>
      </p:sp>
      <p:sp>
        <p:nvSpPr>
          <p:cNvPr id="2061" name="WordArt 13"/>
          <p:cNvSpPr>
            <a:spLocks noChangeArrowheads="1" noChangeShapeType="1" noTextEdit="1"/>
          </p:cNvSpPr>
          <p:nvPr/>
        </p:nvSpPr>
        <p:spPr bwMode="auto">
          <a:xfrm>
            <a:off x="10922584" y="94920"/>
            <a:ext cx="238125" cy="874713"/>
          </a:xfrm>
          <a:prstGeom prst="rect">
            <a:avLst/>
          </a:prstGeom>
        </p:spPr>
        <p:txBody>
          <a:bodyPr wrap="none" fromWordArt="1">
            <a:prstTxWarp prst="textCascadeUp">
              <a:avLst>
                <a:gd name="adj" fmla="val 44444"/>
              </a:avLst>
            </a:prstTxWarp>
            <a:scene3d>
              <a:camera prst="legacyPerspectiveFront">
                <a:rot lat="20519995" lon="1080000" rev="0"/>
              </a:camera>
              <a:lightRig rig="legacyHarsh2" dir="b"/>
            </a:scene3d>
            <a:sp3d extrusionH="430200" prstMaterial="legacyMatte">
              <a:extrusionClr>
                <a:srgbClr val="FF6600"/>
              </a:extrusionClr>
              <a:contourClr>
                <a:srgbClr val="FFE701"/>
              </a:contourClr>
            </a:sp3d>
          </a:bodyPr>
          <a:lstStyle/>
          <a:p>
            <a:pPr algn="ctr" eaLnBrk="0" fontAlgn="base" hangingPunct="0">
              <a:spcBef>
                <a:spcPct val="0"/>
              </a:spcBef>
              <a:spcAft>
                <a:spcPct val="0"/>
              </a:spcAft>
            </a:pPr>
            <a:r>
              <a:rPr lang="en-US" sz="3600" kern="10" dirty="0">
                <a:ln w="9525">
                  <a:round/>
                  <a:headEnd/>
                  <a:tailEnd/>
                </a:ln>
                <a:gradFill rotWithShape="1">
                  <a:gsLst>
                    <a:gs pos="0">
                      <a:srgbClr val="FFE701"/>
                    </a:gs>
                    <a:gs pos="100000">
                      <a:srgbClr val="FE3E02"/>
                    </a:gs>
                  </a:gsLst>
                  <a:lin ang="5400000" scaled="1"/>
                </a:gradFill>
              </a:rPr>
              <a:t>?</a:t>
            </a:r>
          </a:p>
        </p:txBody>
      </p:sp>
      <p:sp>
        <p:nvSpPr>
          <p:cNvPr id="2062" name="WordArt 14"/>
          <p:cNvSpPr>
            <a:spLocks noChangeArrowheads="1" noChangeShapeType="1" noTextEdit="1"/>
          </p:cNvSpPr>
          <p:nvPr/>
        </p:nvSpPr>
        <p:spPr bwMode="auto">
          <a:xfrm>
            <a:off x="10922584" y="3406620"/>
            <a:ext cx="397171" cy="743281"/>
          </a:xfrm>
          <a:prstGeom prst="rect">
            <a:avLst/>
          </a:prstGeom>
        </p:spPr>
        <p:txBody>
          <a:bodyPr wrap="none" fromWordArt="1">
            <a:prstTxWarp prst="textCascadeUp">
              <a:avLst>
                <a:gd name="adj" fmla="val 44444"/>
              </a:avLst>
            </a:prstTxWarp>
            <a:scene3d>
              <a:camera prst="legacyPerspectiveFront">
                <a:rot lat="20519995" lon="1080000" rev="0"/>
              </a:camera>
              <a:lightRig rig="legacyHarsh2" dir="b"/>
            </a:scene3d>
            <a:sp3d extrusionH="430200" prstMaterial="legacyMatte">
              <a:extrusionClr>
                <a:srgbClr val="FF6600"/>
              </a:extrusionClr>
              <a:contourClr>
                <a:srgbClr val="FFE701"/>
              </a:contourClr>
            </a:sp3d>
          </a:bodyPr>
          <a:lstStyle/>
          <a:p>
            <a:pPr algn="ctr" eaLnBrk="0" fontAlgn="base" hangingPunct="0">
              <a:spcBef>
                <a:spcPct val="0"/>
              </a:spcBef>
              <a:spcAft>
                <a:spcPct val="0"/>
              </a:spcAft>
            </a:pPr>
            <a:r>
              <a:rPr lang="en-US" sz="3600" kern="10" dirty="0">
                <a:ln w="9525">
                  <a:round/>
                  <a:headEnd/>
                  <a:tailEnd/>
                </a:ln>
                <a:gradFill rotWithShape="1">
                  <a:gsLst>
                    <a:gs pos="0">
                      <a:srgbClr val="FFE701"/>
                    </a:gs>
                    <a:gs pos="100000">
                      <a:srgbClr val="FE3E02"/>
                    </a:gs>
                  </a:gsLst>
                  <a:lin ang="5400000" scaled="1"/>
                </a:gradFill>
              </a:rPr>
              <a:t>?</a:t>
            </a:r>
          </a:p>
        </p:txBody>
      </p:sp>
      <p:sp>
        <p:nvSpPr>
          <p:cNvPr id="13" name="Rounded Rectangle 12"/>
          <p:cNvSpPr/>
          <p:nvPr/>
        </p:nvSpPr>
        <p:spPr>
          <a:xfrm>
            <a:off x="-8936" y="55233"/>
            <a:ext cx="3641834" cy="914400"/>
          </a:xfrm>
          <a:prstGeom prst="roundRect">
            <a:avLst/>
          </a:prstGeom>
          <a:solidFill>
            <a:sysClr val="window" lastClr="FFFFFF"/>
          </a:solidFill>
          <a:ln w="19050" cap="rnd" cmpd="sng" algn="ctr">
            <a:solidFill>
              <a:srgbClr val="C42F1A"/>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rPr>
              <a:t>2. </a:t>
            </a:r>
            <a:r>
              <a:rPr kumimoji="0" lang="en-US" sz="4800" b="1" i="0" u="none" strike="noStrike" kern="0" cap="none" spc="0" normalizeH="0" baseline="0" noProof="0" dirty="0" err="1">
                <a:ln>
                  <a:noFill/>
                </a:ln>
                <a:solidFill>
                  <a:srgbClr val="FF0000"/>
                </a:solidFill>
                <a:effectLst/>
                <a:uLnTx/>
                <a:uFillTx/>
                <a:latin typeface="Times New Roman" pitchFamily="18" charset="0"/>
                <a:ea typeface="+mn-ea"/>
                <a:cs typeface="Times New Roman" pitchFamily="18" charset="0"/>
              </a:rPr>
              <a:t>Tác</a:t>
            </a:r>
            <a:r>
              <a:rPr kumimoji="0" lang="en-US" sz="4800" b="1"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4800" b="1" i="0" u="none" strike="noStrike" kern="0" cap="none" spc="0" normalizeH="0" baseline="0" noProof="0" dirty="0" err="1">
                <a:ln>
                  <a:noFill/>
                </a:ln>
                <a:solidFill>
                  <a:srgbClr val="FF0000"/>
                </a:solidFill>
                <a:effectLst/>
                <a:uLnTx/>
                <a:uFillTx/>
                <a:latin typeface="Times New Roman" pitchFamily="18" charset="0"/>
                <a:ea typeface="+mn-ea"/>
                <a:cs typeface="Times New Roman" pitchFamily="18" charset="0"/>
              </a:rPr>
              <a:t>phẩm</a:t>
            </a:r>
            <a:endParaRPr kumimoji="0" lang="en-US" sz="4800" b="1"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27836890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ppt_x</p:attrName>
                                        </p:attrNameLst>
                                      </p:cBhvr>
                                      <p:tavLst>
                                        <p:tav tm="0">
                                          <p:val>
                                            <p:strVal val="#ppt_x-.2"/>
                                          </p:val>
                                        </p:tav>
                                        <p:tav tm="100000">
                                          <p:val>
                                            <p:strVal val="#ppt_x"/>
                                          </p:val>
                                        </p:tav>
                                      </p:tavLst>
                                    </p:anim>
                                    <p:anim calcmode="lin" valueType="num">
                                      <p:cBhvr>
                                        <p:cTn id="8" dur="1000" fill="hold"/>
                                        <p:tgtEl>
                                          <p:spTgt spid="13"/>
                                        </p:tgtEl>
                                        <p:attrNameLst>
                                          <p:attrName>ppt_y</p:attrName>
                                        </p:attrNameLst>
                                      </p:cBhvr>
                                      <p:tavLst>
                                        <p:tav tm="0">
                                          <p:val>
                                            <p:strVal val="#ppt_y"/>
                                          </p:val>
                                        </p:tav>
                                        <p:tav tm="100000">
                                          <p:val>
                                            <p:strVal val="#ppt_y"/>
                                          </p:val>
                                        </p:tav>
                                      </p:tavLst>
                                    </p:anim>
                                    <p:animEffect transition="in" filter="wipe(right)" prLst="gradientSize: 0.1">
                                      <p:cBhvr>
                                        <p:cTn id="9" dur="10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4" presetClass="entr" presetSubtype="32" fill="hold" grpId="0" nodeType="clickEffect">
                                  <p:stCondLst>
                                    <p:cond delay="0"/>
                                  </p:stCondLst>
                                  <p:childTnLst>
                                    <p:set>
                                      <p:cBhvr>
                                        <p:cTn id="13" dur="1" fill="hold">
                                          <p:stCondLst>
                                            <p:cond delay="0"/>
                                          </p:stCondLst>
                                        </p:cTn>
                                        <p:tgtEl>
                                          <p:spTgt spid="2061"/>
                                        </p:tgtEl>
                                        <p:attrNameLst>
                                          <p:attrName>style.visibility</p:attrName>
                                        </p:attrNameLst>
                                      </p:cBhvr>
                                      <p:to>
                                        <p:strVal val="visible"/>
                                      </p:to>
                                    </p:set>
                                    <p:animEffect transition="in" filter="box(out)">
                                      <p:cBhvr>
                                        <p:cTn id="14" dur="500"/>
                                        <p:tgtEl>
                                          <p:spTgt spid="2061"/>
                                        </p:tgtEl>
                                      </p:cBhvr>
                                    </p:animEffect>
                                  </p:childTnLst>
                                </p:cTn>
                              </p:par>
                            </p:childTnLst>
                          </p:cTn>
                        </p:par>
                      </p:childTnLst>
                    </p:cTn>
                  </p:par>
                  <p:par>
                    <p:cTn id="15" fill="hold">
                      <p:stCondLst>
                        <p:cond delay="indefinite"/>
                      </p:stCondLst>
                      <p:childTnLst>
                        <p:par>
                          <p:cTn id="16" fill="hold">
                            <p:stCondLst>
                              <p:cond delay="0"/>
                            </p:stCondLst>
                            <p:childTnLst>
                              <p:par>
                                <p:cTn id="17" presetID="4" presetClass="exit" presetSubtype="16" fill="hold" grpId="2" nodeType="clickEffect">
                                  <p:stCondLst>
                                    <p:cond delay="0"/>
                                  </p:stCondLst>
                                  <p:childTnLst>
                                    <p:animEffect transition="out" filter="box(in)">
                                      <p:cBhvr>
                                        <p:cTn id="18" dur="500"/>
                                        <p:tgtEl>
                                          <p:spTgt spid="2061"/>
                                        </p:tgtEl>
                                      </p:cBhvr>
                                    </p:animEffect>
                                    <p:set>
                                      <p:cBhvr>
                                        <p:cTn id="19" dur="1" fill="hold">
                                          <p:stCondLst>
                                            <p:cond delay="499"/>
                                          </p:stCondLst>
                                        </p:cTn>
                                        <p:tgtEl>
                                          <p:spTgt spid="2061"/>
                                        </p:tgtEl>
                                        <p:attrNameLst>
                                          <p:attrName>style.visibility</p:attrName>
                                        </p:attrNameLst>
                                      </p:cBhvr>
                                      <p:to>
                                        <p:strVal val="hidden"/>
                                      </p:to>
                                    </p:set>
                                  </p:childTnLst>
                                </p:cTn>
                              </p:par>
                              <p:par>
                                <p:cTn id="20" presetID="8" presetClass="emph" presetSubtype="0" fill="hold" grpId="1" nodeType="withEffect">
                                  <p:stCondLst>
                                    <p:cond delay="0"/>
                                  </p:stCondLst>
                                  <p:childTnLst>
                                    <p:animRot by="21600000">
                                      <p:cBhvr>
                                        <p:cTn id="21" dur="2000" fill="hold"/>
                                        <p:tgtEl>
                                          <p:spTgt spid="2061"/>
                                        </p:tgtEl>
                                        <p:attrNameLst>
                                          <p:attrName>r</p:attrName>
                                        </p:attrNameLst>
                                      </p:cBhvr>
                                    </p:animRot>
                                  </p:childTnLst>
                                </p:cTn>
                              </p:par>
                            </p:childTnLst>
                          </p:cTn>
                        </p:par>
                      </p:childTnLst>
                    </p:cTn>
                  </p:par>
                  <p:par>
                    <p:cTn id="22" fill="hold">
                      <p:stCondLst>
                        <p:cond delay="indefinite"/>
                      </p:stCondLst>
                      <p:childTnLst>
                        <p:par>
                          <p:cTn id="23" fill="hold">
                            <p:stCondLst>
                              <p:cond delay="0"/>
                            </p:stCondLst>
                            <p:childTnLst>
                              <p:par>
                                <p:cTn id="24" presetID="2" presetClass="entr" presetSubtype="8" fill="hold" nodeType="clickEffect">
                                  <p:stCondLst>
                                    <p:cond delay="0"/>
                                  </p:stCondLst>
                                  <p:childTnLst>
                                    <p:set>
                                      <p:cBhvr>
                                        <p:cTn id="25" dur="1" fill="hold">
                                          <p:stCondLst>
                                            <p:cond delay="0"/>
                                          </p:stCondLst>
                                        </p:cTn>
                                        <p:tgtEl>
                                          <p:spTgt spid="2052">
                                            <p:txEl>
                                              <p:pRg st="0" end="0"/>
                                            </p:txEl>
                                          </p:spTgt>
                                        </p:tgtEl>
                                        <p:attrNameLst>
                                          <p:attrName>style.visibility</p:attrName>
                                        </p:attrNameLst>
                                      </p:cBhvr>
                                      <p:to>
                                        <p:strVal val="visible"/>
                                      </p:to>
                                    </p:set>
                                    <p:anim calcmode="lin" valueType="num">
                                      <p:cBhvr additive="base">
                                        <p:cTn id="26" dur="500" fill="hold"/>
                                        <p:tgtEl>
                                          <p:spTgt spid="2052">
                                            <p:txEl>
                                              <p:pRg st="0" end="0"/>
                                            </p:txEl>
                                          </p:spTgt>
                                        </p:tgtEl>
                                        <p:attrNameLst>
                                          <p:attrName>ppt_x</p:attrName>
                                        </p:attrNameLst>
                                      </p:cBhvr>
                                      <p:tavLst>
                                        <p:tav tm="0">
                                          <p:val>
                                            <p:strVal val="0-#ppt_w/2"/>
                                          </p:val>
                                        </p:tav>
                                        <p:tav tm="100000">
                                          <p:val>
                                            <p:strVal val="#ppt_x"/>
                                          </p:val>
                                        </p:tav>
                                      </p:tavLst>
                                    </p:anim>
                                    <p:anim calcmode="lin" valueType="num">
                                      <p:cBhvr additive="base">
                                        <p:cTn id="27" dur="500" fill="hold"/>
                                        <p:tgtEl>
                                          <p:spTgt spid="205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8" fill="hold" nodeType="clickEffect">
                                  <p:stCondLst>
                                    <p:cond delay="0"/>
                                  </p:stCondLst>
                                  <p:childTnLst>
                                    <p:set>
                                      <p:cBhvr>
                                        <p:cTn id="31" dur="1" fill="hold">
                                          <p:stCondLst>
                                            <p:cond delay="0"/>
                                          </p:stCondLst>
                                        </p:cTn>
                                        <p:tgtEl>
                                          <p:spTgt spid="2052">
                                            <p:txEl>
                                              <p:pRg st="1" end="1"/>
                                            </p:txEl>
                                          </p:spTgt>
                                        </p:tgtEl>
                                        <p:attrNameLst>
                                          <p:attrName>style.visibility</p:attrName>
                                        </p:attrNameLst>
                                      </p:cBhvr>
                                      <p:to>
                                        <p:strVal val="visible"/>
                                      </p:to>
                                    </p:set>
                                    <p:anim calcmode="lin" valueType="num">
                                      <p:cBhvr additive="base">
                                        <p:cTn id="32" dur="500" fill="hold"/>
                                        <p:tgtEl>
                                          <p:spTgt spid="2052">
                                            <p:txEl>
                                              <p:pRg st="1" end="1"/>
                                            </p:txEl>
                                          </p:spTgt>
                                        </p:tgtEl>
                                        <p:attrNameLst>
                                          <p:attrName>ppt_x</p:attrName>
                                        </p:attrNameLst>
                                      </p:cBhvr>
                                      <p:tavLst>
                                        <p:tav tm="0">
                                          <p:val>
                                            <p:strVal val="0-#ppt_w/2"/>
                                          </p:val>
                                        </p:tav>
                                        <p:tav tm="100000">
                                          <p:val>
                                            <p:strVal val="#ppt_x"/>
                                          </p:val>
                                        </p:tav>
                                      </p:tavLst>
                                    </p:anim>
                                    <p:anim calcmode="lin" valueType="num">
                                      <p:cBhvr additive="base">
                                        <p:cTn id="33" dur="500" fill="hold"/>
                                        <p:tgtEl>
                                          <p:spTgt spid="205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8" fill="hold" nodeType="clickEffect">
                                  <p:stCondLst>
                                    <p:cond delay="0"/>
                                  </p:stCondLst>
                                  <p:childTnLst>
                                    <p:set>
                                      <p:cBhvr>
                                        <p:cTn id="37" dur="1" fill="hold">
                                          <p:stCondLst>
                                            <p:cond delay="0"/>
                                          </p:stCondLst>
                                        </p:cTn>
                                        <p:tgtEl>
                                          <p:spTgt spid="2052">
                                            <p:txEl>
                                              <p:pRg st="2" end="2"/>
                                            </p:txEl>
                                          </p:spTgt>
                                        </p:tgtEl>
                                        <p:attrNameLst>
                                          <p:attrName>style.visibility</p:attrName>
                                        </p:attrNameLst>
                                      </p:cBhvr>
                                      <p:to>
                                        <p:strVal val="visible"/>
                                      </p:to>
                                    </p:set>
                                    <p:anim calcmode="lin" valueType="num">
                                      <p:cBhvr additive="base">
                                        <p:cTn id="38" dur="500" fill="hold"/>
                                        <p:tgtEl>
                                          <p:spTgt spid="2052">
                                            <p:txEl>
                                              <p:pRg st="2" end="2"/>
                                            </p:txEl>
                                          </p:spTgt>
                                        </p:tgtEl>
                                        <p:attrNameLst>
                                          <p:attrName>ppt_x</p:attrName>
                                        </p:attrNameLst>
                                      </p:cBhvr>
                                      <p:tavLst>
                                        <p:tav tm="0">
                                          <p:val>
                                            <p:strVal val="0-#ppt_w/2"/>
                                          </p:val>
                                        </p:tav>
                                        <p:tav tm="100000">
                                          <p:val>
                                            <p:strVal val="#ppt_x"/>
                                          </p:val>
                                        </p:tav>
                                      </p:tavLst>
                                    </p:anim>
                                    <p:anim calcmode="lin" valueType="num">
                                      <p:cBhvr additive="base">
                                        <p:cTn id="39" dur="500" fill="hold"/>
                                        <p:tgtEl>
                                          <p:spTgt spid="2052">
                                            <p:txEl>
                                              <p:pRg st="2" end="2"/>
                                            </p:txEl>
                                          </p:spTgt>
                                        </p:tgtEl>
                                        <p:attrNameLst>
                                          <p:attrName>ppt_y</p:attrName>
                                        </p:attrNameLst>
                                      </p:cBhvr>
                                      <p:tavLst>
                                        <p:tav tm="0">
                                          <p:val>
                                            <p:strVal val="#ppt_y"/>
                                          </p:val>
                                        </p:tav>
                                        <p:tav tm="100000">
                                          <p:val>
                                            <p:strVal val="#ppt_y"/>
                                          </p:val>
                                        </p:tav>
                                      </p:tavLst>
                                    </p:anim>
                                  </p:childTnLst>
                                </p:cTn>
                              </p:par>
                              <p:par>
                                <p:cTn id="40" presetID="4" presetClass="entr" presetSubtype="32" fill="hold" grpId="0" nodeType="withEffect">
                                  <p:stCondLst>
                                    <p:cond delay="0"/>
                                  </p:stCondLst>
                                  <p:childTnLst>
                                    <p:set>
                                      <p:cBhvr>
                                        <p:cTn id="41" dur="1" fill="hold">
                                          <p:stCondLst>
                                            <p:cond delay="0"/>
                                          </p:stCondLst>
                                        </p:cTn>
                                        <p:tgtEl>
                                          <p:spTgt spid="2062"/>
                                        </p:tgtEl>
                                        <p:attrNameLst>
                                          <p:attrName>style.visibility</p:attrName>
                                        </p:attrNameLst>
                                      </p:cBhvr>
                                      <p:to>
                                        <p:strVal val="visible"/>
                                      </p:to>
                                    </p:set>
                                    <p:animEffect transition="in" filter="box(out)">
                                      <p:cBhvr>
                                        <p:cTn id="42" dur="500"/>
                                        <p:tgtEl>
                                          <p:spTgt spid="2062"/>
                                        </p:tgtEl>
                                      </p:cBhvr>
                                    </p:animEffect>
                                  </p:childTnLst>
                                </p:cTn>
                              </p:par>
                              <p:par>
                                <p:cTn id="43" presetID="8" presetClass="emph" presetSubtype="0" fill="hold" grpId="1" nodeType="withEffect">
                                  <p:stCondLst>
                                    <p:cond delay="0"/>
                                  </p:stCondLst>
                                  <p:childTnLst>
                                    <p:animRot by="21600000">
                                      <p:cBhvr>
                                        <p:cTn id="44" dur="2000" fill="hold"/>
                                        <p:tgtEl>
                                          <p:spTgt spid="2062"/>
                                        </p:tgtEl>
                                        <p:attrNameLst>
                                          <p:attrName>r</p:attrName>
                                        </p:attrNameLst>
                                      </p:cBhvr>
                                    </p:animRot>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nodeType="clickEffect">
                                  <p:stCondLst>
                                    <p:cond delay="0"/>
                                  </p:stCondLst>
                                  <p:childTnLst>
                                    <p:set>
                                      <p:cBhvr>
                                        <p:cTn id="48" dur="1" fill="hold">
                                          <p:stCondLst>
                                            <p:cond delay="0"/>
                                          </p:stCondLst>
                                        </p:cTn>
                                        <p:tgtEl>
                                          <p:spTgt spid="2052">
                                            <p:txEl>
                                              <p:pRg st="3" end="3"/>
                                            </p:txEl>
                                          </p:spTgt>
                                        </p:tgtEl>
                                        <p:attrNameLst>
                                          <p:attrName>style.visibility</p:attrName>
                                        </p:attrNameLst>
                                      </p:cBhvr>
                                      <p:to>
                                        <p:strVal val="visible"/>
                                      </p:to>
                                    </p:set>
                                    <p:anim calcmode="lin" valueType="num">
                                      <p:cBhvr additive="base">
                                        <p:cTn id="49" dur="500" fill="hold"/>
                                        <p:tgtEl>
                                          <p:spTgt spid="2052">
                                            <p:txEl>
                                              <p:pRg st="3" end="3"/>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2052">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61" grpId="0" animBg="1"/>
      <p:bldP spid="2061" grpId="1" animBg="1"/>
      <p:bldP spid="2061" grpId="2" animBg="1"/>
      <p:bldP spid="2062" grpId="0" animBg="1"/>
      <p:bldP spid="2062" grpId="1" animBg="1"/>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1892" y="1037177"/>
            <a:ext cx="2743199" cy="1323439"/>
          </a:xfrm>
          <a:prstGeom prst="rect">
            <a:avLst/>
          </a:prstGeom>
        </p:spPr>
        <p:txBody>
          <a:bodyPr wrap="square">
            <a:spAutoFit/>
          </a:bodyPr>
          <a:lstStyle/>
          <a:p>
            <a:pPr algn="ctr">
              <a:defRPr/>
            </a:pPr>
            <a:r>
              <a:rPr lang="en-US" sz="4000" dirty="0" err="1">
                <a:solidFill>
                  <a:prstClr val="black"/>
                </a:solidFill>
                <a:latin typeface="Times New Roman" pitchFamily="18" charset="0"/>
                <a:cs typeface="Times New Roman" pitchFamily="18" charset="0"/>
              </a:rPr>
              <a:t>Kể</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tóm</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tắt</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câu</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chuyện</a:t>
            </a:r>
            <a:endParaRPr lang="en-US" sz="4000" i="1" dirty="0">
              <a:solidFill>
                <a:prstClr val="black"/>
              </a:solidFill>
              <a:latin typeface="Times New Roman" pitchFamily="18" charset="0"/>
              <a:cs typeface="Times New Roman" pitchFamily="18" charset="0"/>
            </a:endParaRPr>
          </a:p>
        </p:txBody>
      </p:sp>
      <p:sp>
        <p:nvSpPr>
          <p:cNvPr id="6" name="Rounded Rectangle 5"/>
          <p:cNvSpPr/>
          <p:nvPr/>
        </p:nvSpPr>
        <p:spPr>
          <a:xfrm>
            <a:off x="6763405" y="220711"/>
            <a:ext cx="1797271" cy="756751"/>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4000" dirty="0" err="1">
                <a:solidFill>
                  <a:srgbClr val="0070C0"/>
                </a:solidFill>
                <a:latin typeface="Times New Roman" pitchFamily="18" charset="0"/>
                <a:cs typeface="Times New Roman" pitchFamily="18" charset="0"/>
              </a:rPr>
              <a:t>Bố</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cục</a:t>
            </a:r>
            <a:endParaRPr lang="en-US" sz="4000" dirty="0">
              <a:solidFill>
                <a:srgbClr val="0070C0"/>
              </a:solidFill>
              <a:latin typeface="Times New Roman" pitchFamily="18" charset="0"/>
              <a:cs typeface="Times New Roman" pitchFamily="18" charset="0"/>
            </a:endParaRPr>
          </a:p>
        </p:txBody>
      </p:sp>
      <p:sp>
        <p:nvSpPr>
          <p:cNvPr id="8" name="Freeform 7"/>
          <p:cNvSpPr>
            <a:spLocks noEditPoints="1"/>
          </p:cNvSpPr>
          <p:nvPr/>
        </p:nvSpPr>
        <p:spPr bwMode="auto">
          <a:xfrm rot="5219653">
            <a:off x="1179621" y="2995457"/>
            <a:ext cx="664170" cy="472089"/>
          </a:xfrm>
          <a:custGeom>
            <a:avLst/>
            <a:gdLst>
              <a:gd name="T0" fmla="*/ 422 w 572"/>
              <a:gd name="T1" fmla="*/ 251 h 254"/>
              <a:gd name="T2" fmla="*/ 415 w 572"/>
              <a:gd name="T3" fmla="*/ 17 h 254"/>
              <a:gd name="T4" fmla="*/ 381 w 572"/>
              <a:gd name="T5" fmla="*/ 92 h 254"/>
              <a:gd name="T6" fmla="*/ 31 w 572"/>
              <a:gd name="T7" fmla="*/ 34 h 254"/>
              <a:gd name="T8" fmla="*/ 43 w 572"/>
              <a:gd name="T9" fmla="*/ 224 h 254"/>
              <a:gd name="T10" fmla="*/ 203 w 572"/>
              <a:gd name="T11" fmla="*/ 174 h 254"/>
              <a:gd name="T12" fmla="*/ 52 w 572"/>
              <a:gd name="T13" fmla="*/ 141 h 254"/>
              <a:gd name="T14" fmla="*/ 57 w 572"/>
              <a:gd name="T15" fmla="*/ 132 h 254"/>
              <a:gd name="T16" fmla="*/ 127 w 572"/>
              <a:gd name="T17" fmla="*/ 173 h 254"/>
              <a:gd name="T18" fmla="*/ 103 w 572"/>
              <a:gd name="T19" fmla="*/ 187 h 254"/>
              <a:gd name="T20" fmla="*/ 59 w 572"/>
              <a:gd name="T21" fmla="*/ 77 h 254"/>
              <a:gd name="T22" fmla="*/ 94 w 572"/>
              <a:gd name="T23" fmla="*/ 79 h 254"/>
              <a:gd name="T24" fmla="*/ 191 w 572"/>
              <a:gd name="T25" fmla="*/ 155 h 254"/>
              <a:gd name="T26" fmla="*/ 228 w 572"/>
              <a:gd name="T27" fmla="*/ 167 h 254"/>
              <a:gd name="T28" fmla="*/ 248 w 572"/>
              <a:gd name="T29" fmla="*/ 166 h 254"/>
              <a:gd name="T30" fmla="*/ 298 w 572"/>
              <a:gd name="T31" fmla="*/ 127 h 254"/>
              <a:gd name="T32" fmla="*/ 334 w 572"/>
              <a:gd name="T33" fmla="*/ 165 h 254"/>
              <a:gd name="T34" fmla="*/ 421 w 572"/>
              <a:gd name="T35" fmla="*/ 245 h 254"/>
              <a:gd name="T36" fmla="*/ 439 w 572"/>
              <a:gd name="T37" fmla="*/ 234 h 254"/>
              <a:gd name="T38" fmla="*/ 492 w 572"/>
              <a:gd name="T39" fmla="*/ 190 h 254"/>
              <a:gd name="T40" fmla="*/ 514 w 572"/>
              <a:gd name="T41" fmla="*/ 181 h 254"/>
              <a:gd name="T42" fmla="*/ 558 w 572"/>
              <a:gd name="T43" fmla="*/ 148 h 254"/>
              <a:gd name="T44" fmla="*/ 501 w 572"/>
              <a:gd name="T45" fmla="*/ 84 h 254"/>
              <a:gd name="T46" fmla="*/ 427 w 572"/>
              <a:gd name="T47" fmla="*/ 28 h 254"/>
              <a:gd name="T48" fmla="*/ 449 w 572"/>
              <a:gd name="T49" fmla="*/ 54 h 254"/>
              <a:gd name="T50" fmla="*/ 421 w 572"/>
              <a:gd name="T51" fmla="*/ 90 h 254"/>
              <a:gd name="T52" fmla="*/ 555 w 572"/>
              <a:gd name="T53" fmla="*/ 151 h 254"/>
              <a:gd name="T54" fmla="*/ 533 w 572"/>
              <a:gd name="T55" fmla="*/ 167 h 254"/>
              <a:gd name="T56" fmla="*/ 498 w 572"/>
              <a:gd name="T57" fmla="*/ 128 h 254"/>
              <a:gd name="T58" fmla="*/ 442 w 572"/>
              <a:gd name="T59" fmla="*/ 114 h 254"/>
              <a:gd name="T60" fmla="*/ 426 w 572"/>
              <a:gd name="T61" fmla="*/ 118 h 254"/>
              <a:gd name="T62" fmla="*/ 426 w 572"/>
              <a:gd name="T63" fmla="*/ 118 h 254"/>
              <a:gd name="T64" fmla="*/ 405 w 572"/>
              <a:gd name="T65" fmla="*/ 116 h 254"/>
              <a:gd name="T66" fmla="*/ 334 w 572"/>
              <a:gd name="T67" fmla="*/ 98 h 254"/>
              <a:gd name="T68" fmla="*/ 372 w 572"/>
              <a:gd name="T69" fmla="*/ 110 h 254"/>
              <a:gd name="T70" fmla="*/ 418 w 572"/>
              <a:gd name="T71" fmla="*/ 141 h 254"/>
              <a:gd name="T72" fmla="*/ 478 w 572"/>
              <a:gd name="T73" fmla="*/ 197 h 254"/>
              <a:gd name="T74" fmla="*/ 468 w 572"/>
              <a:gd name="T75" fmla="*/ 191 h 254"/>
              <a:gd name="T76" fmla="*/ 428 w 572"/>
              <a:gd name="T77" fmla="*/ 206 h 254"/>
              <a:gd name="T78" fmla="*/ 466 w 572"/>
              <a:gd name="T79" fmla="*/ 213 h 254"/>
              <a:gd name="T80" fmla="*/ 420 w 572"/>
              <a:gd name="T81" fmla="*/ 168 h 254"/>
              <a:gd name="T82" fmla="*/ 304 w 572"/>
              <a:gd name="T83" fmla="*/ 100 h 254"/>
              <a:gd name="T84" fmla="*/ 299 w 572"/>
              <a:gd name="T85" fmla="*/ 109 h 254"/>
              <a:gd name="T86" fmla="*/ 424 w 572"/>
              <a:gd name="T87" fmla="*/ 187 h 254"/>
              <a:gd name="T88" fmla="*/ 298 w 572"/>
              <a:gd name="T89" fmla="*/ 112 h 254"/>
              <a:gd name="T90" fmla="*/ 232 w 572"/>
              <a:gd name="T91" fmla="*/ 91 h 254"/>
              <a:gd name="T92" fmla="*/ 230 w 572"/>
              <a:gd name="T93" fmla="*/ 95 h 254"/>
              <a:gd name="T94" fmla="*/ 258 w 572"/>
              <a:gd name="T95" fmla="*/ 159 h 254"/>
              <a:gd name="T96" fmla="*/ 295 w 572"/>
              <a:gd name="T97" fmla="*/ 158 h 254"/>
              <a:gd name="T98" fmla="*/ 185 w 572"/>
              <a:gd name="T99" fmla="*/ 82 h 254"/>
              <a:gd name="T100" fmla="*/ 188 w 572"/>
              <a:gd name="T101" fmla="*/ 92 h 254"/>
              <a:gd name="T102" fmla="*/ 234 w 572"/>
              <a:gd name="T103" fmla="*/ 147 h 254"/>
              <a:gd name="T104" fmla="*/ 122 w 572"/>
              <a:gd name="T105" fmla="*/ 66 h 254"/>
              <a:gd name="T106" fmla="*/ 118 w 572"/>
              <a:gd name="T107" fmla="*/ 69 h 254"/>
              <a:gd name="T108" fmla="*/ 62 w 572"/>
              <a:gd name="T109" fmla="*/ 42 h 254"/>
              <a:gd name="T110" fmla="*/ 41 w 572"/>
              <a:gd name="T111" fmla="*/ 41 h 254"/>
              <a:gd name="T112" fmla="*/ 96 w 572"/>
              <a:gd name="T113" fmla="*/ 93 h 254"/>
              <a:gd name="T114" fmla="*/ 58 w 572"/>
              <a:gd name="T115" fmla="*/ 179 h 254"/>
              <a:gd name="T116" fmla="*/ 79 w 572"/>
              <a:gd name="T117" fmla="*/ 188 h 254"/>
              <a:gd name="T118" fmla="*/ 70 w 572"/>
              <a:gd name="T119" fmla="*/ 201 h 254"/>
              <a:gd name="T120" fmla="*/ 51 w 572"/>
              <a:gd name="T121" fmla="*/ 207 h 254"/>
              <a:gd name="T122" fmla="*/ 63 w 572"/>
              <a:gd name="T123" fmla="*/ 205 h 254"/>
              <a:gd name="T124" fmla="*/ 32 w 572"/>
              <a:gd name="T125" fmla="*/ 205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72" h="254">
                <a:moveTo>
                  <a:pt x="65" y="219"/>
                </a:moveTo>
                <a:cubicBezTo>
                  <a:pt x="120" y="192"/>
                  <a:pt x="188" y="179"/>
                  <a:pt x="259" y="170"/>
                </a:cubicBezTo>
                <a:cubicBezTo>
                  <a:pt x="304" y="165"/>
                  <a:pt x="356" y="173"/>
                  <a:pt x="401" y="173"/>
                </a:cubicBezTo>
                <a:cubicBezTo>
                  <a:pt x="407" y="173"/>
                  <a:pt x="415" y="175"/>
                  <a:pt x="418" y="174"/>
                </a:cubicBezTo>
                <a:cubicBezTo>
                  <a:pt x="416" y="252"/>
                  <a:pt x="416" y="252"/>
                  <a:pt x="416" y="252"/>
                </a:cubicBezTo>
                <a:cubicBezTo>
                  <a:pt x="416" y="254"/>
                  <a:pt x="420" y="252"/>
                  <a:pt x="422" y="251"/>
                </a:cubicBezTo>
                <a:cubicBezTo>
                  <a:pt x="473" y="218"/>
                  <a:pt x="523" y="182"/>
                  <a:pt x="572" y="146"/>
                </a:cubicBezTo>
                <a:cubicBezTo>
                  <a:pt x="524" y="98"/>
                  <a:pt x="475" y="54"/>
                  <a:pt x="429" y="7"/>
                </a:cubicBezTo>
                <a:cubicBezTo>
                  <a:pt x="427" y="5"/>
                  <a:pt x="426" y="0"/>
                  <a:pt x="423" y="2"/>
                </a:cubicBezTo>
                <a:cubicBezTo>
                  <a:pt x="423" y="2"/>
                  <a:pt x="422" y="3"/>
                  <a:pt x="422" y="3"/>
                </a:cubicBezTo>
                <a:cubicBezTo>
                  <a:pt x="422" y="5"/>
                  <a:pt x="422" y="10"/>
                  <a:pt x="422" y="12"/>
                </a:cubicBezTo>
                <a:cubicBezTo>
                  <a:pt x="422" y="16"/>
                  <a:pt x="422" y="22"/>
                  <a:pt x="415" y="17"/>
                </a:cubicBezTo>
                <a:cubicBezTo>
                  <a:pt x="417" y="20"/>
                  <a:pt x="419" y="20"/>
                  <a:pt x="420" y="22"/>
                </a:cubicBezTo>
                <a:cubicBezTo>
                  <a:pt x="422" y="29"/>
                  <a:pt x="421" y="43"/>
                  <a:pt x="418" y="50"/>
                </a:cubicBezTo>
                <a:cubicBezTo>
                  <a:pt x="422" y="59"/>
                  <a:pt x="420" y="78"/>
                  <a:pt x="416" y="85"/>
                </a:cubicBezTo>
                <a:cubicBezTo>
                  <a:pt x="415" y="87"/>
                  <a:pt x="416" y="91"/>
                  <a:pt x="413" y="88"/>
                </a:cubicBezTo>
                <a:cubicBezTo>
                  <a:pt x="402" y="91"/>
                  <a:pt x="387" y="93"/>
                  <a:pt x="377" y="87"/>
                </a:cubicBezTo>
                <a:cubicBezTo>
                  <a:pt x="377" y="90"/>
                  <a:pt x="380" y="91"/>
                  <a:pt x="381" y="92"/>
                </a:cubicBezTo>
                <a:cubicBezTo>
                  <a:pt x="331" y="96"/>
                  <a:pt x="283" y="89"/>
                  <a:pt x="237" y="85"/>
                </a:cubicBezTo>
                <a:cubicBezTo>
                  <a:pt x="217" y="83"/>
                  <a:pt x="198" y="78"/>
                  <a:pt x="184" y="73"/>
                </a:cubicBezTo>
                <a:cubicBezTo>
                  <a:pt x="169" y="73"/>
                  <a:pt x="152" y="68"/>
                  <a:pt x="139" y="65"/>
                </a:cubicBezTo>
                <a:cubicBezTo>
                  <a:pt x="95" y="55"/>
                  <a:pt x="62" y="35"/>
                  <a:pt x="30" y="15"/>
                </a:cubicBezTo>
                <a:cubicBezTo>
                  <a:pt x="28" y="14"/>
                  <a:pt x="23" y="10"/>
                  <a:pt x="23" y="17"/>
                </a:cubicBezTo>
                <a:cubicBezTo>
                  <a:pt x="23" y="21"/>
                  <a:pt x="31" y="26"/>
                  <a:pt x="31" y="34"/>
                </a:cubicBezTo>
                <a:cubicBezTo>
                  <a:pt x="32" y="34"/>
                  <a:pt x="42" y="50"/>
                  <a:pt x="38" y="57"/>
                </a:cubicBezTo>
                <a:cubicBezTo>
                  <a:pt x="42" y="61"/>
                  <a:pt x="46" y="67"/>
                  <a:pt x="46" y="74"/>
                </a:cubicBezTo>
                <a:cubicBezTo>
                  <a:pt x="45" y="86"/>
                  <a:pt x="43" y="94"/>
                  <a:pt x="48" y="106"/>
                </a:cubicBezTo>
                <a:cubicBezTo>
                  <a:pt x="46" y="168"/>
                  <a:pt x="25" y="209"/>
                  <a:pt x="0" y="246"/>
                </a:cubicBezTo>
                <a:cubicBezTo>
                  <a:pt x="23" y="239"/>
                  <a:pt x="45" y="229"/>
                  <a:pt x="65" y="219"/>
                </a:cubicBezTo>
                <a:close/>
                <a:moveTo>
                  <a:pt x="43" y="224"/>
                </a:moveTo>
                <a:cubicBezTo>
                  <a:pt x="51" y="219"/>
                  <a:pt x="59" y="214"/>
                  <a:pt x="68" y="210"/>
                </a:cubicBezTo>
                <a:cubicBezTo>
                  <a:pt x="60" y="214"/>
                  <a:pt x="51" y="221"/>
                  <a:pt x="43" y="224"/>
                </a:cubicBezTo>
                <a:close/>
                <a:moveTo>
                  <a:pt x="70" y="209"/>
                </a:moveTo>
                <a:cubicBezTo>
                  <a:pt x="71" y="208"/>
                  <a:pt x="73" y="207"/>
                  <a:pt x="75" y="206"/>
                </a:cubicBezTo>
                <a:cubicBezTo>
                  <a:pt x="74" y="208"/>
                  <a:pt x="72" y="209"/>
                  <a:pt x="70" y="209"/>
                </a:cubicBezTo>
                <a:close/>
                <a:moveTo>
                  <a:pt x="203" y="174"/>
                </a:moveTo>
                <a:cubicBezTo>
                  <a:pt x="158" y="181"/>
                  <a:pt x="118" y="192"/>
                  <a:pt x="79" y="204"/>
                </a:cubicBezTo>
                <a:cubicBezTo>
                  <a:pt x="115" y="186"/>
                  <a:pt x="156" y="175"/>
                  <a:pt x="205" y="170"/>
                </a:cubicBezTo>
                <a:cubicBezTo>
                  <a:pt x="208" y="170"/>
                  <a:pt x="203" y="173"/>
                  <a:pt x="203" y="174"/>
                </a:cubicBezTo>
                <a:close/>
                <a:moveTo>
                  <a:pt x="97" y="181"/>
                </a:moveTo>
                <a:cubicBezTo>
                  <a:pt x="94" y="179"/>
                  <a:pt x="91" y="177"/>
                  <a:pt x="89" y="175"/>
                </a:cubicBezTo>
                <a:cubicBezTo>
                  <a:pt x="52" y="141"/>
                  <a:pt x="52" y="141"/>
                  <a:pt x="52" y="141"/>
                </a:cubicBezTo>
                <a:cubicBezTo>
                  <a:pt x="53" y="110"/>
                  <a:pt x="53" y="110"/>
                  <a:pt x="53" y="110"/>
                </a:cubicBezTo>
                <a:cubicBezTo>
                  <a:pt x="53" y="103"/>
                  <a:pt x="57" y="111"/>
                  <a:pt x="57" y="110"/>
                </a:cubicBezTo>
                <a:cubicBezTo>
                  <a:pt x="73" y="128"/>
                  <a:pt x="88" y="144"/>
                  <a:pt x="102" y="162"/>
                </a:cubicBezTo>
                <a:cubicBezTo>
                  <a:pt x="102" y="162"/>
                  <a:pt x="102" y="164"/>
                  <a:pt x="102" y="164"/>
                </a:cubicBezTo>
                <a:cubicBezTo>
                  <a:pt x="88" y="150"/>
                  <a:pt x="74" y="138"/>
                  <a:pt x="59" y="127"/>
                </a:cubicBezTo>
                <a:cubicBezTo>
                  <a:pt x="54" y="124"/>
                  <a:pt x="55" y="132"/>
                  <a:pt x="57" y="132"/>
                </a:cubicBezTo>
                <a:cubicBezTo>
                  <a:pt x="60" y="139"/>
                  <a:pt x="68" y="140"/>
                  <a:pt x="74" y="143"/>
                </a:cubicBezTo>
                <a:cubicBezTo>
                  <a:pt x="89" y="153"/>
                  <a:pt x="100" y="167"/>
                  <a:pt x="113" y="178"/>
                </a:cubicBezTo>
                <a:cubicBezTo>
                  <a:pt x="106" y="157"/>
                  <a:pt x="90" y="142"/>
                  <a:pt x="77" y="127"/>
                </a:cubicBezTo>
                <a:cubicBezTo>
                  <a:pt x="70" y="119"/>
                  <a:pt x="61" y="112"/>
                  <a:pt x="54" y="105"/>
                </a:cubicBezTo>
                <a:cubicBezTo>
                  <a:pt x="55" y="103"/>
                  <a:pt x="53" y="98"/>
                  <a:pt x="54" y="95"/>
                </a:cubicBezTo>
                <a:cubicBezTo>
                  <a:pt x="80" y="120"/>
                  <a:pt x="105" y="148"/>
                  <a:pt x="127" y="173"/>
                </a:cubicBezTo>
                <a:cubicBezTo>
                  <a:pt x="130" y="176"/>
                  <a:pt x="131" y="171"/>
                  <a:pt x="131" y="171"/>
                </a:cubicBezTo>
                <a:cubicBezTo>
                  <a:pt x="122" y="149"/>
                  <a:pt x="110" y="131"/>
                  <a:pt x="97" y="115"/>
                </a:cubicBezTo>
                <a:cubicBezTo>
                  <a:pt x="110" y="128"/>
                  <a:pt x="121" y="143"/>
                  <a:pt x="136" y="153"/>
                </a:cubicBezTo>
                <a:cubicBezTo>
                  <a:pt x="136" y="154"/>
                  <a:pt x="136" y="154"/>
                  <a:pt x="136" y="154"/>
                </a:cubicBezTo>
                <a:cubicBezTo>
                  <a:pt x="142" y="160"/>
                  <a:pt x="147" y="166"/>
                  <a:pt x="154" y="171"/>
                </a:cubicBezTo>
                <a:cubicBezTo>
                  <a:pt x="136" y="176"/>
                  <a:pt x="118" y="180"/>
                  <a:pt x="103" y="187"/>
                </a:cubicBezTo>
                <a:cubicBezTo>
                  <a:pt x="95" y="170"/>
                  <a:pt x="85" y="155"/>
                  <a:pt x="70" y="146"/>
                </a:cubicBezTo>
                <a:cubicBezTo>
                  <a:pt x="77" y="155"/>
                  <a:pt x="89" y="169"/>
                  <a:pt x="97" y="181"/>
                </a:cubicBezTo>
                <a:close/>
                <a:moveTo>
                  <a:pt x="123" y="163"/>
                </a:moveTo>
                <a:cubicBezTo>
                  <a:pt x="101" y="139"/>
                  <a:pt x="79" y="112"/>
                  <a:pt x="54" y="90"/>
                </a:cubicBezTo>
                <a:cubicBezTo>
                  <a:pt x="51" y="68"/>
                  <a:pt x="51" y="68"/>
                  <a:pt x="51" y="68"/>
                </a:cubicBezTo>
                <a:cubicBezTo>
                  <a:pt x="59" y="77"/>
                  <a:pt x="59" y="77"/>
                  <a:pt x="59" y="77"/>
                </a:cubicBezTo>
                <a:cubicBezTo>
                  <a:pt x="57" y="76"/>
                  <a:pt x="55" y="73"/>
                  <a:pt x="53" y="73"/>
                </a:cubicBezTo>
                <a:cubicBezTo>
                  <a:pt x="80" y="98"/>
                  <a:pt x="106" y="127"/>
                  <a:pt x="123" y="163"/>
                </a:cubicBezTo>
                <a:close/>
                <a:moveTo>
                  <a:pt x="174" y="164"/>
                </a:moveTo>
                <a:cubicBezTo>
                  <a:pt x="175" y="165"/>
                  <a:pt x="179" y="167"/>
                  <a:pt x="174" y="168"/>
                </a:cubicBezTo>
                <a:cubicBezTo>
                  <a:pt x="170" y="168"/>
                  <a:pt x="157" y="171"/>
                  <a:pt x="156" y="169"/>
                </a:cubicBezTo>
                <a:cubicBezTo>
                  <a:pt x="139" y="136"/>
                  <a:pt x="117" y="107"/>
                  <a:pt x="94" y="79"/>
                </a:cubicBezTo>
                <a:cubicBezTo>
                  <a:pt x="144" y="133"/>
                  <a:pt x="144" y="133"/>
                  <a:pt x="144" y="133"/>
                </a:cubicBezTo>
                <a:cubicBezTo>
                  <a:pt x="144" y="133"/>
                  <a:pt x="151" y="138"/>
                  <a:pt x="145" y="136"/>
                </a:cubicBezTo>
                <a:lnTo>
                  <a:pt x="174" y="164"/>
                </a:lnTo>
                <a:close/>
                <a:moveTo>
                  <a:pt x="124" y="89"/>
                </a:moveTo>
                <a:cubicBezTo>
                  <a:pt x="124" y="89"/>
                  <a:pt x="125" y="89"/>
                  <a:pt x="126" y="89"/>
                </a:cubicBezTo>
                <a:cubicBezTo>
                  <a:pt x="149" y="111"/>
                  <a:pt x="167" y="135"/>
                  <a:pt x="191" y="155"/>
                </a:cubicBezTo>
                <a:cubicBezTo>
                  <a:pt x="191" y="155"/>
                  <a:pt x="193" y="161"/>
                  <a:pt x="199" y="163"/>
                </a:cubicBezTo>
                <a:cubicBezTo>
                  <a:pt x="191" y="166"/>
                  <a:pt x="181" y="168"/>
                  <a:pt x="179" y="165"/>
                </a:cubicBezTo>
                <a:cubicBezTo>
                  <a:pt x="167" y="134"/>
                  <a:pt x="144" y="112"/>
                  <a:pt x="124" y="89"/>
                </a:cubicBezTo>
                <a:close/>
                <a:moveTo>
                  <a:pt x="211" y="172"/>
                </a:moveTo>
                <a:cubicBezTo>
                  <a:pt x="208" y="168"/>
                  <a:pt x="214" y="168"/>
                  <a:pt x="216" y="168"/>
                </a:cubicBezTo>
                <a:cubicBezTo>
                  <a:pt x="220" y="168"/>
                  <a:pt x="224" y="168"/>
                  <a:pt x="228" y="167"/>
                </a:cubicBezTo>
                <a:cubicBezTo>
                  <a:pt x="233" y="166"/>
                  <a:pt x="239" y="166"/>
                  <a:pt x="245" y="166"/>
                </a:cubicBezTo>
                <a:lnTo>
                  <a:pt x="211" y="172"/>
                </a:lnTo>
                <a:close/>
                <a:moveTo>
                  <a:pt x="248" y="166"/>
                </a:moveTo>
                <a:cubicBezTo>
                  <a:pt x="248" y="165"/>
                  <a:pt x="248" y="165"/>
                  <a:pt x="248" y="165"/>
                </a:cubicBezTo>
                <a:cubicBezTo>
                  <a:pt x="255" y="165"/>
                  <a:pt x="255" y="165"/>
                  <a:pt x="255" y="165"/>
                </a:cubicBezTo>
                <a:cubicBezTo>
                  <a:pt x="256" y="167"/>
                  <a:pt x="249" y="166"/>
                  <a:pt x="248" y="166"/>
                </a:cubicBezTo>
                <a:close/>
                <a:moveTo>
                  <a:pt x="313" y="165"/>
                </a:moveTo>
                <a:cubicBezTo>
                  <a:pt x="312" y="165"/>
                  <a:pt x="309" y="165"/>
                  <a:pt x="307" y="164"/>
                </a:cubicBezTo>
                <a:cubicBezTo>
                  <a:pt x="313" y="163"/>
                  <a:pt x="320" y="165"/>
                  <a:pt x="324" y="165"/>
                </a:cubicBezTo>
                <a:cubicBezTo>
                  <a:pt x="331" y="165"/>
                  <a:pt x="317" y="165"/>
                  <a:pt x="313" y="165"/>
                </a:cubicBezTo>
                <a:close/>
                <a:moveTo>
                  <a:pt x="329" y="159"/>
                </a:moveTo>
                <a:cubicBezTo>
                  <a:pt x="320" y="148"/>
                  <a:pt x="309" y="137"/>
                  <a:pt x="298" y="127"/>
                </a:cubicBezTo>
                <a:cubicBezTo>
                  <a:pt x="311" y="135"/>
                  <a:pt x="322" y="144"/>
                  <a:pt x="336" y="151"/>
                </a:cubicBezTo>
                <a:cubicBezTo>
                  <a:pt x="337" y="151"/>
                  <a:pt x="337" y="151"/>
                  <a:pt x="337" y="151"/>
                </a:cubicBezTo>
                <a:cubicBezTo>
                  <a:pt x="338" y="151"/>
                  <a:pt x="339" y="151"/>
                  <a:pt x="339" y="152"/>
                </a:cubicBezTo>
                <a:cubicBezTo>
                  <a:pt x="346" y="154"/>
                  <a:pt x="339" y="155"/>
                  <a:pt x="345" y="158"/>
                </a:cubicBezTo>
                <a:cubicBezTo>
                  <a:pt x="341" y="159"/>
                  <a:pt x="331" y="161"/>
                  <a:pt x="329" y="159"/>
                </a:cubicBezTo>
                <a:close/>
                <a:moveTo>
                  <a:pt x="334" y="165"/>
                </a:moveTo>
                <a:cubicBezTo>
                  <a:pt x="356" y="164"/>
                  <a:pt x="376" y="165"/>
                  <a:pt x="396" y="169"/>
                </a:cubicBezTo>
                <a:cubicBezTo>
                  <a:pt x="376" y="168"/>
                  <a:pt x="355" y="167"/>
                  <a:pt x="334" y="165"/>
                </a:cubicBezTo>
                <a:close/>
                <a:moveTo>
                  <a:pt x="387" y="157"/>
                </a:moveTo>
                <a:cubicBezTo>
                  <a:pt x="387" y="156"/>
                  <a:pt x="389" y="156"/>
                  <a:pt x="390" y="157"/>
                </a:cubicBezTo>
                <a:cubicBezTo>
                  <a:pt x="392" y="159"/>
                  <a:pt x="386" y="159"/>
                  <a:pt x="387" y="157"/>
                </a:cubicBezTo>
                <a:close/>
                <a:moveTo>
                  <a:pt x="421" y="245"/>
                </a:moveTo>
                <a:cubicBezTo>
                  <a:pt x="421" y="229"/>
                  <a:pt x="421" y="229"/>
                  <a:pt x="421" y="229"/>
                </a:cubicBezTo>
                <a:cubicBezTo>
                  <a:pt x="427" y="229"/>
                  <a:pt x="430" y="235"/>
                  <a:pt x="436" y="237"/>
                </a:cubicBezTo>
                <a:cubicBezTo>
                  <a:pt x="434" y="241"/>
                  <a:pt x="426" y="242"/>
                  <a:pt x="421" y="245"/>
                </a:cubicBezTo>
                <a:close/>
                <a:moveTo>
                  <a:pt x="421" y="224"/>
                </a:moveTo>
                <a:cubicBezTo>
                  <a:pt x="422" y="208"/>
                  <a:pt x="422" y="208"/>
                  <a:pt x="422" y="208"/>
                </a:cubicBezTo>
                <a:cubicBezTo>
                  <a:pt x="428" y="212"/>
                  <a:pt x="438" y="223"/>
                  <a:pt x="439" y="234"/>
                </a:cubicBezTo>
                <a:cubicBezTo>
                  <a:pt x="433" y="230"/>
                  <a:pt x="427" y="227"/>
                  <a:pt x="421" y="224"/>
                </a:cubicBezTo>
                <a:close/>
                <a:moveTo>
                  <a:pt x="488" y="200"/>
                </a:moveTo>
                <a:cubicBezTo>
                  <a:pt x="486" y="201"/>
                  <a:pt x="485" y="199"/>
                  <a:pt x="484" y="198"/>
                </a:cubicBezTo>
                <a:cubicBezTo>
                  <a:pt x="468" y="177"/>
                  <a:pt x="450" y="158"/>
                  <a:pt x="431" y="140"/>
                </a:cubicBezTo>
                <a:cubicBezTo>
                  <a:pt x="432" y="140"/>
                  <a:pt x="433" y="140"/>
                  <a:pt x="434" y="140"/>
                </a:cubicBezTo>
                <a:cubicBezTo>
                  <a:pt x="454" y="156"/>
                  <a:pt x="470" y="171"/>
                  <a:pt x="492" y="190"/>
                </a:cubicBezTo>
                <a:cubicBezTo>
                  <a:pt x="491" y="190"/>
                  <a:pt x="499" y="193"/>
                  <a:pt x="496" y="189"/>
                </a:cubicBezTo>
                <a:cubicBezTo>
                  <a:pt x="480" y="165"/>
                  <a:pt x="460" y="143"/>
                  <a:pt x="437" y="123"/>
                </a:cubicBezTo>
                <a:cubicBezTo>
                  <a:pt x="438" y="123"/>
                  <a:pt x="439" y="123"/>
                  <a:pt x="439" y="124"/>
                </a:cubicBezTo>
                <a:cubicBezTo>
                  <a:pt x="464" y="142"/>
                  <a:pt x="488" y="163"/>
                  <a:pt x="511" y="184"/>
                </a:cubicBezTo>
                <a:cubicBezTo>
                  <a:pt x="505" y="189"/>
                  <a:pt x="496" y="194"/>
                  <a:pt x="488" y="200"/>
                </a:cubicBezTo>
                <a:close/>
                <a:moveTo>
                  <a:pt x="514" y="181"/>
                </a:moveTo>
                <a:cubicBezTo>
                  <a:pt x="495" y="156"/>
                  <a:pt x="472" y="136"/>
                  <a:pt x="448" y="115"/>
                </a:cubicBezTo>
                <a:cubicBezTo>
                  <a:pt x="449" y="115"/>
                  <a:pt x="450" y="115"/>
                  <a:pt x="451" y="116"/>
                </a:cubicBezTo>
                <a:cubicBezTo>
                  <a:pt x="471" y="130"/>
                  <a:pt x="494" y="150"/>
                  <a:pt x="515" y="163"/>
                </a:cubicBezTo>
                <a:cubicBezTo>
                  <a:pt x="519" y="165"/>
                  <a:pt x="524" y="168"/>
                  <a:pt x="527" y="171"/>
                </a:cubicBezTo>
                <a:lnTo>
                  <a:pt x="514" y="181"/>
                </a:lnTo>
                <a:close/>
                <a:moveTo>
                  <a:pt x="558" y="148"/>
                </a:moveTo>
                <a:cubicBezTo>
                  <a:pt x="524" y="120"/>
                  <a:pt x="494" y="89"/>
                  <a:pt x="461" y="59"/>
                </a:cubicBezTo>
                <a:cubicBezTo>
                  <a:pt x="462" y="59"/>
                  <a:pt x="463" y="59"/>
                  <a:pt x="463" y="59"/>
                </a:cubicBezTo>
                <a:cubicBezTo>
                  <a:pt x="497" y="86"/>
                  <a:pt x="530" y="113"/>
                  <a:pt x="562" y="142"/>
                </a:cubicBezTo>
                <a:cubicBezTo>
                  <a:pt x="567" y="146"/>
                  <a:pt x="559" y="146"/>
                  <a:pt x="558" y="148"/>
                </a:cubicBezTo>
                <a:close/>
                <a:moveTo>
                  <a:pt x="431" y="16"/>
                </a:moveTo>
                <a:cubicBezTo>
                  <a:pt x="454" y="39"/>
                  <a:pt x="477" y="62"/>
                  <a:pt x="501" y="84"/>
                </a:cubicBezTo>
                <a:cubicBezTo>
                  <a:pt x="482" y="70"/>
                  <a:pt x="460" y="53"/>
                  <a:pt x="439" y="39"/>
                </a:cubicBezTo>
                <a:cubicBezTo>
                  <a:pt x="442" y="39"/>
                  <a:pt x="445" y="39"/>
                  <a:pt x="443" y="37"/>
                </a:cubicBezTo>
                <a:cubicBezTo>
                  <a:pt x="436" y="33"/>
                  <a:pt x="430" y="28"/>
                  <a:pt x="427" y="23"/>
                </a:cubicBezTo>
                <a:cubicBezTo>
                  <a:pt x="427" y="21"/>
                  <a:pt x="426" y="10"/>
                  <a:pt x="431" y="16"/>
                </a:cubicBezTo>
                <a:close/>
                <a:moveTo>
                  <a:pt x="425" y="48"/>
                </a:moveTo>
                <a:cubicBezTo>
                  <a:pt x="426" y="41"/>
                  <a:pt x="425" y="34"/>
                  <a:pt x="427" y="28"/>
                </a:cubicBezTo>
                <a:cubicBezTo>
                  <a:pt x="431" y="32"/>
                  <a:pt x="434" y="34"/>
                  <a:pt x="438" y="37"/>
                </a:cubicBezTo>
                <a:cubicBezTo>
                  <a:pt x="435" y="39"/>
                  <a:pt x="433" y="35"/>
                  <a:pt x="430" y="36"/>
                </a:cubicBezTo>
                <a:cubicBezTo>
                  <a:pt x="433" y="41"/>
                  <a:pt x="439" y="45"/>
                  <a:pt x="444" y="49"/>
                </a:cubicBezTo>
                <a:cubicBezTo>
                  <a:pt x="444" y="49"/>
                  <a:pt x="445" y="48"/>
                  <a:pt x="445" y="48"/>
                </a:cubicBezTo>
                <a:cubicBezTo>
                  <a:pt x="448" y="50"/>
                  <a:pt x="452" y="52"/>
                  <a:pt x="454" y="55"/>
                </a:cubicBezTo>
                <a:cubicBezTo>
                  <a:pt x="452" y="55"/>
                  <a:pt x="451" y="54"/>
                  <a:pt x="449" y="54"/>
                </a:cubicBezTo>
                <a:cubicBezTo>
                  <a:pt x="473" y="74"/>
                  <a:pt x="497" y="96"/>
                  <a:pt x="519" y="119"/>
                </a:cubicBezTo>
                <a:cubicBezTo>
                  <a:pt x="491" y="96"/>
                  <a:pt x="462" y="73"/>
                  <a:pt x="430" y="54"/>
                </a:cubicBezTo>
                <a:cubicBezTo>
                  <a:pt x="427" y="52"/>
                  <a:pt x="425" y="50"/>
                  <a:pt x="425" y="48"/>
                </a:cubicBezTo>
                <a:close/>
                <a:moveTo>
                  <a:pt x="417" y="96"/>
                </a:moveTo>
                <a:cubicBezTo>
                  <a:pt x="419" y="96"/>
                  <a:pt x="422" y="97"/>
                  <a:pt x="421" y="93"/>
                </a:cubicBezTo>
                <a:cubicBezTo>
                  <a:pt x="426" y="95"/>
                  <a:pt x="425" y="88"/>
                  <a:pt x="421" y="90"/>
                </a:cubicBezTo>
                <a:cubicBezTo>
                  <a:pt x="423" y="81"/>
                  <a:pt x="426" y="71"/>
                  <a:pt x="425" y="60"/>
                </a:cubicBezTo>
                <a:cubicBezTo>
                  <a:pt x="428" y="62"/>
                  <a:pt x="429" y="65"/>
                  <a:pt x="433" y="66"/>
                </a:cubicBezTo>
                <a:cubicBezTo>
                  <a:pt x="431" y="64"/>
                  <a:pt x="434" y="64"/>
                  <a:pt x="435" y="65"/>
                </a:cubicBezTo>
                <a:cubicBezTo>
                  <a:pt x="433" y="60"/>
                  <a:pt x="428" y="63"/>
                  <a:pt x="427" y="57"/>
                </a:cubicBezTo>
                <a:cubicBezTo>
                  <a:pt x="461" y="75"/>
                  <a:pt x="490" y="100"/>
                  <a:pt x="519" y="123"/>
                </a:cubicBezTo>
                <a:cubicBezTo>
                  <a:pt x="531" y="132"/>
                  <a:pt x="544" y="141"/>
                  <a:pt x="555" y="151"/>
                </a:cubicBezTo>
                <a:cubicBezTo>
                  <a:pt x="552" y="155"/>
                  <a:pt x="548" y="152"/>
                  <a:pt x="547" y="151"/>
                </a:cubicBezTo>
                <a:cubicBezTo>
                  <a:pt x="529" y="139"/>
                  <a:pt x="512" y="125"/>
                  <a:pt x="495" y="112"/>
                </a:cubicBezTo>
                <a:cubicBezTo>
                  <a:pt x="508" y="127"/>
                  <a:pt x="526" y="141"/>
                  <a:pt x="542" y="152"/>
                </a:cubicBezTo>
                <a:cubicBezTo>
                  <a:pt x="542" y="152"/>
                  <a:pt x="543" y="153"/>
                  <a:pt x="544" y="153"/>
                </a:cubicBezTo>
                <a:cubicBezTo>
                  <a:pt x="544" y="155"/>
                  <a:pt x="550" y="153"/>
                  <a:pt x="548" y="156"/>
                </a:cubicBezTo>
                <a:cubicBezTo>
                  <a:pt x="545" y="161"/>
                  <a:pt x="538" y="163"/>
                  <a:pt x="533" y="167"/>
                </a:cubicBezTo>
                <a:cubicBezTo>
                  <a:pt x="521" y="155"/>
                  <a:pt x="506" y="142"/>
                  <a:pt x="493" y="130"/>
                </a:cubicBezTo>
                <a:cubicBezTo>
                  <a:pt x="505" y="136"/>
                  <a:pt x="517" y="147"/>
                  <a:pt x="529" y="154"/>
                </a:cubicBezTo>
                <a:cubicBezTo>
                  <a:pt x="531" y="156"/>
                  <a:pt x="528" y="151"/>
                  <a:pt x="527" y="149"/>
                </a:cubicBezTo>
                <a:cubicBezTo>
                  <a:pt x="496" y="122"/>
                  <a:pt x="468" y="92"/>
                  <a:pt x="436" y="68"/>
                </a:cubicBezTo>
                <a:cubicBezTo>
                  <a:pt x="435" y="67"/>
                  <a:pt x="434" y="67"/>
                  <a:pt x="433" y="68"/>
                </a:cubicBezTo>
                <a:cubicBezTo>
                  <a:pt x="455" y="87"/>
                  <a:pt x="477" y="107"/>
                  <a:pt x="498" y="128"/>
                </a:cubicBezTo>
                <a:cubicBezTo>
                  <a:pt x="476" y="112"/>
                  <a:pt x="454" y="95"/>
                  <a:pt x="429" y="80"/>
                </a:cubicBezTo>
                <a:cubicBezTo>
                  <a:pt x="428" y="79"/>
                  <a:pt x="423" y="82"/>
                  <a:pt x="426" y="84"/>
                </a:cubicBezTo>
                <a:cubicBezTo>
                  <a:pt x="460" y="107"/>
                  <a:pt x="498" y="138"/>
                  <a:pt x="524" y="165"/>
                </a:cubicBezTo>
                <a:cubicBezTo>
                  <a:pt x="503" y="150"/>
                  <a:pt x="503" y="150"/>
                  <a:pt x="503" y="150"/>
                </a:cubicBezTo>
                <a:cubicBezTo>
                  <a:pt x="478" y="131"/>
                  <a:pt x="454" y="110"/>
                  <a:pt x="424" y="97"/>
                </a:cubicBezTo>
                <a:cubicBezTo>
                  <a:pt x="424" y="104"/>
                  <a:pt x="445" y="112"/>
                  <a:pt x="442" y="114"/>
                </a:cubicBezTo>
                <a:cubicBezTo>
                  <a:pt x="457" y="129"/>
                  <a:pt x="475" y="143"/>
                  <a:pt x="490" y="160"/>
                </a:cubicBezTo>
                <a:cubicBezTo>
                  <a:pt x="470" y="142"/>
                  <a:pt x="450" y="125"/>
                  <a:pt x="426" y="110"/>
                </a:cubicBezTo>
                <a:cubicBezTo>
                  <a:pt x="423" y="108"/>
                  <a:pt x="418" y="105"/>
                  <a:pt x="413" y="105"/>
                </a:cubicBezTo>
                <a:cubicBezTo>
                  <a:pt x="408" y="106"/>
                  <a:pt x="402" y="101"/>
                  <a:pt x="397" y="97"/>
                </a:cubicBezTo>
                <a:cubicBezTo>
                  <a:pt x="403" y="96"/>
                  <a:pt x="410" y="95"/>
                  <a:pt x="417" y="96"/>
                </a:cubicBezTo>
                <a:close/>
                <a:moveTo>
                  <a:pt x="426" y="118"/>
                </a:moveTo>
                <a:cubicBezTo>
                  <a:pt x="428" y="120"/>
                  <a:pt x="433" y="121"/>
                  <a:pt x="433" y="124"/>
                </a:cubicBezTo>
                <a:cubicBezTo>
                  <a:pt x="452" y="141"/>
                  <a:pt x="472" y="160"/>
                  <a:pt x="487" y="181"/>
                </a:cubicBezTo>
                <a:cubicBezTo>
                  <a:pt x="466" y="163"/>
                  <a:pt x="443" y="141"/>
                  <a:pt x="419" y="124"/>
                </a:cubicBezTo>
                <a:cubicBezTo>
                  <a:pt x="422" y="124"/>
                  <a:pt x="424" y="127"/>
                  <a:pt x="428" y="125"/>
                </a:cubicBezTo>
                <a:cubicBezTo>
                  <a:pt x="413" y="116"/>
                  <a:pt x="398" y="106"/>
                  <a:pt x="384" y="97"/>
                </a:cubicBezTo>
                <a:cubicBezTo>
                  <a:pt x="399" y="102"/>
                  <a:pt x="413" y="111"/>
                  <a:pt x="426" y="118"/>
                </a:cubicBezTo>
                <a:close/>
                <a:moveTo>
                  <a:pt x="405" y="116"/>
                </a:moveTo>
                <a:cubicBezTo>
                  <a:pt x="403" y="121"/>
                  <a:pt x="399" y="113"/>
                  <a:pt x="398" y="112"/>
                </a:cubicBezTo>
                <a:cubicBezTo>
                  <a:pt x="397" y="112"/>
                  <a:pt x="397" y="111"/>
                  <a:pt x="396" y="111"/>
                </a:cubicBezTo>
                <a:cubicBezTo>
                  <a:pt x="396" y="111"/>
                  <a:pt x="396" y="111"/>
                  <a:pt x="396" y="111"/>
                </a:cubicBezTo>
                <a:cubicBezTo>
                  <a:pt x="396" y="111"/>
                  <a:pt x="396" y="111"/>
                  <a:pt x="396" y="111"/>
                </a:cubicBezTo>
                <a:cubicBezTo>
                  <a:pt x="396" y="109"/>
                  <a:pt x="402" y="114"/>
                  <a:pt x="405" y="116"/>
                </a:cubicBezTo>
                <a:close/>
                <a:moveTo>
                  <a:pt x="361" y="105"/>
                </a:moveTo>
                <a:cubicBezTo>
                  <a:pt x="374" y="117"/>
                  <a:pt x="387" y="129"/>
                  <a:pt x="398" y="143"/>
                </a:cubicBezTo>
                <a:cubicBezTo>
                  <a:pt x="346" y="102"/>
                  <a:pt x="346" y="102"/>
                  <a:pt x="346" y="102"/>
                </a:cubicBezTo>
                <a:cubicBezTo>
                  <a:pt x="345" y="101"/>
                  <a:pt x="343" y="101"/>
                  <a:pt x="342" y="100"/>
                </a:cubicBezTo>
                <a:cubicBezTo>
                  <a:pt x="347" y="97"/>
                  <a:pt x="357" y="101"/>
                  <a:pt x="361" y="105"/>
                </a:cubicBezTo>
                <a:close/>
                <a:moveTo>
                  <a:pt x="334" y="98"/>
                </a:moveTo>
                <a:cubicBezTo>
                  <a:pt x="334" y="101"/>
                  <a:pt x="336" y="103"/>
                  <a:pt x="338" y="105"/>
                </a:cubicBezTo>
                <a:cubicBezTo>
                  <a:pt x="342" y="111"/>
                  <a:pt x="347" y="108"/>
                  <a:pt x="352" y="112"/>
                </a:cubicBezTo>
                <a:cubicBezTo>
                  <a:pt x="411" y="158"/>
                  <a:pt x="411" y="158"/>
                  <a:pt x="411" y="158"/>
                </a:cubicBezTo>
                <a:cubicBezTo>
                  <a:pt x="412" y="158"/>
                  <a:pt x="419" y="161"/>
                  <a:pt x="416" y="158"/>
                </a:cubicBezTo>
                <a:cubicBezTo>
                  <a:pt x="403" y="143"/>
                  <a:pt x="390" y="128"/>
                  <a:pt x="376" y="115"/>
                </a:cubicBezTo>
                <a:cubicBezTo>
                  <a:pt x="375" y="114"/>
                  <a:pt x="371" y="109"/>
                  <a:pt x="372" y="110"/>
                </a:cubicBezTo>
                <a:cubicBezTo>
                  <a:pt x="410" y="133"/>
                  <a:pt x="410" y="133"/>
                  <a:pt x="410" y="133"/>
                </a:cubicBezTo>
                <a:cubicBezTo>
                  <a:pt x="397" y="121"/>
                  <a:pt x="379" y="109"/>
                  <a:pt x="363" y="99"/>
                </a:cubicBezTo>
                <a:cubicBezTo>
                  <a:pt x="368" y="99"/>
                  <a:pt x="374" y="98"/>
                  <a:pt x="377" y="100"/>
                </a:cubicBezTo>
                <a:cubicBezTo>
                  <a:pt x="393" y="111"/>
                  <a:pt x="405" y="123"/>
                  <a:pt x="417" y="137"/>
                </a:cubicBezTo>
                <a:cubicBezTo>
                  <a:pt x="410" y="135"/>
                  <a:pt x="410" y="135"/>
                  <a:pt x="410" y="135"/>
                </a:cubicBezTo>
                <a:cubicBezTo>
                  <a:pt x="413" y="137"/>
                  <a:pt x="416" y="138"/>
                  <a:pt x="418" y="141"/>
                </a:cubicBezTo>
                <a:cubicBezTo>
                  <a:pt x="419" y="142"/>
                  <a:pt x="423" y="143"/>
                  <a:pt x="422" y="140"/>
                </a:cubicBezTo>
                <a:cubicBezTo>
                  <a:pt x="421" y="136"/>
                  <a:pt x="416" y="134"/>
                  <a:pt x="415" y="129"/>
                </a:cubicBezTo>
                <a:cubicBezTo>
                  <a:pt x="418" y="128"/>
                  <a:pt x="420" y="132"/>
                  <a:pt x="421" y="134"/>
                </a:cubicBezTo>
                <a:cubicBezTo>
                  <a:pt x="421" y="135"/>
                  <a:pt x="421" y="135"/>
                  <a:pt x="421" y="135"/>
                </a:cubicBezTo>
                <a:cubicBezTo>
                  <a:pt x="441" y="153"/>
                  <a:pt x="459" y="171"/>
                  <a:pt x="475" y="192"/>
                </a:cubicBezTo>
                <a:cubicBezTo>
                  <a:pt x="476" y="193"/>
                  <a:pt x="479" y="194"/>
                  <a:pt x="478" y="197"/>
                </a:cubicBezTo>
                <a:cubicBezTo>
                  <a:pt x="478" y="193"/>
                  <a:pt x="472" y="196"/>
                  <a:pt x="475" y="192"/>
                </a:cubicBezTo>
                <a:cubicBezTo>
                  <a:pt x="421" y="150"/>
                  <a:pt x="421" y="150"/>
                  <a:pt x="421" y="150"/>
                </a:cubicBezTo>
                <a:cubicBezTo>
                  <a:pt x="419" y="148"/>
                  <a:pt x="412" y="146"/>
                  <a:pt x="414" y="150"/>
                </a:cubicBezTo>
                <a:cubicBezTo>
                  <a:pt x="416" y="155"/>
                  <a:pt x="421" y="161"/>
                  <a:pt x="426" y="163"/>
                </a:cubicBezTo>
                <a:cubicBezTo>
                  <a:pt x="429" y="164"/>
                  <a:pt x="429" y="162"/>
                  <a:pt x="428" y="160"/>
                </a:cubicBezTo>
                <a:cubicBezTo>
                  <a:pt x="468" y="191"/>
                  <a:pt x="468" y="191"/>
                  <a:pt x="468" y="191"/>
                </a:cubicBezTo>
                <a:cubicBezTo>
                  <a:pt x="473" y="194"/>
                  <a:pt x="478" y="199"/>
                  <a:pt x="483" y="204"/>
                </a:cubicBezTo>
                <a:cubicBezTo>
                  <a:pt x="470" y="213"/>
                  <a:pt x="454" y="223"/>
                  <a:pt x="442" y="232"/>
                </a:cubicBezTo>
                <a:cubicBezTo>
                  <a:pt x="438" y="220"/>
                  <a:pt x="432" y="211"/>
                  <a:pt x="422" y="204"/>
                </a:cubicBezTo>
                <a:cubicBezTo>
                  <a:pt x="428" y="205"/>
                  <a:pt x="428" y="205"/>
                  <a:pt x="428" y="205"/>
                </a:cubicBezTo>
                <a:cubicBezTo>
                  <a:pt x="424" y="201"/>
                  <a:pt x="424" y="201"/>
                  <a:pt x="424" y="201"/>
                </a:cubicBezTo>
                <a:cubicBezTo>
                  <a:pt x="426" y="201"/>
                  <a:pt x="433" y="206"/>
                  <a:pt x="428" y="206"/>
                </a:cubicBezTo>
                <a:cubicBezTo>
                  <a:pt x="435" y="211"/>
                  <a:pt x="441" y="218"/>
                  <a:pt x="449" y="221"/>
                </a:cubicBezTo>
                <a:cubicBezTo>
                  <a:pt x="448" y="208"/>
                  <a:pt x="434" y="200"/>
                  <a:pt x="430" y="189"/>
                </a:cubicBezTo>
                <a:cubicBezTo>
                  <a:pt x="433" y="190"/>
                  <a:pt x="441" y="194"/>
                  <a:pt x="445" y="198"/>
                </a:cubicBezTo>
                <a:cubicBezTo>
                  <a:pt x="445" y="199"/>
                  <a:pt x="446" y="199"/>
                  <a:pt x="446" y="199"/>
                </a:cubicBezTo>
                <a:cubicBezTo>
                  <a:pt x="451" y="204"/>
                  <a:pt x="455" y="210"/>
                  <a:pt x="462" y="213"/>
                </a:cubicBezTo>
                <a:cubicBezTo>
                  <a:pt x="461" y="216"/>
                  <a:pt x="466" y="215"/>
                  <a:pt x="466" y="213"/>
                </a:cubicBezTo>
                <a:cubicBezTo>
                  <a:pt x="462" y="197"/>
                  <a:pt x="438" y="173"/>
                  <a:pt x="434" y="169"/>
                </a:cubicBezTo>
                <a:cubicBezTo>
                  <a:pt x="433" y="168"/>
                  <a:pt x="426" y="165"/>
                  <a:pt x="428" y="167"/>
                </a:cubicBezTo>
                <a:cubicBezTo>
                  <a:pt x="439" y="178"/>
                  <a:pt x="451" y="191"/>
                  <a:pt x="459" y="206"/>
                </a:cubicBezTo>
                <a:cubicBezTo>
                  <a:pt x="451" y="200"/>
                  <a:pt x="444" y="191"/>
                  <a:pt x="435" y="187"/>
                </a:cubicBezTo>
                <a:cubicBezTo>
                  <a:pt x="429" y="184"/>
                  <a:pt x="423" y="177"/>
                  <a:pt x="424" y="169"/>
                </a:cubicBezTo>
                <a:cubicBezTo>
                  <a:pt x="424" y="168"/>
                  <a:pt x="417" y="164"/>
                  <a:pt x="420" y="168"/>
                </a:cubicBezTo>
                <a:cubicBezTo>
                  <a:pt x="418" y="167"/>
                  <a:pt x="410" y="166"/>
                  <a:pt x="408" y="165"/>
                </a:cubicBezTo>
                <a:cubicBezTo>
                  <a:pt x="386" y="151"/>
                  <a:pt x="371" y="129"/>
                  <a:pt x="352" y="112"/>
                </a:cubicBezTo>
                <a:cubicBezTo>
                  <a:pt x="351" y="112"/>
                  <a:pt x="350" y="113"/>
                  <a:pt x="353" y="115"/>
                </a:cubicBezTo>
                <a:cubicBezTo>
                  <a:pt x="355" y="116"/>
                  <a:pt x="351" y="117"/>
                  <a:pt x="350" y="116"/>
                </a:cubicBezTo>
                <a:cubicBezTo>
                  <a:pt x="361" y="127"/>
                  <a:pt x="376" y="139"/>
                  <a:pt x="384" y="153"/>
                </a:cubicBezTo>
                <a:cubicBezTo>
                  <a:pt x="360" y="134"/>
                  <a:pt x="335" y="115"/>
                  <a:pt x="304" y="100"/>
                </a:cubicBezTo>
                <a:cubicBezTo>
                  <a:pt x="304" y="100"/>
                  <a:pt x="299" y="101"/>
                  <a:pt x="301" y="102"/>
                </a:cubicBezTo>
                <a:cubicBezTo>
                  <a:pt x="332" y="115"/>
                  <a:pt x="356" y="137"/>
                  <a:pt x="383" y="156"/>
                </a:cubicBezTo>
                <a:cubicBezTo>
                  <a:pt x="383" y="156"/>
                  <a:pt x="381" y="155"/>
                  <a:pt x="380" y="155"/>
                </a:cubicBezTo>
                <a:cubicBezTo>
                  <a:pt x="390" y="163"/>
                  <a:pt x="390" y="163"/>
                  <a:pt x="390" y="163"/>
                </a:cubicBezTo>
                <a:cubicBezTo>
                  <a:pt x="360" y="159"/>
                  <a:pt x="360" y="159"/>
                  <a:pt x="360" y="159"/>
                </a:cubicBezTo>
                <a:cubicBezTo>
                  <a:pt x="341" y="142"/>
                  <a:pt x="320" y="125"/>
                  <a:pt x="299" y="109"/>
                </a:cubicBezTo>
                <a:cubicBezTo>
                  <a:pt x="323" y="124"/>
                  <a:pt x="349" y="139"/>
                  <a:pt x="372" y="157"/>
                </a:cubicBezTo>
                <a:cubicBezTo>
                  <a:pt x="373" y="157"/>
                  <a:pt x="379" y="158"/>
                  <a:pt x="377" y="157"/>
                </a:cubicBezTo>
                <a:cubicBezTo>
                  <a:pt x="348" y="135"/>
                  <a:pt x="317" y="115"/>
                  <a:pt x="285" y="96"/>
                </a:cubicBezTo>
                <a:cubicBezTo>
                  <a:pt x="302" y="98"/>
                  <a:pt x="318" y="98"/>
                  <a:pt x="334" y="98"/>
                </a:cubicBezTo>
                <a:close/>
                <a:moveTo>
                  <a:pt x="423" y="198"/>
                </a:moveTo>
                <a:cubicBezTo>
                  <a:pt x="424" y="187"/>
                  <a:pt x="424" y="187"/>
                  <a:pt x="424" y="187"/>
                </a:cubicBezTo>
                <a:cubicBezTo>
                  <a:pt x="432" y="195"/>
                  <a:pt x="438" y="205"/>
                  <a:pt x="443" y="214"/>
                </a:cubicBezTo>
                <a:cubicBezTo>
                  <a:pt x="437" y="209"/>
                  <a:pt x="431" y="202"/>
                  <a:pt x="423" y="198"/>
                </a:cubicBezTo>
                <a:close/>
                <a:moveTo>
                  <a:pt x="281" y="100"/>
                </a:moveTo>
                <a:cubicBezTo>
                  <a:pt x="283" y="104"/>
                  <a:pt x="289" y="104"/>
                  <a:pt x="292" y="107"/>
                </a:cubicBezTo>
                <a:cubicBezTo>
                  <a:pt x="293" y="107"/>
                  <a:pt x="293" y="107"/>
                  <a:pt x="293" y="107"/>
                </a:cubicBezTo>
                <a:cubicBezTo>
                  <a:pt x="295" y="107"/>
                  <a:pt x="297" y="109"/>
                  <a:pt x="298" y="112"/>
                </a:cubicBezTo>
                <a:cubicBezTo>
                  <a:pt x="354" y="158"/>
                  <a:pt x="354" y="158"/>
                  <a:pt x="354" y="158"/>
                </a:cubicBezTo>
                <a:cubicBezTo>
                  <a:pt x="320" y="139"/>
                  <a:pt x="290" y="116"/>
                  <a:pt x="259" y="94"/>
                </a:cubicBezTo>
                <a:cubicBezTo>
                  <a:pt x="268" y="93"/>
                  <a:pt x="277" y="93"/>
                  <a:pt x="281" y="100"/>
                </a:cubicBezTo>
                <a:close/>
                <a:moveTo>
                  <a:pt x="251" y="94"/>
                </a:moveTo>
                <a:cubicBezTo>
                  <a:pt x="277" y="111"/>
                  <a:pt x="299" y="131"/>
                  <a:pt x="319" y="153"/>
                </a:cubicBezTo>
                <a:cubicBezTo>
                  <a:pt x="290" y="132"/>
                  <a:pt x="263" y="109"/>
                  <a:pt x="232" y="91"/>
                </a:cubicBezTo>
                <a:cubicBezTo>
                  <a:pt x="238" y="91"/>
                  <a:pt x="245" y="91"/>
                  <a:pt x="251" y="94"/>
                </a:cubicBezTo>
                <a:close/>
                <a:moveTo>
                  <a:pt x="306" y="149"/>
                </a:moveTo>
                <a:cubicBezTo>
                  <a:pt x="307" y="148"/>
                  <a:pt x="307" y="148"/>
                  <a:pt x="307" y="148"/>
                </a:cubicBezTo>
                <a:cubicBezTo>
                  <a:pt x="315" y="150"/>
                  <a:pt x="314" y="156"/>
                  <a:pt x="320" y="159"/>
                </a:cubicBezTo>
                <a:cubicBezTo>
                  <a:pt x="315" y="159"/>
                  <a:pt x="306" y="160"/>
                  <a:pt x="304" y="158"/>
                </a:cubicBezTo>
                <a:cubicBezTo>
                  <a:pt x="282" y="135"/>
                  <a:pt x="256" y="114"/>
                  <a:pt x="230" y="95"/>
                </a:cubicBezTo>
                <a:cubicBezTo>
                  <a:pt x="257" y="110"/>
                  <a:pt x="281" y="131"/>
                  <a:pt x="306" y="149"/>
                </a:cubicBezTo>
                <a:close/>
                <a:moveTo>
                  <a:pt x="228" y="96"/>
                </a:moveTo>
                <a:cubicBezTo>
                  <a:pt x="227" y="97"/>
                  <a:pt x="226" y="96"/>
                  <a:pt x="225" y="95"/>
                </a:cubicBezTo>
                <a:cubicBezTo>
                  <a:pt x="224" y="93"/>
                  <a:pt x="228" y="95"/>
                  <a:pt x="228" y="96"/>
                </a:cubicBezTo>
                <a:close/>
                <a:moveTo>
                  <a:pt x="295" y="158"/>
                </a:moveTo>
                <a:cubicBezTo>
                  <a:pt x="258" y="159"/>
                  <a:pt x="258" y="159"/>
                  <a:pt x="258" y="159"/>
                </a:cubicBezTo>
                <a:cubicBezTo>
                  <a:pt x="250" y="148"/>
                  <a:pt x="240" y="139"/>
                  <a:pt x="231" y="129"/>
                </a:cubicBezTo>
                <a:cubicBezTo>
                  <a:pt x="237" y="131"/>
                  <a:pt x="242" y="137"/>
                  <a:pt x="248" y="140"/>
                </a:cubicBezTo>
                <a:cubicBezTo>
                  <a:pt x="257" y="145"/>
                  <a:pt x="263" y="153"/>
                  <a:pt x="274" y="157"/>
                </a:cubicBezTo>
                <a:cubicBezTo>
                  <a:pt x="277" y="159"/>
                  <a:pt x="276" y="153"/>
                  <a:pt x="275" y="152"/>
                </a:cubicBezTo>
                <a:cubicBezTo>
                  <a:pt x="254" y="127"/>
                  <a:pt x="229" y="106"/>
                  <a:pt x="204" y="85"/>
                </a:cubicBezTo>
                <a:cubicBezTo>
                  <a:pt x="236" y="107"/>
                  <a:pt x="265" y="133"/>
                  <a:pt x="295" y="158"/>
                </a:cubicBezTo>
                <a:close/>
                <a:moveTo>
                  <a:pt x="185" y="82"/>
                </a:moveTo>
                <a:cubicBezTo>
                  <a:pt x="194" y="85"/>
                  <a:pt x="203" y="85"/>
                  <a:pt x="207" y="92"/>
                </a:cubicBezTo>
                <a:cubicBezTo>
                  <a:pt x="204" y="92"/>
                  <a:pt x="204" y="92"/>
                  <a:pt x="204" y="92"/>
                </a:cubicBezTo>
                <a:cubicBezTo>
                  <a:pt x="227" y="109"/>
                  <a:pt x="248" y="128"/>
                  <a:pt x="267" y="149"/>
                </a:cubicBezTo>
                <a:cubicBezTo>
                  <a:pt x="237" y="129"/>
                  <a:pt x="211" y="103"/>
                  <a:pt x="182" y="82"/>
                </a:cubicBezTo>
                <a:cubicBezTo>
                  <a:pt x="183" y="82"/>
                  <a:pt x="185" y="82"/>
                  <a:pt x="185" y="82"/>
                </a:cubicBezTo>
                <a:close/>
                <a:moveTo>
                  <a:pt x="188" y="92"/>
                </a:moveTo>
                <a:cubicBezTo>
                  <a:pt x="187" y="93"/>
                  <a:pt x="187" y="93"/>
                  <a:pt x="188" y="94"/>
                </a:cubicBezTo>
                <a:cubicBezTo>
                  <a:pt x="209" y="111"/>
                  <a:pt x="228" y="130"/>
                  <a:pt x="246" y="149"/>
                </a:cubicBezTo>
                <a:cubicBezTo>
                  <a:pt x="246" y="150"/>
                  <a:pt x="246" y="152"/>
                  <a:pt x="246" y="152"/>
                </a:cubicBezTo>
                <a:cubicBezTo>
                  <a:pt x="217" y="127"/>
                  <a:pt x="190" y="101"/>
                  <a:pt x="161" y="76"/>
                </a:cubicBezTo>
                <a:cubicBezTo>
                  <a:pt x="171" y="80"/>
                  <a:pt x="180" y="87"/>
                  <a:pt x="188" y="92"/>
                </a:cubicBezTo>
                <a:close/>
                <a:moveTo>
                  <a:pt x="234" y="147"/>
                </a:moveTo>
                <a:cubicBezTo>
                  <a:pt x="236" y="149"/>
                  <a:pt x="241" y="151"/>
                  <a:pt x="243" y="152"/>
                </a:cubicBezTo>
                <a:cubicBezTo>
                  <a:pt x="240" y="154"/>
                  <a:pt x="248" y="157"/>
                  <a:pt x="247" y="158"/>
                </a:cubicBezTo>
                <a:cubicBezTo>
                  <a:pt x="236" y="163"/>
                  <a:pt x="227" y="161"/>
                  <a:pt x="224" y="153"/>
                </a:cubicBezTo>
                <a:cubicBezTo>
                  <a:pt x="201" y="124"/>
                  <a:pt x="175" y="98"/>
                  <a:pt x="149" y="73"/>
                </a:cubicBezTo>
                <a:cubicBezTo>
                  <a:pt x="178" y="96"/>
                  <a:pt x="206" y="122"/>
                  <a:pt x="234" y="147"/>
                </a:cubicBezTo>
                <a:close/>
                <a:moveTo>
                  <a:pt x="149" y="77"/>
                </a:moveTo>
                <a:cubicBezTo>
                  <a:pt x="169" y="99"/>
                  <a:pt x="192" y="118"/>
                  <a:pt x="210" y="141"/>
                </a:cubicBezTo>
                <a:cubicBezTo>
                  <a:pt x="210" y="141"/>
                  <a:pt x="210" y="142"/>
                  <a:pt x="210" y="143"/>
                </a:cubicBezTo>
                <a:cubicBezTo>
                  <a:pt x="187" y="118"/>
                  <a:pt x="164" y="93"/>
                  <a:pt x="137" y="72"/>
                </a:cubicBezTo>
                <a:cubicBezTo>
                  <a:pt x="142" y="75"/>
                  <a:pt x="145" y="72"/>
                  <a:pt x="149" y="77"/>
                </a:cubicBezTo>
                <a:close/>
                <a:moveTo>
                  <a:pt x="122" y="66"/>
                </a:moveTo>
                <a:cubicBezTo>
                  <a:pt x="161" y="93"/>
                  <a:pt x="191" y="128"/>
                  <a:pt x="223" y="161"/>
                </a:cubicBezTo>
                <a:cubicBezTo>
                  <a:pt x="217" y="163"/>
                  <a:pt x="208" y="163"/>
                  <a:pt x="207" y="162"/>
                </a:cubicBezTo>
                <a:cubicBezTo>
                  <a:pt x="183" y="129"/>
                  <a:pt x="158" y="99"/>
                  <a:pt x="127" y="76"/>
                </a:cubicBezTo>
                <a:cubicBezTo>
                  <a:pt x="154" y="103"/>
                  <a:pt x="181" y="130"/>
                  <a:pt x="202" y="163"/>
                </a:cubicBezTo>
                <a:cubicBezTo>
                  <a:pt x="169" y="128"/>
                  <a:pt x="135" y="90"/>
                  <a:pt x="98" y="59"/>
                </a:cubicBezTo>
                <a:cubicBezTo>
                  <a:pt x="106" y="60"/>
                  <a:pt x="113" y="64"/>
                  <a:pt x="118" y="69"/>
                </a:cubicBezTo>
                <a:cubicBezTo>
                  <a:pt x="115" y="64"/>
                  <a:pt x="121" y="66"/>
                  <a:pt x="122" y="66"/>
                </a:cubicBezTo>
                <a:close/>
                <a:moveTo>
                  <a:pt x="79" y="52"/>
                </a:moveTo>
                <a:cubicBezTo>
                  <a:pt x="80" y="52"/>
                  <a:pt x="80" y="52"/>
                  <a:pt x="80" y="52"/>
                </a:cubicBezTo>
                <a:cubicBezTo>
                  <a:pt x="88" y="53"/>
                  <a:pt x="89" y="61"/>
                  <a:pt x="94" y="66"/>
                </a:cubicBezTo>
                <a:cubicBezTo>
                  <a:pt x="122" y="91"/>
                  <a:pt x="147" y="118"/>
                  <a:pt x="167" y="151"/>
                </a:cubicBezTo>
                <a:cubicBezTo>
                  <a:pt x="131" y="116"/>
                  <a:pt x="99" y="75"/>
                  <a:pt x="62" y="42"/>
                </a:cubicBezTo>
                <a:cubicBezTo>
                  <a:pt x="68" y="44"/>
                  <a:pt x="74" y="48"/>
                  <a:pt x="79" y="52"/>
                </a:cubicBezTo>
                <a:close/>
                <a:moveTo>
                  <a:pt x="37" y="27"/>
                </a:moveTo>
                <a:cubicBezTo>
                  <a:pt x="51" y="37"/>
                  <a:pt x="65" y="49"/>
                  <a:pt x="76" y="63"/>
                </a:cubicBezTo>
                <a:cubicBezTo>
                  <a:pt x="64" y="54"/>
                  <a:pt x="50" y="41"/>
                  <a:pt x="40" y="33"/>
                </a:cubicBezTo>
                <a:cubicBezTo>
                  <a:pt x="37" y="31"/>
                  <a:pt x="38" y="29"/>
                  <a:pt x="37" y="27"/>
                </a:cubicBezTo>
                <a:close/>
                <a:moveTo>
                  <a:pt x="41" y="41"/>
                </a:moveTo>
                <a:cubicBezTo>
                  <a:pt x="58" y="53"/>
                  <a:pt x="75" y="67"/>
                  <a:pt x="88" y="84"/>
                </a:cubicBezTo>
                <a:cubicBezTo>
                  <a:pt x="88" y="84"/>
                  <a:pt x="88" y="85"/>
                  <a:pt x="88" y="86"/>
                </a:cubicBezTo>
                <a:cubicBezTo>
                  <a:pt x="72" y="71"/>
                  <a:pt x="54" y="56"/>
                  <a:pt x="41" y="41"/>
                </a:cubicBezTo>
                <a:close/>
                <a:moveTo>
                  <a:pt x="46" y="51"/>
                </a:moveTo>
                <a:cubicBezTo>
                  <a:pt x="60" y="65"/>
                  <a:pt x="77" y="79"/>
                  <a:pt x="92" y="93"/>
                </a:cubicBezTo>
                <a:cubicBezTo>
                  <a:pt x="91" y="94"/>
                  <a:pt x="98" y="96"/>
                  <a:pt x="96" y="93"/>
                </a:cubicBezTo>
                <a:cubicBezTo>
                  <a:pt x="94" y="88"/>
                  <a:pt x="90" y="84"/>
                  <a:pt x="88" y="79"/>
                </a:cubicBezTo>
                <a:cubicBezTo>
                  <a:pt x="110" y="104"/>
                  <a:pt x="131" y="130"/>
                  <a:pt x="147" y="159"/>
                </a:cubicBezTo>
                <a:cubicBezTo>
                  <a:pt x="115" y="131"/>
                  <a:pt x="88" y="95"/>
                  <a:pt x="57" y="66"/>
                </a:cubicBezTo>
                <a:cubicBezTo>
                  <a:pt x="52" y="62"/>
                  <a:pt x="46" y="59"/>
                  <a:pt x="46" y="51"/>
                </a:cubicBezTo>
                <a:close/>
                <a:moveTo>
                  <a:pt x="47" y="171"/>
                </a:moveTo>
                <a:cubicBezTo>
                  <a:pt x="51" y="173"/>
                  <a:pt x="54" y="177"/>
                  <a:pt x="58" y="179"/>
                </a:cubicBezTo>
                <a:cubicBezTo>
                  <a:pt x="57" y="173"/>
                  <a:pt x="53" y="177"/>
                  <a:pt x="51" y="169"/>
                </a:cubicBezTo>
                <a:cubicBezTo>
                  <a:pt x="63" y="176"/>
                  <a:pt x="70" y="186"/>
                  <a:pt x="79" y="193"/>
                </a:cubicBezTo>
                <a:cubicBezTo>
                  <a:pt x="83" y="195"/>
                  <a:pt x="84" y="191"/>
                  <a:pt x="84" y="189"/>
                </a:cubicBezTo>
                <a:cubicBezTo>
                  <a:pt x="81" y="178"/>
                  <a:pt x="73" y="169"/>
                  <a:pt x="65" y="163"/>
                </a:cubicBezTo>
                <a:cubicBezTo>
                  <a:pt x="65" y="163"/>
                  <a:pt x="64" y="162"/>
                  <a:pt x="63" y="163"/>
                </a:cubicBezTo>
                <a:cubicBezTo>
                  <a:pt x="69" y="170"/>
                  <a:pt x="76" y="178"/>
                  <a:pt x="79" y="188"/>
                </a:cubicBezTo>
                <a:cubicBezTo>
                  <a:pt x="68" y="180"/>
                  <a:pt x="60" y="170"/>
                  <a:pt x="49" y="163"/>
                </a:cubicBezTo>
                <a:cubicBezTo>
                  <a:pt x="51" y="150"/>
                  <a:pt x="51" y="150"/>
                  <a:pt x="51" y="150"/>
                </a:cubicBezTo>
                <a:cubicBezTo>
                  <a:pt x="55" y="152"/>
                  <a:pt x="56" y="160"/>
                  <a:pt x="62" y="156"/>
                </a:cubicBezTo>
                <a:cubicBezTo>
                  <a:pt x="63" y="157"/>
                  <a:pt x="63" y="157"/>
                  <a:pt x="63" y="157"/>
                </a:cubicBezTo>
                <a:cubicBezTo>
                  <a:pt x="75" y="166"/>
                  <a:pt x="87" y="177"/>
                  <a:pt x="98" y="188"/>
                </a:cubicBezTo>
                <a:cubicBezTo>
                  <a:pt x="70" y="201"/>
                  <a:pt x="70" y="201"/>
                  <a:pt x="70" y="201"/>
                </a:cubicBezTo>
                <a:cubicBezTo>
                  <a:pt x="68" y="193"/>
                  <a:pt x="63" y="185"/>
                  <a:pt x="56" y="180"/>
                </a:cubicBezTo>
                <a:cubicBezTo>
                  <a:pt x="59" y="185"/>
                  <a:pt x="66" y="196"/>
                  <a:pt x="66" y="202"/>
                </a:cubicBezTo>
                <a:cubicBezTo>
                  <a:pt x="43" y="183"/>
                  <a:pt x="43" y="183"/>
                  <a:pt x="43" y="183"/>
                </a:cubicBezTo>
                <a:cubicBezTo>
                  <a:pt x="45" y="180"/>
                  <a:pt x="48" y="176"/>
                  <a:pt x="47" y="171"/>
                </a:cubicBezTo>
                <a:close/>
                <a:moveTo>
                  <a:pt x="40" y="191"/>
                </a:moveTo>
                <a:cubicBezTo>
                  <a:pt x="45" y="193"/>
                  <a:pt x="49" y="200"/>
                  <a:pt x="51" y="207"/>
                </a:cubicBezTo>
                <a:cubicBezTo>
                  <a:pt x="47" y="205"/>
                  <a:pt x="40" y="202"/>
                  <a:pt x="37" y="197"/>
                </a:cubicBezTo>
                <a:lnTo>
                  <a:pt x="40" y="191"/>
                </a:lnTo>
                <a:close/>
                <a:moveTo>
                  <a:pt x="51" y="209"/>
                </a:moveTo>
                <a:cubicBezTo>
                  <a:pt x="55" y="208"/>
                  <a:pt x="53" y="203"/>
                  <a:pt x="51" y="200"/>
                </a:cubicBezTo>
                <a:cubicBezTo>
                  <a:pt x="49" y="196"/>
                  <a:pt x="46" y="194"/>
                  <a:pt x="42" y="188"/>
                </a:cubicBezTo>
                <a:cubicBezTo>
                  <a:pt x="48" y="191"/>
                  <a:pt x="59" y="201"/>
                  <a:pt x="63" y="205"/>
                </a:cubicBezTo>
                <a:cubicBezTo>
                  <a:pt x="42" y="217"/>
                  <a:pt x="42" y="217"/>
                  <a:pt x="42" y="217"/>
                </a:cubicBezTo>
                <a:cubicBezTo>
                  <a:pt x="41" y="212"/>
                  <a:pt x="38" y="206"/>
                  <a:pt x="35" y="201"/>
                </a:cubicBezTo>
                <a:cubicBezTo>
                  <a:pt x="41" y="204"/>
                  <a:pt x="46" y="211"/>
                  <a:pt x="51" y="209"/>
                </a:cubicBezTo>
                <a:close/>
                <a:moveTo>
                  <a:pt x="38" y="220"/>
                </a:moveTo>
                <a:cubicBezTo>
                  <a:pt x="28" y="221"/>
                  <a:pt x="18" y="227"/>
                  <a:pt x="14" y="234"/>
                </a:cubicBezTo>
                <a:cubicBezTo>
                  <a:pt x="20" y="225"/>
                  <a:pt x="28" y="216"/>
                  <a:pt x="32" y="205"/>
                </a:cubicBezTo>
                <a:cubicBezTo>
                  <a:pt x="36" y="210"/>
                  <a:pt x="41" y="220"/>
                  <a:pt x="38" y="220"/>
                </a:cubicBezTo>
                <a:close/>
              </a:path>
            </a:pathLst>
          </a:custGeom>
          <a:solidFill>
            <a:srgbClr val="262626"/>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9" name="Rectangle 8"/>
          <p:cNvSpPr/>
          <p:nvPr/>
        </p:nvSpPr>
        <p:spPr>
          <a:xfrm>
            <a:off x="31532" y="4058871"/>
            <a:ext cx="2900855" cy="707886"/>
          </a:xfrm>
          <a:prstGeom prst="rect">
            <a:avLst/>
          </a:prstGeom>
        </p:spPr>
        <p:txBody>
          <a:bodyPr wrap="square">
            <a:spAutoFit/>
          </a:bodyPr>
          <a:lstStyle/>
          <a:p>
            <a:pPr algn="ctr">
              <a:defRPr/>
            </a:pPr>
            <a:r>
              <a:rPr lang="en-US" sz="4000" dirty="0" err="1">
                <a:solidFill>
                  <a:prstClr val="black"/>
                </a:solidFill>
                <a:latin typeface="Times New Roman" pitchFamily="18" charset="0"/>
                <a:cs typeface="Times New Roman" pitchFamily="18" charset="0"/>
              </a:rPr>
              <a:t>Nêu</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bố</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cục</a:t>
            </a:r>
            <a:endParaRPr lang="en-US" sz="4000" i="1" dirty="0">
              <a:solidFill>
                <a:prstClr val="black"/>
              </a:solidFill>
              <a:latin typeface="Times New Roman" pitchFamily="18" charset="0"/>
              <a:cs typeface="Times New Roman" pitchFamily="18" charset="0"/>
            </a:endParaRPr>
          </a:p>
        </p:txBody>
      </p:sp>
      <p:pic>
        <p:nvPicPr>
          <p:cNvPr id="11" name="图片 4">
            <a:extLst>
              <a:ext uri="{FF2B5EF4-FFF2-40B4-BE49-F238E27FC236}">
                <a16:creationId xmlns="" xmlns:a16="http://schemas.microsoft.com/office/drawing/2014/main" id="{BF0C2F0D-BB1F-493A-BE55-13ACE0F71212}"/>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3464597" y="655041"/>
            <a:ext cx="1966142" cy="1966142"/>
          </a:xfrm>
          <a:prstGeom prst="rect">
            <a:avLst/>
          </a:prstGeom>
        </p:spPr>
      </p:pic>
      <p:pic>
        <p:nvPicPr>
          <p:cNvPr id="12" name="图片 4">
            <a:extLst>
              <a:ext uri="{FF2B5EF4-FFF2-40B4-BE49-F238E27FC236}">
                <a16:creationId xmlns="" xmlns:a16="http://schemas.microsoft.com/office/drawing/2014/main" id="{BF0C2F0D-BB1F-493A-BE55-13ACE0F71212}"/>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3363803" y="2592437"/>
            <a:ext cx="1966142" cy="1966142"/>
          </a:xfrm>
          <a:prstGeom prst="rect">
            <a:avLst/>
          </a:prstGeom>
        </p:spPr>
      </p:pic>
      <p:sp>
        <p:nvSpPr>
          <p:cNvPr id="13" name="Rectangle 12"/>
          <p:cNvSpPr/>
          <p:nvPr/>
        </p:nvSpPr>
        <p:spPr>
          <a:xfrm>
            <a:off x="5866291" y="1441839"/>
            <a:ext cx="5892720" cy="646331"/>
          </a:xfrm>
          <a:prstGeom prst="rect">
            <a:avLst/>
          </a:prstGeom>
        </p:spPr>
        <p:txBody>
          <a:bodyPr wrap="square">
            <a:spAutoFit/>
          </a:bodyPr>
          <a:lstStyle/>
          <a:p>
            <a:r>
              <a:rPr lang="en-US" sz="3600" b="1" dirty="0" err="1">
                <a:solidFill>
                  <a:prstClr val="black"/>
                </a:solidFill>
                <a:latin typeface="Times New Roman" pitchFamily="18" charset="0"/>
                <a:cs typeface="Times New Roman" pitchFamily="18" charset="0"/>
              </a:rPr>
              <a:t>Phần</a:t>
            </a:r>
            <a:r>
              <a:rPr lang="en-US" sz="3600" b="1" dirty="0">
                <a:solidFill>
                  <a:prstClr val="black"/>
                </a:solidFill>
                <a:latin typeface="Times New Roman" pitchFamily="18" charset="0"/>
                <a:cs typeface="Times New Roman" pitchFamily="18" charset="0"/>
              </a:rPr>
              <a:t> 1: </a:t>
            </a:r>
            <a:r>
              <a:rPr lang="en-US" sz="3600" dirty="0">
                <a:solidFill>
                  <a:prstClr val="black"/>
                </a:solidFill>
                <a:latin typeface="Times New Roman" pitchFamily="18" charset="0"/>
                <a:cs typeface="Times New Roman" pitchFamily="18" charset="0"/>
              </a:rPr>
              <a:t>9 </a:t>
            </a:r>
            <a:r>
              <a:rPr lang="en-US" sz="3600" dirty="0" err="1">
                <a:solidFill>
                  <a:prstClr val="black"/>
                </a:solidFill>
                <a:latin typeface="Times New Roman" pitchFamily="18" charset="0"/>
                <a:cs typeface="Times New Roman" pitchFamily="18" charset="0"/>
              </a:rPr>
              <a:t>khổ</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thơ</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đầu</a:t>
            </a:r>
            <a:endParaRPr lang="en-US" sz="3600" dirty="0">
              <a:solidFill>
                <a:prstClr val="black"/>
              </a:solidFill>
              <a:latin typeface="Times New Roman" pitchFamily="18" charset="0"/>
              <a:cs typeface="Times New Roman" pitchFamily="18" charset="0"/>
            </a:endParaRPr>
          </a:p>
        </p:txBody>
      </p:sp>
      <p:sp>
        <p:nvSpPr>
          <p:cNvPr id="14" name="Rectangle 13"/>
          <p:cNvSpPr/>
          <p:nvPr/>
        </p:nvSpPr>
        <p:spPr>
          <a:xfrm>
            <a:off x="6012920" y="3152313"/>
            <a:ext cx="5095511" cy="646331"/>
          </a:xfrm>
          <a:prstGeom prst="rect">
            <a:avLst/>
          </a:prstGeom>
        </p:spPr>
        <p:txBody>
          <a:bodyPr wrap="square">
            <a:spAutoFit/>
          </a:bodyPr>
          <a:lstStyle/>
          <a:p>
            <a:r>
              <a:rPr lang="en-US" sz="3600" b="1" dirty="0" err="1">
                <a:solidFill>
                  <a:prstClr val="black"/>
                </a:solidFill>
                <a:latin typeface="Times New Roman" pitchFamily="18" charset="0"/>
                <a:cs typeface="Times New Roman" pitchFamily="18" charset="0"/>
              </a:rPr>
              <a:t>Phần</a:t>
            </a:r>
            <a:r>
              <a:rPr lang="en-US" sz="3600" b="1" dirty="0">
                <a:solidFill>
                  <a:prstClr val="black"/>
                </a:solidFill>
                <a:latin typeface="Times New Roman" pitchFamily="18" charset="0"/>
                <a:cs typeface="Times New Roman" pitchFamily="18" charset="0"/>
              </a:rPr>
              <a:t> 2: 6 </a:t>
            </a:r>
            <a:r>
              <a:rPr lang="en-US" sz="3600" dirty="0" err="1">
                <a:solidFill>
                  <a:prstClr val="black"/>
                </a:solidFill>
                <a:latin typeface="Times New Roman" pitchFamily="18" charset="0"/>
                <a:cs typeface="Times New Roman" pitchFamily="18" charset="0"/>
              </a:rPr>
              <a:t>khổ</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còn</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lại</a:t>
            </a:r>
            <a:r>
              <a:rPr lang="en-US" sz="3600" dirty="0">
                <a:solidFill>
                  <a:prstClr val="black"/>
                </a:solidFill>
                <a:latin typeface="Times New Roman" pitchFamily="18" charset="0"/>
                <a:cs typeface="Times New Roman" pitchFamily="18" charset="0"/>
              </a:rPr>
              <a:t> </a:t>
            </a:r>
          </a:p>
        </p:txBody>
      </p:sp>
      <p:sp>
        <p:nvSpPr>
          <p:cNvPr id="15" name="Rectangle 14"/>
          <p:cNvSpPr/>
          <p:nvPr/>
        </p:nvSpPr>
        <p:spPr>
          <a:xfrm>
            <a:off x="5877080" y="2037450"/>
            <a:ext cx="5881931" cy="646331"/>
          </a:xfrm>
          <a:prstGeom prst="rect">
            <a:avLst/>
          </a:prstGeom>
        </p:spPr>
        <p:txBody>
          <a:bodyPr wrap="none">
            <a:spAutoFit/>
          </a:bodyPr>
          <a:lstStyle/>
          <a:p>
            <a:r>
              <a:rPr lang="en-US" sz="3600" i="1" dirty="0">
                <a:solidFill>
                  <a:prstClr val="black"/>
                </a:solidFill>
                <a:latin typeface="Times New Roman" pitchFamily="18" charset="0"/>
                <a:cs typeface="Times New Roman" pitchFamily="18" charset="0"/>
                <a:sym typeface="Wingdings" pitchFamily="2" charset="2"/>
              </a:rPr>
              <a:t> </a:t>
            </a:r>
            <a:r>
              <a:rPr lang="en-US" sz="3600" i="1" dirty="0" err="1">
                <a:solidFill>
                  <a:prstClr val="black"/>
                </a:solidFill>
                <a:latin typeface="Times New Roman" pitchFamily="18" charset="0"/>
                <a:cs typeface="Times New Roman" pitchFamily="18" charset="0"/>
              </a:rPr>
              <a:t>Anh</a:t>
            </a:r>
            <a:r>
              <a:rPr lang="en-US" sz="3600" i="1" dirty="0">
                <a:solidFill>
                  <a:prstClr val="black"/>
                </a:solidFill>
                <a:latin typeface="Times New Roman" pitchFamily="18" charset="0"/>
                <a:cs typeface="Times New Roman" pitchFamily="18" charset="0"/>
              </a:rPr>
              <a:t> </a:t>
            </a:r>
            <a:r>
              <a:rPr lang="en-US" sz="3600" i="1" dirty="0" err="1">
                <a:solidFill>
                  <a:prstClr val="black"/>
                </a:solidFill>
                <a:latin typeface="Times New Roman" pitchFamily="18" charset="0"/>
                <a:cs typeface="Times New Roman" pitchFamily="18" charset="0"/>
              </a:rPr>
              <a:t>đội</a:t>
            </a:r>
            <a:r>
              <a:rPr lang="en-US" sz="3600" i="1" dirty="0">
                <a:solidFill>
                  <a:prstClr val="black"/>
                </a:solidFill>
                <a:latin typeface="Times New Roman" pitchFamily="18" charset="0"/>
                <a:cs typeface="Times New Roman" pitchFamily="18" charset="0"/>
              </a:rPr>
              <a:t> </a:t>
            </a:r>
            <a:r>
              <a:rPr lang="en-US" sz="3600" i="1" dirty="0" err="1">
                <a:solidFill>
                  <a:prstClr val="black"/>
                </a:solidFill>
                <a:latin typeface="Times New Roman" pitchFamily="18" charset="0"/>
                <a:cs typeface="Times New Roman" pitchFamily="18" charset="0"/>
              </a:rPr>
              <a:t>viên</a:t>
            </a:r>
            <a:r>
              <a:rPr lang="en-US" sz="3600" i="1" dirty="0">
                <a:solidFill>
                  <a:prstClr val="black"/>
                </a:solidFill>
                <a:latin typeface="Times New Roman" pitchFamily="18" charset="0"/>
                <a:cs typeface="Times New Roman" pitchFamily="18" charset="0"/>
              </a:rPr>
              <a:t> </a:t>
            </a:r>
            <a:r>
              <a:rPr lang="en-US" sz="3600" i="1" dirty="0" err="1">
                <a:solidFill>
                  <a:prstClr val="black"/>
                </a:solidFill>
                <a:latin typeface="Times New Roman" pitchFamily="18" charset="0"/>
                <a:cs typeface="Times New Roman" pitchFamily="18" charset="0"/>
              </a:rPr>
              <a:t>tỉnh</a:t>
            </a:r>
            <a:r>
              <a:rPr lang="en-US" sz="3600" i="1" dirty="0">
                <a:solidFill>
                  <a:prstClr val="black"/>
                </a:solidFill>
                <a:latin typeface="Times New Roman" pitchFamily="18" charset="0"/>
                <a:cs typeface="Times New Roman" pitchFamily="18" charset="0"/>
              </a:rPr>
              <a:t> </a:t>
            </a:r>
            <a:r>
              <a:rPr lang="en-US" sz="3600" i="1" dirty="0" err="1">
                <a:solidFill>
                  <a:prstClr val="black"/>
                </a:solidFill>
                <a:latin typeface="Times New Roman" pitchFamily="18" charset="0"/>
                <a:cs typeface="Times New Roman" pitchFamily="18" charset="0"/>
              </a:rPr>
              <a:t>giấc</a:t>
            </a:r>
            <a:r>
              <a:rPr lang="en-US" sz="3600" i="1" dirty="0">
                <a:solidFill>
                  <a:prstClr val="black"/>
                </a:solidFill>
                <a:latin typeface="Times New Roman" pitchFamily="18" charset="0"/>
                <a:cs typeface="Times New Roman" pitchFamily="18" charset="0"/>
              </a:rPr>
              <a:t> </a:t>
            </a:r>
            <a:r>
              <a:rPr lang="en-US" sz="3600" i="1" dirty="0" err="1">
                <a:solidFill>
                  <a:prstClr val="black"/>
                </a:solidFill>
                <a:latin typeface="Times New Roman" pitchFamily="18" charset="0"/>
                <a:cs typeface="Times New Roman" pitchFamily="18" charset="0"/>
              </a:rPr>
              <a:t>lần</a:t>
            </a:r>
            <a:r>
              <a:rPr lang="en-US" sz="3600" i="1" dirty="0">
                <a:solidFill>
                  <a:prstClr val="black"/>
                </a:solidFill>
                <a:latin typeface="Times New Roman" pitchFamily="18" charset="0"/>
                <a:cs typeface="Times New Roman" pitchFamily="18" charset="0"/>
              </a:rPr>
              <a:t> 1</a:t>
            </a:r>
            <a:endParaRPr lang="en-US" sz="3600" i="1" dirty="0">
              <a:solidFill>
                <a:prstClr val="black"/>
              </a:solidFill>
            </a:endParaRPr>
          </a:p>
        </p:txBody>
      </p:sp>
      <p:sp>
        <p:nvSpPr>
          <p:cNvPr id="16" name="Rectangle 15"/>
          <p:cNvSpPr/>
          <p:nvPr/>
        </p:nvSpPr>
        <p:spPr>
          <a:xfrm>
            <a:off x="5877080" y="4235413"/>
            <a:ext cx="5873403" cy="646331"/>
          </a:xfrm>
          <a:prstGeom prst="rect">
            <a:avLst/>
          </a:prstGeom>
        </p:spPr>
        <p:txBody>
          <a:bodyPr wrap="none">
            <a:spAutoFit/>
          </a:bodyPr>
          <a:lstStyle/>
          <a:p>
            <a:r>
              <a:rPr lang="en-US" sz="3600" i="1" dirty="0">
                <a:solidFill>
                  <a:prstClr val="black"/>
                </a:solidFill>
                <a:latin typeface="Times New Roman" pitchFamily="18" charset="0"/>
                <a:cs typeface="Times New Roman" pitchFamily="18" charset="0"/>
                <a:sym typeface="Wingdings" pitchFamily="2" charset="2"/>
              </a:rPr>
              <a:t> </a:t>
            </a:r>
            <a:r>
              <a:rPr lang="en-US" sz="3600" i="1" dirty="0" err="1">
                <a:solidFill>
                  <a:prstClr val="black"/>
                </a:solidFill>
                <a:latin typeface="Times New Roman" pitchFamily="18" charset="0"/>
                <a:cs typeface="Times New Roman" pitchFamily="18" charset="0"/>
              </a:rPr>
              <a:t>Anh</a:t>
            </a:r>
            <a:r>
              <a:rPr lang="en-US" sz="3600" i="1" dirty="0">
                <a:solidFill>
                  <a:prstClr val="black"/>
                </a:solidFill>
                <a:latin typeface="Times New Roman" pitchFamily="18" charset="0"/>
                <a:cs typeface="Times New Roman" pitchFamily="18" charset="0"/>
              </a:rPr>
              <a:t> </a:t>
            </a:r>
            <a:r>
              <a:rPr lang="en-US" sz="3600" i="1" dirty="0" err="1">
                <a:solidFill>
                  <a:prstClr val="black"/>
                </a:solidFill>
                <a:latin typeface="Times New Roman" pitchFamily="18" charset="0"/>
                <a:cs typeface="Times New Roman" pitchFamily="18" charset="0"/>
              </a:rPr>
              <a:t>đội</a:t>
            </a:r>
            <a:r>
              <a:rPr lang="en-US" sz="3600" i="1" dirty="0">
                <a:solidFill>
                  <a:prstClr val="black"/>
                </a:solidFill>
                <a:latin typeface="Times New Roman" pitchFamily="18" charset="0"/>
                <a:cs typeface="Times New Roman" pitchFamily="18" charset="0"/>
              </a:rPr>
              <a:t> </a:t>
            </a:r>
            <a:r>
              <a:rPr lang="en-US" sz="3600" i="1" dirty="0" err="1">
                <a:solidFill>
                  <a:prstClr val="black"/>
                </a:solidFill>
                <a:latin typeface="Times New Roman" pitchFamily="18" charset="0"/>
                <a:cs typeface="Times New Roman" pitchFamily="18" charset="0"/>
              </a:rPr>
              <a:t>viên</a:t>
            </a:r>
            <a:r>
              <a:rPr lang="en-US" sz="3600" i="1" dirty="0">
                <a:solidFill>
                  <a:prstClr val="black"/>
                </a:solidFill>
                <a:latin typeface="Times New Roman" pitchFamily="18" charset="0"/>
                <a:cs typeface="Times New Roman" pitchFamily="18" charset="0"/>
              </a:rPr>
              <a:t> </a:t>
            </a:r>
            <a:r>
              <a:rPr lang="en-US" sz="3600" i="1" dirty="0" err="1">
                <a:solidFill>
                  <a:prstClr val="black"/>
                </a:solidFill>
                <a:latin typeface="Times New Roman" pitchFamily="18" charset="0"/>
                <a:cs typeface="Times New Roman" pitchFamily="18" charset="0"/>
              </a:rPr>
              <a:t>tỉnh</a:t>
            </a:r>
            <a:r>
              <a:rPr lang="en-US" sz="3600" i="1" dirty="0">
                <a:solidFill>
                  <a:prstClr val="black"/>
                </a:solidFill>
                <a:latin typeface="Times New Roman" pitchFamily="18" charset="0"/>
                <a:cs typeface="Times New Roman" pitchFamily="18" charset="0"/>
              </a:rPr>
              <a:t> </a:t>
            </a:r>
            <a:r>
              <a:rPr lang="en-US" sz="3600" i="1" dirty="0" err="1">
                <a:solidFill>
                  <a:prstClr val="black"/>
                </a:solidFill>
                <a:latin typeface="Times New Roman" pitchFamily="18" charset="0"/>
                <a:cs typeface="Times New Roman" pitchFamily="18" charset="0"/>
              </a:rPr>
              <a:t>giấc</a:t>
            </a:r>
            <a:r>
              <a:rPr lang="en-US" sz="3600" i="1" dirty="0">
                <a:solidFill>
                  <a:prstClr val="black"/>
                </a:solidFill>
                <a:latin typeface="Times New Roman" pitchFamily="18" charset="0"/>
                <a:cs typeface="Times New Roman" pitchFamily="18" charset="0"/>
              </a:rPr>
              <a:t> </a:t>
            </a:r>
            <a:r>
              <a:rPr lang="en-US" sz="3600" i="1" dirty="0" err="1">
                <a:solidFill>
                  <a:prstClr val="black"/>
                </a:solidFill>
                <a:latin typeface="Times New Roman" pitchFamily="18" charset="0"/>
                <a:cs typeface="Times New Roman" pitchFamily="18" charset="0"/>
              </a:rPr>
              <a:t>lần</a:t>
            </a:r>
            <a:r>
              <a:rPr lang="en-US" sz="3600" i="1" dirty="0">
                <a:solidFill>
                  <a:prstClr val="black"/>
                </a:solidFill>
                <a:latin typeface="Times New Roman" pitchFamily="18" charset="0"/>
                <a:cs typeface="Times New Roman" pitchFamily="18" charset="0"/>
              </a:rPr>
              <a:t> 3</a:t>
            </a:r>
            <a:endParaRPr lang="en-US" sz="3600" i="1" dirty="0">
              <a:solidFill>
                <a:prstClr val="black"/>
              </a:solidFill>
            </a:endParaRPr>
          </a:p>
        </p:txBody>
      </p:sp>
      <p:pic>
        <p:nvPicPr>
          <p:cNvPr id="17" name="图片 4">
            <a:extLst>
              <a:ext uri="{FF2B5EF4-FFF2-40B4-BE49-F238E27FC236}">
                <a16:creationId xmlns="" xmlns:a16="http://schemas.microsoft.com/office/drawing/2014/main" id="{BF0C2F0D-BB1F-493A-BE55-13ACE0F71212}"/>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3394596" y="5088573"/>
            <a:ext cx="1966142" cy="1966142"/>
          </a:xfrm>
          <a:prstGeom prst="rect">
            <a:avLst/>
          </a:prstGeom>
        </p:spPr>
      </p:pic>
      <p:sp>
        <p:nvSpPr>
          <p:cNvPr id="18" name="Rectangle 17"/>
          <p:cNvSpPr/>
          <p:nvPr/>
        </p:nvSpPr>
        <p:spPr>
          <a:xfrm>
            <a:off x="6012919" y="5370821"/>
            <a:ext cx="5095511" cy="646331"/>
          </a:xfrm>
          <a:prstGeom prst="rect">
            <a:avLst/>
          </a:prstGeom>
        </p:spPr>
        <p:txBody>
          <a:bodyPr wrap="square">
            <a:spAutoFit/>
          </a:bodyPr>
          <a:lstStyle/>
          <a:p>
            <a:r>
              <a:rPr lang="en-US" sz="3600" b="1" dirty="0" err="1">
                <a:solidFill>
                  <a:prstClr val="black"/>
                </a:solidFill>
                <a:latin typeface="Times New Roman" pitchFamily="18" charset="0"/>
                <a:cs typeface="Times New Roman" pitchFamily="18" charset="0"/>
              </a:rPr>
              <a:t>Phần</a:t>
            </a:r>
            <a:r>
              <a:rPr lang="en-US" sz="3600" b="1" dirty="0">
                <a:solidFill>
                  <a:prstClr val="black"/>
                </a:solidFill>
                <a:latin typeface="Times New Roman" pitchFamily="18" charset="0"/>
                <a:cs typeface="Times New Roman" pitchFamily="18" charset="0"/>
              </a:rPr>
              <a:t> 3: </a:t>
            </a:r>
            <a:r>
              <a:rPr lang="en-US" sz="3600" dirty="0" err="1">
                <a:solidFill>
                  <a:prstClr val="black"/>
                </a:solidFill>
                <a:latin typeface="Times New Roman" pitchFamily="18" charset="0"/>
                <a:cs typeface="Times New Roman" pitchFamily="18" charset="0"/>
              </a:rPr>
              <a:t>khổ</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cuối</a:t>
            </a:r>
            <a:endParaRPr lang="en-US" sz="3600" dirty="0">
              <a:solidFill>
                <a:prstClr val="black"/>
              </a:solidFill>
              <a:latin typeface="Times New Roman" pitchFamily="18" charset="0"/>
              <a:cs typeface="Times New Roman" pitchFamily="18" charset="0"/>
            </a:endParaRPr>
          </a:p>
        </p:txBody>
      </p:sp>
      <p:sp>
        <p:nvSpPr>
          <p:cNvPr id="19" name="Rectangle 18"/>
          <p:cNvSpPr/>
          <p:nvPr/>
        </p:nvSpPr>
        <p:spPr>
          <a:xfrm>
            <a:off x="5832973" y="6071644"/>
            <a:ext cx="4830168" cy="646331"/>
          </a:xfrm>
          <a:prstGeom prst="rect">
            <a:avLst/>
          </a:prstGeom>
        </p:spPr>
        <p:txBody>
          <a:bodyPr wrap="none">
            <a:spAutoFit/>
          </a:bodyPr>
          <a:lstStyle/>
          <a:p>
            <a:r>
              <a:rPr lang="en-US" sz="3600" i="1" dirty="0">
                <a:solidFill>
                  <a:prstClr val="black"/>
                </a:solidFill>
                <a:latin typeface="Times New Roman" pitchFamily="18" charset="0"/>
                <a:cs typeface="Times New Roman" pitchFamily="18" charset="0"/>
                <a:sym typeface="Wingdings" pitchFamily="2" charset="2"/>
              </a:rPr>
              <a:t> </a:t>
            </a:r>
            <a:r>
              <a:rPr lang="en-US" sz="3600" i="1" dirty="0" err="1">
                <a:solidFill>
                  <a:prstClr val="black"/>
                </a:solidFill>
                <a:latin typeface="Times New Roman" pitchFamily="18" charset="0"/>
                <a:cs typeface="Times New Roman" pitchFamily="18" charset="0"/>
                <a:sym typeface="Wingdings" pitchFamily="2" charset="2"/>
              </a:rPr>
              <a:t>Cảm</a:t>
            </a:r>
            <a:r>
              <a:rPr lang="en-US" sz="3600" i="1" dirty="0">
                <a:solidFill>
                  <a:prstClr val="black"/>
                </a:solidFill>
                <a:latin typeface="Times New Roman" pitchFamily="18" charset="0"/>
                <a:cs typeface="Times New Roman" pitchFamily="18" charset="0"/>
                <a:sym typeface="Wingdings" pitchFamily="2" charset="2"/>
              </a:rPr>
              <a:t> </a:t>
            </a:r>
            <a:r>
              <a:rPr lang="en-US" sz="3600" i="1" dirty="0" err="1">
                <a:solidFill>
                  <a:prstClr val="black"/>
                </a:solidFill>
                <a:latin typeface="Times New Roman" pitchFamily="18" charset="0"/>
                <a:cs typeface="Times New Roman" pitchFamily="18" charset="0"/>
                <a:sym typeface="Wingdings" pitchFamily="2" charset="2"/>
              </a:rPr>
              <a:t>nhận</a:t>
            </a:r>
            <a:r>
              <a:rPr lang="en-US" sz="3600" i="1" dirty="0">
                <a:solidFill>
                  <a:prstClr val="black"/>
                </a:solidFill>
                <a:latin typeface="Times New Roman" pitchFamily="18" charset="0"/>
                <a:cs typeface="Times New Roman" pitchFamily="18" charset="0"/>
                <a:sym typeface="Wingdings" pitchFamily="2" charset="2"/>
              </a:rPr>
              <a:t> </a:t>
            </a:r>
            <a:r>
              <a:rPr lang="en-US" sz="3600" i="1" dirty="0" err="1">
                <a:solidFill>
                  <a:prstClr val="black"/>
                </a:solidFill>
                <a:latin typeface="Times New Roman" pitchFamily="18" charset="0"/>
                <a:cs typeface="Times New Roman" pitchFamily="18" charset="0"/>
                <a:sym typeface="Wingdings" pitchFamily="2" charset="2"/>
              </a:rPr>
              <a:t>của</a:t>
            </a:r>
            <a:r>
              <a:rPr lang="en-US" sz="3600" i="1" dirty="0">
                <a:solidFill>
                  <a:prstClr val="black"/>
                </a:solidFill>
                <a:latin typeface="Times New Roman" pitchFamily="18" charset="0"/>
                <a:cs typeface="Times New Roman" pitchFamily="18" charset="0"/>
                <a:sym typeface="Wingdings" pitchFamily="2" charset="2"/>
              </a:rPr>
              <a:t> </a:t>
            </a:r>
            <a:r>
              <a:rPr lang="en-US" sz="3600" i="1" dirty="0" err="1">
                <a:solidFill>
                  <a:prstClr val="black"/>
                </a:solidFill>
                <a:latin typeface="Times New Roman" pitchFamily="18" charset="0"/>
                <a:cs typeface="Times New Roman" pitchFamily="18" charset="0"/>
                <a:sym typeface="Wingdings" pitchFamily="2" charset="2"/>
              </a:rPr>
              <a:t>tác</a:t>
            </a:r>
            <a:r>
              <a:rPr lang="en-US" sz="3600" i="1" dirty="0">
                <a:solidFill>
                  <a:prstClr val="black"/>
                </a:solidFill>
                <a:latin typeface="Times New Roman" pitchFamily="18" charset="0"/>
                <a:cs typeface="Times New Roman" pitchFamily="18" charset="0"/>
                <a:sym typeface="Wingdings" pitchFamily="2" charset="2"/>
              </a:rPr>
              <a:t> </a:t>
            </a:r>
            <a:r>
              <a:rPr lang="en-US" sz="3600" i="1" dirty="0" err="1">
                <a:solidFill>
                  <a:prstClr val="black"/>
                </a:solidFill>
                <a:latin typeface="Times New Roman" pitchFamily="18" charset="0"/>
                <a:cs typeface="Times New Roman" pitchFamily="18" charset="0"/>
                <a:sym typeface="Wingdings" pitchFamily="2" charset="2"/>
              </a:rPr>
              <a:t>giả</a:t>
            </a:r>
            <a:endParaRPr lang="en-US" sz="3600" i="1" dirty="0">
              <a:solidFill>
                <a:prstClr val="black"/>
              </a:solidFill>
            </a:endParaRPr>
          </a:p>
        </p:txBody>
      </p:sp>
    </p:spTree>
    <p:extLst>
      <p:ext uri="{BB962C8B-B14F-4D97-AF65-F5344CB8AC3E}">
        <p14:creationId xmlns:p14="http://schemas.microsoft.com/office/powerpoint/2010/main" val="2639440337"/>
      </p:ext>
    </p:extLst>
  </p:cSld>
  <p:clrMapOvr>
    <a:masterClrMapping/>
  </p:clrMapOvr>
  <p:transition spd="slow" advClick="0">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ppt_x</p:attrName>
                                        </p:attrNameLst>
                                      </p:cBhvr>
                                      <p:tavLst>
                                        <p:tav tm="0">
                                          <p:val>
                                            <p:strVal val="#ppt_x-.2"/>
                                          </p:val>
                                        </p:tav>
                                        <p:tav tm="100000">
                                          <p:val>
                                            <p:strVal val="#ppt_x"/>
                                          </p:val>
                                        </p:tav>
                                      </p:tavLst>
                                    </p:anim>
                                    <p:anim calcmode="lin" valueType="num">
                                      <p:cBhvr>
                                        <p:cTn id="8" dur="1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6"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Horizontal)">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9"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1000" fill="hold"/>
                                        <p:tgtEl>
                                          <p:spTgt spid="9"/>
                                        </p:tgtEl>
                                        <p:attrNameLst>
                                          <p:attrName>ppt_x</p:attrName>
                                        </p:attrNameLst>
                                      </p:cBhvr>
                                      <p:tavLst>
                                        <p:tav tm="0">
                                          <p:val>
                                            <p:strVal val="#ppt_x-.2"/>
                                          </p:val>
                                        </p:tav>
                                        <p:tav tm="100000">
                                          <p:val>
                                            <p:strVal val="#ppt_x"/>
                                          </p:val>
                                        </p:tav>
                                      </p:tavLst>
                                    </p:anim>
                                    <p:anim calcmode="lin" valueType="num">
                                      <p:cBhvr>
                                        <p:cTn id="20" dur="1000" fill="hold"/>
                                        <p:tgtEl>
                                          <p:spTgt spid="9"/>
                                        </p:tgtEl>
                                        <p:attrNameLst>
                                          <p:attrName>ppt_y</p:attrName>
                                        </p:attrNameLst>
                                      </p:cBhvr>
                                      <p:tavLst>
                                        <p:tav tm="0">
                                          <p:val>
                                            <p:strVal val="#ppt_y"/>
                                          </p:val>
                                        </p:tav>
                                        <p:tav tm="100000">
                                          <p:val>
                                            <p:strVal val="#ppt_y"/>
                                          </p:val>
                                        </p:tav>
                                      </p:tavLst>
                                    </p:anim>
                                    <p:animEffect transition="in" filter="wipe(right)" prLst="gradientSize: 0.1">
                                      <p:cBhvr>
                                        <p:cTn id="21" dur="10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dissolve">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18" presetClass="entr" presetSubtype="12"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strips(downLeft)">
                                      <p:cBhvr>
                                        <p:cTn id="31" dur="500"/>
                                        <p:tgtEl>
                                          <p:spTgt spid="11"/>
                                        </p:tgtEl>
                                      </p:cBhvr>
                                    </p:animEffect>
                                  </p:childTnLst>
                                </p:cTn>
                              </p:par>
                              <p:par>
                                <p:cTn id="32" presetID="18" presetClass="entr" presetSubtype="12"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strips(downLeft)">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49" presetClass="entr" presetSubtype="0" decel="10000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p:cTn id="39" dur="500" fill="hold"/>
                                        <p:tgtEl>
                                          <p:spTgt spid="15"/>
                                        </p:tgtEl>
                                        <p:attrNameLst>
                                          <p:attrName>ppt_w</p:attrName>
                                        </p:attrNameLst>
                                      </p:cBhvr>
                                      <p:tavLst>
                                        <p:tav tm="0">
                                          <p:val>
                                            <p:fltVal val="0"/>
                                          </p:val>
                                        </p:tav>
                                        <p:tav tm="100000">
                                          <p:val>
                                            <p:strVal val="#ppt_w"/>
                                          </p:val>
                                        </p:tav>
                                      </p:tavLst>
                                    </p:anim>
                                    <p:anim calcmode="lin" valueType="num">
                                      <p:cBhvr>
                                        <p:cTn id="40" dur="500" fill="hold"/>
                                        <p:tgtEl>
                                          <p:spTgt spid="15"/>
                                        </p:tgtEl>
                                        <p:attrNameLst>
                                          <p:attrName>ppt_h</p:attrName>
                                        </p:attrNameLst>
                                      </p:cBhvr>
                                      <p:tavLst>
                                        <p:tav tm="0">
                                          <p:val>
                                            <p:fltVal val="0"/>
                                          </p:val>
                                        </p:tav>
                                        <p:tav tm="100000">
                                          <p:val>
                                            <p:strVal val="#ppt_h"/>
                                          </p:val>
                                        </p:tav>
                                      </p:tavLst>
                                    </p:anim>
                                    <p:anim calcmode="lin" valueType="num">
                                      <p:cBhvr>
                                        <p:cTn id="41" dur="500" fill="hold"/>
                                        <p:tgtEl>
                                          <p:spTgt spid="15"/>
                                        </p:tgtEl>
                                        <p:attrNameLst>
                                          <p:attrName>style.rotation</p:attrName>
                                        </p:attrNameLst>
                                      </p:cBhvr>
                                      <p:tavLst>
                                        <p:tav tm="0">
                                          <p:val>
                                            <p:fltVal val="360"/>
                                          </p:val>
                                        </p:tav>
                                        <p:tav tm="100000">
                                          <p:val>
                                            <p:fltVal val="0"/>
                                          </p:val>
                                        </p:tav>
                                      </p:tavLst>
                                    </p:anim>
                                    <p:animEffect transition="in" filter="fade">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18" presetClass="entr" presetSubtype="12" fill="hold"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strips(downLeft)">
                                      <p:cBhvr>
                                        <p:cTn id="47" dur="500"/>
                                        <p:tgtEl>
                                          <p:spTgt spid="12"/>
                                        </p:tgtEl>
                                      </p:cBhvr>
                                    </p:animEffect>
                                  </p:childTnLst>
                                </p:cTn>
                              </p:par>
                              <p:par>
                                <p:cTn id="48" presetID="18" presetClass="entr" presetSubtype="12" fill="hold" grpId="0" nodeType="with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strips(downLeft)">
                                      <p:cBhvr>
                                        <p:cTn id="50" dur="500"/>
                                        <p:tgtEl>
                                          <p:spTgt spid="14"/>
                                        </p:tgtEl>
                                      </p:cBhvr>
                                    </p:animEffect>
                                  </p:childTnLst>
                                </p:cTn>
                              </p:par>
                            </p:childTnLst>
                          </p:cTn>
                        </p:par>
                      </p:childTnLst>
                    </p:cTn>
                  </p:par>
                  <p:par>
                    <p:cTn id="51" fill="hold">
                      <p:stCondLst>
                        <p:cond delay="indefinite"/>
                      </p:stCondLst>
                      <p:childTnLst>
                        <p:par>
                          <p:cTn id="52" fill="hold">
                            <p:stCondLst>
                              <p:cond delay="0"/>
                            </p:stCondLst>
                            <p:childTnLst>
                              <p:par>
                                <p:cTn id="53" presetID="49" presetClass="entr" presetSubtype="0" decel="100000" fill="hold" grpId="0" nodeType="clickEffect">
                                  <p:stCondLst>
                                    <p:cond delay="0"/>
                                  </p:stCondLst>
                                  <p:childTnLst>
                                    <p:set>
                                      <p:cBhvr>
                                        <p:cTn id="54" dur="1" fill="hold">
                                          <p:stCondLst>
                                            <p:cond delay="0"/>
                                          </p:stCondLst>
                                        </p:cTn>
                                        <p:tgtEl>
                                          <p:spTgt spid="16"/>
                                        </p:tgtEl>
                                        <p:attrNameLst>
                                          <p:attrName>style.visibility</p:attrName>
                                        </p:attrNameLst>
                                      </p:cBhvr>
                                      <p:to>
                                        <p:strVal val="visible"/>
                                      </p:to>
                                    </p:set>
                                    <p:anim calcmode="lin" valueType="num">
                                      <p:cBhvr>
                                        <p:cTn id="55" dur="500" fill="hold"/>
                                        <p:tgtEl>
                                          <p:spTgt spid="16"/>
                                        </p:tgtEl>
                                        <p:attrNameLst>
                                          <p:attrName>ppt_w</p:attrName>
                                        </p:attrNameLst>
                                      </p:cBhvr>
                                      <p:tavLst>
                                        <p:tav tm="0">
                                          <p:val>
                                            <p:fltVal val="0"/>
                                          </p:val>
                                        </p:tav>
                                        <p:tav tm="100000">
                                          <p:val>
                                            <p:strVal val="#ppt_w"/>
                                          </p:val>
                                        </p:tav>
                                      </p:tavLst>
                                    </p:anim>
                                    <p:anim calcmode="lin" valueType="num">
                                      <p:cBhvr>
                                        <p:cTn id="56" dur="500" fill="hold"/>
                                        <p:tgtEl>
                                          <p:spTgt spid="16"/>
                                        </p:tgtEl>
                                        <p:attrNameLst>
                                          <p:attrName>ppt_h</p:attrName>
                                        </p:attrNameLst>
                                      </p:cBhvr>
                                      <p:tavLst>
                                        <p:tav tm="0">
                                          <p:val>
                                            <p:fltVal val="0"/>
                                          </p:val>
                                        </p:tav>
                                        <p:tav tm="100000">
                                          <p:val>
                                            <p:strVal val="#ppt_h"/>
                                          </p:val>
                                        </p:tav>
                                      </p:tavLst>
                                    </p:anim>
                                    <p:anim calcmode="lin" valueType="num">
                                      <p:cBhvr>
                                        <p:cTn id="57" dur="500" fill="hold"/>
                                        <p:tgtEl>
                                          <p:spTgt spid="16"/>
                                        </p:tgtEl>
                                        <p:attrNameLst>
                                          <p:attrName>style.rotation</p:attrName>
                                        </p:attrNameLst>
                                      </p:cBhvr>
                                      <p:tavLst>
                                        <p:tav tm="0">
                                          <p:val>
                                            <p:fltVal val="360"/>
                                          </p:val>
                                        </p:tav>
                                        <p:tav tm="100000">
                                          <p:val>
                                            <p:fltVal val="0"/>
                                          </p:val>
                                        </p:tav>
                                      </p:tavLst>
                                    </p:anim>
                                    <p:animEffect transition="in" filter="fade">
                                      <p:cBhvr>
                                        <p:cTn id="58" dur="500"/>
                                        <p:tgtEl>
                                          <p:spTgt spid="16"/>
                                        </p:tgtEl>
                                      </p:cBhvr>
                                    </p:animEffect>
                                  </p:childTnLst>
                                </p:cTn>
                              </p:par>
                            </p:childTnLst>
                          </p:cTn>
                        </p:par>
                      </p:childTnLst>
                    </p:cTn>
                  </p:par>
                  <p:par>
                    <p:cTn id="59" fill="hold">
                      <p:stCondLst>
                        <p:cond delay="indefinite"/>
                      </p:stCondLst>
                      <p:childTnLst>
                        <p:par>
                          <p:cTn id="60" fill="hold">
                            <p:stCondLst>
                              <p:cond delay="0"/>
                            </p:stCondLst>
                            <p:childTnLst>
                              <p:par>
                                <p:cTn id="61" presetID="18" presetClass="entr" presetSubtype="12" fill="hold" nodeType="click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strips(downLeft)">
                                      <p:cBhvr>
                                        <p:cTn id="63" dur="500"/>
                                        <p:tgtEl>
                                          <p:spTgt spid="17"/>
                                        </p:tgtEl>
                                      </p:cBhvr>
                                    </p:animEffect>
                                  </p:childTnLst>
                                </p:cTn>
                              </p:par>
                              <p:par>
                                <p:cTn id="64" presetID="18" presetClass="entr" presetSubtype="12" fill="hold" grpId="0" nodeType="withEffect">
                                  <p:stCondLst>
                                    <p:cond delay="0"/>
                                  </p:stCondLst>
                                  <p:childTnLst>
                                    <p:set>
                                      <p:cBhvr>
                                        <p:cTn id="65" dur="1" fill="hold">
                                          <p:stCondLst>
                                            <p:cond delay="0"/>
                                          </p:stCondLst>
                                        </p:cTn>
                                        <p:tgtEl>
                                          <p:spTgt spid="18"/>
                                        </p:tgtEl>
                                        <p:attrNameLst>
                                          <p:attrName>style.visibility</p:attrName>
                                        </p:attrNameLst>
                                      </p:cBhvr>
                                      <p:to>
                                        <p:strVal val="visible"/>
                                      </p:to>
                                    </p:set>
                                    <p:animEffect transition="in" filter="strips(downLeft)">
                                      <p:cBhvr>
                                        <p:cTn id="66" dur="500"/>
                                        <p:tgtEl>
                                          <p:spTgt spid="18"/>
                                        </p:tgtEl>
                                      </p:cBhvr>
                                    </p:animEffect>
                                  </p:childTnLst>
                                </p:cTn>
                              </p:par>
                            </p:childTnLst>
                          </p:cTn>
                        </p:par>
                      </p:childTnLst>
                    </p:cTn>
                  </p:par>
                  <p:par>
                    <p:cTn id="67" fill="hold">
                      <p:stCondLst>
                        <p:cond delay="indefinite"/>
                      </p:stCondLst>
                      <p:childTnLst>
                        <p:par>
                          <p:cTn id="68" fill="hold">
                            <p:stCondLst>
                              <p:cond delay="0"/>
                            </p:stCondLst>
                            <p:childTnLst>
                              <p:par>
                                <p:cTn id="69" presetID="49" presetClass="entr" presetSubtype="0" decel="100000" fill="hold" grpId="0" nodeType="clickEffect">
                                  <p:stCondLst>
                                    <p:cond delay="0"/>
                                  </p:stCondLst>
                                  <p:childTnLst>
                                    <p:set>
                                      <p:cBhvr>
                                        <p:cTn id="70" dur="1" fill="hold">
                                          <p:stCondLst>
                                            <p:cond delay="0"/>
                                          </p:stCondLst>
                                        </p:cTn>
                                        <p:tgtEl>
                                          <p:spTgt spid="19"/>
                                        </p:tgtEl>
                                        <p:attrNameLst>
                                          <p:attrName>style.visibility</p:attrName>
                                        </p:attrNameLst>
                                      </p:cBhvr>
                                      <p:to>
                                        <p:strVal val="visible"/>
                                      </p:to>
                                    </p:set>
                                    <p:anim calcmode="lin" valueType="num">
                                      <p:cBhvr>
                                        <p:cTn id="71" dur="500" fill="hold"/>
                                        <p:tgtEl>
                                          <p:spTgt spid="19"/>
                                        </p:tgtEl>
                                        <p:attrNameLst>
                                          <p:attrName>ppt_w</p:attrName>
                                        </p:attrNameLst>
                                      </p:cBhvr>
                                      <p:tavLst>
                                        <p:tav tm="0">
                                          <p:val>
                                            <p:fltVal val="0"/>
                                          </p:val>
                                        </p:tav>
                                        <p:tav tm="100000">
                                          <p:val>
                                            <p:strVal val="#ppt_w"/>
                                          </p:val>
                                        </p:tav>
                                      </p:tavLst>
                                    </p:anim>
                                    <p:anim calcmode="lin" valueType="num">
                                      <p:cBhvr>
                                        <p:cTn id="72" dur="500" fill="hold"/>
                                        <p:tgtEl>
                                          <p:spTgt spid="19"/>
                                        </p:tgtEl>
                                        <p:attrNameLst>
                                          <p:attrName>ppt_h</p:attrName>
                                        </p:attrNameLst>
                                      </p:cBhvr>
                                      <p:tavLst>
                                        <p:tav tm="0">
                                          <p:val>
                                            <p:fltVal val="0"/>
                                          </p:val>
                                        </p:tav>
                                        <p:tav tm="100000">
                                          <p:val>
                                            <p:strVal val="#ppt_h"/>
                                          </p:val>
                                        </p:tav>
                                      </p:tavLst>
                                    </p:anim>
                                    <p:anim calcmode="lin" valueType="num">
                                      <p:cBhvr>
                                        <p:cTn id="73" dur="500" fill="hold"/>
                                        <p:tgtEl>
                                          <p:spTgt spid="19"/>
                                        </p:tgtEl>
                                        <p:attrNameLst>
                                          <p:attrName>style.rotation</p:attrName>
                                        </p:attrNameLst>
                                      </p:cBhvr>
                                      <p:tavLst>
                                        <p:tav tm="0">
                                          <p:val>
                                            <p:fltVal val="360"/>
                                          </p:val>
                                        </p:tav>
                                        <p:tav tm="100000">
                                          <p:val>
                                            <p:fltVal val="0"/>
                                          </p:val>
                                        </p:tav>
                                      </p:tavLst>
                                    </p:anim>
                                    <p:animEffect transition="in" filter="fade">
                                      <p:cBhvr>
                                        <p:cTn id="7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8" grpId="0" animBg="1"/>
      <p:bldP spid="9" grpId="0"/>
      <p:bldP spid="13" grpId="0"/>
      <p:bldP spid="14" grpId="0"/>
      <p:bldP spid="15" grpId="0"/>
      <p:bldP spid="16" grpId="0"/>
      <p:bldP spid="18" grpId="0"/>
      <p:bldP spid="1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15" name="Picture 11" descr="Cov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97688" y="3573462"/>
            <a:ext cx="4837112" cy="313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4" name="Picture 10" descr="Co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97689" y="3573464"/>
            <a:ext cx="4837111" cy="200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3" name="Picture 9" descr="Cov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97687" y="3163889"/>
            <a:ext cx="5012661" cy="1311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2" name="Picture 8" descr="Cov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95551" y="1781176"/>
            <a:ext cx="4600575" cy="240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1" name="Picture 7" descr="Cov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95550" y="63501"/>
            <a:ext cx="6400800" cy="2273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Picture 6" descr="Cov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95550" y="1744664"/>
            <a:ext cx="6307138" cy="162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5" descr="Cove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95550" y="1460501"/>
            <a:ext cx="6249988" cy="96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4" descr="Cove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3401" y="838200"/>
            <a:ext cx="3451226" cy="2895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8310622" y="3386534"/>
            <a:ext cx="3150997" cy="694530"/>
          </a:xfrm>
          <a:prstGeom prst="rect">
            <a:avLst/>
          </a:prstGeom>
          <a:solidFill>
            <a:srgbClr val="FDB9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err="1">
                <a:solidFill>
                  <a:prstClr val="black"/>
                </a:solidFill>
                <a:latin typeface="Times New Roman" panose="02020603050405020304" pitchFamily="18" charset="0"/>
                <a:cs typeface="Times New Roman" panose="02020603050405020304" pitchFamily="18" charset="0"/>
              </a:rPr>
              <a:t>Phần</a:t>
            </a:r>
            <a:r>
              <a:rPr lang="en-US" sz="2200" dirty="0">
                <a:solidFill>
                  <a:prstClr val="black"/>
                </a:solidFill>
                <a:latin typeface="Times New Roman" panose="02020603050405020304" pitchFamily="18" charset="0"/>
                <a:cs typeface="Times New Roman" panose="02020603050405020304" pitchFamily="18" charset="0"/>
              </a:rPr>
              <a:t> 1: 9 </a:t>
            </a:r>
            <a:r>
              <a:rPr lang="en-US" sz="2200" dirty="0" err="1">
                <a:solidFill>
                  <a:prstClr val="black"/>
                </a:solidFill>
                <a:latin typeface="Times New Roman" panose="02020603050405020304" pitchFamily="18" charset="0"/>
                <a:cs typeface="Times New Roman" panose="02020603050405020304" pitchFamily="18" charset="0"/>
              </a:rPr>
              <a:t>khổ</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thơ</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đầu</a:t>
            </a:r>
            <a:endParaRPr lang="en-US" sz="2200" dirty="0">
              <a:solidFill>
                <a:prstClr val="black"/>
              </a:solidFill>
              <a:latin typeface="Times New Roman" panose="02020603050405020304" pitchFamily="18" charset="0"/>
              <a:cs typeface="Times New Roman" panose="02020603050405020304" pitchFamily="18" charset="0"/>
            </a:endParaRPr>
          </a:p>
          <a:p>
            <a:pPr algn="ctr"/>
            <a:r>
              <a:rPr lang="en-US" sz="2200" dirty="0" err="1">
                <a:solidFill>
                  <a:prstClr val="black"/>
                </a:solidFill>
                <a:latin typeface="Times New Roman" panose="02020603050405020304" pitchFamily="18" charset="0"/>
                <a:cs typeface="Times New Roman" panose="02020603050405020304" pitchFamily="18" charset="0"/>
              </a:rPr>
              <a:t>Tâm</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trạng</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của</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anh</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đội</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viên</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lần</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thứ</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nhất</a:t>
            </a:r>
            <a:endParaRPr lang="en-US" sz="22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484736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box(out)">
                                      <p:cBhvr>
                                        <p:cTn id="7" dur="500"/>
                                        <p:tgtEl>
                                          <p:spTgt spid="2150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1511"/>
                                        </p:tgtEl>
                                        <p:attrNameLst>
                                          <p:attrName>style.visibility</p:attrName>
                                        </p:attrNameLst>
                                      </p:cBhvr>
                                      <p:to>
                                        <p:strVal val="visible"/>
                                      </p:to>
                                    </p:set>
                                    <p:animEffect transition="in" filter="wipe(left)">
                                      <p:cBhvr>
                                        <p:cTn id="12" dur="500"/>
                                        <p:tgtEl>
                                          <p:spTgt spid="2151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21509"/>
                                        </p:tgtEl>
                                        <p:attrNameLst>
                                          <p:attrName>style.visibility</p:attrName>
                                        </p:attrNameLst>
                                      </p:cBhvr>
                                      <p:to>
                                        <p:strVal val="visible"/>
                                      </p:to>
                                    </p:set>
                                    <p:animEffect transition="in" filter="wipe(left)">
                                      <p:cBhvr>
                                        <p:cTn id="17" dur="500"/>
                                        <p:tgtEl>
                                          <p:spTgt spid="2150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21510"/>
                                        </p:tgtEl>
                                        <p:attrNameLst>
                                          <p:attrName>style.visibility</p:attrName>
                                        </p:attrNameLst>
                                      </p:cBhvr>
                                      <p:to>
                                        <p:strVal val="visible"/>
                                      </p:to>
                                    </p:set>
                                    <p:animEffect transition="in" filter="wipe(left)">
                                      <p:cBhvr>
                                        <p:cTn id="22" dur="500"/>
                                        <p:tgtEl>
                                          <p:spTgt spid="2151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21512"/>
                                        </p:tgtEl>
                                        <p:attrNameLst>
                                          <p:attrName>style.visibility</p:attrName>
                                        </p:attrNameLst>
                                      </p:cBhvr>
                                      <p:to>
                                        <p:strVal val="visible"/>
                                      </p:to>
                                    </p:set>
                                    <p:animEffect transition="in" filter="wipe(left)">
                                      <p:cBhvr>
                                        <p:cTn id="27" dur="500"/>
                                        <p:tgtEl>
                                          <p:spTgt spid="2151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21513"/>
                                        </p:tgtEl>
                                        <p:attrNameLst>
                                          <p:attrName>style.visibility</p:attrName>
                                        </p:attrNameLst>
                                      </p:cBhvr>
                                      <p:to>
                                        <p:strVal val="visible"/>
                                      </p:to>
                                    </p:set>
                                    <p:animEffect transition="in" filter="wipe(left)">
                                      <p:cBhvr>
                                        <p:cTn id="32" dur="500"/>
                                        <p:tgtEl>
                                          <p:spTgt spid="21513"/>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barn(inVertical)">
                                      <p:cBhvr>
                                        <p:cTn id="35" dur="500"/>
                                        <p:tgtEl>
                                          <p:spTgt spid="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21514"/>
                                        </p:tgtEl>
                                        <p:attrNameLst>
                                          <p:attrName>style.visibility</p:attrName>
                                        </p:attrNameLst>
                                      </p:cBhvr>
                                      <p:to>
                                        <p:strVal val="visible"/>
                                      </p:to>
                                    </p:set>
                                    <p:animEffect transition="in" filter="wipe(left)">
                                      <p:cBhvr>
                                        <p:cTn id="40" dur="500"/>
                                        <p:tgtEl>
                                          <p:spTgt spid="21514"/>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22" presetClass="entr" presetSubtype="8" fill="hold" nodeType="clickEffect">
                                  <p:stCondLst>
                                    <p:cond delay="0"/>
                                  </p:stCondLst>
                                  <p:childTnLst>
                                    <p:set>
                                      <p:cBhvr>
                                        <p:cTn id="44" dur="1" fill="hold">
                                          <p:stCondLst>
                                            <p:cond delay="0"/>
                                          </p:stCondLst>
                                        </p:cTn>
                                        <p:tgtEl>
                                          <p:spTgt spid="21515"/>
                                        </p:tgtEl>
                                        <p:attrNameLst>
                                          <p:attrName>style.visibility</p:attrName>
                                        </p:attrNameLst>
                                      </p:cBhvr>
                                      <p:to>
                                        <p:strVal val="visible"/>
                                      </p:to>
                                    </p:set>
                                    <p:animEffect transition="in" filter="wipe(left)">
                                      <p:cBhvr>
                                        <p:cTn id="45" dur="500"/>
                                        <p:tgtEl>
                                          <p:spTgt spid="215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3" name="图片 2">
            <a:extLst>
              <a:ext uri="{FF2B5EF4-FFF2-40B4-BE49-F238E27FC236}">
                <a16:creationId xmlns="" xmlns:a16="http://schemas.microsoft.com/office/drawing/2014/main" id="{CD2778DE-E6CA-41C5-AC79-A0423E1703A2}"/>
              </a:ext>
            </a:extLst>
          </p:cNvPr>
          <p:cNvPicPr>
            <a:picLocks noChangeAspect="1"/>
          </p:cNvPicPr>
          <p:nvPr/>
        </p:nvPicPr>
        <p:blipFill rotWithShape="1">
          <a:blip r:embed="rId4" cstate="print">
            <a:duotone>
              <a:schemeClr val="accent6">
                <a:shade val="45000"/>
                <a:satMod val="135000"/>
              </a:schemeClr>
              <a:prstClr val="white"/>
            </a:duotone>
            <a:extLst>
              <a:ext uri="{28A0092B-C50C-407E-A947-70E740481C1C}">
                <a14:useLocalDpi xmlns:a14="http://schemas.microsoft.com/office/drawing/2010/main" val="0"/>
              </a:ext>
            </a:extLst>
          </a:blip>
          <a:srcRect l="30523" t="5026" b="5026"/>
          <a:stretch/>
        </p:blipFill>
        <p:spPr>
          <a:xfrm flipH="1">
            <a:off x="6899589" y="-205274"/>
            <a:ext cx="5227097" cy="6858000"/>
          </a:xfrm>
          <a:prstGeom prst="rect">
            <a:avLst/>
          </a:prstGeom>
        </p:spPr>
      </p:pic>
      <p:grpSp>
        <p:nvGrpSpPr>
          <p:cNvPr id="8" name="组合 7">
            <a:extLst>
              <a:ext uri="{FF2B5EF4-FFF2-40B4-BE49-F238E27FC236}">
                <a16:creationId xmlns="" xmlns:a16="http://schemas.microsoft.com/office/drawing/2014/main" id="{8F08E47D-D04E-493C-A843-E10572B9A087}"/>
              </a:ext>
            </a:extLst>
          </p:cNvPr>
          <p:cNvGrpSpPr/>
          <p:nvPr/>
        </p:nvGrpSpPr>
        <p:grpSpPr>
          <a:xfrm>
            <a:off x="252248" y="843558"/>
            <a:ext cx="6337737" cy="4725504"/>
            <a:chOff x="4988034" y="593831"/>
            <a:chExt cx="6337737" cy="4725504"/>
          </a:xfrm>
        </p:grpSpPr>
        <p:grpSp>
          <p:nvGrpSpPr>
            <p:cNvPr id="5" name="组合 4">
              <a:extLst>
                <a:ext uri="{FF2B5EF4-FFF2-40B4-BE49-F238E27FC236}">
                  <a16:creationId xmlns="" xmlns:a16="http://schemas.microsoft.com/office/drawing/2014/main" id="{8DB0A51B-4C2F-4DF6-8FD5-26D362B303D3}"/>
                </a:ext>
              </a:extLst>
            </p:cNvPr>
            <p:cNvGrpSpPr/>
            <p:nvPr/>
          </p:nvGrpSpPr>
          <p:grpSpPr>
            <a:xfrm>
              <a:off x="4988034" y="2256981"/>
              <a:ext cx="6337737" cy="3062354"/>
              <a:chOff x="4319293" y="1752058"/>
              <a:chExt cx="6337737" cy="3062354"/>
            </a:xfrm>
          </p:grpSpPr>
          <p:sp>
            <p:nvSpPr>
              <p:cNvPr id="30" name="矩形 29">
                <a:extLst>
                  <a:ext uri="{FF2B5EF4-FFF2-40B4-BE49-F238E27FC236}">
                    <a16:creationId xmlns="" xmlns:a16="http://schemas.microsoft.com/office/drawing/2014/main" id="{D9DA862B-B10B-4B48-ACBE-4301476B8FF4}"/>
                  </a:ext>
                </a:extLst>
              </p:cNvPr>
              <p:cNvSpPr/>
              <p:nvPr/>
            </p:nvSpPr>
            <p:spPr>
              <a:xfrm>
                <a:off x="4319293" y="1752058"/>
                <a:ext cx="6337737" cy="3011214"/>
              </a:xfrm>
              <a:prstGeom prst="rect">
                <a:avLst/>
              </a:prstGeom>
              <a:solidFill>
                <a:srgbClr val="377561">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文本框 30">
                <a:extLst>
                  <a:ext uri="{FF2B5EF4-FFF2-40B4-BE49-F238E27FC236}">
                    <a16:creationId xmlns="" xmlns:a16="http://schemas.microsoft.com/office/drawing/2014/main" id="{7FA33283-29AE-4D79-871F-8F7C78266ADA}"/>
                  </a:ext>
                </a:extLst>
              </p:cNvPr>
              <p:cNvSpPr txBox="1"/>
              <p:nvPr/>
            </p:nvSpPr>
            <p:spPr>
              <a:xfrm>
                <a:off x="4381961" y="1767424"/>
                <a:ext cx="6243539" cy="3046988"/>
              </a:xfrm>
              <a:prstGeom prst="rect">
                <a:avLst/>
              </a:prstGeom>
              <a:noFill/>
            </p:spPr>
            <p:txBody>
              <a:bodyPr wrap="square" rtlCol="0" anchor="ctr">
                <a:spAutoFit/>
              </a:bodyPr>
              <a:lstStyle/>
              <a:p>
                <a:pPr algn="ctr"/>
                <a:r>
                  <a:rPr lang="en-US" altLang="zh-CN" sz="9600" dirty="0" err="1">
                    <a:ln w="25400">
                      <a:solidFill>
                        <a:schemeClr val="tx1">
                          <a:lumMod val="75000"/>
                          <a:lumOff val="25000"/>
                        </a:schemeClr>
                      </a:solidFill>
                    </a:ln>
                    <a:solidFill>
                      <a:schemeClr val="bg1">
                        <a:lumMod val="95000"/>
                      </a:schemeClr>
                    </a:solidFill>
                    <a:latin typeface="Times New Roman" pitchFamily="18" charset="0"/>
                    <a:ea typeface="汉仪铸字美心体W" panose="00000500000000000000" pitchFamily="2" charset="-122"/>
                    <a:cs typeface="Times New Roman" pitchFamily="18" charset="0"/>
                  </a:rPr>
                  <a:t>Đọc</a:t>
                </a:r>
                <a:r>
                  <a:rPr lang="en-US" altLang="zh-CN" sz="9600" dirty="0">
                    <a:ln w="25400">
                      <a:solidFill>
                        <a:schemeClr val="tx1">
                          <a:lumMod val="75000"/>
                          <a:lumOff val="25000"/>
                        </a:schemeClr>
                      </a:solidFill>
                    </a:ln>
                    <a:solidFill>
                      <a:schemeClr val="bg1">
                        <a:lumMod val="95000"/>
                      </a:schemeClr>
                    </a:solidFill>
                    <a:latin typeface="Times New Roman" pitchFamily="18" charset="0"/>
                    <a:ea typeface="汉仪铸字美心体W" panose="00000500000000000000" pitchFamily="2" charset="-122"/>
                    <a:cs typeface="Times New Roman" pitchFamily="18" charset="0"/>
                  </a:rPr>
                  <a:t> </a:t>
                </a:r>
                <a:r>
                  <a:rPr lang="en-US" altLang="zh-CN" sz="9600" dirty="0" err="1">
                    <a:ln w="25400">
                      <a:solidFill>
                        <a:schemeClr val="tx1">
                          <a:lumMod val="75000"/>
                          <a:lumOff val="25000"/>
                        </a:schemeClr>
                      </a:solidFill>
                    </a:ln>
                    <a:solidFill>
                      <a:schemeClr val="bg1">
                        <a:lumMod val="95000"/>
                      </a:schemeClr>
                    </a:solidFill>
                    <a:latin typeface="Times New Roman" pitchFamily="18" charset="0"/>
                    <a:ea typeface="汉仪铸字美心体W" panose="00000500000000000000" pitchFamily="2" charset="-122"/>
                    <a:cs typeface="Times New Roman" pitchFamily="18" charset="0"/>
                  </a:rPr>
                  <a:t>hiểu</a:t>
                </a:r>
                <a:r>
                  <a:rPr lang="en-US" altLang="zh-CN" sz="9600" dirty="0">
                    <a:ln w="25400">
                      <a:solidFill>
                        <a:schemeClr val="tx1">
                          <a:lumMod val="75000"/>
                          <a:lumOff val="25000"/>
                        </a:schemeClr>
                      </a:solidFill>
                    </a:ln>
                    <a:solidFill>
                      <a:schemeClr val="bg1">
                        <a:lumMod val="95000"/>
                      </a:schemeClr>
                    </a:solidFill>
                    <a:latin typeface="Times New Roman" pitchFamily="18" charset="0"/>
                    <a:ea typeface="汉仪铸字美心体W" panose="00000500000000000000" pitchFamily="2" charset="-122"/>
                    <a:cs typeface="Times New Roman" pitchFamily="18" charset="0"/>
                  </a:rPr>
                  <a:t> </a:t>
                </a:r>
                <a:r>
                  <a:rPr lang="en-US" altLang="zh-CN" sz="9600" dirty="0" err="1">
                    <a:ln w="25400">
                      <a:solidFill>
                        <a:schemeClr val="tx1">
                          <a:lumMod val="75000"/>
                          <a:lumOff val="25000"/>
                        </a:schemeClr>
                      </a:solidFill>
                    </a:ln>
                    <a:solidFill>
                      <a:schemeClr val="bg1">
                        <a:lumMod val="95000"/>
                      </a:schemeClr>
                    </a:solidFill>
                    <a:latin typeface="Times New Roman" pitchFamily="18" charset="0"/>
                    <a:ea typeface="汉仪铸字美心体W" panose="00000500000000000000" pitchFamily="2" charset="-122"/>
                    <a:cs typeface="Times New Roman" pitchFamily="18" charset="0"/>
                  </a:rPr>
                  <a:t>văn</a:t>
                </a:r>
                <a:r>
                  <a:rPr lang="en-US" altLang="zh-CN" sz="9600" dirty="0">
                    <a:ln w="25400">
                      <a:solidFill>
                        <a:schemeClr val="tx1">
                          <a:lumMod val="75000"/>
                          <a:lumOff val="25000"/>
                        </a:schemeClr>
                      </a:solidFill>
                    </a:ln>
                    <a:solidFill>
                      <a:schemeClr val="bg1">
                        <a:lumMod val="95000"/>
                      </a:schemeClr>
                    </a:solidFill>
                    <a:latin typeface="Times New Roman" pitchFamily="18" charset="0"/>
                    <a:ea typeface="汉仪铸字美心体W" panose="00000500000000000000" pitchFamily="2" charset="-122"/>
                    <a:cs typeface="Times New Roman" pitchFamily="18" charset="0"/>
                  </a:rPr>
                  <a:t> </a:t>
                </a:r>
                <a:r>
                  <a:rPr lang="en-US" altLang="zh-CN" sz="9600" dirty="0" err="1">
                    <a:ln w="25400">
                      <a:solidFill>
                        <a:schemeClr val="tx1">
                          <a:lumMod val="75000"/>
                          <a:lumOff val="25000"/>
                        </a:schemeClr>
                      </a:solidFill>
                    </a:ln>
                    <a:solidFill>
                      <a:schemeClr val="bg1">
                        <a:lumMod val="95000"/>
                      </a:schemeClr>
                    </a:solidFill>
                    <a:latin typeface="Times New Roman" pitchFamily="18" charset="0"/>
                    <a:ea typeface="汉仪铸字美心体W" panose="00000500000000000000" pitchFamily="2" charset="-122"/>
                    <a:cs typeface="Times New Roman" pitchFamily="18" charset="0"/>
                  </a:rPr>
                  <a:t>bản</a:t>
                </a:r>
                <a:endParaRPr lang="zh-CN" altLang="en-US" sz="9600" dirty="0">
                  <a:ln w="25400">
                    <a:solidFill>
                      <a:schemeClr val="tx1">
                        <a:lumMod val="75000"/>
                        <a:lumOff val="25000"/>
                      </a:schemeClr>
                    </a:solidFill>
                  </a:ln>
                  <a:solidFill>
                    <a:schemeClr val="bg1">
                      <a:lumMod val="95000"/>
                    </a:schemeClr>
                  </a:solidFill>
                  <a:latin typeface="Times New Roman" pitchFamily="18" charset="0"/>
                  <a:ea typeface="汉仪铸字美心体W" panose="00000500000000000000" pitchFamily="2" charset="-122"/>
                  <a:cs typeface="Times New Roman" pitchFamily="18" charset="0"/>
                </a:endParaRPr>
              </a:p>
            </p:txBody>
          </p:sp>
        </p:grpSp>
        <p:sp>
          <p:nvSpPr>
            <p:cNvPr id="32" name="文本框 31">
              <a:extLst>
                <a:ext uri="{FF2B5EF4-FFF2-40B4-BE49-F238E27FC236}">
                  <a16:creationId xmlns="" xmlns:a16="http://schemas.microsoft.com/office/drawing/2014/main" id="{9D53C925-39A4-4ADF-B6F1-DD4B287604F0}"/>
                </a:ext>
              </a:extLst>
            </p:cNvPr>
            <p:cNvSpPr txBox="1"/>
            <p:nvPr/>
          </p:nvSpPr>
          <p:spPr>
            <a:xfrm>
              <a:off x="7580235" y="593831"/>
              <a:ext cx="1358064" cy="1631216"/>
            </a:xfrm>
            <a:prstGeom prst="rect">
              <a:avLst/>
            </a:prstGeom>
            <a:noFill/>
          </p:spPr>
          <p:txBody>
            <a:bodyPr wrap="none" rtlCol="0" anchor="ctr">
              <a:spAutoFit/>
            </a:bodyPr>
            <a:lstStyle/>
            <a:p>
              <a:pPr algn="ctr"/>
              <a:r>
                <a:rPr lang="en-US" altLang="zh-CN" sz="10000" dirty="0">
                  <a:ln w="25400">
                    <a:noFill/>
                  </a:ln>
                  <a:solidFill>
                    <a:srgbClr val="2F725E"/>
                  </a:solidFill>
                  <a:latin typeface="Times New Roman" pitchFamily="18" charset="0"/>
                  <a:ea typeface="汉仪铸字美心体W" panose="00000500000000000000" pitchFamily="2" charset="-122"/>
                  <a:cs typeface="Times New Roman" pitchFamily="18" charset="0"/>
                </a:rPr>
                <a:t>II.</a:t>
              </a:r>
              <a:endParaRPr lang="zh-CN" altLang="en-US" sz="10000" dirty="0">
                <a:ln w="25400">
                  <a:noFill/>
                </a:ln>
                <a:solidFill>
                  <a:srgbClr val="2F725E"/>
                </a:solidFill>
                <a:latin typeface="Times New Roman" pitchFamily="18" charset="0"/>
                <a:ea typeface="汉仪铸字美心体W" panose="00000500000000000000" pitchFamily="2" charset="-122"/>
                <a:cs typeface="Times New Roman" pitchFamily="18" charset="0"/>
              </a:endParaRPr>
            </a:p>
          </p:txBody>
        </p:sp>
        <p:sp>
          <p:nvSpPr>
            <p:cNvPr id="33" name="文本框 32">
              <a:extLst>
                <a:ext uri="{FF2B5EF4-FFF2-40B4-BE49-F238E27FC236}">
                  <a16:creationId xmlns="" xmlns:a16="http://schemas.microsoft.com/office/drawing/2014/main" id="{AEE59113-0058-48A0-A67E-2AA84B1B0BA0}"/>
                </a:ext>
              </a:extLst>
            </p:cNvPr>
            <p:cNvSpPr txBox="1"/>
            <p:nvPr/>
          </p:nvSpPr>
          <p:spPr>
            <a:xfrm>
              <a:off x="6513302" y="4163372"/>
              <a:ext cx="184730" cy="276999"/>
            </a:xfrm>
            <a:prstGeom prst="rect">
              <a:avLst/>
            </a:prstGeom>
            <a:noFill/>
          </p:spPr>
          <p:txBody>
            <a:bodyPr wrap="none" rtlCol="0" anchor="ctr">
              <a:spAutoFit/>
            </a:bodyPr>
            <a:lstStyle/>
            <a:p>
              <a:pPr algn="ctr"/>
              <a:endParaRPr lang="zh-CN" altLang="en-US" sz="1200" spc="2200" dirty="0">
                <a:solidFill>
                  <a:schemeClr val="tx1">
                    <a:lumMod val="50000"/>
                    <a:lumOff val="50000"/>
                  </a:schemeClr>
                </a:solidFill>
                <a:latin typeface="汉仪家书简" panose="02010600000101010101" pitchFamily="2" charset="-122"/>
                <a:ea typeface="汉仪家书简" panose="02010600000101010101" pitchFamily="2" charset="-122"/>
              </a:endParaRPr>
            </a:p>
          </p:txBody>
        </p:sp>
      </p:grpSp>
    </p:spTree>
    <p:extLst>
      <p:ext uri="{BB962C8B-B14F-4D97-AF65-F5344CB8AC3E}">
        <p14:creationId xmlns:p14="http://schemas.microsoft.com/office/powerpoint/2010/main" val="3266411188"/>
      </p:ext>
    </p:extLst>
  </p:cSld>
  <p:clrMapOvr>
    <a:masterClrMapping/>
  </p:clrMapOvr>
  <p:transition spd="slow" advClick="0">
    <p:cover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khung anh 2"/>
          <p:cNvPicPr>
            <a:picLocks noChangeAspect="1" noChangeArrowheads="1"/>
          </p:cNvPicPr>
          <p:nvPr/>
        </p:nvPicPr>
        <p:blipFill>
          <a:blip r:embed="rId2"/>
          <a:srcRect/>
          <a:stretch>
            <a:fillRect/>
          </a:stretch>
        </p:blipFill>
        <p:spPr bwMode="auto">
          <a:xfrm>
            <a:off x="0" y="-471427"/>
            <a:ext cx="12496799" cy="7329427"/>
          </a:xfrm>
          <a:prstGeom prst="rect">
            <a:avLst/>
          </a:prstGeom>
          <a:ln>
            <a:headEnd/>
            <a:tailEnd/>
          </a:ln>
        </p:spPr>
        <p:style>
          <a:lnRef idx="2">
            <a:schemeClr val="accent2"/>
          </a:lnRef>
          <a:fillRef idx="1">
            <a:schemeClr val="lt1"/>
          </a:fillRef>
          <a:effectRef idx="0">
            <a:schemeClr val="accent2"/>
          </a:effectRef>
          <a:fontRef idx="minor">
            <a:schemeClr val="dk1"/>
          </a:fontRef>
        </p:style>
      </p:pic>
      <p:sp>
        <p:nvSpPr>
          <p:cNvPr id="14339" name="Text Box 3"/>
          <p:cNvSpPr txBox="1">
            <a:spLocks noChangeArrowheads="1"/>
          </p:cNvSpPr>
          <p:nvPr/>
        </p:nvSpPr>
        <p:spPr bwMode="auto">
          <a:xfrm>
            <a:off x="1698626" y="693921"/>
            <a:ext cx="4191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fontAlgn="base">
              <a:spcBef>
                <a:spcPct val="0"/>
              </a:spcBef>
              <a:spcAft>
                <a:spcPct val="0"/>
              </a:spcAft>
              <a:defRPr/>
            </a:pPr>
            <a:r>
              <a:rPr lang="en-US" sz="4000" b="1" dirty="0">
                <a:solidFill>
                  <a:srgbClr val="FF3300"/>
                </a:solidFill>
                <a:latin typeface="Times New Roman"/>
              </a:rPr>
              <a:t>TRÒ CHƠI</a:t>
            </a:r>
          </a:p>
        </p:txBody>
      </p:sp>
      <p:sp>
        <p:nvSpPr>
          <p:cNvPr id="17412" name="Text Box 4"/>
          <p:cNvSpPr txBox="1">
            <a:spLocks noChangeArrowheads="1"/>
          </p:cNvSpPr>
          <p:nvPr/>
        </p:nvSpPr>
        <p:spPr bwMode="auto">
          <a:xfrm>
            <a:off x="3794126" y="3317875"/>
            <a:ext cx="10064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en-US" altLang="en-US">
              <a:solidFill>
                <a:srgbClr val="000000"/>
              </a:solidFill>
              <a:latin typeface="Comic Sans MS" panose="030F0702030302020204" pitchFamily="66" charset="0"/>
            </a:endParaRPr>
          </a:p>
        </p:txBody>
      </p:sp>
      <p:sp>
        <p:nvSpPr>
          <p:cNvPr id="17413" name="Text Box 5"/>
          <p:cNvSpPr txBox="1">
            <a:spLocks noChangeArrowheads="1"/>
          </p:cNvSpPr>
          <p:nvPr/>
        </p:nvSpPr>
        <p:spPr bwMode="auto">
          <a:xfrm rot="540000">
            <a:off x="5410200" y="5486401"/>
            <a:ext cx="1676400" cy="822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en-US" altLang="en-US">
              <a:solidFill>
                <a:srgbClr val="000000"/>
              </a:solidFill>
              <a:latin typeface="VNI-Thufap2" pitchFamily="2" charset="0"/>
            </a:endParaRPr>
          </a:p>
        </p:txBody>
      </p:sp>
      <p:pic>
        <p:nvPicPr>
          <p:cNvPr id="17414" name="Picture 6" descr="office_pencil_rolling_hg_cl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829333" y="4826000"/>
            <a:ext cx="1895475" cy="189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5" name="Picture 7" descr="FIREWRK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77129" y="412863"/>
            <a:ext cx="1752600"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6" name="WordArt 8"/>
          <p:cNvSpPr>
            <a:spLocks noChangeArrowheads="1" noChangeShapeType="1" noTextEdit="1"/>
          </p:cNvSpPr>
          <p:nvPr/>
        </p:nvSpPr>
        <p:spPr bwMode="auto">
          <a:xfrm>
            <a:off x="5586129" y="634895"/>
            <a:ext cx="4267200" cy="971550"/>
          </a:xfrm>
          <a:prstGeom prst="rect">
            <a:avLst/>
          </a:prstGeom>
        </p:spPr>
        <p:txBody>
          <a:bodyPr wrap="none" fromWordArt="1">
            <a:prstTxWarp prst="textWave2">
              <a:avLst>
                <a:gd name="adj1" fmla="val 13005"/>
                <a:gd name="adj2" fmla="val 0"/>
              </a:avLst>
            </a:prstTxWarp>
          </a:bodyPr>
          <a:lstStyle/>
          <a:p>
            <a:pPr algn="ctr" fontAlgn="base">
              <a:spcBef>
                <a:spcPct val="0"/>
              </a:spcBef>
              <a:spcAft>
                <a:spcPct val="0"/>
              </a:spcAft>
            </a:pPr>
            <a:r>
              <a:rPr lang="en-US" sz="4400" kern="10" dirty="0">
                <a:ln w="9525">
                  <a:solidFill>
                    <a:srgbClr val="FF0000"/>
                  </a:solidFill>
                  <a:round/>
                  <a:headEnd/>
                  <a:tailEnd/>
                </a:ln>
                <a:solidFill>
                  <a:srgbClr val="FF0000"/>
                </a:solidFill>
                <a:cs typeface="Times New Roman" panose="02020603050405020304" pitchFamily="18" charset="0"/>
              </a:rPr>
              <a:t>ĐOÁN Ý ĐỒNG ĐỘI</a:t>
            </a:r>
          </a:p>
        </p:txBody>
      </p:sp>
      <p:grpSp>
        <p:nvGrpSpPr>
          <p:cNvPr id="17417" name="Group 9"/>
          <p:cNvGrpSpPr>
            <a:grpSpLocks/>
          </p:cNvGrpSpPr>
          <p:nvPr/>
        </p:nvGrpSpPr>
        <p:grpSpPr bwMode="auto">
          <a:xfrm>
            <a:off x="8857419" y="4326727"/>
            <a:ext cx="3592019" cy="1637749"/>
            <a:chOff x="204" y="0"/>
            <a:chExt cx="2457" cy="2087"/>
          </a:xfrm>
        </p:grpSpPr>
        <p:grpSp>
          <p:nvGrpSpPr>
            <p:cNvPr id="17419" name="Group 10"/>
            <p:cNvGrpSpPr>
              <a:grpSpLocks/>
            </p:cNvGrpSpPr>
            <p:nvPr/>
          </p:nvGrpSpPr>
          <p:grpSpPr bwMode="auto">
            <a:xfrm>
              <a:off x="247" y="0"/>
              <a:ext cx="2414" cy="2073"/>
              <a:chOff x="1644" y="2382"/>
              <a:chExt cx="2346" cy="1774"/>
            </a:xfrm>
          </p:grpSpPr>
          <p:pic>
            <p:nvPicPr>
              <p:cNvPr id="17421" name="Picture 11" descr="BIRTHD~3"/>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647" y="2476"/>
                <a:ext cx="2322" cy="1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422" name="Group 12"/>
              <p:cNvGrpSpPr>
                <a:grpSpLocks/>
              </p:cNvGrpSpPr>
              <p:nvPr/>
            </p:nvGrpSpPr>
            <p:grpSpPr bwMode="auto">
              <a:xfrm>
                <a:off x="1644" y="2382"/>
                <a:ext cx="2346" cy="504"/>
                <a:chOff x="1644" y="2406"/>
                <a:chExt cx="2346" cy="504"/>
              </a:xfrm>
            </p:grpSpPr>
            <p:sp>
              <p:nvSpPr>
                <p:cNvPr id="17423" name="AutoShape 13"/>
                <p:cNvSpPr>
                  <a:spLocks noChangeArrowheads="1"/>
                </p:cNvSpPr>
                <p:nvPr/>
              </p:nvSpPr>
              <p:spPr bwMode="auto">
                <a:xfrm>
                  <a:off x="1668" y="2475"/>
                  <a:ext cx="2322" cy="435"/>
                </a:xfrm>
                <a:prstGeom prst="flowChartTerminator">
                  <a:avLst/>
                </a:prstGeom>
                <a:solidFill>
                  <a:srgbClr val="FFFF99"/>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r>
                    <a:rPr lang="en-US" altLang="en-US" sz="4400" b="1" dirty="0" err="1">
                      <a:solidFill>
                        <a:srgbClr val="FF3300"/>
                      </a:solidFill>
                      <a:latin typeface="Times New Roman" panose="02020603050405020304" pitchFamily="18" charset="0"/>
                    </a:rPr>
                    <a:t>Bắt</a:t>
                  </a:r>
                  <a:r>
                    <a:rPr lang="en-US" altLang="en-US" sz="4400" b="1" dirty="0">
                      <a:solidFill>
                        <a:srgbClr val="FF3300"/>
                      </a:solidFill>
                      <a:latin typeface="Times New Roman" panose="02020603050405020304" pitchFamily="18" charset="0"/>
                    </a:rPr>
                    <a:t> </a:t>
                  </a:r>
                  <a:r>
                    <a:rPr lang="en-US" altLang="en-US" sz="4400" b="1" dirty="0" err="1">
                      <a:solidFill>
                        <a:srgbClr val="FF3300"/>
                      </a:solidFill>
                      <a:latin typeface="Times New Roman" panose="02020603050405020304" pitchFamily="18" charset="0"/>
                    </a:rPr>
                    <a:t>đầu</a:t>
                  </a:r>
                  <a:r>
                    <a:rPr lang="en-US" altLang="en-US" sz="4400" b="1" dirty="0">
                      <a:solidFill>
                        <a:srgbClr val="FF3300"/>
                      </a:solidFill>
                      <a:latin typeface="Times New Roman" panose="02020603050405020304" pitchFamily="18" charset="0"/>
                    </a:rPr>
                    <a:t> </a:t>
                  </a:r>
                  <a:r>
                    <a:rPr lang="en-US" altLang="en-US" sz="4400" b="1" dirty="0" err="1">
                      <a:solidFill>
                        <a:srgbClr val="FF3300"/>
                      </a:solidFill>
                      <a:latin typeface="Times New Roman" panose="02020603050405020304" pitchFamily="18" charset="0"/>
                    </a:rPr>
                    <a:t>nào</a:t>
                  </a:r>
                  <a:r>
                    <a:rPr lang="en-US" altLang="en-US" sz="4400" b="1" dirty="0">
                      <a:solidFill>
                        <a:srgbClr val="FF3300"/>
                      </a:solidFill>
                      <a:latin typeface="Times New Roman" panose="02020603050405020304" pitchFamily="18" charset="0"/>
                    </a:rPr>
                    <a:t>!</a:t>
                  </a:r>
                </a:p>
              </p:txBody>
            </p:sp>
            <p:sp>
              <p:nvSpPr>
                <p:cNvPr id="17424" name="Freeform 14"/>
                <p:cNvSpPr>
                  <a:spLocks/>
                </p:cNvSpPr>
                <p:nvPr/>
              </p:nvSpPr>
              <p:spPr bwMode="auto">
                <a:xfrm>
                  <a:off x="1644" y="2406"/>
                  <a:ext cx="2340" cy="492"/>
                </a:xfrm>
                <a:custGeom>
                  <a:avLst/>
                  <a:gdLst>
                    <a:gd name="T0" fmla="*/ 192 w 2340"/>
                    <a:gd name="T1" fmla="*/ 492 h 492"/>
                    <a:gd name="T2" fmla="*/ 156 w 2340"/>
                    <a:gd name="T3" fmla="*/ 456 h 492"/>
                    <a:gd name="T4" fmla="*/ 84 w 2340"/>
                    <a:gd name="T5" fmla="*/ 432 h 492"/>
                    <a:gd name="T6" fmla="*/ 48 w 2340"/>
                    <a:gd name="T7" fmla="*/ 408 h 492"/>
                    <a:gd name="T8" fmla="*/ 24 w 2340"/>
                    <a:gd name="T9" fmla="*/ 372 h 492"/>
                    <a:gd name="T10" fmla="*/ 0 w 2340"/>
                    <a:gd name="T11" fmla="*/ 300 h 492"/>
                    <a:gd name="T12" fmla="*/ 12 w 2340"/>
                    <a:gd name="T13" fmla="*/ 240 h 492"/>
                    <a:gd name="T14" fmla="*/ 144 w 2340"/>
                    <a:gd name="T15" fmla="*/ 132 h 492"/>
                    <a:gd name="T16" fmla="*/ 936 w 2340"/>
                    <a:gd name="T17" fmla="*/ 72 h 492"/>
                    <a:gd name="T18" fmla="*/ 1248 w 2340"/>
                    <a:gd name="T19" fmla="*/ 84 h 492"/>
                    <a:gd name="T20" fmla="*/ 1944 w 2340"/>
                    <a:gd name="T21" fmla="*/ 96 h 492"/>
                    <a:gd name="T22" fmla="*/ 2292 w 2340"/>
                    <a:gd name="T23" fmla="*/ 168 h 492"/>
                    <a:gd name="T24" fmla="*/ 2316 w 2340"/>
                    <a:gd name="T25" fmla="*/ 204 h 492"/>
                    <a:gd name="T26" fmla="*/ 2340 w 2340"/>
                    <a:gd name="T27" fmla="*/ 276 h 492"/>
                    <a:gd name="T28" fmla="*/ 2316 w 2340"/>
                    <a:gd name="T29" fmla="*/ 372 h 492"/>
                    <a:gd name="T30" fmla="*/ 2208 w 2340"/>
                    <a:gd name="T31" fmla="*/ 432 h 492"/>
                    <a:gd name="T32" fmla="*/ 2160 w 2340"/>
                    <a:gd name="T33" fmla="*/ 492 h 49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340"/>
                    <a:gd name="T52" fmla="*/ 0 h 492"/>
                    <a:gd name="T53" fmla="*/ 2340 w 2340"/>
                    <a:gd name="T54" fmla="*/ 492 h 49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340" h="492">
                      <a:moveTo>
                        <a:pt x="192" y="492"/>
                      </a:moveTo>
                      <a:cubicBezTo>
                        <a:pt x="180" y="480"/>
                        <a:pt x="171" y="464"/>
                        <a:pt x="156" y="456"/>
                      </a:cubicBezTo>
                      <a:cubicBezTo>
                        <a:pt x="134" y="444"/>
                        <a:pt x="105" y="446"/>
                        <a:pt x="84" y="432"/>
                      </a:cubicBezTo>
                      <a:cubicBezTo>
                        <a:pt x="72" y="424"/>
                        <a:pt x="60" y="416"/>
                        <a:pt x="48" y="408"/>
                      </a:cubicBezTo>
                      <a:cubicBezTo>
                        <a:pt x="40" y="396"/>
                        <a:pt x="30" y="385"/>
                        <a:pt x="24" y="372"/>
                      </a:cubicBezTo>
                      <a:cubicBezTo>
                        <a:pt x="14" y="349"/>
                        <a:pt x="0" y="300"/>
                        <a:pt x="0" y="300"/>
                      </a:cubicBezTo>
                      <a:cubicBezTo>
                        <a:pt x="4" y="280"/>
                        <a:pt x="7" y="260"/>
                        <a:pt x="12" y="240"/>
                      </a:cubicBezTo>
                      <a:cubicBezTo>
                        <a:pt x="39" y="142"/>
                        <a:pt x="40" y="149"/>
                        <a:pt x="144" y="132"/>
                      </a:cubicBezTo>
                      <a:cubicBezTo>
                        <a:pt x="343" y="0"/>
                        <a:pt x="893" y="73"/>
                        <a:pt x="936" y="72"/>
                      </a:cubicBezTo>
                      <a:cubicBezTo>
                        <a:pt x="1041" y="51"/>
                        <a:pt x="1146" y="81"/>
                        <a:pt x="1248" y="84"/>
                      </a:cubicBezTo>
                      <a:cubicBezTo>
                        <a:pt x="1480" y="92"/>
                        <a:pt x="1712" y="92"/>
                        <a:pt x="1944" y="96"/>
                      </a:cubicBezTo>
                      <a:cubicBezTo>
                        <a:pt x="2062" y="106"/>
                        <a:pt x="2190" y="100"/>
                        <a:pt x="2292" y="168"/>
                      </a:cubicBezTo>
                      <a:cubicBezTo>
                        <a:pt x="2300" y="180"/>
                        <a:pt x="2310" y="191"/>
                        <a:pt x="2316" y="204"/>
                      </a:cubicBezTo>
                      <a:cubicBezTo>
                        <a:pt x="2326" y="227"/>
                        <a:pt x="2340" y="276"/>
                        <a:pt x="2340" y="276"/>
                      </a:cubicBezTo>
                      <a:cubicBezTo>
                        <a:pt x="2339" y="279"/>
                        <a:pt x="2326" y="360"/>
                        <a:pt x="2316" y="372"/>
                      </a:cubicBezTo>
                      <a:cubicBezTo>
                        <a:pt x="2293" y="400"/>
                        <a:pt x="2238" y="412"/>
                        <a:pt x="2208" y="432"/>
                      </a:cubicBezTo>
                      <a:cubicBezTo>
                        <a:pt x="2178" y="477"/>
                        <a:pt x="2194" y="458"/>
                        <a:pt x="2160" y="492"/>
                      </a:cubicBezTo>
                    </a:path>
                  </a:pathLst>
                </a:custGeom>
                <a:noFill/>
                <a:ln w="28575">
                  <a:solidFill>
                    <a:schemeClr val="bg2"/>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grpSp>
        <p:sp>
          <p:nvSpPr>
            <p:cNvPr id="17420" name="Rectangle 15"/>
            <p:cNvSpPr>
              <a:spLocks noChangeArrowheads="1"/>
            </p:cNvSpPr>
            <p:nvPr/>
          </p:nvSpPr>
          <p:spPr bwMode="auto">
            <a:xfrm>
              <a:off x="204" y="1762"/>
              <a:ext cx="2449" cy="325"/>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endParaRPr lang="en-US" altLang="en-US">
                <a:solidFill>
                  <a:srgbClr val="000000"/>
                </a:solidFill>
                <a:latin typeface="Times New Roman" panose="02020603050405020304" pitchFamily="18" charset="0"/>
              </a:endParaRPr>
            </a:p>
          </p:txBody>
        </p:sp>
      </p:grpSp>
      <p:sp>
        <p:nvSpPr>
          <p:cNvPr id="17418" name="Slide Number Placeholder 1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FF9A7D4F-CF04-4617-8E15-500B33FA4312}" type="slidenum">
              <a:rPr lang="en-US" altLang="en-US">
                <a:solidFill>
                  <a:srgbClr val="000000"/>
                </a:solidFill>
              </a:rPr>
              <a:pPr eaLnBrk="1" hangingPunct="1"/>
              <a:t>2</a:t>
            </a:fld>
            <a:endParaRPr lang="en-US" altLang="en-US">
              <a:solidFill>
                <a:srgbClr val="000000"/>
              </a:solidFill>
            </a:endParaRPr>
          </a:p>
        </p:txBody>
      </p:sp>
      <p:pic>
        <p:nvPicPr>
          <p:cNvPr id="17" name="Picture 17" descr="—Pngtree—cartoon bald old man, professor,_3397592.png"/>
          <p:cNvPicPr>
            <a:picLocks noChangeAspect="1"/>
          </p:cNvPicPr>
          <p:nvPr/>
        </p:nvPicPr>
        <p:blipFill>
          <a:blip r:embed="rId6" cstate="print">
            <a:extLst>
              <a:ext uri="{28A0092B-C50C-407E-A947-70E740481C1C}">
                <a14:useLocalDpi xmlns:a14="http://schemas.microsoft.com/office/drawing/2010/main" val="0"/>
              </a:ext>
            </a:extLst>
          </a:blip>
          <a:srcRect l="28972" t="13930" r="15506" b="12637"/>
          <a:stretch>
            <a:fillRect/>
          </a:stretch>
        </p:blipFill>
        <p:spPr bwMode="auto">
          <a:xfrm>
            <a:off x="951432" y="1460972"/>
            <a:ext cx="2616200" cy="419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17"/>
          <p:cNvSpPr/>
          <p:nvPr/>
        </p:nvSpPr>
        <p:spPr>
          <a:xfrm>
            <a:off x="3429279" y="1591802"/>
            <a:ext cx="3211286" cy="609600"/>
          </a:xfrm>
          <a:prstGeom prst="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solidFill>
                  <a:srgbClr val="FF0000"/>
                </a:solidFill>
                <a:cs typeface="Times New Roman" pitchFamily="18" charset="0"/>
              </a:rPr>
              <a:t>LUẬT CHƠI</a:t>
            </a:r>
          </a:p>
        </p:txBody>
      </p:sp>
      <p:sp>
        <p:nvSpPr>
          <p:cNvPr id="19" name="TextBox 18"/>
          <p:cNvSpPr txBox="1"/>
          <p:nvPr/>
        </p:nvSpPr>
        <p:spPr>
          <a:xfrm>
            <a:off x="3197348" y="2136335"/>
            <a:ext cx="7019958" cy="1532727"/>
          </a:xfrm>
          <a:prstGeom prst="rect">
            <a:avLst/>
          </a:prstGeom>
          <a:noFill/>
        </p:spPr>
        <p:txBody>
          <a:bodyPr wrap="square" rtlCol="0" anchor="ctr">
            <a:spAutoFit/>
          </a:bodyPr>
          <a:lstStyle/>
          <a:p>
            <a:pPr algn="just">
              <a:lnSpc>
                <a:spcPct val="120000"/>
              </a:lnSpc>
            </a:pPr>
            <a:r>
              <a:rPr lang="en-US" sz="2600" dirty="0">
                <a:solidFill>
                  <a:srgbClr val="000000"/>
                </a:solidFill>
                <a:cs typeface="Times New Roman" pitchFamily="18" charset="0"/>
              </a:rPr>
              <a:t>* Chia </a:t>
            </a:r>
            <a:r>
              <a:rPr lang="en-US" sz="2600" dirty="0" err="1">
                <a:solidFill>
                  <a:srgbClr val="000000"/>
                </a:solidFill>
                <a:cs typeface="Times New Roman" pitchFamily="18" charset="0"/>
              </a:rPr>
              <a:t>lớp</a:t>
            </a:r>
            <a:r>
              <a:rPr lang="en-US" sz="2600" dirty="0">
                <a:solidFill>
                  <a:srgbClr val="000000"/>
                </a:solidFill>
                <a:cs typeface="Times New Roman" pitchFamily="18" charset="0"/>
              </a:rPr>
              <a:t> </a:t>
            </a:r>
            <a:r>
              <a:rPr lang="en-US" sz="2600" dirty="0" err="1">
                <a:solidFill>
                  <a:srgbClr val="000000"/>
                </a:solidFill>
                <a:cs typeface="Times New Roman" pitchFamily="18" charset="0"/>
              </a:rPr>
              <a:t>thành</a:t>
            </a:r>
            <a:r>
              <a:rPr lang="en-US" sz="2600" dirty="0">
                <a:solidFill>
                  <a:srgbClr val="000000"/>
                </a:solidFill>
                <a:cs typeface="Times New Roman" pitchFamily="18" charset="0"/>
              </a:rPr>
              <a:t> 2 </a:t>
            </a:r>
            <a:r>
              <a:rPr lang="en-US" sz="2600" dirty="0" err="1">
                <a:solidFill>
                  <a:srgbClr val="000000"/>
                </a:solidFill>
                <a:cs typeface="Times New Roman" pitchFamily="18" charset="0"/>
              </a:rPr>
              <a:t>nhóm</a:t>
            </a:r>
            <a:r>
              <a:rPr lang="en-US" sz="2600" dirty="0">
                <a:solidFill>
                  <a:srgbClr val="000000"/>
                </a:solidFill>
                <a:cs typeface="Times New Roman" pitchFamily="18" charset="0"/>
              </a:rPr>
              <a:t>, </a:t>
            </a:r>
            <a:r>
              <a:rPr lang="en-US" sz="2600" dirty="0" err="1">
                <a:solidFill>
                  <a:srgbClr val="000000"/>
                </a:solidFill>
                <a:cs typeface="Times New Roman" pitchFamily="18" charset="0"/>
              </a:rPr>
              <a:t>mỗi</a:t>
            </a:r>
            <a:r>
              <a:rPr lang="en-US" sz="2600" dirty="0">
                <a:solidFill>
                  <a:srgbClr val="000000"/>
                </a:solidFill>
                <a:cs typeface="Times New Roman" pitchFamily="18" charset="0"/>
              </a:rPr>
              <a:t> </a:t>
            </a:r>
            <a:r>
              <a:rPr lang="en-US" sz="2600" dirty="0" err="1">
                <a:solidFill>
                  <a:srgbClr val="000000"/>
                </a:solidFill>
                <a:cs typeface="Times New Roman" pitchFamily="18" charset="0"/>
              </a:rPr>
              <a:t>nhóm</a:t>
            </a:r>
            <a:r>
              <a:rPr lang="en-US" sz="2600" dirty="0">
                <a:solidFill>
                  <a:srgbClr val="000000"/>
                </a:solidFill>
                <a:cs typeface="Times New Roman" pitchFamily="18" charset="0"/>
              </a:rPr>
              <a:t> </a:t>
            </a:r>
            <a:r>
              <a:rPr lang="en-US" sz="2600" dirty="0" err="1">
                <a:solidFill>
                  <a:srgbClr val="000000"/>
                </a:solidFill>
                <a:cs typeface="Times New Roman" pitchFamily="18" charset="0"/>
              </a:rPr>
              <a:t>cử</a:t>
            </a:r>
            <a:r>
              <a:rPr lang="en-US" sz="2600" dirty="0">
                <a:solidFill>
                  <a:srgbClr val="000000"/>
                </a:solidFill>
                <a:cs typeface="Times New Roman" pitchFamily="18" charset="0"/>
              </a:rPr>
              <a:t> 1 </a:t>
            </a:r>
            <a:r>
              <a:rPr lang="en-US" sz="2600" dirty="0" err="1">
                <a:solidFill>
                  <a:srgbClr val="000000"/>
                </a:solidFill>
                <a:cs typeface="Times New Roman" pitchFamily="18" charset="0"/>
              </a:rPr>
              <a:t>đại</a:t>
            </a:r>
            <a:r>
              <a:rPr lang="en-US" sz="2600" dirty="0">
                <a:solidFill>
                  <a:srgbClr val="000000"/>
                </a:solidFill>
                <a:cs typeface="Times New Roman" pitchFamily="18" charset="0"/>
              </a:rPr>
              <a:t> </a:t>
            </a:r>
            <a:r>
              <a:rPr lang="en-US" sz="2600" dirty="0" err="1">
                <a:solidFill>
                  <a:srgbClr val="000000"/>
                </a:solidFill>
                <a:cs typeface="Times New Roman" pitchFamily="18" charset="0"/>
              </a:rPr>
              <a:t>diện</a:t>
            </a:r>
            <a:r>
              <a:rPr lang="en-US" sz="2600" dirty="0">
                <a:solidFill>
                  <a:srgbClr val="000000"/>
                </a:solidFill>
                <a:cs typeface="Times New Roman" pitchFamily="18" charset="0"/>
              </a:rPr>
              <a:t> </a:t>
            </a:r>
            <a:r>
              <a:rPr lang="en-US" sz="2600" dirty="0" err="1">
                <a:solidFill>
                  <a:srgbClr val="000000"/>
                </a:solidFill>
                <a:cs typeface="Times New Roman" pitchFamily="18" charset="0"/>
              </a:rPr>
              <a:t>lên</a:t>
            </a:r>
            <a:r>
              <a:rPr lang="en-US" sz="2600" dirty="0">
                <a:solidFill>
                  <a:srgbClr val="000000"/>
                </a:solidFill>
                <a:cs typeface="Times New Roman" pitchFamily="18" charset="0"/>
              </a:rPr>
              <a:t>, </a:t>
            </a:r>
            <a:r>
              <a:rPr lang="en-US" sz="2600" dirty="0" err="1">
                <a:solidFill>
                  <a:srgbClr val="000000"/>
                </a:solidFill>
                <a:cs typeface="Times New Roman" pitchFamily="18" charset="0"/>
              </a:rPr>
              <a:t>diễn</a:t>
            </a:r>
            <a:r>
              <a:rPr lang="en-US" sz="2600" dirty="0">
                <a:solidFill>
                  <a:srgbClr val="000000"/>
                </a:solidFill>
                <a:cs typeface="Times New Roman" pitchFamily="18" charset="0"/>
              </a:rPr>
              <a:t> </a:t>
            </a:r>
            <a:r>
              <a:rPr lang="en-US" sz="2600" dirty="0" err="1">
                <a:solidFill>
                  <a:srgbClr val="000000"/>
                </a:solidFill>
                <a:cs typeface="Times New Roman" pitchFamily="18" charset="0"/>
              </a:rPr>
              <a:t>tả</a:t>
            </a:r>
            <a:r>
              <a:rPr lang="en-US" sz="2600" dirty="0">
                <a:solidFill>
                  <a:srgbClr val="000000"/>
                </a:solidFill>
                <a:cs typeface="Times New Roman" pitchFamily="18" charset="0"/>
              </a:rPr>
              <a:t> </a:t>
            </a:r>
            <a:r>
              <a:rPr lang="en-US" sz="2600" dirty="0" err="1">
                <a:solidFill>
                  <a:srgbClr val="000000"/>
                </a:solidFill>
                <a:cs typeface="Times New Roman" pitchFamily="18" charset="0"/>
              </a:rPr>
              <a:t>từ</a:t>
            </a:r>
            <a:r>
              <a:rPr lang="en-US" sz="2600" dirty="0">
                <a:solidFill>
                  <a:srgbClr val="000000"/>
                </a:solidFill>
                <a:cs typeface="Times New Roman" pitchFamily="18" charset="0"/>
              </a:rPr>
              <a:t> </a:t>
            </a:r>
            <a:r>
              <a:rPr lang="en-US" sz="2600" dirty="0" err="1">
                <a:solidFill>
                  <a:srgbClr val="000000"/>
                </a:solidFill>
                <a:cs typeface="Times New Roman" pitchFamily="18" charset="0"/>
              </a:rPr>
              <a:t>khóa</a:t>
            </a:r>
            <a:r>
              <a:rPr lang="en-US" sz="2600" dirty="0">
                <a:solidFill>
                  <a:srgbClr val="000000"/>
                </a:solidFill>
                <a:cs typeface="Times New Roman" pitchFamily="18" charset="0"/>
              </a:rPr>
              <a:t> </a:t>
            </a:r>
            <a:r>
              <a:rPr lang="en-US" sz="2600" dirty="0" err="1">
                <a:solidFill>
                  <a:srgbClr val="000000"/>
                </a:solidFill>
                <a:cs typeface="Times New Roman" pitchFamily="18" charset="0"/>
              </a:rPr>
              <a:t>mà</a:t>
            </a:r>
            <a:r>
              <a:rPr lang="en-US" sz="2600" dirty="0">
                <a:solidFill>
                  <a:srgbClr val="000000"/>
                </a:solidFill>
                <a:cs typeface="Times New Roman" pitchFamily="18" charset="0"/>
              </a:rPr>
              <a:t> GV </a:t>
            </a:r>
            <a:r>
              <a:rPr lang="en-US" sz="2600" dirty="0" err="1">
                <a:solidFill>
                  <a:srgbClr val="000000"/>
                </a:solidFill>
                <a:cs typeface="Times New Roman" pitchFamily="18" charset="0"/>
              </a:rPr>
              <a:t>đã</a:t>
            </a:r>
            <a:r>
              <a:rPr lang="en-US" sz="2600" dirty="0">
                <a:solidFill>
                  <a:srgbClr val="000000"/>
                </a:solidFill>
                <a:cs typeface="Times New Roman" pitchFamily="18" charset="0"/>
              </a:rPr>
              <a:t> </a:t>
            </a:r>
            <a:r>
              <a:rPr lang="en-US" sz="2600" dirty="0" err="1">
                <a:solidFill>
                  <a:srgbClr val="000000"/>
                </a:solidFill>
                <a:cs typeface="Times New Roman" pitchFamily="18" charset="0"/>
              </a:rPr>
              <a:t>chuẩn</a:t>
            </a:r>
            <a:r>
              <a:rPr lang="en-US" sz="2600" dirty="0">
                <a:solidFill>
                  <a:srgbClr val="000000"/>
                </a:solidFill>
                <a:cs typeface="Times New Roman" pitchFamily="18" charset="0"/>
              </a:rPr>
              <a:t> </a:t>
            </a:r>
            <a:r>
              <a:rPr lang="en-US" sz="2600" dirty="0" err="1">
                <a:solidFill>
                  <a:srgbClr val="000000"/>
                </a:solidFill>
                <a:cs typeface="Times New Roman" pitchFamily="18" charset="0"/>
              </a:rPr>
              <a:t>bị</a:t>
            </a:r>
            <a:r>
              <a:rPr lang="en-US" sz="2600" dirty="0">
                <a:solidFill>
                  <a:srgbClr val="000000"/>
                </a:solidFill>
                <a:cs typeface="Times New Roman" pitchFamily="18" charset="0"/>
              </a:rPr>
              <a:t> (</a:t>
            </a:r>
            <a:r>
              <a:rPr lang="en-US" sz="2600" dirty="0" err="1">
                <a:solidFill>
                  <a:srgbClr val="000000"/>
                </a:solidFill>
                <a:cs typeface="Times New Roman" pitchFamily="18" charset="0"/>
              </a:rPr>
              <a:t>Lịch</a:t>
            </a:r>
            <a:r>
              <a:rPr lang="en-US" sz="2600" dirty="0">
                <a:solidFill>
                  <a:srgbClr val="000000"/>
                </a:solidFill>
                <a:cs typeface="Times New Roman" pitchFamily="18" charset="0"/>
              </a:rPr>
              <a:t> </a:t>
            </a:r>
            <a:r>
              <a:rPr lang="en-US" sz="2600" dirty="0" err="1">
                <a:solidFill>
                  <a:srgbClr val="000000"/>
                </a:solidFill>
                <a:cs typeface="Times New Roman" pitchFamily="18" charset="0"/>
              </a:rPr>
              <a:t>sự</a:t>
            </a:r>
            <a:r>
              <a:rPr lang="en-US" sz="2600" dirty="0">
                <a:solidFill>
                  <a:srgbClr val="000000"/>
                </a:solidFill>
                <a:cs typeface="Times New Roman" pitchFamily="18" charset="0"/>
              </a:rPr>
              <a:t>, </a:t>
            </a:r>
            <a:r>
              <a:rPr lang="en-US" sz="2600" dirty="0" err="1">
                <a:solidFill>
                  <a:srgbClr val="000000"/>
                </a:solidFill>
                <a:cs typeface="Times New Roman" pitchFamily="18" charset="0"/>
              </a:rPr>
              <a:t>tế</a:t>
            </a:r>
            <a:r>
              <a:rPr lang="en-US" sz="2600" dirty="0">
                <a:solidFill>
                  <a:srgbClr val="000000"/>
                </a:solidFill>
                <a:cs typeface="Times New Roman" pitchFamily="18" charset="0"/>
              </a:rPr>
              <a:t> </a:t>
            </a:r>
            <a:r>
              <a:rPr lang="en-US" sz="2600" dirty="0" err="1">
                <a:solidFill>
                  <a:srgbClr val="000000"/>
                </a:solidFill>
                <a:cs typeface="Times New Roman" pitchFamily="18" charset="0"/>
              </a:rPr>
              <a:t>nhị</a:t>
            </a:r>
            <a:r>
              <a:rPr lang="en-US" sz="2600" dirty="0">
                <a:solidFill>
                  <a:srgbClr val="000000"/>
                </a:solidFill>
                <a:cs typeface="Times New Roman" pitchFamily="18" charset="0"/>
              </a:rPr>
              <a:t>)</a:t>
            </a:r>
          </a:p>
        </p:txBody>
      </p:sp>
      <p:sp>
        <p:nvSpPr>
          <p:cNvPr id="20" name="TextBox 19"/>
          <p:cNvSpPr txBox="1"/>
          <p:nvPr/>
        </p:nvSpPr>
        <p:spPr>
          <a:xfrm>
            <a:off x="3130586" y="3461688"/>
            <a:ext cx="7019958" cy="1490857"/>
          </a:xfrm>
          <a:prstGeom prst="rect">
            <a:avLst/>
          </a:prstGeom>
          <a:noFill/>
        </p:spPr>
        <p:txBody>
          <a:bodyPr wrap="square" rtlCol="0" anchor="ctr">
            <a:spAutoFit/>
          </a:bodyPr>
          <a:lstStyle/>
          <a:p>
            <a:pPr algn="just">
              <a:lnSpc>
                <a:spcPct val="120000"/>
              </a:lnSpc>
            </a:pPr>
            <a:r>
              <a:rPr lang="en-US" sz="2600" dirty="0">
                <a:solidFill>
                  <a:srgbClr val="000000"/>
                </a:solidFill>
                <a:cs typeface="Times New Roman" pitchFamily="18" charset="0"/>
              </a:rPr>
              <a:t>* </a:t>
            </a:r>
            <a:r>
              <a:rPr lang="en-US" sz="2600" dirty="0" err="1">
                <a:solidFill>
                  <a:srgbClr val="000000"/>
                </a:solidFill>
                <a:cs typeface="Times New Roman" pitchFamily="18" charset="0"/>
              </a:rPr>
              <a:t>Yêu</a:t>
            </a:r>
            <a:r>
              <a:rPr lang="en-US" sz="2600" dirty="0">
                <a:solidFill>
                  <a:srgbClr val="000000"/>
                </a:solidFill>
                <a:cs typeface="Times New Roman" pitchFamily="18" charset="0"/>
              </a:rPr>
              <a:t> </a:t>
            </a:r>
            <a:r>
              <a:rPr lang="en-US" sz="2600" dirty="0" err="1">
                <a:solidFill>
                  <a:srgbClr val="000000"/>
                </a:solidFill>
                <a:cs typeface="Times New Roman" pitchFamily="18" charset="0"/>
              </a:rPr>
              <a:t>cầu</a:t>
            </a:r>
            <a:r>
              <a:rPr lang="en-US" sz="2600" dirty="0">
                <a:solidFill>
                  <a:srgbClr val="000000"/>
                </a:solidFill>
                <a:cs typeface="Times New Roman" pitchFamily="18" charset="0"/>
              </a:rPr>
              <a:t>: </a:t>
            </a:r>
            <a:r>
              <a:rPr lang="en-US" sz="2600" dirty="0" err="1">
                <a:solidFill>
                  <a:srgbClr val="000000"/>
                </a:solidFill>
                <a:ea typeface="Calibri"/>
                <a:cs typeface="Times New Roman"/>
              </a:rPr>
              <a:t>Không</a:t>
            </a:r>
            <a:r>
              <a:rPr lang="en-US" sz="2600" dirty="0">
                <a:solidFill>
                  <a:srgbClr val="000000"/>
                </a:solidFill>
                <a:ea typeface="Calibri"/>
                <a:cs typeface="Times New Roman"/>
              </a:rPr>
              <a:t> </a:t>
            </a:r>
            <a:r>
              <a:rPr lang="en-US" sz="2600" dirty="0" err="1">
                <a:solidFill>
                  <a:srgbClr val="000000"/>
                </a:solidFill>
                <a:ea typeface="Calibri"/>
                <a:cs typeface="Times New Roman"/>
              </a:rPr>
              <a:t>sử</a:t>
            </a:r>
            <a:r>
              <a:rPr lang="en-US" sz="2600" dirty="0">
                <a:solidFill>
                  <a:srgbClr val="000000"/>
                </a:solidFill>
                <a:ea typeface="Calibri"/>
                <a:cs typeface="Times New Roman"/>
              </a:rPr>
              <a:t> </a:t>
            </a:r>
            <a:r>
              <a:rPr lang="en-US" sz="2600" dirty="0" err="1">
                <a:solidFill>
                  <a:srgbClr val="000000"/>
                </a:solidFill>
                <a:ea typeface="Calibri"/>
                <a:cs typeface="Times New Roman"/>
              </a:rPr>
              <a:t>dụng</a:t>
            </a:r>
            <a:r>
              <a:rPr lang="en-US" sz="2600" dirty="0">
                <a:solidFill>
                  <a:srgbClr val="000000"/>
                </a:solidFill>
                <a:ea typeface="Calibri"/>
                <a:cs typeface="Times New Roman"/>
              </a:rPr>
              <a:t> </a:t>
            </a:r>
            <a:r>
              <a:rPr lang="en-US" sz="2600" dirty="0" err="1">
                <a:solidFill>
                  <a:srgbClr val="000000"/>
                </a:solidFill>
                <a:ea typeface="Calibri"/>
                <a:cs typeface="Times New Roman"/>
              </a:rPr>
              <a:t>hình</a:t>
            </a:r>
            <a:r>
              <a:rPr lang="en-US" sz="2600" dirty="0">
                <a:solidFill>
                  <a:srgbClr val="000000"/>
                </a:solidFill>
                <a:ea typeface="Calibri"/>
                <a:cs typeface="Times New Roman"/>
              </a:rPr>
              <a:t> </a:t>
            </a:r>
            <a:r>
              <a:rPr lang="en-US" sz="2600" dirty="0" err="1">
                <a:solidFill>
                  <a:srgbClr val="000000"/>
                </a:solidFill>
                <a:ea typeface="Calibri"/>
                <a:cs typeface="Times New Roman"/>
              </a:rPr>
              <a:t>ảnh</a:t>
            </a:r>
            <a:r>
              <a:rPr lang="en-US" sz="2600" dirty="0">
                <a:solidFill>
                  <a:srgbClr val="000000"/>
                </a:solidFill>
                <a:ea typeface="Calibri"/>
                <a:cs typeface="Times New Roman"/>
              </a:rPr>
              <a:t>, </a:t>
            </a:r>
            <a:r>
              <a:rPr lang="en-US" sz="2600" dirty="0" err="1">
                <a:solidFill>
                  <a:srgbClr val="000000"/>
                </a:solidFill>
                <a:ea typeface="Calibri"/>
                <a:cs typeface="Times New Roman"/>
              </a:rPr>
              <a:t>không</a:t>
            </a:r>
            <a:r>
              <a:rPr lang="en-US" sz="2600" dirty="0">
                <a:solidFill>
                  <a:srgbClr val="000000"/>
                </a:solidFill>
                <a:ea typeface="Calibri"/>
                <a:cs typeface="Times New Roman"/>
              </a:rPr>
              <a:t> </a:t>
            </a:r>
            <a:r>
              <a:rPr lang="en-US" sz="2600" dirty="0" err="1">
                <a:solidFill>
                  <a:srgbClr val="000000"/>
                </a:solidFill>
                <a:ea typeface="Calibri"/>
                <a:cs typeface="Times New Roman"/>
              </a:rPr>
              <a:t>nói</a:t>
            </a:r>
            <a:r>
              <a:rPr lang="en-US" sz="2600" dirty="0">
                <a:solidFill>
                  <a:srgbClr val="000000"/>
                </a:solidFill>
                <a:ea typeface="Calibri"/>
                <a:cs typeface="Times New Roman"/>
              </a:rPr>
              <a:t> </a:t>
            </a:r>
            <a:r>
              <a:rPr lang="en-US" sz="2600" dirty="0" err="1">
                <a:solidFill>
                  <a:srgbClr val="000000"/>
                </a:solidFill>
                <a:ea typeface="Calibri"/>
                <a:cs typeface="Times New Roman"/>
              </a:rPr>
              <a:t>tiếng</a:t>
            </a:r>
            <a:r>
              <a:rPr lang="en-US" sz="2600" dirty="0">
                <a:solidFill>
                  <a:srgbClr val="000000"/>
                </a:solidFill>
                <a:ea typeface="Calibri"/>
                <a:cs typeface="Times New Roman"/>
              </a:rPr>
              <a:t> </a:t>
            </a:r>
            <a:r>
              <a:rPr lang="en-US" sz="2600" dirty="0" err="1">
                <a:solidFill>
                  <a:srgbClr val="000000"/>
                </a:solidFill>
                <a:ea typeface="Calibri"/>
                <a:cs typeface="Times New Roman"/>
              </a:rPr>
              <a:t>Anh</a:t>
            </a:r>
            <a:r>
              <a:rPr lang="en-US" sz="2600" dirty="0">
                <a:solidFill>
                  <a:srgbClr val="000000"/>
                </a:solidFill>
                <a:ea typeface="Calibri"/>
                <a:cs typeface="Times New Roman"/>
              </a:rPr>
              <a:t>, </a:t>
            </a:r>
            <a:r>
              <a:rPr lang="en-US" sz="2600" dirty="0" err="1">
                <a:solidFill>
                  <a:srgbClr val="000000"/>
                </a:solidFill>
                <a:ea typeface="Calibri"/>
                <a:cs typeface="Times New Roman"/>
              </a:rPr>
              <a:t>không</a:t>
            </a:r>
            <a:r>
              <a:rPr lang="en-US" sz="2600" dirty="0">
                <a:solidFill>
                  <a:srgbClr val="000000"/>
                </a:solidFill>
                <a:ea typeface="Calibri"/>
                <a:cs typeface="Times New Roman"/>
              </a:rPr>
              <a:t> </a:t>
            </a:r>
            <a:r>
              <a:rPr lang="en-US" sz="2600" dirty="0" err="1">
                <a:solidFill>
                  <a:srgbClr val="000000"/>
                </a:solidFill>
                <a:ea typeface="Calibri"/>
                <a:cs typeface="Times New Roman"/>
              </a:rPr>
              <a:t>nói</a:t>
            </a:r>
            <a:r>
              <a:rPr lang="en-US" sz="2600" dirty="0">
                <a:solidFill>
                  <a:srgbClr val="000000"/>
                </a:solidFill>
                <a:ea typeface="Calibri"/>
                <a:cs typeface="Times New Roman"/>
              </a:rPr>
              <a:t> </a:t>
            </a:r>
            <a:r>
              <a:rPr lang="en-US" sz="2600" dirty="0" err="1">
                <a:solidFill>
                  <a:srgbClr val="000000"/>
                </a:solidFill>
                <a:ea typeface="Calibri"/>
                <a:cs typeface="Times New Roman"/>
              </a:rPr>
              <a:t>lên</a:t>
            </a:r>
            <a:r>
              <a:rPr lang="en-US" sz="2600" dirty="0">
                <a:solidFill>
                  <a:srgbClr val="000000"/>
                </a:solidFill>
                <a:ea typeface="Calibri"/>
                <a:cs typeface="Times New Roman"/>
              </a:rPr>
              <a:t> </a:t>
            </a:r>
            <a:r>
              <a:rPr lang="en-US" sz="2600" dirty="0" err="1">
                <a:solidFill>
                  <a:srgbClr val="000000"/>
                </a:solidFill>
                <a:ea typeface="Calibri"/>
                <a:cs typeface="Times New Roman"/>
              </a:rPr>
              <a:t>công</a:t>
            </a:r>
            <a:r>
              <a:rPr lang="en-US" sz="2600" dirty="0">
                <a:solidFill>
                  <a:srgbClr val="000000"/>
                </a:solidFill>
                <a:ea typeface="Calibri"/>
                <a:cs typeface="Times New Roman"/>
              </a:rPr>
              <a:t> </a:t>
            </a:r>
            <a:r>
              <a:rPr lang="en-US" sz="2600" dirty="0" err="1">
                <a:solidFill>
                  <a:srgbClr val="000000"/>
                </a:solidFill>
                <a:ea typeface="Calibri"/>
                <a:cs typeface="Times New Roman"/>
              </a:rPr>
              <a:t>dụng</a:t>
            </a:r>
            <a:r>
              <a:rPr lang="en-US" sz="2600" dirty="0">
                <a:solidFill>
                  <a:srgbClr val="000000"/>
                </a:solidFill>
                <a:ea typeface="Calibri"/>
                <a:cs typeface="Times New Roman"/>
              </a:rPr>
              <a:t> </a:t>
            </a:r>
            <a:r>
              <a:rPr lang="en-US" sz="2600" dirty="0" err="1">
                <a:solidFill>
                  <a:srgbClr val="000000"/>
                </a:solidFill>
                <a:ea typeface="Calibri"/>
                <a:cs typeface="Times New Roman"/>
              </a:rPr>
              <a:t>của</a:t>
            </a:r>
            <a:r>
              <a:rPr lang="en-US" sz="2600" dirty="0">
                <a:solidFill>
                  <a:srgbClr val="000000"/>
                </a:solidFill>
                <a:ea typeface="Calibri"/>
                <a:cs typeface="Times New Roman"/>
              </a:rPr>
              <a:t> </a:t>
            </a:r>
            <a:r>
              <a:rPr lang="en-US" sz="2600" dirty="0" err="1">
                <a:solidFill>
                  <a:srgbClr val="000000"/>
                </a:solidFill>
                <a:ea typeface="Calibri"/>
                <a:cs typeface="Times New Roman"/>
              </a:rPr>
              <a:t>nó</a:t>
            </a:r>
            <a:r>
              <a:rPr lang="en-US" sz="2600" dirty="0">
                <a:solidFill>
                  <a:srgbClr val="000000"/>
                </a:solidFill>
                <a:ea typeface="Calibri"/>
                <a:cs typeface="Times New Roman"/>
              </a:rPr>
              <a:t> </a:t>
            </a:r>
            <a:r>
              <a:rPr lang="en-US" sz="2600" dirty="0" err="1">
                <a:solidFill>
                  <a:srgbClr val="000000"/>
                </a:solidFill>
                <a:ea typeface="Calibri"/>
                <a:cs typeface="Times New Roman"/>
              </a:rPr>
              <a:t>mà</a:t>
            </a:r>
            <a:r>
              <a:rPr lang="en-US" sz="2600" dirty="0">
                <a:solidFill>
                  <a:srgbClr val="000000"/>
                </a:solidFill>
                <a:ea typeface="Calibri"/>
                <a:cs typeface="Times New Roman"/>
              </a:rPr>
              <a:t> </a:t>
            </a:r>
            <a:r>
              <a:rPr lang="en-US" sz="2600" dirty="0" err="1">
                <a:solidFill>
                  <a:srgbClr val="000000"/>
                </a:solidFill>
                <a:ea typeface="Calibri"/>
                <a:cs typeface="Times New Roman"/>
              </a:rPr>
              <a:t>chỉ</a:t>
            </a:r>
            <a:r>
              <a:rPr lang="en-US" sz="2600" dirty="0">
                <a:solidFill>
                  <a:srgbClr val="000000"/>
                </a:solidFill>
                <a:ea typeface="Calibri"/>
                <a:cs typeface="Times New Roman"/>
              </a:rPr>
              <a:t> </a:t>
            </a:r>
            <a:r>
              <a:rPr lang="en-US" sz="2600" dirty="0" err="1">
                <a:solidFill>
                  <a:srgbClr val="000000"/>
                </a:solidFill>
                <a:ea typeface="Calibri"/>
                <a:cs typeface="Times New Roman"/>
              </a:rPr>
              <a:t>dùng</a:t>
            </a:r>
            <a:r>
              <a:rPr lang="en-US" sz="2600" dirty="0">
                <a:solidFill>
                  <a:srgbClr val="000000"/>
                </a:solidFill>
                <a:ea typeface="Calibri"/>
                <a:cs typeface="Times New Roman"/>
              </a:rPr>
              <a:t> </a:t>
            </a:r>
            <a:r>
              <a:rPr lang="en-US" sz="2600" dirty="0" err="1">
                <a:solidFill>
                  <a:srgbClr val="000000"/>
                </a:solidFill>
                <a:ea typeface="Calibri"/>
                <a:cs typeface="Times New Roman"/>
              </a:rPr>
              <a:t>lời</a:t>
            </a:r>
            <a:r>
              <a:rPr lang="en-US" sz="2600" dirty="0">
                <a:solidFill>
                  <a:srgbClr val="000000"/>
                </a:solidFill>
                <a:ea typeface="Calibri"/>
                <a:cs typeface="Times New Roman"/>
              </a:rPr>
              <a:t> </a:t>
            </a:r>
            <a:r>
              <a:rPr lang="en-US" sz="2600" dirty="0" err="1">
                <a:solidFill>
                  <a:srgbClr val="000000"/>
                </a:solidFill>
                <a:ea typeface="Calibri"/>
                <a:cs typeface="Times New Roman"/>
              </a:rPr>
              <a:t>để</a:t>
            </a:r>
            <a:r>
              <a:rPr lang="en-US" sz="2600" dirty="0">
                <a:solidFill>
                  <a:srgbClr val="000000"/>
                </a:solidFill>
                <a:ea typeface="Calibri"/>
                <a:cs typeface="Times New Roman"/>
              </a:rPr>
              <a:t> </a:t>
            </a:r>
            <a:r>
              <a:rPr lang="en-US" sz="2600" dirty="0" err="1">
                <a:solidFill>
                  <a:srgbClr val="000000"/>
                </a:solidFill>
                <a:ea typeface="Calibri"/>
                <a:cs typeface="Times New Roman"/>
              </a:rPr>
              <a:t>diễn</a:t>
            </a:r>
            <a:r>
              <a:rPr lang="en-US" sz="2600" dirty="0">
                <a:solidFill>
                  <a:srgbClr val="000000"/>
                </a:solidFill>
                <a:ea typeface="Calibri"/>
                <a:cs typeface="Times New Roman"/>
              </a:rPr>
              <a:t> </a:t>
            </a:r>
            <a:r>
              <a:rPr lang="en-US" sz="2600" dirty="0" err="1">
                <a:solidFill>
                  <a:srgbClr val="000000"/>
                </a:solidFill>
                <a:ea typeface="Calibri"/>
                <a:cs typeface="Times New Roman"/>
              </a:rPr>
              <a:t>tả</a:t>
            </a:r>
            <a:r>
              <a:rPr lang="en-US" sz="2600" dirty="0">
                <a:solidFill>
                  <a:srgbClr val="000000"/>
                </a:solidFill>
                <a:ea typeface="Calibri"/>
                <a:cs typeface="Times New Roman"/>
              </a:rPr>
              <a:t>.</a:t>
            </a:r>
            <a:endParaRPr lang="en-US" sz="2600" dirty="0">
              <a:solidFill>
                <a:srgbClr val="000000"/>
              </a:solidFill>
              <a:cs typeface="Times New Roman" pitchFamily="18" charset="0"/>
            </a:endParaRPr>
          </a:p>
        </p:txBody>
      </p:sp>
    </p:spTree>
    <p:extLst>
      <p:ext uri="{BB962C8B-B14F-4D97-AF65-F5344CB8AC3E}">
        <p14:creationId xmlns:p14="http://schemas.microsoft.com/office/powerpoint/2010/main" val="2428751125"/>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dissolv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dissolve">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4"/>
          <p:cNvSpPr>
            <a:spLocks noChangeArrowheads="1"/>
          </p:cNvSpPr>
          <p:nvPr/>
        </p:nvSpPr>
        <p:spPr bwMode="auto">
          <a:xfrm>
            <a:off x="7793620" y="830317"/>
            <a:ext cx="2505075" cy="532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en-US" altLang="en-US" sz="1700" dirty="0" err="1">
                <a:solidFill>
                  <a:prstClr val="black"/>
                </a:solidFill>
                <a:latin typeface="Times New Roman" panose="02020603050405020304" pitchFamily="18" charset="0"/>
                <a:cs typeface="Times New Roman" panose="02020603050405020304" pitchFamily="18" charset="0"/>
              </a:rPr>
              <a:t>Thổn</a:t>
            </a:r>
            <a:r>
              <a:rPr lang="en-US" altLang="en-US" sz="1700" dirty="0">
                <a:solidFill>
                  <a:prstClr val="black"/>
                </a:solidFill>
                <a:latin typeface="Times New Roman" panose="02020603050405020304" pitchFamily="18" charset="0"/>
                <a:cs typeface="Times New Roman" panose="02020603050405020304" pitchFamily="18" charset="0"/>
              </a:rPr>
              <a:t> </a:t>
            </a:r>
            <a:r>
              <a:rPr lang="en-US" altLang="en-US" sz="1700" dirty="0" err="1">
                <a:solidFill>
                  <a:prstClr val="black"/>
                </a:solidFill>
                <a:latin typeface="Times New Roman" panose="02020603050405020304" pitchFamily="18" charset="0"/>
                <a:cs typeface="Times New Roman" panose="02020603050405020304" pitchFamily="18" charset="0"/>
              </a:rPr>
              <a:t>thức</a:t>
            </a:r>
            <a:r>
              <a:rPr lang="en-US" altLang="en-US" sz="1700" dirty="0">
                <a:solidFill>
                  <a:prstClr val="black"/>
                </a:solidFill>
                <a:latin typeface="Times New Roman" panose="02020603050405020304" pitchFamily="18" charset="0"/>
                <a:cs typeface="Times New Roman" panose="02020603050405020304" pitchFamily="18" charset="0"/>
              </a:rPr>
              <a:t> </a:t>
            </a:r>
            <a:r>
              <a:rPr lang="en-US" altLang="en-US" sz="1700" dirty="0" err="1">
                <a:solidFill>
                  <a:prstClr val="black"/>
                </a:solidFill>
                <a:latin typeface="Times New Roman" panose="02020603050405020304" pitchFamily="18" charset="0"/>
                <a:cs typeface="Times New Roman" panose="02020603050405020304" pitchFamily="18" charset="0"/>
              </a:rPr>
              <a:t>cả</a:t>
            </a:r>
            <a:r>
              <a:rPr lang="en-US" altLang="en-US" sz="1700" dirty="0">
                <a:solidFill>
                  <a:prstClr val="black"/>
                </a:solidFill>
                <a:latin typeface="Times New Roman" panose="02020603050405020304" pitchFamily="18" charset="0"/>
                <a:cs typeface="Times New Roman" panose="02020603050405020304" pitchFamily="18" charset="0"/>
              </a:rPr>
              <a:t> </a:t>
            </a:r>
            <a:r>
              <a:rPr lang="en-US" altLang="en-US" sz="1700" dirty="0" err="1">
                <a:solidFill>
                  <a:prstClr val="black"/>
                </a:solidFill>
                <a:latin typeface="Times New Roman" panose="02020603050405020304" pitchFamily="18" charset="0"/>
                <a:cs typeface="Times New Roman" panose="02020603050405020304" pitchFamily="18" charset="0"/>
              </a:rPr>
              <a:t>nỗi</a:t>
            </a:r>
            <a:r>
              <a:rPr lang="en-US" altLang="en-US" sz="1700" dirty="0">
                <a:solidFill>
                  <a:prstClr val="black"/>
                </a:solidFill>
                <a:latin typeface="Times New Roman" panose="02020603050405020304" pitchFamily="18" charset="0"/>
                <a:cs typeface="Times New Roman" panose="02020603050405020304" pitchFamily="18" charset="0"/>
              </a:rPr>
              <a:t> </a:t>
            </a:r>
            <a:r>
              <a:rPr lang="en-US" altLang="en-US" sz="1700" dirty="0" err="1">
                <a:solidFill>
                  <a:prstClr val="black"/>
                </a:solidFill>
                <a:latin typeface="Times New Roman" panose="02020603050405020304" pitchFamily="18" charset="0"/>
                <a:cs typeface="Times New Roman" panose="02020603050405020304" pitchFamily="18" charset="0"/>
              </a:rPr>
              <a:t>lòng</a:t>
            </a:r>
            <a:r>
              <a:rPr lang="en-US" altLang="en-US" sz="1700" dirty="0">
                <a:solidFill>
                  <a:prstClr val="black"/>
                </a:solidFill>
                <a:latin typeface="Times New Roman" panose="02020603050405020304" pitchFamily="18" charset="0"/>
                <a:cs typeface="Times New Roman" panose="02020603050405020304" pitchFamily="18" charset="0"/>
              </a:rPr>
              <a:t/>
            </a:r>
            <a:br>
              <a:rPr lang="en-US" altLang="en-US" sz="1700" dirty="0">
                <a:solidFill>
                  <a:prstClr val="black"/>
                </a:solidFill>
                <a:latin typeface="Times New Roman" panose="02020603050405020304" pitchFamily="18" charset="0"/>
                <a:cs typeface="Times New Roman" panose="02020603050405020304" pitchFamily="18" charset="0"/>
              </a:rPr>
            </a:br>
            <a:r>
              <a:rPr lang="en-US" altLang="en-US" sz="1700" dirty="0" err="1">
                <a:solidFill>
                  <a:prstClr val="black"/>
                </a:solidFill>
                <a:latin typeface="Times New Roman" panose="02020603050405020304" pitchFamily="18" charset="0"/>
                <a:cs typeface="Times New Roman" panose="02020603050405020304" pitchFamily="18" charset="0"/>
              </a:rPr>
              <a:t>Thầm</a:t>
            </a:r>
            <a:r>
              <a:rPr lang="en-US" altLang="en-US" sz="1700" dirty="0">
                <a:solidFill>
                  <a:prstClr val="black"/>
                </a:solidFill>
                <a:latin typeface="Times New Roman" panose="02020603050405020304" pitchFamily="18" charset="0"/>
                <a:cs typeface="Times New Roman" panose="02020603050405020304" pitchFamily="18" charset="0"/>
              </a:rPr>
              <a:t> </a:t>
            </a:r>
            <a:r>
              <a:rPr lang="en-US" altLang="en-US" sz="1700" dirty="0" err="1">
                <a:solidFill>
                  <a:prstClr val="black"/>
                </a:solidFill>
                <a:latin typeface="Times New Roman" panose="02020603050405020304" pitchFamily="18" charset="0"/>
                <a:cs typeface="Times New Roman" panose="02020603050405020304" pitchFamily="18" charset="0"/>
              </a:rPr>
              <a:t>thì</a:t>
            </a:r>
            <a:r>
              <a:rPr lang="en-US" altLang="en-US" sz="1700" dirty="0">
                <a:solidFill>
                  <a:prstClr val="black"/>
                </a:solidFill>
                <a:latin typeface="Times New Roman" panose="02020603050405020304" pitchFamily="18" charset="0"/>
                <a:cs typeface="Times New Roman" panose="02020603050405020304" pitchFamily="18" charset="0"/>
              </a:rPr>
              <a:t> </a:t>
            </a:r>
            <a:r>
              <a:rPr lang="en-US" altLang="en-US" sz="1700" dirty="0" err="1">
                <a:solidFill>
                  <a:prstClr val="black"/>
                </a:solidFill>
                <a:latin typeface="Times New Roman" panose="02020603050405020304" pitchFamily="18" charset="0"/>
                <a:cs typeface="Times New Roman" panose="02020603050405020304" pitchFamily="18" charset="0"/>
              </a:rPr>
              <a:t>anh</a:t>
            </a:r>
            <a:r>
              <a:rPr lang="en-US" altLang="en-US" sz="1700" dirty="0">
                <a:solidFill>
                  <a:prstClr val="black"/>
                </a:solidFill>
                <a:latin typeface="Times New Roman" panose="02020603050405020304" pitchFamily="18" charset="0"/>
                <a:cs typeface="Times New Roman" panose="02020603050405020304" pitchFamily="18" charset="0"/>
              </a:rPr>
              <a:t> </a:t>
            </a:r>
            <a:r>
              <a:rPr lang="en-US" altLang="en-US" sz="1700" dirty="0" err="1">
                <a:solidFill>
                  <a:prstClr val="black"/>
                </a:solidFill>
                <a:latin typeface="Times New Roman" panose="02020603050405020304" pitchFamily="18" charset="0"/>
                <a:cs typeface="Times New Roman" panose="02020603050405020304" pitchFamily="18" charset="0"/>
              </a:rPr>
              <a:t>hỏi</a:t>
            </a:r>
            <a:r>
              <a:rPr lang="en-US" altLang="en-US" sz="1700" dirty="0">
                <a:solidFill>
                  <a:prstClr val="black"/>
                </a:solidFill>
                <a:latin typeface="Times New Roman" panose="02020603050405020304" pitchFamily="18" charset="0"/>
                <a:cs typeface="Times New Roman" panose="02020603050405020304" pitchFamily="18" charset="0"/>
              </a:rPr>
              <a:t> </a:t>
            </a:r>
            <a:r>
              <a:rPr lang="en-US" altLang="en-US" sz="1700" dirty="0" err="1">
                <a:solidFill>
                  <a:prstClr val="black"/>
                </a:solidFill>
                <a:latin typeface="Times New Roman" panose="02020603050405020304" pitchFamily="18" charset="0"/>
                <a:cs typeface="Times New Roman" panose="02020603050405020304" pitchFamily="18" charset="0"/>
              </a:rPr>
              <a:t>nhỏ</a:t>
            </a:r>
            <a:r>
              <a:rPr lang="en-US" altLang="en-US" sz="1700" dirty="0">
                <a:solidFill>
                  <a:prstClr val="black"/>
                </a:solidFill>
                <a:latin typeface="Times New Roman" panose="02020603050405020304" pitchFamily="18" charset="0"/>
                <a:cs typeface="Times New Roman" panose="02020603050405020304" pitchFamily="18" charset="0"/>
              </a:rPr>
              <a:t>:</a:t>
            </a:r>
            <a:br>
              <a:rPr lang="en-US" altLang="en-US" sz="1700" dirty="0">
                <a:solidFill>
                  <a:prstClr val="black"/>
                </a:solidFill>
                <a:latin typeface="Times New Roman" panose="02020603050405020304" pitchFamily="18" charset="0"/>
                <a:cs typeface="Times New Roman" panose="02020603050405020304" pitchFamily="18" charset="0"/>
              </a:rPr>
            </a:br>
            <a:r>
              <a:rPr lang="en-US" altLang="en-US" sz="1700" dirty="0">
                <a:solidFill>
                  <a:prstClr val="black"/>
                </a:solidFill>
                <a:latin typeface="Times New Roman" panose="02020603050405020304" pitchFamily="18" charset="0"/>
                <a:cs typeface="Times New Roman" panose="02020603050405020304" pitchFamily="18" charset="0"/>
              </a:rPr>
              <a:t>- </a:t>
            </a:r>
            <a:r>
              <a:rPr lang="en-US" altLang="en-US" sz="1700" dirty="0" err="1">
                <a:solidFill>
                  <a:prstClr val="black"/>
                </a:solidFill>
                <a:latin typeface="Times New Roman" panose="02020603050405020304" pitchFamily="18" charset="0"/>
                <a:cs typeface="Times New Roman" panose="02020603050405020304" pitchFamily="18" charset="0"/>
              </a:rPr>
              <a:t>Bác</a:t>
            </a:r>
            <a:r>
              <a:rPr lang="en-US" altLang="en-US" sz="1700" dirty="0">
                <a:solidFill>
                  <a:prstClr val="black"/>
                </a:solidFill>
                <a:latin typeface="Times New Roman" panose="02020603050405020304" pitchFamily="18" charset="0"/>
                <a:cs typeface="Times New Roman" panose="02020603050405020304" pitchFamily="18" charset="0"/>
              </a:rPr>
              <a:t> </a:t>
            </a:r>
            <a:r>
              <a:rPr lang="en-US" altLang="en-US" sz="1700" dirty="0" err="1">
                <a:solidFill>
                  <a:prstClr val="black"/>
                </a:solidFill>
                <a:latin typeface="Times New Roman" panose="02020603050405020304" pitchFamily="18" charset="0"/>
                <a:cs typeface="Times New Roman" panose="02020603050405020304" pitchFamily="18" charset="0"/>
              </a:rPr>
              <a:t>ơi</a:t>
            </a:r>
            <a:r>
              <a:rPr lang="en-US" altLang="en-US" sz="1700" dirty="0">
                <a:solidFill>
                  <a:prstClr val="black"/>
                </a:solidFill>
                <a:latin typeface="Times New Roman" panose="02020603050405020304" pitchFamily="18" charset="0"/>
                <a:cs typeface="Times New Roman" panose="02020603050405020304" pitchFamily="18" charset="0"/>
              </a:rPr>
              <a:t>! </a:t>
            </a:r>
            <a:r>
              <a:rPr lang="en-US" altLang="en-US" sz="1700" dirty="0" err="1">
                <a:solidFill>
                  <a:prstClr val="black"/>
                </a:solidFill>
                <a:latin typeface="Times New Roman" panose="02020603050405020304" pitchFamily="18" charset="0"/>
                <a:cs typeface="Times New Roman" panose="02020603050405020304" pitchFamily="18" charset="0"/>
              </a:rPr>
              <a:t>Bác</a:t>
            </a:r>
            <a:r>
              <a:rPr lang="en-US" altLang="en-US" sz="1700" dirty="0">
                <a:solidFill>
                  <a:prstClr val="black"/>
                </a:solidFill>
                <a:latin typeface="Times New Roman" panose="02020603050405020304" pitchFamily="18" charset="0"/>
                <a:cs typeface="Times New Roman" panose="02020603050405020304" pitchFamily="18" charset="0"/>
              </a:rPr>
              <a:t> </a:t>
            </a:r>
            <a:r>
              <a:rPr lang="en-US" altLang="en-US" sz="1700" dirty="0" err="1">
                <a:solidFill>
                  <a:prstClr val="black"/>
                </a:solidFill>
                <a:latin typeface="Times New Roman" panose="02020603050405020304" pitchFamily="18" charset="0"/>
                <a:cs typeface="Times New Roman" panose="02020603050405020304" pitchFamily="18" charset="0"/>
              </a:rPr>
              <a:t>chưa</a:t>
            </a:r>
            <a:r>
              <a:rPr lang="en-US" altLang="en-US" sz="1700" dirty="0">
                <a:solidFill>
                  <a:prstClr val="black"/>
                </a:solidFill>
                <a:latin typeface="Times New Roman" panose="02020603050405020304" pitchFamily="18" charset="0"/>
                <a:cs typeface="Times New Roman" panose="02020603050405020304" pitchFamily="18" charset="0"/>
              </a:rPr>
              <a:t> </a:t>
            </a:r>
            <a:r>
              <a:rPr lang="en-US" altLang="en-US" sz="1700" dirty="0" err="1">
                <a:solidFill>
                  <a:prstClr val="black"/>
                </a:solidFill>
                <a:latin typeface="Times New Roman" panose="02020603050405020304" pitchFamily="18" charset="0"/>
                <a:cs typeface="Times New Roman" panose="02020603050405020304" pitchFamily="18" charset="0"/>
              </a:rPr>
              <a:t>ngủ</a:t>
            </a:r>
            <a:r>
              <a:rPr lang="en-US" altLang="en-US" sz="1700" dirty="0">
                <a:solidFill>
                  <a:prstClr val="black"/>
                </a:solidFill>
                <a:latin typeface="Times New Roman" panose="02020603050405020304" pitchFamily="18" charset="0"/>
                <a:cs typeface="Times New Roman" panose="02020603050405020304" pitchFamily="18" charset="0"/>
              </a:rPr>
              <a:t>?</a:t>
            </a:r>
            <a:br>
              <a:rPr lang="en-US" altLang="en-US" sz="1700" dirty="0">
                <a:solidFill>
                  <a:prstClr val="black"/>
                </a:solidFill>
                <a:latin typeface="Times New Roman" panose="02020603050405020304" pitchFamily="18" charset="0"/>
                <a:cs typeface="Times New Roman" panose="02020603050405020304" pitchFamily="18" charset="0"/>
              </a:rPr>
            </a:br>
            <a:r>
              <a:rPr lang="en-US" altLang="en-US" sz="1700" dirty="0" err="1">
                <a:solidFill>
                  <a:prstClr val="black"/>
                </a:solidFill>
                <a:latin typeface="Times New Roman" panose="02020603050405020304" pitchFamily="18" charset="0"/>
                <a:cs typeface="Times New Roman" panose="02020603050405020304" pitchFamily="18" charset="0"/>
              </a:rPr>
              <a:t>Bác</a:t>
            </a:r>
            <a:r>
              <a:rPr lang="en-US" altLang="en-US" sz="1700" dirty="0">
                <a:solidFill>
                  <a:prstClr val="black"/>
                </a:solidFill>
                <a:latin typeface="Times New Roman" panose="02020603050405020304" pitchFamily="18" charset="0"/>
                <a:cs typeface="Times New Roman" panose="02020603050405020304" pitchFamily="18" charset="0"/>
              </a:rPr>
              <a:t> </a:t>
            </a:r>
            <a:r>
              <a:rPr lang="en-US" altLang="en-US" sz="1700" dirty="0" err="1">
                <a:solidFill>
                  <a:prstClr val="black"/>
                </a:solidFill>
                <a:latin typeface="Times New Roman" panose="02020603050405020304" pitchFamily="18" charset="0"/>
                <a:cs typeface="Times New Roman" panose="02020603050405020304" pitchFamily="18" charset="0"/>
              </a:rPr>
              <a:t>có</a:t>
            </a:r>
            <a:r>
              <a:rPr lang="en-US" altLang="en-US" sz="1700" dirty="0">
                <a:solidFill>
                  <a:prstClr val="black"/>
                </a:solidFill>
                <a:latin typeface="Times New Roman" panose="02020603050405020304" pitchFamily="18" charset="0"/>
                <a:cs typeface="Times New Roman" panose="02020603050405020304" pitchFamily="18" charset="0"/>
              </a:rPr>
              <a:t> </a:t>
            </a:r>
            <a:r>
              <a:rPr lang="en-US" altLang="en-US" sz="1700" dirty="0" err="1">
                <a:solidFill>
                  <a:prstClr val="black"/>
                </a:solidFill>
                <a:latin typeface="Times New Roman" panose="02020603050405020304" pitchFamily="18" charset="0"/>
                <a:cs typeface="Times New Roman" panose="02020603050405020304" pitchFamily="18" charset="0"/>
              </a:rPr>
              <a:t>lạnh</a:t>
            </a:r>
            <a:r>
              <a:rPr lang="en-US" altLang="en-US" sz="1700" dirty="0">
                <a:solidFill>
                  <a:prstClr val="black"/>
                </a:solidFill>
                <a:latin typeface="Times New Roman" panose="02020603050405020304" pitchFamily="18" charset="0"/>
                <a:cs typeface="Times New Roman" panose="02020603050405020304" pitchFamily="18" charset="0"/>
              </a:rPr>
              <a:t> </a:t>
            </a:r>
            <a:r>
              <a:rPr lang="en-US" altLang="en-US" sz="1700" dirty="0" err="1">
                <a:solidFill>
                  <a:prstClr val="black"/>
                </a:solidFill>
                <a:latin typeface="Times New Roman" panose="02020603050405020304" pitchFamily="18" charset="0"/>
                <a:cs typeface="Times New Roman" panose="02020603050405020304" pitchFamily="18" charset="0"/>
              </a:rPr>
              <a:t>lắm</a:t>
            </a:r>
            <a:r>
              <a:rPr lang="en-US" altLang="en-US" sz="1700" dirty="0">
                <a:solidFill>
                  <a:prstClr val="black"/>
                </a:solidFill>
                <a:latin typeface="Times New Roman" panose="02020603050405020304" pitchFamily="18" charset="0"/>
                <a:cs typeface="Times New Roman" panose="02020603050405020304" pitchFamily="18" charset="0"/>
              </a:rPr>
              <a:t> </a:t>
            </a:r>
            <a:r>
              <a:rPr lang="en-US" altLang="en-US" sz="1700" dirty="0" err="1">
                <a:solidFill>
                  <a:prstClr val="black"/>
                </a:solidFill>
                <a:latin typeface="Times New Roman" panose="02020603050405020304" pitchFamily="18" charset="0"/>
                <a:cs typeface="Times New Roman" panose="02020603050405020304" pitchFamily="18" charset="0"/>
              </a:rPr>
              <a:t>không</a:t>
            </a:r>
            <a:r>
              <a:rPr lang="en-US" altLang="en-US" sz="1700" dirty="0">
                <a:solidFill>
                  <a:prstClr val="black"/>
                </a:solidFill>
                <a:latin typeface="Times New Roman" panose="02020603050405020304" pitchFamily="18" charset="0"/>
                <a:cs typeface="Times New Roman" panose="02020603050405020304" pitchFamily="18" charset="0"/>
              </a:rPr>
              <a:t>?</a:t>
            </a:r>
          </a:p>
          <a:p>
            <a:pPr fontAlgn="base">
              <a:spcBef>
                <a:spcPct val="0"/>
              </a:spcBef>
              <a:spcAft>
                <a:spcPct val="0"/>
              </a:spcAft>
            </a:pPr>
            <a:endParaRPr lang="en-US" altLang="en-US" sz="1700" u="sng" dirty="0">
              <a:solidFill>
                <a:prstClr val="black"/>
              </a:solidFill>
              <a:latin typeface="Times New Roman" panose="02020603050405020304" pitchFamily="18" charset="0"/>
              <a:cs typeface="Times New Roman" panose="02020603050405020304" pitchFamily="18" charset="0"/>
            </a:endParaRPr>
          </a:p>
          <a:p>
            <a:pPr fontAlgn="base">
              <a:spcBef>
                <a:spcPct val="0"/>
              </a:spcBef>
              <a:spcAft>
                <a:spcPct val="0"/>
              </a:spcAft>
            </a:pPr>
            <a:r>
              <a:rPr lang="en-US" altLang="en-US" sz="1700" dirty="0">
                <a:solidFill>
                  <a:prstClr val="black"/>
                </a:solidFill>
                <a:latin typeface="Times New Roman" panose="02020603050405020304" pitchFamily="18" charset="0"/>
                <a:cs typeface="Times New Roman" panose="02020603050405020304" pitchFamily="18" charset="0"/>
              </a:rPr>
              <a:t>- </a:t>
            </a:r>
            <a:r>
              <a:rPr lang="en-US" altLang="en-US" sz="1700" dirty="0" err="1">
                <a:solidFill>
                  <a:prstClr val="black"/>
                </a:solidFill>
                <a:latin typeface="Times New Roman" panose="02020603050405020304" pitchFamily="18" charset="0"/>
                <a:cs typeface="Times New Roman" panose="02020603050405020304" pitchFamily="18" charset="0"/>
              </a:rPr>
              <a:t>Chú</a:t>
            </a:r>
            <a:r>
              <a:rPr lang="en-US" altLang="en-US" sz="1700" dirty="0">
                <a:solidFill>
                  <a:prstClr val="black"/>
                </a:solidFill>
                <a:latin typeface="Times New Roman" panose="02020603050405020304" pitchFamily="18" charset="0"/>
                <a:cs typeface="Times New Roman" panose="02020603050405020304" pitchFamily="18" charset="0"/>
              </a:rPr>
              <a:t> </a:t>
            </a:r>
            <a:r>
              <a:rPr lang="en-US" altLang="en-US" sz="1700" dirty="0" err="1">
                <a:solidFill>
                  <a:prstClr val="black"/>
                </a:solidFill>
                <a:latin typeface="Times New Roman" panose="02020603050405020304" pitchFamily="18" charset="0"/>
                <a:cs typeface="Times New Roman" panose="02020603050405020304" pitchFamily="18" charset="0"/>
              </a:rPr>
              <a:t>cứ</a:t>
            </a:r>
            <a:r>
              <a:rPr lang="en-US" altLang="en-US" sz="1700" dirty="0">
                <a:solidFill>
                  <a:prstClr val="black"/>
                </a:solidFill>
                <a:latin typeface="Times New Roman" panose="02020603050405020304" pitchFamily="18" charset="0"/>
                <a:cs typeface="Times New Roman" panose="02020603050405020304" pitchFamily="18" charset="0"/>
              </a:rPr>
              <a:t> </a:t>
            </a:r>
            <a:r>
              <a:rPr lang="en-US" altLang="en-US" sz="1700" dirty="0" err="1">
                <a:solidFill>
                  <a:prstClr val="black"/>
                </a:solidFill>
                <a:latin typeface="Times New Roman" panose="02020603050405020304" pitchFamily="18" charset="0"/>
                <a:cs typeface="Times New Roman" panose="02020603050405020304" pitchFamily="18" charset="0"/>
              </a:rPr>
              <a:t>việc</a:t>
            </a:r>
            <a:r>
              <a:rPr lang="en-US" altLang="en-US" sz="1700" dirty="0">
                <a:solidFill>
                  <a:prstClr val="black"/>
                </a:solidFill>
                <a:latin typeface="Times New Roman" panose="02020603050405020304" pitchFamily="18" charset="0"/>
                <a:cs typeface="Times New Roman" panose="02020603050405020304" pitchFamily="18" charset="0"/>
              </a:rPr>
              <a:t> </a:t>
            </a:r>
            <a:r>
              <a:rPr lang="en-US" altLang="en-US" sz="1700" dirty="0" err="1">
                <a:solidFill>
                  <a:prstClr val="black"/>
                </a:solidFill>
                <a:latin typeface="Times New Roman" panose="02020603050405020304" pitchFamily="18" charset="0"/>
                <a:cs typeface="Times New Roman" panose="02020603050405020304" pitchFamily="18" charset="0"/>
              </a:rPr>
              <a:t>ngủ</a:t>
            </a:r>
            <a:r>
              <a:rPr lang="en-US" altLang="en-US" sz="1700" dirty="0">
                <a:solidFill>
                  <a:prstClr val="black"/>
                </a:solidFill>
                <a:latin typeface="Times New Roman" panose="02020603050405020304" pitchFamily="18" charset="0"/>
                <a:cs typeface="Times New Roman" panose="02020603050405020304" pitchFamily="18" charset="0"/>
              </a:rPr>
              <a:t> </a:t>
            </a:r>
            <a:r>
              <a:rPr lang="en-US" altLang="en-US" sz="1700" dirty="0" err="1">
                <a:solidFill>
                  <a:prstClr val="black"/>
                </a:solidFill>
                <a:latin typeface="Times New Roman" panose="02020603050405020304" pitchFamily="18" charset="0"/>
                <a:cs typeface="Times New Roman" panose="02020603050405020304" pitchFamily="18" charset="0"/>
              </a:rPr>
              <a:t>ngon</a:t>
            </a:r>
            <a:endParaRPr lang="en-US" altLang="en-US" sz="1700" dirty="0">
              <a:solidFill>
                <a:prstClr val="black"/>
              </a:solidFill>
              <a:latin typeface="Times New Roman" panose="02020603050405020304" pitchFamily="18" charset="0"/>
              <a:cs typeface="Times New Roman" panose="02020603050405020304" pitchFamily="18" charset="0"/>
            </a:endParaRPr>
          </a:p>
          <a:p>
            <a:pPr fontAlgn="base">
              <a:spcBef>
                <a:spcPct val="0"/>
              </a:spcBef>
              <a:spcAft>
                <a:spcPct val="0"/>
              </a:spcAft>
            </a:pPr>
            <a:r>
              <a:rPr lang="en-US" altLang="en-US" sz="1700" dirty="0">
                <a:solidFill>
                  <a:prstClr val="black"/>
                </a:solidFill>
                <a:latin typeface="Times New Roman" panose="02020603050405020304" pitchFamily="18" charset="0"/>
                <a:cs typeface="Times New Roman" panose="02020603050405020304" pitchFamily="18" charset="0"/>
              </a:rPr>
              <a:t>  </a:t>
            </a:r>
            <a:r>
              <a:rPr lang="en-US" altLang="en-US" sz="1700" dirty="0" err="1">
                <a:solidFill>
                  <a:prstClr val="black"/>
                </a:solidFill>
                <a:latin typeface="Times New Roman" panose="02020603050405020304" pitchFamily="18" charset="0"/>
                <a:cs typeface="Times New Roman" panose="02020603050405020304" pitchFamily="18" charset="0"/>
              </a:rPr>
              <a:t>Ngày</a:t>
            </a:r>
            <a:r>
              <a:rPr lang="en-US" altLang="en-US" sz="1700" dirty="0">
                <a:solidFill>
                  <a:prstClr val="black"/>
                </a:solidFill>
                <a:latin typeface="Times New Roman" panose="02020603050405020304" pitchFamily="18" charset="0"/>
                <a:cs typeface="Times New Roman" panose="02020603050405020304" pitchFamily="18" charset="0"/>
              </a:rPr>
              <a:t> </a:t>
            </a:r>
            <a:r>
              <a:rPr lang="en-US" altLang="en-US" sz="1700" dirty="0" err="1">
                <a:solidFill>
                  <a:prstClr val="black"/>
                </a:solidFill>
                <a:latin typeface="Times New Roman" panose="02020603050405020304" pitchFamily="18" charset="0"/>
                <a:cs typeface="Times New Roman" panose="02020603050405020304" pitchFamily="18" charset="0"/>
              </a:rPr>
              <a:t>mai</a:t>
            </a:r>
            <a:r>
              <a:rPr lang="en-US" altLang="en-US" sz="1700" dirty="0">
                <a:solidFill>
                  <a:prstClr val="black"/>
                </a:solidFill>
                <a:latin typeface="Times New Roman" panose="02020603050405020304" pitchFamily="18" charset="0"/>
                <a:cs typeface="Times New Roman" panose="02020603050405020304" pitchFamily="18" charset="0"/>
              </a:rPr>
              <a:t> </a:t>
            </a:r>
            <a:r>
              <a:rPr lang="en-US" altLang="en-US" sz="1700" dirty="0" err="1">
                <a:solidFill>
                  <a:prstClr val="black"/>
                </a:solidFill>
                <a:latin typeface="Times New Roman" panose="02020603050405020304" pitchFamily="18" charset="0"/>
                <a:cs typeface="Times New Roman" panose="02020603050405020304" pitchFamily="18" charset="0"/>
              </a:rPr>
              <a:t>đi</a:t>
            </a:r>
            <a:r>
              <a:rPr lang="en-US" altLang="en-US" sz="1700" dirty="0">
                <a:solidFill>
                  <a:prstClr val="black"/>
                </a:solidFill>
                <a:latin typeface="Times New Roman" panose="02020603050405020304" pitchFamily="18" charset="0"/>
                <a:cs typeface="Times New Roman" panose="02020603050405020304" pitchFamily="18" charset="0"/>
              </a:rPr>
              <a:t> </a:t>
            </a:r>
            <a:r>
              <a:rPr lang="en-US" altLang="en-US" sz="1700" dirty="0" err="1">
                <a:solidFill>
                  <a:prstClr val="black"/>
                </a:solidFill>
                <a:latin typeface="Times New Roman" panose="02020603050405020304" pitchFamily="18" charset="0"/>
                <a:cs typeface="Times New Roman" panose="02020603050405020304" pitchFamily="18" charset="0"/>
              </a:rPr>
              <a:t>đánh</a:t>
            </a:r>
            <a:r>
              <a:rPr lang="en-US" altLang="en-US" sz="1700" dirty="0">
                <a:solidFill>
                  <a:prstClr val="black"/>
                </a:solidFill>
                <a:latin typeface="Times New Roman" panose="02020603050405020304" pitchFamily="18" charset="0"/>
                <a:cs typeface="Times New Roman" panose="02020603050405020304" pitchFamily="18" charset="0"/>
              </a:rPr>
              <a:t> </a:t>
            </a:r>
            <a:r>
              <a:rPr lang="en-US" altLang="en-US" sz="1700" dirty="0" err="1">
                <a:solidFill>
                  <a:prstClr val="black"/>
                </a:solidFill>
                <a:latin typeface="Times New Roman" panose="02020603050405020304" pitchFamily="18" charset="0"/>
                <a:cs typeface="Times New Roman" panose="02020603050405020304" pitchFamily="18" charset="0"/>
              </a:rPr>
              <a:t>giặc</a:t>
            </a:r>
            <a:endParaRPr lang="en-US" altLang="en-US" sz="1700" dirty="0">
              <a:solidFill>
                <a:prstClr val="black"/>
              </a:solidFill>
              <a:latin typeface="Times New Roman" panose="02020603050405020304" pitchFamily="18" charset="0"/>
              <a:cs typeface="Times New Roman" panose="02020603050405020304" pitchFamily="18" charset="0"/>
            </a:endParaRPr>
          </a:p>
          <a:p>
            <a:pPr fontAlgn="base">
              <a:spcBef>
                <a:spcPct val="0"/>
              </a:spcBef>
              <a:spcAft>
                <a:spcPct val="0"/>
              </a:spcAft>
            </a:pPr>
            <a:r>
              <a:rPr lang="en-US" altLang="en-US" sz="1700" dirty="0" err="1">
                <a:solidFill>
                  <a:prstClr val="black"/>
                </a:solidFill>
                <a:latin typeface="Times New Roman" panose="02020603050405020304" pitchFamily="18" charset="0"/>
                <a:cs typeface="Times New Roman" panose="02020603050405020304" pitchFamily="18" charset="0"/>
              </a:rPr>
              <a:t>Vâng</a:t>
            </a:r>
            <a:r>
              <a:rPr lang="en-US" altLang="en-US" sz="1700" dirty="0">
                <a:solidFill>
                  <a:prstClr val="black"/>
                </a:solidFill>
                <a:latin typeface="Times New Roman" panose="02020603050405020304" pitchFamily="18" charset="0"/>
                <a:cs typeface="Times New Roman" panose="02020603050405020304" pitchFamily="18" charset="0"/>
              </a:rPr>
              <a:t> </a:t>
            </a:r>
            <a:r>
              <a:rPr lang="en-US" altLang="en-US" sz="1700" dirty="0" err="1">
                <a:solidFill>
                  <a:prstClr val="black"/>
                </a:solidFill>
                <a:latin typeface="Times New Roman" panose="02020603050405020304" pitchFamily="18" charset="0"/>
                <a:cs typeface="Times New Roman" panose="02020603050405020304" pitchFamily="18" charset="0"/>
              </a:rPr>
              <a:t>lời</a:t>
            </a:r>
            <a:r>
              <a:rPr lang="en-US" altLang="en-US" sz="1700" dirty="0">
                <a:solidFill>
                  <a:prstClr val="black"/>
                </a:solidFill>
                <a:latin typeface="Times New Roman" panose="02020603050405020304" pitchFamily="18" charset="0"/>
                <a:cs typeface="Times New Roman" panose="02020603050405020304" pitchFamily="18" charset="0"/>
              </a:rPr>
              <a:t> </a:t>
            </a:r>
            <a:r>
              <a:rPr lang="en-US" altLang="en-US" sz="1700" dirty="0" err="1">
                <a:solidFill>
                  <a:prstClr val="black"/>
                </a:solidFill>
                <a:latin typeface="Times New Roman" panose="02020603050405020304" pitchFamily="18" charset="0"/>
                <a:cs typeface="Times New Roman" panose="02020603050405020304" pitchFamily="18" charset="0"/>
              </a:rPr>
              <a:t>anh</a:t>
            </a:r>
            <a:r>
              <a:rPr lang="en-US" altLang="en-US" sz="1700" dirty="0">
                <a:solidFill>
                  <a:prstClr val="black"/>
                </a:solidFill>
                <a:latin typeface="Times New Roman" panose="02020603050405020304" pitchFamily="18" charset="0"/>
                <a:cs typeface="Times New Roman" panose="02020603050405020304" pitchFamily="18" charset="0"/>
              </a:rPr>
              <a:t> </a:t>
            </a:r>
            <a:r>
              <a:rPr lang="en-US" altLang="en-US" sz="1700" dirty="0" err="1">
                <a:solidFill>
                  <a:prstClr val="black"/>
                </a:solidFill>
                <a:latin typeface="Times New Roman" panose="02020603050405020304" pitchFamily="18" charset="0"/>
                <a:cs typeface="Times New Roman" panose="02020603050405020304" pitchFamily="18" charset="0"/>
              </a:rPr>
              <a:t>nhắm</a:t>
            </a:r>
            <a:r>
              <a:rPr lang="en-US" altLang="en-US" sz="1700" dirty="0">
                <a:solidFill>
                  <a:prstClr val="black"/>
                </a:solidFill>
                <a:latin typeface="Times New Roman" panose="02020603050405020304" pitchFamily="18" charset="0"/>
                <a:cs typeface="Times New Roman" panose="02020603050405020304" pitchFamily="18" charset="0"/>
              </a:rPr>
              <a:t> </a:t>
            </a:r>
            <a:r>
              <a:rPr lang="en-US" altLang="en-US" sz="1700" dirty="0" err="1">
                <a:solidFill>
                  <a:prstClr val="black"/>
                </a:solidFill>
                <a:latin typeface="Times New Roman" panose="02020603050405020304" pitchFamily="18" charset="0"/>
                <a:cs typeface="Times New Roman" panose="02020603050405020304" pitchFamily="18" charset="0"/>
              </a:rPr>
              <a:t>mắt</a:t>
            </a:r>
            <a:endParaRPr lang="en-US" altLang="en-US" sz="1700" dirty="0">
              <a:solidFill>
                <a:prstClr val="black"/>
              </a:solidFill>
              <a:latin typeface="Times New Roman" panose="02020603050405020304" pitchFamily="18" charset="0"/>
              <a:cs typeface="Times New Roman" panose="02020603050405020304" pitchFamily="18" charset="0"/>
            </a:endParaRPr>
          </a:p>
          <a:p>
            <a:pPr fontAlgn="base">
              <a:spcBef>
                <a:spcPct val="0"/>
              </a:spcBef>
              <a:spcAft>
                <a:spcPct val="0"/>
              </a:spcAft>
            </a:pPr>
            <a:r>
              <a:rPr lang="en-US" altLang="en-US" sz="1700" dirty="0" err="1">
                <a:solidFill>
                  <a:prstClr val="black"/>
                </a:solidFill>
                <a:latin typeface="Times New Roman" panose="02020603050405020304" pitchFamily="18" charset="0"/>
                <a:cs typeface="Times New Roman" panose="02020603050405020304" pitchFamily="18" charset="0"/>
              </a:rPr>
              <a:t>Nhưng</a:t>
            </a:r>
            <a:r>
              <a:rPr lang="en-US" altLang="en-US" sz="1700" dirty="0">
                <a:solidFill>
                  <a:prstClr val="black"/>
                </a:solidFill>
                <a:latin typeface="Times New Roman" panose="02020603050405020304" pitchFamily="18" charset="0"/>
                <a:cs typeface="Times New Roman" panose="02020603050405020304" pitchFamily="18" charset="0"/>
              </a:rPr>
              <a:t> </a:t>
            </a:r>
            <a:r>
              <a:rPr lang="en-US" altLang="en-US" sz="1700" dirty="0" err="1">
                <a:solidFill>
                  <a:prstClr val="black"/>
                </a:solidFill>
                <a:latin typeface="Times New Roman" panose="02020603050405020304" pitchFamily="18" charset="0"/>
                <a:cs typeface="Times New Roman" panose="02020603050405020304" pitchFamily="18" charset="0"/>
              </a:rPr>
              <a:t>bụng</a:t>
            </a:r>
            <a:r>
              <a:rPr lang="en-US" altLang="en-US" sz="1700" dirty="0">
                <a:solidFill>
                  <a:prstClr val="black"/>
                </a:solidFill>
                <a:latin typeface="Times New Roman" panose="02020603050405020304" pitchFamily="18" charset="0"/>
                <a:cs typeface="Times New Roman" panose="02020603050405020304" pitchFamily="18" charset="0"/>
              </a:rPr>
              <a:t> </a:t>
            </a:r>
            <a:r>
              <a:rPr lang="en-US" altLang="en-US" sz="1700" dirty="0" err="1">
                <a:solidFill>
                  <a:prstClr val="black"/>
                </a:solidFill>
                <a:latin typeface="Times New Roman" panose="02020603050405020304" pitchFamily="18" charset="0"/>
                <a:cs typeface="Times New Roman" panose="02020603050405020304" pitchFamily="18" charset="0"/>
              </a:rPr>
              <a:t>vẫn</a:t>
            </a:r>
            <a:r>
              <a:rPr lang="en-US" altLang="en-US" sz="1700" dirty="0">
                <a:solidFill>
                  <a:prstClr val="black"/>
                </a:solidFill>
                <a:latin typeface="Times New Roman" panose="02020603050405020304" pitchFamily="18" charset="0"/>
                <a:cs typeface="Times New Roman" panose="02020603050405020304" pitchFamily="18" charset="0"/>
              </a:rPr>
              <a:t> </a:t>
            </a:r>
            <a:r>
              <a:rPr lang="en-US" altLang="en-US" sz="1700" dirty="0" err="1">
                <a:solidFill>
                  <a:prstClr val="black"/>
                </a:solidFill>
                <a:latin typeface="Times New Roman" panose="02020603050405020304" pitchFamily="18" charset="0"/>
                <a:cs typeface="Times New Roman" panose="02020603050405020304" pitchFamily="18" charset="0"/>
              </a:rPr>
              <a:t>bồn</a:t>
            </a:r>
            <a:r>
              <a:rPr lang="en-US" altLang="en-US" sz="1700" dirty="0">
                <a:solidFill>
                  <a:prstClr val="black"/>
                </a:solidFill>
                <a:latin typeface="Times New Roman" panose="02020603050405020304" pitchFamily="18" charset="0"/>
                <a:cs typeface="Times New Roman" panose="02020603050405020304" pitchFamily="18" charset="0"/>
              </a:rPr>
              <a:t> </a:t>
            </a:r>
            <a:r>
              <a:rPr lang="en-US" altLang="en-US" sz="1700" dirty="0" err="1">
                <a:solidFill>
                  <a:prstClr val="black"/>
                </a:solidFill>
                <a:latin typeface="Times New Roman" panose="02020603050405020304" pitchFamily="18" charset="0"/>
                <a:cs typeface="Times New Roman" panose="02020603050405020304" pitchFamily="18" charset="0"/>
              </a:rPr>
              <a:t>chồn</a:t>
            </a:r>
            <a:endParaRPr lang="en-US" altLang="en-US" sz="1700" dirty="0">
              <a:solidFill>
                <a:prstClr val="black"/>
              </a:solidFill>
              <a:latin typeface="Times New Roman" panose="02020603050405020304" pitchFamily="18" charset="0"/>
              <a:cs typeface="Times New Roman" panose="02020603050405020304" pitchFamily="18" charset="0"/>
            </a:endParaRPr>
          </a:p>
          <a:p>
            <a:pPr fontAlgn="base">
              <a:spcBef>
                <a:spcPct val="0"/>
              </a:spcBef>
              <a:spcAft>
                <a:spcPct val="0"/>
              </a:spcAft>
            </a:pPr>
            <a:endParaRPr lang="en-US" altLang="en-US" sz="1700" dirty="0">
              <a:solidFill>
                <a:prstClr val="black"/>
              </a:solidFill>
              <a:latin typeface="Times New Roman" panose="02020603050405020304" pitchFamily="18" charset="0"/>
              <a:cs typeface="Times New Roman" panose="02020603050405020304" pitchFamily="18" charset="0"/>
            </a:endParaRPr>
          </a:p>
          <a:p>
            <a:pPr fontAlgn="base">
              <a:spcBef>
                <a:spcPct val="0"/>
              </a:spcBef>
              <a:spcAft>
                <a:spcPct val="0"/>
              </a:spcAft>
            </a:pPr>
            <a:r>
              <a:rPr lang="en-US" altLang="en-US" sz="1700" dirty="0" err="1">
                <a:solidFill>
                  <a:prstClr val="black"/>
                </a:solidFill>
                <a:latin typeface="Times New Roman" panose="02020603050405020304" pitchFamily="18" charset="0"/>
                <a:cs typeface="Times New Roman" panose="02020603050405020304" pitchFamily="18" charset="0"/>
              </a:rPr>
              <a:t>Không</a:t>
            </a:r>
            <a:r>
              <a:rPr lang="en-US" altLang="en-US" sz="1700" dirty="0">
                <a:solidFill>
                  <a:prstClr val="black"/>
                </a:solidFill>
                <a:latin typeface="Times New Roman" panose="02020603050405020304" pitchFamily="18" charset="0"/>
                <a:cs typeface="Times New Roman" panose="02020603050405020304" pitchFamily="18" charset="0"/>
              </a:rPr>
              <a:t> </a:t>
            </a:r>
            <a:r>
              <a:rPr lang="en-US" altLang="en-US" sz="1700" dirty="0" err="1">
                <a:solidFill>
                  <a:prstClr val="black"/>
                </a:solidFill>
                <a:latin typeface="Times New Roman" panose="02020603050405020304" pitchFamily="18" charset="0"/>
                <a:cs typeface="Times New Roman" panose="02020603050405020304" pitchFamily="18" charset="0"/>
              </a:rPr>
              <a:t>biết</a:t>
            </a:r>
            <a:r>
              <a:rPr lang="en-US" altLang="en-US" sz="1700" dirty="0">
                <a:solidFill>
                  <a:prstClr val="black"/>
                </a:solidFill>
                <a:latin typeface="Times New Roman" panose="02020603050405020304" pitchFamily="18" charset="0"/>
                <a:cs typeface="Times New Roman" panose="02020603050405020304" pitchFamily="18" charset="0"/>
              </a:rPr>
              <a:t> </a:t>
            </a:r>
            <a:r>
              <a:rPr lang="en-US" altLang="en-US" sz="1700" dirty="0" err="1">
                <a:solidFill>
                  <a:prstClr val="black"/>
                </a:solidFill>
                <a:latin typeface="Times New Roman" panose="02020603050405020304" pitchFamily="18" charset="0"/>
                <a:cs typeface="Times New Roman" panose="02020603050405020304" pitchFamily="18" charset="0"/>
              </a:rPr>
              <a:t>nói</a:t>
            </a:r>
            <a:r>
              <a:rPr lang="en-US" altLang="en-US" sz="1700" dirty="0">
                <a:solidFill>
                  <a:prstClr val="black"/>
                </a:solidFill>
                <a:latin typeface="Times New Roman" panose="02020603050405020304" pitchFamily="18" charset="0"/>
                <a:cs typeface="Times New Roman" panose="02020603050405020304" pitchFamily="18" charset="0"/>
              </a:rPr>
              <a:t> </a:t>
            </a:r>
            <a:r>
              <a:rPr lang="en-US" altLang="en-US" sz="1700" dirty="0" err="1">
                <a:solidFill>
                  <a:prstClr val="black"/>
                </a:solidFill>
                <a:latin typeface="Times New Roman" panose="02020603050405020304" pitchFamily="18" charset="0"/>
                <a:cs typeface="Times New Roman" panose="02020603050405020304" pitchFamily="18" charset="0"/>
              </a:rPr>
              <a:t>gì</a:t>
            </a:r>
            <a:r>
              <a:rPr lang="en-US" altLang="en-US" sz="1700" dirty="0">
                <a:solidFill>
                  <a:prstClr val="black"/>
                </a:solidFill>
                <a:latin typeface="Times New Roman" panose="02020603050405020304" pitchFamily="18" charset="0"/>
                <a:cs typeface="Times New Roman" panose="02020603050405020304" pitchFamily="18" charset="0"/>
              </a:rPr>
              <a:t> </a:t>
            </a:r>
            <a:r>
              <a:rPr lang="en-US" altLang="en-US" sz="1700" dirty="0" err="1">
                <a:solidFill>
                  <a:prstClr val="black"/>
                </a:solidFill>
                <a:latin typeface="Times New Roman" panose="02020603050405020304" pitchFamily="18" charset="0"/>
                <a:cs typeface="Times New Roman" panose="02020603050405020304" pitchFamily="18" charset="0"/>
              </a:rPr>
              <a:t>hơn</a:t>
            </a:r>
            <a:endParaRPr lang="en-US" altLang="en-US" sz="1700" dirty="0">
              <a:solidFill>
                <a:prstClr val="black"/>
              </a:solidFill>
              <a:latin typeface="Times New Roman" panose="02020603050405020304" pitchFamily="18" charset="0"/>
              <a:cs typeface="Times New Roman" panose="02020603050405020304" pitchFamily="18" charset="0"/>
            </a:endParaRPr>
          </a:p>
          <a:p>
            <a:pPr fontAlgn="base">
              <a:spcBef>
                <a:spcPct val="0"/>
              </a:spcBef>
              <a:spcAft>
                <a:spcPct val="0"/>
              </a:spcAft>
            </a:pPr>
            <a:r>
              <a:rPr lang="en-US" altLang="en-US" sz="1700" dirty="0" err="1">
                <a:solidFill>
                  <a:prstClr val="black"/>
                </a:solidFill>
                <a:latin typeface="Times New Roman" panose="02020603050405020304" pitchFamily="18" charset="0"/>
                <a:cs typeface="Times New Roman" panose="02020603050405020304" pitchFamily="18" charset="0"/>
              </a:rPr>
              <a:t>Anh</a:t>
            </a:r>
            <a:r>
              <a:rPr lang="en-US" altLang="en-US" sz="1700" dirty="0">
                <a:solidFill>
                  <a:prstClr val="black"/>
                </a:solidFill>
                <a:latin typeface="Times New Roman" panose="02020603050405020304" pitchFamily="18" charset="0"/>
                <a:cs typeface="Times New Roman" panose="02020603050405020304" pitchFamily="18" charset="0"/>
              </a:rPr>
              <a:t> </a:t>
            </a:r>
            <a:r>
              <a:rPr lang="en-US" altLang="en-US" sz="1700" dirty="0" err="1">
                <a:solidFill>
                  <a:prstClr val="black"/>
                </a:solidFill>
                <a:latin typeface="Times New Roman" panose="02020603050405020304" pitchFamily="18" charset="0"/>
                <a:cs typeface="Times New Roman" panose="02020603050405020304" pitchFamily="18" charset="0"/>
              </a:rPr>
              <a:t>nằm</a:t>
            </a:r>
            <a:r>
              <a:rPr lang="en-US" altLang="en-US" sz="1700" dirty="0">
                <a:solidFill>
                  <a:prstClr val="black"/>
                </a:solidFill>
                <a:latin typeface="Times New Roman" panose="02020603050405020304" pitchFamily="18" charset="0"/>
                <a:cs typeface="Times New Roman" panose="02020603050405020304" pitchFamily="18" charset="0"/>
              </a:rPr>
              <a:t> lo </a:t>
            </a:r>
            <a:r>
              <a:rPr lang="en-US" altLang="en-US" sz="1700" dirty="0" err="1">
                <a:solidFill>
                  <a:prstClr val="black"/>
                </a:solidFill>
                <a:latin typeface="Times New Roman" panose="02020603050405020304" pitchFamily="18" charset="0"/>
                <a:cs typeface="Times New Roman" panose="02020603050405020304" pitchFamily="18" charset="0"/>
              </a:rPr>
              <a:t>Bác</a:t>
            </a:r>
            <a:r>
              <a:rPr lang="en-US" altLang="en-US" sz="1700" dirty="0">
                <a:solidFill>
                  <a:prstClr val="black"/>
                </a:solidFill>
                <a:latin typeface="Times New Roman" panose="02020603050405020304" pitchFamily="18" charset="0"/>
                <a:cs typeface="Times New Roman" panose="02020603050405020304" pitchFamily="18" charset="0"/>
              </a:rPr>
              <a:t> </a:t>
            </a:r>
            <a:r>
              <a:rPr lang="en-US" altLang="en-US" sz="1700" dirty="0" err="1">
                <a:solidFill>
                  <a:prstClr val="black"/>
                </a:solidFill>
                <a:latin typeface="Times New Roman" panose="02020603050405020304" pitchFamily="18" charset="0"/>
                <a:cs typeface="Times New Roman" panose="02020603050405020304" pitchFamily="18" charset="0"/>
              </a:rPr>
              <a:t>ốm</a:t>
            </a:r>
            <a:endParaRPr lang="en-US" altLang="en-US" sz="1700" dirty="0">
              <a:solidFill>
                <a:prstClr val="black"/>
              </a:solidFill>
              <a:latin typeface="Times New Roman" panose="02020603050405020304" pitchFamily="18" charset="0"/>
              <a:cs typeface="Times New Roman" panose="02020603050405020304" pitchFamily="18" charset="0"/>
            </a:endParaRPr>
          </a:p>
          <a:p>
            <a:pPr fontAlgn="base">
              <a:spcBef>
                <a:spcPct val="0"/>
              </a:spcBef>
              <a:spcAft>
                <a:spcPct val="0"/>
              </a:spcAft>
            </a:pPr>
            <a:r>
              <a:rPr lang="en-US" altLang="en-US" sz="1700" dirty="0" err="1">
                <a:solidFill>
                  <a:prstClr val="black"/>
                </a:solidFill>
                <a:latin typeface="Times New Roman" panose="02020603050405020304" pitchFamily="18" charset="0"/>
                <a:cs typeface="Times New Roman" panose="02020603050405020304" pitchFamily="18" charset="0"/>
              </a:rPr>
              <a:t>Lòng</a:t>
            </a:r>
            <a:r>
              <a:rPr lang="en-US" altLang="en-US" sz="1700" dirty="0">
                <a:solidFill>
                  <a:prstClr val="black"/>
                </a:solidFill>
                <a:latin typeface="Times New Roman" panose="02020603050405020304" pitchFamily="18" charset="0"/>
                <a:cs typeface="Times New Roman" panose="02020603050405020304" pitchFamily="18" charset="0"/>
              </a:rPr>
              <a:t> </a:t>
            </a:r>
            <a:r>
              <a:rPr lang="en-US" altLang="en-US" sz="1700" dirty="0" err="1">
                <a:solidFill>
                  <a:prstClr val="black"/>
                </a:solidFill>
                <a:latin typeface="Times New Roman" panose="02020603050405020304" pitchFamily="18" charset="0"/>
                <a:cs typeface="Times New Roman" panose="02020603050405020304" pitchFamily="18" charset="0"/>
              </a:rPr>
              <a:t>anh</a:t>
            </a:r>
            <a:r>
              <a:rPr lang="en-US" altLang="en-US" sz="1700" dirty="0">
                <a:solidFill>
                  <a:prstClr val="black"/>
                </a:solidFill>
                <a:latin typeface="Times New Roman" panose="02020603050405020304" pitchFamily="18" charset="0"/>
                <a:cs typeface="Times New Roman" panose="02020603050405020304" pitchFamily="18" charset="0"/>
              </a:rPr>
              <a:t> </a:t>
            </a:r>
            <a:r>
              <a:rPr lang="en-US" altLang="en-US" sz="1700" dirty="0" err="1">
                <a:solidFill>
                  <a:prstClr val="black"/>
                </a:solidFill>
                <a:latin typeface="Times New Roman" panose="02020603050405020304" pitchFamily="18" charset="0"/>
                <a:cs typeface="Times New Roman" panose="02020603050405020304" pitchFamily="18" charset="0"/>
              </a:rPr>
              <a:t>cứ</a:t>
            </a:r>
            <a:r>
              <a:rPr lang="en-US" altLang="en-US" sz="1700" dirty="0">
                <a:solidFill>
                  <a:prstClr val="black"/>
                </a:solidFill>
                <a:latin typeface="Times New Roman" panose="02020603050405020304" pitchFamily="18" charset="0"/>
                <a:cs typeface="Times New Roman" panose="02020603050405020304" pitchFamily="18" charset="0"/>
              </a:rPr>
              <a:t> </a:t>
            </a:r>
            <a:r>
              <a:rPr lang="en-US" altLang="en-US" sz="1700" dirty="0" err="1">
                <a:solidFill>
                  <a:prstClr val="black"/>
                </a:solidFill>
                <a:latin typeface="Times New Roman" panose="02020603050405020304" pitchFamily="18" charset="0"/>
                <a:cs typeface="Times New Roman" panose="02020603050405020304" pitchFamily="18" charset="0"/>
              </a:rPr>
              <a:t>bề</a:t>
            </a:r>
            <a:r>
              <a:rPr lang="en-US" altLang="en-US" sz="1700" dirty="0">
                <a:solidFill>
                  <a:prstClr val="black"/>
                </a:solidFill>
                <a:latin typeface="Times New Roman" panose="02020603050405020304" pitchFamily="18" charset="0"/>
                <a:cs typeface="Times New Roman" panose="02020603050405020304" pitchFamily="18" charset="0"/>
              </a:rPr>
              <a:t> </a:t>
            </a:r>
            <a:r>
              <a:rPr lang="en-US" altLang="en-US" sz="1700" dirty="0" err="1">
                <a:solidFill>
                  <a:prstClr val="black"/>
                </a:solidFill>
                <a:latin typeface="Times New Roman" panose="02020603050405020304" pitchFamily="18" charset="0"/>
                <a:cs typeface="Times New Roman" panose="02020603050405020304" pitchFamily="18" charset="0"/>
              </a:rPr>
              <a:t>bộn</a:t>
            </a:r>
            <a:endParaRPr lang="en-US" altLang="en-US" sz="1700" dirty="0">
              <a:solidFill>
                <a:prstClr val="black"/>
              </a:solidFill>
              <a:latin typeface="Times New Roman" panose="02020603050405020304" pitchFamily="18" charset="0"/>
              <a:cs typeface="Times New Roman" panose="02020603050405020304" pitchFamily="18" charset="0"/>
            </a:endParaRPr>
          </a:p>
          <a:p>
            <a:pPr fontAlgn="base">
              <a:spcBef>
                <a:spcPct val="0"/>
              </a:spcBef>
              <a:spcAft>
                <a:spcPct val="0"/>
              </a:spcAft>
            </a:pPr>
            <a:r>
              <a:rPr lang="en-US" altLang="en-US" sz="1700" dirty="0" err="1">
                <a:solidFill>
                  <a:prstClr val="black"/>
                </a:solidFill>
                <a:latin typeface="Times New Roman" panose="02020603050405020304" pitchFamily="18" charset="0"/>
                <a:cs typeface="Times New Roman" panose="02020603050405020304" pitchFamily="18" charset="0"/>
              </a:rPr>
              <a:t>Vì</a:t>
            </a:r>
            <a:r>
              <a:rPr lang="en-US" altLang="en-US" sz="1700" dirty="0">
                <a:solidFill>
                  <a:prstClr val="black"/>
                </a:solidFill>
                <a:latin typeface="Times New Roman" panose="02020603050405020304" pitchFamily="18" charset="0"/>
                <a:cs typeface="Times New Roman" panose="02020603050405020304" pitchFamily="18" charset="0"/>
              </a:rPr>
              <a:t> </a:t>
            </a:r>
            <a:r>
              <a:rPr lang="en-US" altLang="en-US" sz="1700" dirty="0" err="1">
                <a:solidFill>
                  <a:prstClr val="black"/>
                </a:solidFill>
                <a:latin typeface="Times New Roman" panose="02020603050405020304" pitchFamily="18" charset="0"/>
                <a:cs typeface="Times New Roman" panose="02020603050405020304" pitchFamily="18" charset="0"/>
              </a:rPr>
              <a:t>Bác</a:t>
            </a:r>
            <a:r>
              <a:rPr lang="en-US" altLang="en-US" sz="1700" dirty="0">
                <a:solidFill>
                  <a:prstClr val="black"/>
                </a:solidFill>
                <a:latin typeface="Times New Roman" panose="02020603050405020304" pitchFamily="18" charset="0"/>
                <a:cs typeface="Times New Roman" panose="02020603050405020304" pitchFamily="18" charset="0"/>
              </a:rPr>
              <a:t> </a:t>
            </a:r>
            <a:r>
              <a:rPr lang="en-US" altLang="en-US" sz="1700" dirty="0" err="1">
                <a:solidFill>
                  <a:prstClr val="black"/>
                </a:solidFill>
                <a:latin typeface="Times New Roman" panose="02020603050405020304" pitchFamily="18" charset="0"/>
                <a:cs typeface="Times New Roman" panose="02020603050405020304" pitchFamily="18" charset="0"/>
              </a:rPr>
              <a:t>vẫn</a:t>
            </a:r>
            <a:r>
              <a:rPr lang="en-US" altLang="en-US" sz="1700" dirty="0">
                <a:solidFill>
                  <a:prstClr val="black"/>
                </a:solidFill>
                <a:latin typeface="Times New Roman" panose="02020603050405020304" pitchFamily="18" charset="0"/>
                <a:cs typeface="Times New Roman" panose="02020603050405020304" pitchFamily="18" charset="0"/>
              </a:rPr>
              <a:t> </a:t>
            </a:r>
            <a:r>
              <a:rPr lang="en-US" altLang="en-US" sz="1700" dirty="0" err="1">
                <a:solidFill>
                  <a:prstClr val="black"/>
                </a:solidFill>
                <a:latin typeface="Times New Roman" panose="02020603050405020304" pitchFamily="18" charset="0"/>
                <a:cs typeface="Times New Roman" panose="02020603050405020304" pitchFamily="18" charset="0"/>
              </a:rPr>
              <a:t>thức</a:t>
            </a:r>
            <a:r>
              <a:rPr lang="en-US" altLang="en-US" sz="1700" dirty="0">
                <a:solidFill>
                  <a:prstClr val="black"/>
                </a:solidFill>
                <a:latin typeface="Times New Roman" panose="02020603050405020304" pitchFamily="18" charset="0"/>
                <a:cs typeface="Times New Roman" panose="02020603050405020304" pitchFamily="18" charset="0"/>
              </a:rPr>
              <a:t> </a:t>
            </a:r>
            <a:r>
              <a:rPr lang="en-US" altLang="en-US" sz="1700" dirty="0" err="1">
                <a:solidFill>
                  <a:prstClr val="black"/>
                </a:solidFill>
                <a:latin typeface="Times New Roman" panose="02020603050405020304" pitchFamily="18" charset="0"/>
                <a:cs typeface="Times New Roman" panose="02020603050405020304" pitchFamily="18" charset="0"/>
              </a:rPr>
              <a:t>hoài</a:t>
            </a:r>
            <a:r>
              <a:rPr lang="en-US" altLang="en-US" sz="1700" dirty="0">
                <a:solidFill>
                  <a:prstClr val="black"/>
                </a:solidFill>
                <a:latin typeface="Times New Roman" panose="02020603050405020304" pitchFamily="18" charset="0"/>
                <a:cs typeface="Times New Roman" panose="02020603050405020304" pitchFamily="18" charset="0"/>
              </a:rPr>
              <a:t> </a:t>
            </a:r>
          </a:p>
          <a:p>
            <a:pPr fontAlgn="base">
              <a:spcBef>
                <a:spcPct val="0"/>
              </a:spcBef>
              <a:spcAft>
                <a:spcPct val="0"/>
              </a:spcAft>
            </a:pPr>
            <a:endParaRPr lang="en-US" altLang="en-US" sz="1700" dirty="0">
              <a:solidFill>
                <a:prstClr val="black"/>
              </a:solidFill>
              <a:latin typeface="Times New Roman" panose="02020603050405020304" pitchFamily="18" charset="0"/>
              <a:cs typeface="Times New Roman" panose="02020603050405020304" pitchFamily="18" charset="0"/>
            </a:endParaRPr>
          </a:p>
          <a:p>
            <a:pPr fontAlgn="base">
              <a:spcBef>
                <a:spcPct val="0"/>
              </a:spcBef>
              <a:spcAft>
                <a:spcPct val="0"/>
              </a:spcAft>
            </a:pPr>
            <a:r>
              <a:rPr lang="en-US" altLang="en-US" sz="1700" dirty="0" err="1">
                <a:solidFill>
                  <a:prstClr val="black"/>
                </a:solidFill>
                <a:latin typeface="Times New Roman" panose="02020603050405020304" pitchFamily="18" charset="0"/>
                <a:cs typeface="Times New Roman" panose="02020603050405020304" pitchFamily="18" charset="0"/>
              </a:rPr>
              <a:t>Chiến</a:t>
            </a:r>
            <a:r>
              <a:rPr lang="en-US" altLang="en-US" sz="1700" dirty="0">
                <a:solidFill>
                  <a:prstClr val="black"/>
                </a:solidFill>
                <a:latin typeface="Times New Roman" panose="02020603050405020304" pitchFamily="18" charset="0"/>
                <a:cs typeface="Times New Roman" panose="02020603050405020304" pitchFamily="18" charset="0"/>
              </a:rPr>
              <a:t> </a:t>
            </a:r>
            <a:r>
              <a:rPr lang="en-US" altLang="en-US" sz="1700" dirty="0" err="1">
                <a:solidFill>
                  <a:prstClr val="black"/>
                </a:solidFill>
                <a:latin typeface="Times New Roman" panose="02020603050405020304" pitchFamily="18" charset="0"/>
                <a:cs typeface="Times New Roman" panose="02020603050405020304" pitchFamily="18" charset="0"/>
              </a:rPr>
              <a:t>dịch</a:t>
            </a:r>
            <a:r>
              <a:rPr lang="en-US" altLang="en-US" sz="1700" dirty="0">
                <a:solidFill>
                  <a:prstClr val="black"/>
                </a:solidFill>
                <a:latin typeface="Times New Roman" panose="02020603050405020304" pitchFamily="18" charset="0"/>
                <a:cs typeface="Times New Roman" panose="02020603050405020304" pitchFamily="18" charset="0"/>
              </a:rPr>
              <a:t> </a:t>
            </a:r>
            <a:r>
              <a:rPr lang="en-US" altLang="en-US" sz="1700" dirty="0" err="1">
                <a:solidFill>
                  <a:prstClr val="black"/>
                </a:solidFill>
                <a:latin typeface="Times New Roman" panose="02020603050405020304" pitchFamily="18" charset="0"/>
                <a:cs typeface="Times New Roman" panose="02020603050405020304" pitchFamily="18" charset="0"/>
              </a:rPr>
              <a:t>hãy</a:t>
            </a:r>
            <a:r>
              <a:rPr lang="en-US" altLang="en-US" sz="1700" dirty="0">
                <a:solidFill>
                  <a:prstClr val="black"/>
                </a:solidFill>
                <a:latin typeface="Times New Roman" panose="02020603050405020304" pitchFamily="18" charset="0"/>
                <a:cs typeface="Times New Roman" panose="02020603050405020304" pitchFamily="18" charset="0"/>
              </a:rPr>
              <a:t> </a:t>
            </a:r>
            <a:r>
              <a:rPr lang="en-US" altLang="en-US" sz="1700" dirty="0" err="1">
                <a:solidFill>
                  <a:prstClr val="black"/>
                </a:solidFill>
                <a:latin typeface="Times New Roman" panose="02020603050405020304" pitchFamily="18" charset="0"/>
                <a:cs typeface="Times New Roman" panose="02020603050405020304" pitchFamily="18" charset="0"/>
              </a:rPr>
              <a:t>còn</a:t>
            </a:r>
            <a:r>
              <a:rPr lang="en-US" altLang="en-US" sz="1700" dirty="0">
                <a:solidFill>
                  <a:prstClr val="black"/>
                </a:solidFill>
                <a:latin typeface="Times New Roman" panose="02020603050405020304" pitchFamily="18" charset="0"/>
                <a:cs typeface="Times New Roman" panose="02020603050405020304" pitchFamily="18" charset="0"/>
              </a:rPr>
              <a:t> </a:t>
            </a:r>
            <a:r>
              <a:rPr lang="en-US" altLang="en-US" sz="1700" dirty="0" err="1">
                <a:solidFill>
                  <a:prstClr val="black"/>
                </a:solidFill>
                <a:latin typeface="Times New Roman" panose="02020603050405020304" pitchFamily="18" charset="0"/>
                <a:cs typeface="Times New Roman" panose="02020603050405020304" pitchFamily="18" charset="0"/>
              </a:rPr>
              <a:t>dài</a:t>
            </a:r>
            <a:endParaRPr lang="en-US" altLang="en-US" sz="1700" dirty="0">
              <a:solidFill>
                <a:prstClr val="black"/>
              </a:solidFill>
              <a:latin typeface="Times New Roman" panose="02020603050405020304" pitchFamily="18" charset="0"/>
              <a:cs typeface="Times New Roman" panose="02020603050405020304" pitchFamily="18" charset="0"/>
            </a:endParaRPr>
          </a:p>
          <a:p>
            <a:pPr fontAlgn="base">
              <a:spcBef>
                <a:spcPct val="0"/>
              </a:spcBef>
              <a:spcAft>
                <a:spcPct val="0"/>
              </a:spcAft>
            </a:pPr>
            <a:r>
              <a:rPr lang="en-US" altLang="en-US" sz="1700" dirty="0" err="1">
                <a:solidFill>
                  <a:prstClr val="black"/>
                </a:solidFill>
                <a:latin typeface="Times New Roman" panose="02020603050405020304" pitchFamily="18" charset="0"/>
                <a:cs typeface="Times New Roman" panose="02020603050405020304" pitchFamily="18" charset="0"/>
              </a:rPr>
              <a:t>Rừng</a:t>
            </a:r>
            <a:r>
              <a:rPr lang="en-US" altLang="en-US" sz="1700" dirty="0">
                <a:solidFill>
                  <a:prstClr val="black"/>
                </a:solidFill>
                <a:latin typeface="Times New Roman" panose="02020603050405020304" pitchFamily="18" charset="0"/>
                <a:cs typeface="Times New Roman" panose="02020603050405020304" pitchFamily="18" charset="0"/>
              </a:rPr>
              <a:t> </a:t>
            </a:r>
            <a:r>
              <a:rPr lang="en-US" altLang="en-US" sz="1700" dirty="0" err="1">
                <a:solidFill>
                  <a:prstClr val="black"/>
                </a:solidFill>
                <a:latin typeface="Times New Roman" panose="02020603050405020304" pitchFamily="18" charset="0"/>
                <a:cs typeface="Times New Roman" panose="02020603050405020304" pitchFamily="18" charset="0"/>
              </a:rPr>
              <a:t>lắm</a:t>
            </a:r>
            <a:r>
              <a:rPr lang="en-US" altLang="en-US" sz="1700" dirty="0">
                <a:solidFill>
                  <a:prstClr val="black"/>
                </a:solidFill>
                <a:latin typeface="Times New Roman" panose="02020603050405020304" pitchFamily="18" charset="0"/>
                <a:cs typeface="Times New Roman" panose="02020603050405020304" pitchFamily="18" charset="0"/>
              </a:rPr>
              <a:t> </a:t>
            </a:r>
            <a:r>
              <a:rPr lang="en-US" altLang="en-US" sz="1700" dirty="0" err="1">
                <a:solidFill>
                  <a:prstClr val="black"/>
                </a:solidFill>
                <a:latin typeface="Times New Roman" panose="02020603050405020304" pitchFamily="18" charset="0"/>
                <a:cs typeface="Times New Roman" panose="02020603050405020304" pitchFamily="18" charset="0"/>
              </a:rPr>
              <a:t>dốc</a:t>
            </a:r>
            <a:r>
              <a:rPr lang="en-US" altLang="en-US" sz="1700" dirty="0">
                <a:solidFill>
                  <a:prstClr val="black"/>
                </a:solidFill>
                <a:latin typeface="Times New Roman" panose="02020603050405020304" pitchFamily="18" charset="0"/>
                <a:cs typeface="Times New Roman" panose="02020603050405020304" pitchFamily="18" charset="0"/>
              </a:rPr>
              <a:t>, </a:t>
            </a:r>
            <a:r>
              <a:rPr lang="en-US" altLang="en-US" sz="1700" dirty="0" err="1">
                <a:solidFill>
                  <a:prstClr val="black"/>
                </a:solidFill>
                <a:latin typeface="Times New Roman" panose="02020603050405020304" pitchFamily="18" charset="0"/>
                <a:cs typeface="Times New Roman" panose="02020603050405020304" pitchFamily="18" charset="0"/>
              </a:rPr>
              <a:t>lắm</a:t>
            </a:r>
            <a:r>
              <a:rPr lang="en-US" altLang="en-US" sz="1700" dirty="0">
                <a:solidFill>
                  <a:prstClr val="black"/>
                </a:solidFill>
                <a:latin typeface="Times New Roman" panose="02020603050405020304" pitchFamily="18" charset="0"/>
                <a:cs typeface="Times New Roman" panose="02020603050405020304" pitchFamily="18" charset="0"/>
              </a:rPr>
              <a:t> ụ</a:t>
            </a:r>
          </a:p>
          <a:p>
            <a:pPr fontAlgn="base">
              <a:spcBef>
                <a:spcPct val="0"/>
              </a:spcBef>
              <a:spcAft>
                <a:spcPct val="0"/>
              </a:spcAft>
            </a:pPr>
            <a:r>
              <a:rPr lang="en-US" altLang="en-US" sz="1700" dirty="0" err="1">
                <a:solidFill>
                  <a:prstClr val="black"/>
                </a:solidFill>
                <a:latin typeface="Times New Roman" panose="02020603050405020304" pitchFamily="18" charset="0"/>
                <a:cs typeface="Times New Roman" panose="02020603050405020304" pitchFamily="18" charset="0"/>
              </a:rPr>
              <a:t>Đêm</a:t>
            </a:r>
            <a:r>
              <a:rPr lang="en-US" altLang="en-US" sz="1700" dirty="0">
                <a:solidFill>
                  <a:prstClr val="black"/>
                </a:solidFill>
                <a:latin typeface="Times New Roman" panose="02020603050405020304" pitchFamily="18" charset="0"/>
                <a:cs typeface="Times New Roman" panose="02020603050405020304" pitchFamily="18" charset="0"/>
              </a:rPr>
              <a:t> nay </a:t>
            </a:r>
            <a:r>
              <a:rPr lang="en-US" altLang="en-US" sz="1700" dirty="0" err="1">
                <a:solidFill>
                  <a:prstClr val="black"/>
                </a:solidFill>
                <a:latin typeface="Times New Roman" panose="02020603050405020304" pitchFamily="18" charset="0"/>
                <a:cs typeface="Times New Roman" panose="02020603050405020304" pitchFamily="18" charset="0"/>
              </a:rPr>
              <a:t>Bác</a:t>
            </a:r>
            <a:r>
              <a:rPr lang="en-US" altLang="en-US" sz="1700" dirty="0">
                <a:solidFill>
                  <a:prstClr val="black"/>
                </a:solidFill>
                <a:latin typeface="Times New Roman" panose="02020603050405020304" pitchFamily="18" charset="0"/>
                <a:cs typeface="Times New Roman" panose="02020603050405020304" pitchFamily="18" charset="0"/>
              </a:rPr>
              <a:t> </a:t>
            </a:r>
            <a:r>
              <a:rPr lang="en-US" altLang="en-US" sz="1700" dirty="0" err="1">
                <a:solidFill>
                  <a:prstClr val="black"/>
                </a:solidFill>
                <a:latin typeface="Times New Roman" panose="02020603050405020304" pitchFamily="18" charset="0"/>
                <a:cs typeface="Times New Roman" panose="02020603050405020304" pitchFamily="18" charset="0"/>
              </a:rPr>
              <a:t>không</a:t>
            </a:r>
            <a:r>
              <a:rPr lang="en-US" altLang="en-US" sz="1700" dirty="0">
                <a:solidFill>
                  <a:prstClr val="black"/>
                </a:solidFill>
                <a:latin typeface="Times New Roman" panose="02020603050405020304" pitchFamily="18" charset="0"/>
                <a:cs typeface="Times New Roman" panose="02020603050405020304" pitchFamily="18" charset="0"/>
              </a:rPr>
              <a:t> </a:t>
            </a:r>
            <a:r>
              <a:rPr lang="en-US" altLang="en-US" sz="1700" dirty="0" err="1">
                <a:solidFill>
                  <a:prstClr val="black"/>
                </a:solidFill>
                <a:latin typeface="Times New Roman" panose="02020603050405020304" pitchFamily="18" charset="0"/>
                <a:cs typeface="Times New Roman" panose="02020603050405020304" pitchFamily="18" charset="0"/>
              </a:rPr>
              <a:t>ngủ</a:t>
            </a:r>
            <a:endParaRPr lang="en-US" altLang="en-US" sz="1700" dirty="0">
              <a:solidFill>
                <a:prstClr val="black"/>
              </a:solidFill>
              <a:latin typeface="Times New Roman" panose="02020603050405020304" pitchFamily="18" charset="0"/>
              <a:cs typeface="Times New Roman" panose="02020603050405020304" pitchFamily="18" charset="0"/>
            </a:endParaRPr>
          </a:p>
          <a:p>
            <a:pPr fontAlgn="base">
              <a:spcBef>
                <a:spcPct val="0"/>
              </a:spcBef>
              <a:spcAft>
                <a:spcPct val="0"/>
              </a:spcAft>
            </a:pPr>
            <a:r>
              <a:rPr lang="en-US" altLang="en-US" sz="1700" dirty="0" err="1">
                <a:solidFill>
                  <a:prstClr val="black"/>
                </a:solidFill>
                <a:latin typeface="Times New Roman" panose="02020603050405020304" pitchFamily="18" charset="0"/>
                <a:cs typeface="Times New Roman" panose="02020603050405020304" pitchFamily="18" charset="0"/>
              </a:rPr>
              <a:t>Lấy</a:t>
            </a:r>
            <a:r>
              <a:rPr lang="en-US" altLang="en-US" sz="1700" dirty="0">
                <a:solidFill>
                  <a:prstClr val="black"/>
                </a:solidFill>
                <a:latin typeface="Times New Roman" panose="02020603050405020304" pitchFamily="18" charset="0"/>
                <a:cs typeface="Times New Roman" panose="02020603050405020304" pitchFamily="18" charset="0"/>
              </a:rPr>
              <a:t> </a:t>
            </a:r>
            <a:r>
              <a:rPr lang="en-US" altLang="en-US" sz="1700" dirty="0" err="1">
                <a:solidFill>
                  <a:prstClr val="black"/>
                </a:solidFill>
                <a:latin typeface="Times New Roman" panose="02020603050405020304" pitchFamily="18" charset="0"/>
                <a:cs typeface="Times New Roman" panose="02020603050405020304" pitchFamily="18" charset="0"/>
              </a:rPr>
              <a:t>sức</a:t>
            </a:r>
            <a:r>
              <a:rPr lang="en-US" altLang="en-US" sz="1700" dirty="0">
                <a:solidFill>
                  <a:prstClr val="black"/>
                </a:solidFill>
                <a:latin typeface="Times New Roman" panose="02020603050405020304" pitchFamily="18" charset="0"/>
                <a:cs typeface="Times New Roman" panose="02020603050405020304" pitchFamily="18" charset="0"/>
              </a:rPr>
              <a:t> </a:t>
            </a:r>
            <a:r>
              <a:rPr lang="en-US" altLang="en-US" sz="1700" dirty="0" err="1">
                <a:solidFill>
                  <a:prstClr val="black"/>
                </a:solidFill>
                <a:latin typeface="Times New Roman" panose="02020603050405020304" pitchFamily="18" charset="0"/>
                <a:cs typeface="Times New Roman" panose="02020603050405020304" pitchFamily="18" charset="0"/>
              </a:rPr>
              <a:t>đâu</a:t>
            </a:r>
            <a:r>
              <a:rPr lang="en-US" altLang="en-US" sz="1700" dirty="0">
                <a:solidFill>
                  <a:prstClr val="black"/>
                </a:solidFill>
                <a:latin typeface="Times New Roman" panose="02020603050405020304" pitchFamily="18" charset="0"/>
                <a:cs typeface="Times New Roman" panose="02020603050405020304" pitchFamily="18" charset="0"/>
              </a:rPr>
              <a:t> </a:t>
            </a:r>
            <a:r>
              <a:rPr lang="en-US" altLang="en-US" sz="1700" dirty="0" err="1">
                <a:solidFill>
                  <a:prstClr val="black"/>
                </a:solidFill>
                <a:latin typeface="Times New Roman" panose="02020603050405020304" pitchFamily="18" charset="0"/>
                <a:cs typeface="Times New Roman" panose="02020603050405020304" pitchFamily="18" charset="0"/>
              </a:rPr>
              <a:t>mà</a:t>
            </a:r>
            <a:r>
              <a:rPr lang="en-US" altLang="en-US" sz="1700" dirty="0">
                <a:solidFill>
                  <a:prstClr val="black"/>
                </a:solidFill>
                <a:latin typeface="Times New Roman" panose="02020603050405020304" pitchFamily="18" charset="0"/>
                <a:cs typeface="Times New Roman" panose="02020603050405020304" pitchFamily="18" charset="0"/>
              </a:rPr>
              <a:t> </a:t>
            </a:r>
            <a:r>
              <a:rPr lang="en-US" altLang="en-US" sz="1700" dirty="0" err="1">
                <a:solidFill>
                  <a:prstClr val="black"/>
                </a:solidFill>
                <a:latin typeface="Times New Roman" panose="02020603050405020304" pitchFamily="18" charset="0"/>
                <a:cs typeface="Times New Roman" panose="02020603050405020304" pitchFamily="18" charset="0"/>
              </a:rPr>
              <a:t>đi</a:t>
            </a:r>
            <a:endParaRPr lang="en-US" altLang="en-US" sz="1700" dirty="0">
              <a:solidFill>
                <a:prstClr val="black"/>
              </a:solidFill>
              <a:latin typeface="Times New Roman" panose="02020603050405020304" pitchFamily="18" charset="0"/>
              <a:cs typeface="Times New Roman" panose="02020603050405020304" pitchFamily="18" charset="0"/>
            </a:endParaRPr>
          </a:p>
          <a:p>
            <a:pPr fontAlgn="base">
              <a:spcBef>
                <a:spcPct val="0"/>
              </a:spcBef>
              <a:spcAft>
                <a:spcPct val="0"/>
              </a:spcAft>
            </a:pPr>
            <a:endParaRPr lang="en-US" altLang="en-US" sz="1700" dirty="0">
              <a:solidFill>
                <a:prstClr val="black"/>
              </a:solidFill>
              <a:latin typeface="Times New Roman" panose="02020603050405020304" pitchFamily="18" charset="0"/>
              <a:cs typeface="Times New Roman" panose="02020603050405020304" pitchFamily="18" charset="0"/>
            </a:endParaRPr>
          </a:p>
        </p:txBody>
      </p:sp>
      <p:sp>
        <p:nvSpPr>
          <p:cNvPr id="16387" name="Rectangle 6"/>
          <p:cNvSpPr>
            <a:spLocks noChangeArrowheads="1"/>
          </p:cNvSpPr>
          <p:nvPr/>
        </p:nvSpPr>
        <p:spPr bwMode="auto">
          <a:xfrm>
            <a:off x="3200400" y="152400"/>
            <a:ext cx="18415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en-US" altLang="en-US" sz="3200" b="1" u="sng">
                <a:solidFill>
                  <a:srgbClr val="3333FF"/>
                </a:solidFill>
              </a:rPr>
              <a:t/>
            </a:r>
            <a:br>
              <a:rPr lang="en-US" altLang="en-US" sz="3200" b="1" u="sng">
                <a:solidFill>
                  <a:srgbClr val="3333FF"/>
                </a:solidFill>
              </a:rPr>
            </a:br>
            <a:endParaRPr lang="en-US" altLang="en-US" sz="3200" b="1" u="sng">
              <a:solidFill>
                <a:srgbClr val="3333FF"/>
              </a:solidFill>
            </a:endParaRPr>
          </a:p>
        </p:txBody>
      </p:sp>
      <p:sp>
        <p:nvSpPr>
          <p:cNvPr id="16388" name="Text Box 8"/>
          <p:cNvSpPr txBox="1">
            <a:spLocks noChangeArrowheads="1"/>
          </p:cNvSpPr>
          <p:nvPr/>
        </p:nvSpPr>
        <p:spPr bwMode="auto">
          <a:xfrm>
            <a:off x="702378" y="1371600"/>
            <a:ext cx="3124200" cy="4278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en-US" altLang="en-US" sz="1700" dirty="0" err="1">
                <a:solidFill>
                  <a:prstClr val="black"/>
                </a:solidFill>
                <a:latin typeface="Times New Roman" panose="02020603050405020304" pitchFamily="18" charset="0"/>
                <a:cs typeface="Times New Roman" panose="02020603050405020304" pitchFamily="18" charset="0"/>
              </a:rPr>
              <a:t>Anh</a:t>
            </a:r>
            <a:r>
              <a:rPr lang="en-US" altLang="en-US" sz="1700" dirty="0">
                <a:solidFill>
                  <a:prstClr val="black"/>
                </a:solidFill>
                <a:latin typeface="Times New Roman" panose="02020603050405020304" pitchFamily="18" charset="0"/>
                <a:cs typeface="Times New Roman" panose="02020603050405020304" pitchFamily="18" charset="0"/>
              </a:rPr>
              <a:t> </a:t>
            </a:r>
            <a:r>
              <a:rPr lang="en-US" altLang="en-US" sz="1700" dirty="0" err="1">
                <a:solidFill>
                  <a:prstClr val="black"/>
                </a:solidFill>
                <a:latin typeface="Times New Roman" panose="02020603050405020304" pitchFamily="18" charset="0"/>
                <a:cs typeface="Times New Roman" panose="02020603050405020304" pitchFamily="18" charset="0"/>
              </a:rPr>
              <a:t>đội</a:t>
            </a:r>
            <a:r>
              <a:rPr lang="en-US" altLang="en-US" sz="1700" dirty="0">
                <a:solidFill>
                  <a:prstClr val="black"/>
                </a:solidFill>
                <a:latin typeface="Times New Roman" panose="02020603050405020304" pitchFamily="18" charset="0"/>
                <a:cs typeface="Times New Roman" panose="02020603050405020304" pitchFamily="18" charset="0"/>
              </a:rPr>
              <a:t> </a:t>
            </a:r>
            <a:r>
              <a:rPr lang="en-US" altLang="en-US" sz="1700" dirty="0" err="1">
                <a:solidFill>
                  <a:prstClr val="black"/>
                </a:solidFill>
                <a:latin typeface="Times New Roman" panose="02020603050405020304" pitchFamily="18" charset="0"/>
                <a:cs typeface="Times New Roman" panose="02020603050405020304" pitchFamily="18" charset="0"/>
              </a:rPr>
              <a:t>viên</a:t>
            </a:r>
            <a:r>
              <a:rPr lang="en-US" altLang="en-US" sz="1700" dirty="0">
                <a:solidFill>
                  <a:prstClr val="black"/>
                </a:solidFill>
                <a:latin typeface="Times New Roman" panose="02020603050405020304" pitchFamily="18" charset="0"/>
                <a:cs typeface="Times New Roman" panose="02020603050405020304" pitchFamily="18" charset="0"/>
              </a:rPr>
              <a:t> </a:t>
            </a:r>
            <a:r>
              <a:rPr lang="en-US" altLang="en-US" sz="1700" dirty="0" err="1">
                <a:solidFill>
                  <a:prstClr val="black"/>
                </a:solidFill>
                <a:latin typeface="Times New Roman" panose="02020603050405020304" pitchFamily="18" charset="0"/>
                <a:cs typeface="Times New Roman" panose="02020603050405020304" pitchFamily="18" charset="0"/>
              </a:rPr>
              <a:t>thức</a:t>
            </a:r>
            <a:r>
              <a:rPr lang="en-US" altLang="en-US" sz="1700" dirty="0">
                <a:solidFill>
                  <a:prstClr val="black"/>
                </a:solidFill>
                <a:latin typeface="Times New Roman" panose="02020603050405020304" pitchFamily="18" charset="0"/>
                <a:cs typeface="Times New Roman" panose="02020603050405020304" pitchFamily="18" charset="0"/>
              </a:rPr>
              <a:t> </a:t>
            </a:r>
            <a:r>
              <a:rPr lang="en-US" altLang="en-US" sz="1700" dirty="0" err="1">
                <a:solidFill>
                  <a:prstClr val="black"/>
                </a:solidFill>
                <a:latin typeface="Times New Roman" panose="02020603050405020304" pitchFamily="18" charset="0"/>
                <a:cs typeface="Times New Roman" panose="02020603050405020304" pitchFamily="18" charset="0"/>
              </a:rPr>
              <a:t>dậy</a:t>
            </a:r>
            <a:r>
              <a:rPr lang="en-US" altLang="en-US" sz="1700" dirty="0">
                <a:solidFill>
                  <a:prstClr val="black"/>
                </a:solidFill>
                <a:latin typeface="Times New Roman" panose="02020603050405020304" pitchFamily="18" charset="0"/>
                <a:cs typeface="Times New Roman" panose="02020603050405020304" pitchFamily="18" charset="0"/>
              </a:rPr>
              <a:t> </a:t>
            </a:r>
            <a:br>
              <a:rPr lang="en-US" altLang="en-US" sz="1700" dirty="0">
                <a:solidFill>
                  <a:prstClr val="black"/>
                </a:solidFill>
                <a:latin typeface="Times New Roman" panose="02020603050405020304" pitchFamily="18" charset="0"/>
                <a:cs typeface="Times New Roman" panose="02020603050405020304" pitchFamily="18" charset="0"/>
              </a:rPr>
            </a:br>
            <a:r>
              <a:rPr lang="en-US" altLang="en-US" sz="1700" dirty="0" err="1">
                <a:solidFill>
                  <a:prstClr val="black"/>
                </a:solidFill>
                <a:latin typeface="Times New Roman" panose="02020603050405020304" pitchFamily="18" charset="0"/>
                <a:cs typeface="Times New Roman" panose="02020603050405020304" pitchFamily="18" charset="0"/>
              </a:rPr>
              <a:t>Thấy</a:t>
            </a:r>
            <a:r>
              <a:rPr lang="en-US" altLang="en-US" sz="1700" dirty="0">
                <a:solidFill>
                  <a:prstClr val="black"/>
                </a:solidFill>
                <a:latin typeface="Times New Roman" panose="02020603050405020304" pitchFamily="18" charset="0"/>
                <a:cs typeface="Times New Roman" panose="02020603050405020304" pitchFamily="18" charset="0"/>
              </a:rPr>
              <a:t> </a:t>
            </a:r>
            <a:r>
              <a:rPr lang="en-US" altLang="en-US" sz="1700" dirty="0" err="1">
                <a:solidFill>
                  <a:prstClr val="black"/>
                </a:solidFill>
                <a:latin typeface="Times New Roman" panose="02020603050405020304" pitchFamily="18" charset="0"/>
                <a:cs typeface="Times New Roman" panose="02020603050405020304" pitchFamily="18" charset="0"/>
              </a:rPr>
              <a:t>trời</a:t>
            </a:r>
            <a:r>
              <a:rPr lang="en-US" altLang="en-US" sz="1700" dirty="0">
                <a:solidFill>
                  <a:prstClr val="black"/>
                </a:solidFill>
                <a:latin typeface="Times New Roman" panose="02020603050405020304" pitchFamily="18" charset="0"/>
                <a:cs typeface="Times New Roman" panose="02020603050405020304" pitchFamily="18" charset="0"/>
              </a:rPr>
              <a:t> </a:t>
            </a:r>
            <a:r>
              <a:rPr lang="en-US" altLang="en-US" sz="1700" dirty="0" err="1">
                <a:solidFill>
                  <a:prstClr val="black"/>
                </a:solidFill>
                <a:latin typeface="Times New Roman" panose="02020603050405020304" pitchFamily="18" charset="0"/>
                <a:cs typeface="Times New Roman" panose="02020603050405020304" pitchFamily="18" charset="0"/>
              </a:rPr>
              <a:t>khuya</a:t>
            </a:r>
            <a:r>
              <a:rPr lang="en-US" altLang="en-US" sz="1700" dirty="0">
                <a:solidFill>
                  <a:prstClr val="black"/>
                </a:solidFill>
                <a:latin typeface="Times New Roman" panose="02020603050405020304" pitchFamily="18" charset="0"/>
                <a:cs typeface="Times New Roman" panose="02020603050405020304" pitchFamily="18" charset="0"/>
              </a:rPr>
              <a:t> </a:t>
            </a:r>
            <a:r>
              <a:rPr lang="en-US" altLang="en-US" sz="1700" dirty="0" err="1">
                <a:solidFill>
                  <a:prstClr val="black"/>
                </a:solidFill>
                <a:latin typeface="Times New Roman" panose="02020603050405020304" pitchFamily="18" charset="0"/>
                <a:cs typeface="Times New Roman" panose="02020603050405020304" pitchFamily="18" charset="0"/>
              </a:rPr>
              <a:t>lắm</a:t>
            </a:r>
            <a:r>
              <a:rPr lang="en-US" altLang="en-US" sz="1700" dirty="0">
                <a:solidFill>
                  <a:prstClr val="black"/>
                </a:solidFill>
                <a:latin typeface="Times New Roman" panose="02020603050405020304" pitchFamily="18" charset="0"/>
                <a:cs typeface="Times New Roman" panose="02020603050405020304" pitchFamily="18" charset="0"/>
              </a:rPr>
              <a:t> </a:t>
            </a:r>
            <a:r>
              <a:rPr lang="en-US" altLang="en-US" sz="1700" dirty="0" err="1">
                <a:solidFill>
                  <a:prstClr val="black"/>
                </a:solidFill>
                <a:latin typeface="Times New Roman" panose="02020603050405020304" pitchFamily="18" charset="0"/>
                <a:cs typeface="Times New Roman" panose="02020603050405020304" pitchFamily="18" charset="0"/>
              </a:rPr>
              <a:t>rồi</a:t>
            </a:r>
            <a:r>
              <a:rPr lang="en-US" altLang="en-US" sz="1700" dirty="0">
                <a:solidFill>
                  <a:prstClr val="black"/>
                </a:solidFill>
                <a:latin typeface="Times New Roman" panose="02020603050405020304" pitchFamily="18" charset="0"/>
                <a:cs typeface="Times New Roman" panose="02020603050405020304" pitchFamily="18" charset="0"/>
              </a:rPr>
              <a:t/>
            </a:r>
            <a:br>
              <a:rPr lang="en-US" altLang="en-US" sz="1700" dirty="0">
                <a:solidFill>
                  <a:prstClr val="black"/>
                </a:solidFill>
                <a:latin typeface="Times New Roman" panose="02020603050405020304" pitchFamily="18" charset="0"/>
                <a:cs typeface="Times New Roman" panose="02020603050405020304" pitchFamily="18" charset="0"/>
              </a:rPr>
            </a:br>
            <a:r>
              <a:rPr lang="en-US" altLang="en-US" sz="1700" dirty="0" err="1">
                <a:solidFill>
                  <a:prstClr val="black"/>
                </a:solidFill>
                <a:latin typeface="Times New Roman" panose="02020603050405020304" pitchFamily="18" charset="0"/>
                <a:cs typeface="Times New Roman" panose="02020603050405020304" pitchFamily="18" charset="0"/>
              </a:rPr>
              <a:t>Mà</a:t>
            </a:r>
            <a:r>
              <a:rPr lang="en-US" altLang="en-US" sz="1700" dirty="0">
                <a:solidFill>
                  <a:prstClr val="black"/>
                </a:solidFill>
                <a:latin typeface="Times New Roman" panose="02020603050405020304" pitchFamily="18" charset="0"/>
                <a:cs typeface="Times New Roman" panose="02020603050405020304" pitchFamily="18" charset="0"/>
              </a:rPr>
              <a:t> </a:t>
            </a:r>
            <a:r>
              <a:rPr lang="en-US" altLang="en-US" sz="1700" dirty="0" err="1">
                <a:solidFill>
                  <a:prstClr val="black"/>
                </a:solidFill>
                <a:latin typeface="Times New Roman" panose="02020603050405020304" pitchFamily="18" charset="0"/>
                <a:cs typeface="Times New Roman" panose="02020603050405020304" pitchFamily="18" charset="0"/>
              </a:rPr>
              <a:t>sao</a:t>
            </a:r>
            <a:r>
              <a:rPr lang="en-US" altLang="en-US" sz="1700" dirty="0">
                <a:solidFill>
                  <a:prstClr val="black"/>
                </a:solidFill>
                <a:latin typeface="Times New Roman" panose="02020603050405020304" pitchFamily="18" charset="0"/>
                <a:cs typeface="Times New Roman" panose="02020603050405020304" pitchFamily="18" charset="0"/>
              </a:rPr>
              <a:t> </a:t>
            </a:r>
            <a:r>
              <a:rPr lang="en-US" altLang="en-US" sz="1700" dirty="0" err="1">
                <a:solidFill>
                  <a:prstClr val="black"/>
                </a:solidFill>
                <a:latin typeface="Times New Roman" panose="02020603050405020304" pitchFamily="18" charset="0"/>
                <a:cs typeface="Times New Roman" panose="02020603050405020304" pitchFamily="18" charset="0"/>
              </a:rPr>
              <a:t>Bác</a:t>
            </a:r>
            <a:r>
              <a:rPr lang="en-US" altLang="en-US" sz="1700" dirty="0">
                <a:solidFill>
                  <a:prstClr val="black"/>
                </a:solidFill>
                <a:latin typeface="Times New Roman" panose="02020603050405020304" pitchFamily="18" charset="0"/>
                <a:cs typeface="Times New Roman" panose="02020603050405020304" pitchFamily="18" charset="0"/>
              </a:rPr>
              <a:t> </a:t>
            </a:r>
            <a:r>
              <a:rPr lang="en-US" altLang="en-US" sz="1700" dirty="0" err="1">
                <a:solidFill>
                  <a:prstClr val="black"/>
                </a:solidFill>
                <a:latin typeface="Times New Roman" panose="02020603050405020304" pitchFamily="18" charset="0"/>
                <a:cs typeface="Times New Roman" panose="02020603050405020304" pitchFamily="18" charset="0"/>
              </a:rPr>
              <a:t>vẫn</a:t>
            </a:r>
            <a:r>
              <a:rPr lang="en-US" altLang="en-US" sz="1700" dirty="0">
                <a:solidFill>
                  <a:prstClr val="black"/>
                </a:solidFill>
                <a:latin typeface="Times New Roman" panose="02020603050405020304" pitchFamily="18" charset="0"/>
                <a:cs typeface="Times New Roman" panose="02020603050405020304" pitchFamily="18" charset="0"/>
              </a:rPr>
              <a:t> </a:t>
            </a:r>
            <a:r>
              <a:rPr lang="en-US" altLang="en-US" sz="1700" dirty="0" err="1">
                <a:solidFill>
                  <a:prstClr val="black"/>
                </a:solidFill>
                <a:latin typeface="Times New Roman" panose="02020603050405020304" pitchFamily="18" charset="0"/>
                <a:cs typeface="Times New Roman" panose="02020603050405020304" pitchFamily="18" charset="0"/>
              </a:rPr>
              <a:t>ngồi</a:t>
            </a:r>
            <a:r>
              <a:rPr lang="en-US" altLang="en-US" sz="1700" dirty="0">
                <a:solidFill>
                  <a:prstClr val="black"/>
                </a:solidFill>
                <a:latin typeface="Times New Roman" panose="02020603050405020304" pitchFamily="18" charset="0"/>
                <a:cs typeface="Times New Roman" panose="02020603050405020304" pitchFamily="18" charset="0"/>
              </a:rPr>
              <a:t/>
            </a:r>
            <a:br>
              <a:rPr lang="en-US" altLang="en-US" sz="1700" dirty="0">
                <a:solidFill>
                  <a:prstClr val="black"/>
                </a:solidFill>
                <a:latin typeface="Times New Roman" panose="02020603050405020304" pitchFamily="18" charset="0"/>
                <a:cs typeface="Times New Roman" panose="02020603050405020304" pitchFamily="18" charset="0"/>
              </a:rPr>
            </a:br>
            <a:r>
              <a:rPr lang="en-US" altLang="en-US" sz="1700" dirty="0" err="1">
                <a:solidFill>
                  <a:prstClr val="black"/>
                </a:solidFill>
                <a:latin typeface="Times New Roman" panose="02020603050405020304" pitchFamily="18" charset="0"/>
                <a:cs typeface="Times New Roman" panose="02020603050405020304" pitchFamily="18" charset="0"/>
              </a:rPr>
              <a:t>Đêm</a:t>
            </a:r>
            <a:r>
              <a:rPr lang="en-US" altLang="en-US" sz="1700" dirty="0">
                <a:solidFill>
                  <a:prstClr val="black"/>
                </a:solidFill>
                <a:latin typeface="Times New Roman" panose="02020603050405020304" pitchFamily="18" charset="0"/>
                <a:cs typeface="Times New Roman" panose="02020603050405020304" pitchFamily="18" charset="0"/>
              </a:rPr>
              <a:t> nay </a:t>
            </a:r>
            <a:r>
              <a:rPr lang="en-US" altLang="en-US" sz="1700" dirty="0" err="1">
                <a:solidFill>
                  <a:prstClr val="black"/>
                </a:solidFill>
                <a:latin typeface="Times New Roman" panose="02020603050405020304" pitchFamily="18" charset="0"/>
                <a:cs typeface="Times New Roman" panose="02020603050405020304" pitchFamily="18" charset="0"/>
              </a:rPr>
              <a:t>Bác</a:t>
            </a:r>
            <a:r>
              <a:rPr lang="en-US" altLang="en-US" sz="1700" dirty="0">
                <a:solidFill>
                  <a:prstClr val="black"/>
                </a:solidFill>
                <a:latin typeface="Times New Roman" panose="02020603050405020304" pitchFamily="18" charset="0"/>
                <a:cs typeface="Times New Roman" panose="02020603050405020304" pitchFamily="18" charset="0"/>
              </a:rPr>
              <a:t> </a:t>
            </a:r>
            <a:r>
              <a:rPr lang="en-US" altLang="en-US" sz="1700" dirty="0" err="1">
                <a:solidFill>
                  <a:prstClr val="black"/>
                </a:solidFill>
                <a:latin typeface="Times New Roman" panose="02020603050405020304" pitchFamily="18" charset="0"/>
                <a:cs typeface="Times New Roman" panose="02020603050405020304" pitchFamily="18" charset="0"/>
              </a:rPr>
              <a:t>không</a:t>
            </a:r>
            <a:r>
              <a:rPr lang="en-US" altLang="en-US" sz="1700" dirty="0">
                <a:solidFill>
                  <a:prstClr val="black"/>
                </a:solidFill>
                <a:latin typeface="Times New Roman" panose="02020603050405020304" pitchFamily="18" charset="0"/>
                <a:cs typeface="Times New Roman" panose="02020603050405020304" pitchFamily="18" charset="0"/>
              </a:rPr>
              <a:t> </a:t>
            </a:r>
            <a:r>
              <a:rPr lang="en-US" altLang="en-US" sz="1700" dirty="0" err="1">
                <a:solidFill>
                  <a:prstClr val="black"/>
                </a:solidFill>
                <a:latin typeface="Times New Roman" panose="02020603050405020304" pitchFamily="18" charset="0"/>
                <a:cs typeface="Times New Roman" panose="02020603050405020304" pitchFamily="18" charset="0"/>
              </a:rPr>
              <a:t>ngủ</a:t>
            </a:r>
            <a:r>
              <a:rPr lang="en-US" altLang="en-US" sz="1700" dirty="0">
                <a:solidFill>
                  <a:prstClr val="black"/>
                </a:solidFill>
                <a:latin typeface="Times New Roman" panose="02020603050405020304" pitchFamily="18" charset="0"/>
                <a:cs typeface="Times New Roman" panose="02020603050405020304" pitchFamily="18" charset="0"/>
              </a:rPr>
              <a:t/>
            </a:r>
            <a:br>
              <a:rPr lang="en-US" altLang="en-US" sz="1700" dirty="0">
                <a:solidFill>
                  <a:prstClr val="black"/>
                </a:solidFill>
                <a:latin typeface="Times New Roman" panose="02020603050405020304" pitchFamily="18" charset="0"/>
                <a:cs typeface="Times New Roman" panose="02020603050405020304" pitchFamily="18" charset="0"/>
              </a:rPr>
            </a:br>
            <a:endParaRPr lang="en-US" altLang="en-US" sz="1700" dirty="0">
              <a:solidFill>
                <a:prstClr val="black"/>
              </a:solidFill>
              <a:latin typeface="Times New Roman" panose="02020603050405020304" pitchFamily="18" charset="0"/>
              <a:cs typeface="Times New Roman" panose="02020603050405020304" pitchFamily="18" charset="0"/>
            </a:endParaRPr>
          </a:p>
          <a:p>
            <a:pPr fontAlgn="base">
              <a:spcBef>
                <a:spcPct val="0"/>
              </a:spcBef>
              <a:spcAft>
                <a:spcPct val="0"/>
              </a:spcAft>
            </a:pPr>
            <a:r>
              <a:rPr lang="en-US" altLang="en-US" sz="1700" dirty="0" err="1">
                <a:solidFill>
                  <a:prstClr val="black"/>
                </a:solidFill>
                <a:latin typeface="Times New Roman" panose="02020603050405020304" pitchFamily="18" charset="0"/>
                <a:cs typeface="Times New Roman" panose="02020603050405020304" pitchFamily="18" charset="0"/>
              </a:rPr>
              <a:t>Lặng</a:t>
            </a:r>
            <a:r>
              <a:rPr lang="en-US" altLang="en-US" sz="1700" dirty="0">
                <a:solidFill>
                  <a:prstClr val="black"/>
                </a:solidFill>
                <a:latin typeface="Times New Roman" panose="02020603050405020304" pitchFamily="18" charset="0"/>
                <a:cs typeface="Times New Roman" panose="02020603050405020304" pitchFamily="18" charset="0"/>
              </a:rPr>
              <a:t> </a:t>
            </a:r>
            <a:r>
              <a:rPr lang="en-US" altLang="en-US" sz="1700" dirty="0" err="1">
                <a:solidFill>
                  <a:prstClr val="black"/>
                </a:solidFill>
                <a:latin typeface="Times New Roman" panose="02020603050405020304" pitchFamily="18" charset="0"/>
                <a:cs typeface="Times New Roman" panose="02020603050405020304" pitchFamily="18" charset="0"/>
              </a:rPr>
              <a:t>yên</a:t>
            </a:r>
            <a:r>
              <a:rPr lang="en-US" altLang="en-US" sz="1700" dirty="0">
                <a:solidFill>
                  <a:prstClr val="black"/>
                </a:solidFill>
                <a:latin typeface="Times New Roman" panose="02020603050405020304" pitchFamily="18" charset="0"/>
                <a:cs typeface="Times New Roman" panose="02020603050405020304" pitchFamily="18" charset="0"/>
              </a:rPr>
              <a:t> </a:t>
            </a:r>
            <a:r>
              <a:rPr lang="en-US" altLang="en-US" sz="1700" dirty="0" err="1">
                <a:solidFill>
                  <a:prstClr val="black"/>
                </a:solidFill>
                <a:latin typeface="Times New Roman" panose="02020603050405020304" pitchFamily="18" charset="0"/>
                <a:cs typeface="Times New Roman" panose="02020603050405020304" pitchFamily="18" charset="0"/>
              </a:rPr>
              <a:t>bên</a:t>
            </a:r>
            <a:r>
              <a:rPr lang="en-US" altLang="en-US" sz="1700" dirty="0">
                <a:solidFill>
                  <a:prstClr val="black"/>
                </a:solidFill>
                <a:latin typeface="Times New Roman" panose="02020603050405020304" pitchFamily="18" charset="0"/>
                <a:cs typeface="Times New Roman" panose="02020603050405020304" pitchFamily="18" charset="0"/>
              </a:rPr>
              <a:t> </a:t>
            </a:r>
            <a:r>
              <a:rPr lang="en-US" altLang="en-US" sz="1700" dirty="0" err="1">
                <a:solidFill>
                  <a:prstClr val="black"/>
                </a:solidFill>
                <a:latin typeface="Times New Roman" panose="02020603050405020304" pitchFamily="18" charset="0"/>
                <a:cs typeface="Times New Roman" panose="02020603050405020304" pitchFamily="18" charset="0"/>
              </a:rPr>
              <a:t>bếp</a:t>
            </a:r>
            <a:r>
              <a:rPr lang="en-US" altLang="en-US" sz="1700" dirty="0">
                <a:solidFill>
                  <a:prstClr val="black"/>
                </a:solidFill>
                <a:latin typeface="Times New Roman" panose="02020603050405020304" pitchFamily="18" charset="0"/>
                <a:cs typeface="Times New Roman" panose="02020603050405020304" pitchFamily="18" charset="0"/>
              </a:rPr>
              <a:t> </a:t>
            </a:r>
            <a:r>
              <a:rPr lang="en-US" altLang="en-US" sz="1700" dirty="0" err="1">
                <a:solidFill>
                  <a:prstClr val="black"/>
                </a:solidFill>
                <a:latin typeface="Times New Roman" panose="02020603050405020304" pitchFamily="18" charset="0"/>
                <a:cs typeface="Times New Roman" panose="02020603050405020304" pitchFamily="18" charset="0"/>
              </a:rPr>
              <a:t>lửa</a:t>
            </a:r>
            <a:r>
              <a:rPr lang="en-US" altLang="en-US" sz="1700" dirty="0">
                <a:solidFill>
                  <a:prstClr val="black"/>
                </a:solidFill>
                <a:latin typeface="Times New Roman" panose="02020603050405020304" pitchFamily="18" charset="0"/>
                <a:cs typeface="Times New Roman" panose="02020603050405020304" pitchFamily="18" charset="0"/>
              </a:rPr>
              <a:t/>
            </a:r>
            <a:br>
              <a:rPr lang="en-US" altLang="en-US" sz="1700" dirty="0">
                <a:solidFill>
                  <a:prstClr val="black"/>
                </a:solidFill>
                <a:latin typeface="Times New Roman" panose="02020603050405020304" pitchFamily="18" charset="0"/>
                <a:cs typeface="Times New Roman" panose="02020603050405020304" pitchFamily="18" charset="0"/>
              </a:rPr>
            </a:br>
            <a:r>
              <a:rPr lang="en-US" altLang="en-US" sz="1700" dirty="0" err="1">
                <a:solidFill>
                  <a:prstClr val="black"/>
                </a:solidFill>
                <a:latin typeface="Times New Roman" panose="02020603050405020304" pitchFamily="18" charset="0"/>
                <a:cs typeface="Times New Roman" panose="02020603050405020304" pitchFamily="18" charset="0"/>
              </a:rPr>
              <a:t>Vẻ</a:t>
            </a:r>
            <a:r>
              <a:rPr lang="en-US" altLang="en-US" sz="1700" dirty="0">
                <a:solidFill>
                  <a:prstClr val="black"/>
                </a:solidFill>
                <a:latin typeface="Times New Roman" panose="02020603050405020304" pitchFamily="18" charset="0"/>
                <a:cs typeface="Times New Roman" panose="02020603050405020304" pitchFamily="18" charset="0"/>
              </a:rPr>
              <a:t> </a:t>
            </a:r>
            <a:r>
              <a:rPr lang="en-US" altLang="en-US" sz="1700" dirty="0" err="1">
                <a:solidFill>
                  <a:prstClr val="black"/>
                </a:solidFill>
                <a:latin typeface="Times New Roman" panose="02020603050405020304" pitchFamily="18" charset="0"/>
                <a:cs typeface="Times New Roman" panose="02020603050405020304" pitchFamily="18" charset="0"/>
              </a:rPr>
              <a:t>mặt</a:t>
            </a:r>
            <a:r>
              <a:rPr lang="en-US" altLang="en-US" sz="1700" dirty="0">
                <a:solidFill>
                  <a:prstClr val="black"/>
                </a:solidFill>
                <a:latin typeface="Times New Roman" panose="02020603050405020304" pitchFamily="18" charset="0"/>
                <a:cs typeface="Times New Roman" panose="02020603050405020304" pitchFamily="18" charset="0"/>
              </a:rPr>
              <a:t> </a:t>
            </a:r>
            <a:r>
              <a:rPr lang="en-US" altLang="en-US" sz="1700" dirty="0" err="1">
                <a:solidFill>
                  <a:prstClr val="black"/>
                </a:solidFill>
                <a:latin typeface="Times New Roman" panose="02020603050405020304" pitchFamily="18" charset="0"/>
                <a:cs typeface="Times New Roman" panose="02020603050405020304" pitchFamily="18" charset="0"/>
              </a:rPr>
              <a:t>Bác</a:t>
            </a:r>
            <a:r>
              <a:rPr lang="en-US" altLang="en-US" sz="1700" dirty="0">
                <a:solidFill>
                  <a:prstClr val="black"/>
                </a:solidFill>
                <a:latin typeface="Times New Roman" panose="02020603050405020304" pitchFamily="18" charset="0"/>
                <a:cs typeface="Times New Roman" panose="02020603050405020304" pitchFamily="18" charset="0"/>
              </a:rPr>
              <a:t> </a:t>
            </a:r>
            <a:r>
              <a:rPr lang="en-US" altLang="en-US" sz="1700" dirty="0" err="1">
                <a:solidFill>
                  <a:prstClr val="black"/>
                </a:solidFill>
                <a:latin typeface="Times New Roman" panose="02020603050405020304" pitchFamily="18" charset="0"/>
                <a:cs typeface="Times New Roman" panose="02020603050405020304" pitchFamily="18" charset="0"/>
              </a:rPr>
              <a:t>trầm</a:t>
            </a:r>
            <a:r>
              <a:rPr lang="en-US" altLang="en-US" sz="1700" dirty="0">
                <a:solidFill>
                  <a:prstClr val="black"/>
                </a:solidFill>
                <a:latin typeface="Times New Roman" panose="02020603050405020304" pitchFamily="18" charset="0"/>
                <a:cs typeface="Times New Roman" panose="02020603050405020304" pitchFamily="18" charset="0"/>
              </a:rPr>
              <a:t> </a:t>
            </a:r>
            <a:r>
              <a:rPr lang="en-US" altLang="en-US" sz="1700" dirty="0" err="1">
                <a:solidFill>
                  <a:prstClr val="black"/>
                </a:solidFill>
                <a:latin typeface="Times New Roman" panose="02020603050405020304" pitchFamily="18" charset="0"/>
                <a:cs typeface="Times New Roman" panose="02020603050405020304" pitchFamily="18" charset="0"/>
              </a:rPr>
              <a:t>ngâm</a:t>
            </a:r>
            <a:r>
              <a:rPr lang="en-US" altLang="en-US" sz="1700" dirty="0">
                <a:solidFill>
                  <a:prstClr val="black"/>
                </a:solidFill>
                <a:latin typeface="Times New Roman" panose="02020603050405020304" pitchFamily="18" charset="0"/>
                <a:cs typeface="Times New Roman" panose="02020603050405020304" pitchFamily="18" charset="0"/>
              </a:rPr>
              <a:t/>
            </a:r>
            <a:br>
              <a:rPr lang="en-US" altLang="en-US" sz="1700" dirty="0">
                <a:solidFill>
                  <a:prstClr val="black"/>
                </a:solidFill>
                <a:latin typeface="Times New Roman" panose="02020603050405020304" pitchFamily="18" charset="0"/>
                <a:cs typeface="Times New Roman" panose="02020603050405020304" pitchFamily="18" charset="0"/>
              </a:rPr>
            </a:br>
            <a:r>
              <a:rPr lang="en-US" altLang="en-US" sz="1700" dirty="0" err="1">
                <a:solidFill>
                  <a:prstClr val="black"/>
                </a:solidFill>
                <a:latin typeface="Times New Roman" panose="02020603050405020304" pitchFamily="18" charset="0"/>
                <a:cs typeface="Times New Roman" panose="02020603050405020304" pitchFamily="18" charset="0"/>
              </a:rPr>
              <a:t>Ngoài</a:t>
            </a:r>
            <a:r>
              <a:rPr lang="en-US" altLang="en-US" sz="1700" dirty="0">
                <a:solidFill>
                  <a:prstClr val="black"/>
                </a:solidFill>
                <a:latin typeface="Times New Roman" panose="02020603050405020304" pitchFamily="18" charset="0"/>
                <a:cs typeface="Times New Roman" panose="02020603050405020304" pitchFamily="18" charset="0"/>
              </a:rPr>
              <a:t> </a:t>
            </a:r>
            <a:r>
              <a:rPr lang="en-US" altLang="en-US" sz="1700" dirty="0" err="1">
                <a:solidFill>
                  <a:prstClr val="black"/>
                </a:solidFill>
                <a:latin typeface="Times New Roman" panose="02020603050405020304" pitchFamily="18" charset="0"/>
                <a:cs typeface="Times New Roman" panose="02020603050405020304" pitchFamily="18" charset="0"/>
              </a:rPr>
              <a:t>trời</a:t>
            </a:r>
            <a:r>
              <a:rPr lang="en-US" altLang="en-US" sz="1700" dirty="0">
                <a:solidFill>
                  <a:prstClr val="black"/>
                </a:solidFill>
                <a:latin typeface="Times New Roman" panose="02020603050405020304" pitchFamily="18" charset="0"/>
                <a:cs typeface="Times New Roman" panose="02020603050405020304" pitchFamily="18" charset="0"/>
              </a:rPr>
              <a:t> </a:t>
            </a:r>
            <a:r>
              <a:rPr lang="en-US" altLang="en-US" sz="1700" dirty="0" err="1">
                <a:solidFill>
                  <a:prstClr val="black"/>
                </a:solidFill>
                <a:latin typeface="Times New Roman" panose="02020603050405020304" pitchFamily="18" charset="0"/>
                <a:cs typeface="Times New Roman" panose="02020603050405020304" pitchFamily="18" charset="0"/>
              </a:rPr>
              <a:t>mưa</a:t>
            </a:r>
            <a:r>
              <a:rPr lang="en-US" altLang="en-US" sz="1700" dirty="0">
                <a:solidFill>
                  <a:prstClr val="black"/>
                </a:solidFill>
                <a:latin typeface="Times New Roman" panose="02020603050405020304" pitchFamily="18" charset="0"/>
                <a:cs typeface="Times New Roman" panose="02020603050405020304" pitchFamily="18" charset="0"/>
              </a:rPr>
              <a:t> </a:t>
            </a:r>
            <a:r>
              <a:rPr lang="en-US" altLang="en-US" sz="1700" dirty="0" err="1">
                <a:solidFill>
                  <a:prstClr val="black"/>
                </a:solidFill>
                <a:latin typeface="Times New Roman" panose="02020603050405020304" pitchFamily="18" charset="0"/>
                <a:cs typeface="Times New Roman" panose="02020603050405020304" pitchFamily="18" charset="0"/>
              </a:rPr>
              <a:t>lâm</a:t>
            </a:r>
            <a:r>
              <a:rPr lang="en-US" altLang="en-US" sz="1700" dirty="0">
                <a:solidFill>
                  <a:prstClr val="black"/>
                </a:solidFill>
                <a:latin typeface="Times New Roman" panose="02020603050405020304" pitchFamily="18" charset="0"/>
                <a:cs typeface="Times New Roman" panose="02020603050405020304" pitchFamily="18" charset="0"/>
              </a:rPr>
              <a:t> </a:t>
            </a:r>
            <a:r>
              <a:rPr lang="en-US" altLang="en-US" sz="1700" dirty="0" err="1">
                <a:solidFill>
                  <a:prstClr val="black"/>
                </a:solidFill>
                <a:latin typeface="Times New Roman" panose="02020603050405020304" pitchFamily="18" charset="0"/>
                <a:cs typeface="Times New Roman" panose="02020603050405020304" pitchFamily="18" charset="0"/>
              </a:rPr>
              <a:t>thâm</a:t>
            </a:r>
            <a:r>
              <a:rPr lang="en-US" altLang="en-US" sz="1700" dirty="0">
                <a:solidFill>
                  <a:prstClr val="black"/>
                </a:solidFill>
                <a:latin typeface="Times New Roman" panose="02020603050405020304" pitchFamily="18" charset="0"/>
                <a:cs typeface="Times New Roman" panose="02020603050405020304" pitchFamily="18" charset="0"/>
              </a:rPr>
              <a:t/>
            </a:r>
            <a:br>
              <a:rPr lang="en-US" altLang="en-US" sz="1700" dirty="0">
                <a:solidFill>
                  <a:prstClr val="black"/>
                </a:solidFill>
                <a:latin typeface="Times New Roman" panose="02020603050405020304" pitchFamily="18" charset="0"/>
                <a:cs typeface="Times New Roman" panose="02020603050405020304" pitchFamily="18" charset="0"/>
              </a:rPr>
            </a:br>
            <a:r>
              <a:rPr lang="en-US" altLang="en-US" sz="1700" dirty="0" err="1">
                <a:solidFill>
                  <a:prstClr val="black"/>
                </a:solidFill>
                <a:latin typeface="Times New Roman" panose="02020603050405020304" pitchFamily="18" charset="0"/>
                <a:cs typeface="Times New Roman" panose="02020603050405020304" pitchFamily="18" charset="0"/>
              </a:rPr>
              <a:t>Mái</a:t>
            </a:r>
            <a:r>
              <a:rPr lang="en-US" altLang="en-US" sz="1700" dirty="0">
                <a:solidFill>
                  <a:prstClr val="black"/>
                </a:solidFill>
                <a:latin typeface="Times New Roman" panose="02020603050405020304" pitchFamily="18" charset="0"/>
                <a:cs typeface="Times New Roman" panose="02020603050405020304" pitchFamily="18" charset="0"/>
              </a:rPr>
              <a:t> </a:t>
            </a:r>
            <a:r>
              <a:rPr lang="en-US" altLang="en-US" sz="1700" dirty="0" err="1">
                <a:solidFill>
                  <a:prstClr val="black"/>
                </a:solidFill>
                <a:latin typeface="Times New Roman" panose="02020603050405020304" pitchFamily="18" charset="0"/>
                <a:cs typeface="Times New Roman" panose="02020603050405020304" pitchFamily="18" charset="0"/>
              </a:rPr>
              <a:t>lều</a:t>
            </a:r>
            <a:r>
              <a:rPr lang="en-US" altLang="en-US" sz="1700" dirty="0">
                <a:solidFill>
                  <a:prstClr val="black"/>
                </a:solidFill>
                <a:latin typeface="Times New Roman" panose="02020603050405020304" pitchFamily="18" charset="0"/>
                <a:cs typeface="Times New Roman" panose="02020603050405020304" pitchFamily="18" charset="0"/>
              </a:rPr>
              <a:t> </a:t>
            </a:r>
            <a:r>
              <a:rPr lang="en-US" altLang="en-US" sz="1700" dirty="0" err="1">
                <a:solidFill>
                  <a:prstClr val="black"/>
                </a:solidFill>
                <a:latin typeface="Times New Roman" panose="02020603050405020304" pitchFamily="18" charset="0"/>
                <a:cs typeface="Times New Roman" panose="02020603050405020304" pitchFamily="18" charset="0"/>
              </a:rPr>
              <a:t>tranh</a:t>
            </a:r>
            <a:r>
              <a:rPr lang="en-US" altLang="en-US" sz="1700" dirty="0">
                <a:solidFill>
                  <a:prstClr val="black"/>
                </a:solidFill>
                <a:latin typeface="Times New Roman" panose="02020603050405020304" pitchFamily="18" charset="0"/>
                <a:cs typeface="Times New Roman" panose="02020603050405020304" pitchFamily="18" charset="0"/>
              </a:rPr>
              <a:t> </a:t>
            </a:r>
            <a:r>
              <a:rPr lang="en-US" altLang="en-US" sz="1700" dirty="0" err="1">
                <a:solidFill>
                  <a:prstClr val="black"/>
                </a:solidFill>
                <a:latin typeface="Times New Roman" panose="02020603050405020304" pitchFamily="18" charset="0"/>
                <a:cs typeface="Times New Roman" panose="02020603050405020304" pitchFamily="18" charset="0"/>
              </a:rPr>
              <a:t>xơ</a:t>
            </a:r>
            <a:r>
              <a:rPr lang="en-US" altLang="en-US" sz="1700" dirty="0">
                <a:solidFill>
                  <a:prstClr val="black"/>
                </a:solidFill>
                <a:latin typeface="Times New Roman" panose="02020603050405020304" pitchFamily="18" charset="0"/>
                <a:cs typeface="Times New Roman" panose="02020603050405020304" pitchFamily="18" charset="0"/>
              </a:rPr>
              <a:t> </a:t>
            </a:r>
            <a:r>
              <a:rPr lang="en-US" altLang="en-US" sz="1700" dirty="0" err="1">
                <a:solidFill>
                  <a:prstClr val="black"/>
                </a:solidFill>
                <a:latin typeface="Times New Roman" panose="02020603050405020304" pitchFamily="18" charset="0"/>
                <a:cs typeface="Times New Roman" panose="02020603050405020304" pitchFamily="18" charset="0"/>
              </a:rPr>
              <a:t>xác</a:t>
            </a:r>
            <a:endParaRPr lang="en-US" altLang="en-US" sz="1700" dirty="0">
              <a:solidFill>
                <a:prstClr val="black"/>
              </a:solidFill>
              <a:latin typeface="Times New Roman" panose="02020603050405020304" pitchFamily="18" charset="0"/>
              <a:cs typeface="Times New Roman" panose="02020603050405020304" pitchFamily="18" charset="0"/>
            </a:endParaRPr>
          </a:p>
          <a:p>
            <a:pPr fontAlgn="base">
              <a:spcBef>
                <a:spcPct val="0"/>
              </a:spcBef>
              <a:spcAft>
                <a:spcPct val="0"/>
              </a:spcAft>
            </a:pPr>
            <a:endParaRPr lang="en-US" altLang="en-US" sz="1700" u="sng" dirty="0">
              <a:solidFill>
                <a:prstClr val="black"/>
              </a:solidFill>
              <a:latin typeface="Times New Roman" panose="02020603050405020304" pitchFamily="18" charset="0"/>
              <a:cs typeface="Times New Roman" panose="02020603050405020304" pitchFamily="18" charset="0"/>
            </a:endParaRPr>
          </a:p>
          <a:p>
            <a:pPr fontAlgn="base">
              <a:spcBef>
                <a:spcPct val="0"/>
              </a:spcBef>
              <a:spcAft>
                <a:spcPct val="0"/>
              </a:spcAft>
            </a:pPr>
            <a:r>
              <a:rPr lang="en-US" altLang="en-US" sz="1700" dirty="0" err="1">
                <a:solidFill>
                  <a:prstClr val="black"/>
                </a:solidFill>
                <a:latin typeface="Times New Roman" panose="02020603050405020304" pitchFamily="18" charset="0"/>
                <a:cs typeface="Times New Roman" panose="02020603050405020304" pitchFamily="18" charset="0"/>
              </a:rPr>
              <a:t>Anh</a:t>
            </a:r>
            <a:r>
              <a:rPr lang="en-US" altLang="en-US" sz="1700" dirty="0">
                <a:solidFill>
                  <a:prstClr val="black"/>
                </a:solidFill>
                <a:latin typeface="Times New Roman" panose="02020603050405020304" pitchFamily="18" charset="0"/>
                <a:cs typeface="Times New Roman" panose="02020603050405020304" pitchFamily="18" charset="0"/>
              </a:rPr>
              <a:t> </a:t>
            </a:r>
            <a:r>
              <a:rPr lang="en-US" altLang="en-US" sz="1700" dirty="0" err="1">
                <a:solidFill>
                  <a:prstClr val="black"/>
                </a:solidFill>
                <a:latin typeface="Times New Roman" panose="02020603050405020304" pitchFamily="18" charset="0"/>
                <a:cs typeface="Times New Roman" panose="02020603050405020304" pitchFamily="18" charset="0"/>
              </a:rPr>
              <a:t>đội</a:t>
            </a:r>
            <a:r>
              <a:rPr lang="en-US" altLang="en-US" sz="1700" dirty="0">
                <a:solidFill>
                  <a:prstClr val="black"/>
                </a:solidFill>
                <a:latin typeface="Times New Roman" panose="02020603050405020304" pitchFamily="18" charset="0"/>
                <a:cs typeface="Times New Roman" panose="02020603050405020304" pitchFamily="18" charset="0"/>
              </a:rPr>
              <a:t> </a:t>
            </a:r>
            <a:r>
              <a:rPr lang="en-US" altLang="en-US" sz="1700" dirty="0" err="1">
                <a:solidFill>
                  <a:prstClr val="black"/>
                </a:solidFill>
                <a:latin typeface="Times New Roman" panose="02020603050405020304" pitchFamily="18" charset="0"/>
                <a:cs typeface="Times New Roman" panose="02020603050405020304" pitchFamily="18" charset="0"/>
              </a:rPr>
              <a:t>viên</a:t>
            </a:r>
            <a:r>
              <a:rPr lang="en-US" altLang="en-US" sz="1700" dirty="0">
                <a:solidFill>
                  <a:prstClr val="black"/>
                </a:solidFill>
                <a:latin typeface="Times New Roman" panose="02020603050405020304" pitchFamily="18" charset="0"/>
                <a:cs typeface="Times New Roman" panose="02020603050405020304" pitchFamily="18" charset="0"/>
              </a:rPr>
              <a:t> </a:t>
            </a:r>
            <a:r>
              <a:rPr lang="en-US" altLang="en-US" sz="1700" dirty="0" err="1">
                <a:solidFill>
                  <a:prstClr val="black"/>
                </a:solidFill>
                <a:latin typeface="Times New Roman" panose="02020603050405020304" pitchFamily="18" charset="0"/>
                <a:cs typeface="Times New Roman" panose="02020603050405020304" pitchFamily="18" charset="0"/>
              </a:rPr>
              <a:t>nhìn</a:t>
            </a:r>
            <a:r>
              <a:rPr lang="en-US" altLang="en-US" sz="1700" dirty="0">
                <a:solidFill>
                  <a:prstClr val="black"/>
                </a:solidFill>
                <a:latin typeface="Times New Roman" panose="02020603050405020304" pitchFamily="18" charset="0"/>
                <a:cs typeface="Times New Roman" panose="02020603050405020304" pitchFamily="18" charset="0"/>
              </a:rPr>
              <a:t> </a:t>
            </a:r>
            <a:r>
              <a:rPr lang="en-US" altLang="en-US" sz="1700" dirty="0" err="1">
                <a:solidFill>
                  <a:prstClr val="black"/>
                </a:solidFill>
                <a:latin typeface="Times New Roman" panose="02020603050405020304" pitchFamily="18" charset="0"/>
                <a:cs typeface="Times New Roman" panose="02020603050405020304" pitchFamily="18" charset="0"/>
              </a:rPr>
              <a:t>Bác</a:t>
            </a:r>
            <a:r>
              <a:rPr lang="en-US" altLang="en-US" sz="1700" dirty="0">
                <a:solidFill>
                  <a:prstClr val="black"/>
                </a:solidFill>
                <a:latin typeface="Times New Roman" panose="02020603050405020304" pitchFamily="18" charset="0"/>
                <a:cs typeface="Times New Roman" panose="02020603050405020304" pitchFamily="18" charset="0"/>
              </a:rPr>
              <a:t/>
            </a:r>
            <a:br>
              <a:rPr lang="en-US" altLang="en-US" sz="1700" dirty="0">
                <a:solidFill>
                  <a:prstClr val="black"/>
                </a:solidFill>
                <a:latin typeface="Times New Roman" panose="02020603050405020304" pitchFamily="18" charset="0"/>
                <a:cs typeface="Times New Roman" panose="02020603050405020304" pitchFamily="18" charset="0"/>
              </a:rPr>
            </a:br>
            <a:r>
              <a:rPr lang="en-US" altLang="en-US" sz="1700" dirty="0" err="1">
                <a:solidFill>
                  <a:prstClr val="black"/>
                </a:solidFill>
                <a:latin typeface="Times New Roman" panose="02020603050405020304" pitchFamily="18" charset="0"/>
                <a:cs typeface="Times New Roman" panose="02020603050405020304" pitchFamily="18" charset="0"/>
              </a:rPr>
              <a:t>Càng</a:t>
            </a:r>
            <a:r>
              <a:rPr lang="en-US" altLang="en-US" sz="1700" dirty="0">
                <a:solidFill>
                  <a:prstClr val="black"/>
                </a:solidFill>
                <a:latin typeface="Times New Roman" panose="02020603050405020304" pitchFamily="18" charset="0"/>
                <a:cs typeface="Times New Roman" panose="02020603050405020304" pitchFamily="18" charset="0"/>
              </a:rPr>
              <a:t> </a:t>
            </a:r>
            <a:r>
              <a:rPr lang="en-US" altLang="en-US" sz="1700" dirty="0" err="1">
                <a:solidFill>
                  <a:prstClr val="black"/>
                </a:solidFill>
                <a:latin typeface="Times New Roman" panose="02020603050405020304" pitchFamily="18" charset="0"/>
                <a:cs typeface="Times New Roman" panose="02020603050405020304" pitchFamily="18" charset="0"/>
              </a:rPr>
              <a:t>nhìn</a:t>
            </a:r>
            <a:r>
              <a:rPr lang="en-US" altLang="en-US" sz="1700" dirty="0">
                <a:solidFill>
                  <a:prstClr val="black"/>
                </a:solidFill>
                <a:latin typeface="Times New Roman" panose="02020603050405020304" pitchFamily="18" charset="0"/>
                <a:cs typeface="Times New Roman" panose="02020603050405020304" pitchFamily="18" charset="0"/>
              </a:rPr>
              <a:t> </a:t>
            </a:r>
            <a:r>
              <a:rPr lang="en-US" altLang="en-US" sz="1700" dirty="0" err="1">
                <a:solidFill>
                  <a:prstClr val="black"/>
                </a:solidFill>
                <a:latin typeface="Times New Roman" panose="02020603050405020304" pitchFamily="18" charset="0"/>
                <a:cs typeface="Times New Roman" panose="02020603050405020304" pitchFamily="18" charset="0"/>
              </a:rPr>
              <a:t>lại</a:t>
            </a:r>
            <a:r>
              <a:rPr lang="en-US" altLang="en-US" sz="1700" dirty="0">
                <a:solidFill>
                  <a:prstClr val="black"/>
                </a:solidFill>
                <a:latin typeface="Times New Roman" panose="02020603050405020304" pitchFamily="18" charset="0"/>
                <a:cs typeface="Times New Roman" panose="02020603050405020304" pitchFamily="18" charset="0"/>
              </a:rPr>
              <a:t> </a:t>
            </a:r>
            <a:r>
              <a:rPr lang="en-US" altLang="en-US" sz="1700" dirty="0" err="1">
                <a:solidFill>
                  <a:prstClr val="black"/>
                </a:solidFill>
                <a:latin typeface="Times New Roman" panose="02020603050405020304" pitchFamily="18" charset="0"/>
                <a:cs typeface="Times New Roman" panose="02020603050405020304" pitchFamily="18" charset="0"/>
              </a:rPr>
              <a:t>càng</a:t>
            </a:r>
            <a:r>
              <a:rPr lang="en-US" altLang="en-US" sz="1700" dirty="0">
                <a:solidFill>
                  <a:prstClr val="black"/>
                </a:solidFill>
                <a:latin typeface="Times New Roman" panose="02020603050405020304" pitchFamily="18" charset="0"/>
                <a:cs typeface="Times New Roman" panose="02020603050405020304" pitchFamily="18" charset="0"/>
              </a:rPr>
              <a:t> </a:t>
            </a:r>
            <a:r>
              <a:rPr lang="en-US" altLang="en-US" sz="1700" dirty="0" err="1">
                <a:solidFill>
                  <a:prstClr val="black"/>
                </a:solidFill>
                <a:latin typeface="Times New Roman" panose="02020603050405020304" pitchFamily="18" charset="0"/>
                <a:cs typeface="Times New Roman" panose="02020603050405020304" pitchFamily="18" charset="0"/>
              </a:rPr>
              <a:t>thương</a:t>
            </a:r>
            <a:r>
              <a:rPr lang="en-US" altLang="en-US" sz="1700" dirty="0">
                <a:solidFill>
                  <a:prstClr val="black"/>
                </a:solidFill>
                <a:latin typeface="Times New Roman" panose="02020603050405020304" pitchFamily="18" charset="0"/>
                <a:cs typeface="Times New Roman" panose="02020603050405020304" pitchFamily="18" charset="0"/>
              </a:rPr>
              <a:t/>
            </a:r>
            <a:br>
              <a:rPr lang="en-US" altLang="en-US" sz="1700" dirty="0">
                <a:solidFill>
                  <a:prstClr val="black"/>
                </a:solidFill>
                <a:latin typeface="Times New Roman" panose="02020603050405020304" pitchFamily="18" charset="0"/>
                <a:cs typeface="Times New Roman" panose="02020603050405020304" pitchFamily="18" charset="0"/>
              </a:rPr>
            </a:br>
            <a:r>
              <a:rPr lang="en-US" altLang="en-US" sz="1700" dirty="0" err="1">
                <a:solidFill>
                  <a:prstClr val="black"/>
                </a:solidFill>
                <a:latin typeface="Times New Roman" panose="02020603050405020304" pitchFamily="18" charset="0"/>
                <a:cs typeface="Times New Roman" panose="02020603050405020304" pitchFamily="18" charset="0"/>
              </a:rPr>
              <a:t>Người</a:t>
            </a:r>
            <a:r>
              <a:rPr lang="en-US" altLang="en-US" sz="1700" dirty="0">
                <a:solidFill>
                  <a:prstClr val="black"/>
                </a:solidFill>
                <a:latin typeface="Times New Roman" panose="02020603050405020304" pitchFamily="18" charset="0"/>
                <a:cs typeface="Times New Roman" panose="02020603050405020304" pitchFamily="18" charset="0"/>
              </a:rPr>
              <a:t> Cha </a:t>
            </a:r>
            <a:r>
              <a:rPr lang="en-US" altLang="en-US" sz="1700" dirty="0" err="1">
                <a:solidFill>
                  <a:prstClr val="black"/>
                </a:solidFill>
                <a:latin typeface="Times New Roman" panose="02020603050405020304" pitchFamily="18" charset="0"/>
                <a:cs typeface="Times New Roman" panose="02020603050405020304" pitchFamily="18" charset="0"/>
              </a:rPr>
              <a:t>mái</a:t>
            </a:r>
            <a:r>
              <a:rPr lang="en-US" altLang="en-US" sz="1700" dirty="0">
                <a:solidFill>
                  <a:prstClr val="black"/>
                </a:solidFill>
                <a:latin typeface="Times New Roman" panose="02020603050405020304" pitchFamily="18" charset="0"/>
                <a:cs typeface="Times New Roman" panose="02020603050405020304" pitchFamily="18" charset="0"/>
              </a:rPr>
              <a:t> </a:t>
            </a:r>
            <a:r>
              <a:rPr lang="en-US" altLang="en-US" sz="1700" dirty="0" err="1">
                <a:solidFill>
                  <a:prstClr val="black"/>
                </a:solidFill>
                <a:latin typeface="Times New Roman" panose="02020603050405020304" pitchFamily="18" charset="0"/>
                <a:cs typeface="Times New Roman" panose="02020603050405020304" pitchFamily="18" charset="0"/>
              </a:rPr>
              <a:t>tóc</a:t>
            </a:r>
            <a:r>
              <a:rPr lang="en-US" altLang="en-US" sz="1700" dirty="0">
                <a:solidFill>
                  <a:prstClr val="black"/>
                </a:solidFill>
                <a:latin typeface="Times New Roman" panose="02020603050405020304" pitchFamily="18" charset="0"/>
                <a:cs typeface="Times New Roman" panose="02020603050405020304" pitchFamily="18" charset="0"/>
              </a:rPr>
              <a:t> </a:t>
            </a:r>
            <a:r>
              <a:rPr lang="en-US" altLang="en-US" sz="1700" dirty="0" err="1">
                <a:solidFill>
                  <a:prstClr val="black"/>
                </a:solidFill>
                <a:latin typeface="Times New Roman" panose="02020603050405020304" pitchFamily="18" charset="0"/>
                <a:cs typeface="Times New Roman" panose="02020603050405020304" pitchFamily="18" charset="0"/>
              </a:rPr>
              <a:t>bạc</a:t>
            </a:r>
            <a:r>
              <a:rPr lang="en-US" altLang="en-US" sz="1700" dirty="0">
                <a:solidFill>
                  <a:prstClr val="black"/>
                </a:solidFill>
                <a:latin typeface="Times New Roman" panose="02020603050405020304" pitchFamily="18" charset="0"/>
                <a:cs typeface="Times New Roman" panose="02020603050405020304" pitchFamily="18" charset="0"/>
              </a:rPr>
              <a:t/>
            </a:r>
            <a:br>
              <a:rPr lang="en-US" altLang="en-US" sz="1700" dirty="0">
                <a:solidFill>
                  <a:prstClr val="black"/>
                </a:solidFill>
                <a:latin typeface="Times New Roman" panose="02020603050405020304" pitchFamily="18" charset="0"/>
                <a:cs typeface="Times New Roman" panose="02020603050405020304" pitchFamily="18" charset="0"/>
              </a:rPr>
            </a:br>
            <a:r>
              <a:rPr lang="en-US" altLang="en-US" sz="1700" dirty="0" err="1">
                <a:solidFill>
                  <a:prstClr val="black"/>
                </a:solidFill>
                <a:latin typeface="Times New Roman" panose="02020603050405020304" pitchFamily="18" charset="0"/>
                <a:cs typeface="Times New Roman" panose="02020603050405020304" pitchFamily="18" charset="0"/>
              </a:rPr>
              <a:t>Đốt</a:t>
            </a:r>
            <a:r>
              <a:rPr lang="en-US" altLang="en-US" sz="1700" dirty="0">
                <a:solidFill>
                  <a:prstClr val="black"/>
                </a:solidFill>
                <a:latin typeface="Times New Roman" panose="02020603050405020304" pitchFamily="18" charset="0"/>
                <a:cs typeface="Times New Roman" panose="02020603050405020304" pitchFamily="18" charset="0"/>
              </a:rPr>
              <a:t> </a:t>
            </a:r>
            <a:r>
              <a:rPr lang="en-US" altLang="en-US" sz="1700" dirty="0" err="1">
                <a:solidFill>
                  <a:prstClr val="black"/>
                </a:solidFill>
                <a:latin typeface="Times New Roman" panose="02020603050405020304" pitchFamily="18" charset="0"/>
                <a:cs typeface="Times New Roman" panose="02020603050405020304" pitchFamily="18" charset="0"/>
              </a:rPr>
              <a:t>lửa</a:t>
            </a:r>
            <a:r>
              <a:rPr lang="en-US" altLang="en-US" sz="1700" dirty="0">
                <a:solidFill>
                  <a:prstClr val="black"/>
                </a:solidFill>
                <a:latin typeface="Times New Roman" panose="02020603050405020304" pitchFamily="18" charset="0"/>
                <a:cs typeface="Times New Roman" panose="02020603050405020304" pitchFamily="18" charset="0"/>
              </a:rPr>
              <a:t> </a:t>
            </a:r>
            <a:r>
              <a:rPr lang="en-US" altLang="en-US" sz="1700" dirty="0" err="1">
                <a:solidFill>
                  <a:prstClr val="black"/>
                </a:solidFill>
                <a:latin typeface="Times New Roman" panose="02020603050405020304" pitchFamily="18" charset="0"/>
                <a:cs typeface="Times New Roman" panose="02020603050405020304" pitchFamily="18" charset="0"/>
              </a:rPr>
              <a:t>cho</a:t>
            </a:r>
            <a:r>
              <a:rPr lang="en-US" altLang="en-US" sz="1700" dirty="0">
                <a:solidFill>
                  <a:prstClr val="black"/>
                </a:solidFill>
                <a:latin typeface="Times New Roman" panose="02020603050405020304" pitchFamily="18" charset="0"/>
                <a:cs typeface="Times New Roman" panose="02020603050405020304" pitchFamily="18" charset="0"/>
              </a:rPr>
              <a:t> </a:t>
            </a:r>
            <a:r>
              <a:rPr lang="en-US" altLang="en-US" sz="1700" dirty="0" err="1">
                <a:solidFill>
                  <a:prstClr val="black"/>
                </a:solidFill>
                <a:latin typeface="Times New Roman" panose="02020603050405020304" pitchFamily="18" charset="0"/>
                <a:cs typeface="Times New Roman" panose="02020603050405020304" pitchFamily="18" charset="0"/>
              </a:rPr>
              <a:t>anh</a:t>
            </a:r>
            <a:r>
              <a:rPr lang="en-US" altLang="en-US" sz="1700" dirty="0">
                <a:solidFill>
                  <a:prstClr val="black"/>
                </a:solidFill>
                <a:latin typeface="Times New Roman" panose="02020603050405020304" pitchFamily="18" charset="0"/>
                <a:cs typeface="Times New Roman" panose="02020603050405020304" pitchFamily="18" charset="0"/>
              </a:rPr>
              <a:t> </a:t>
            </a:r>
            <a:r>
              <a:rPr lang="en-US" altLang="en-US" sz="1700" dirty="0" err="1">
                <a:solidFill>
                  <a:prstClr val="black"/>
                </a:solidFill>
                <a:latin typeface="Times New Roman" panose="02020603050405020304" pitchFamily="18" charset="0"/>
                <a:cs typeface="Times New Roman" panose="02020603050405020304" pitchFamily="18" charset="0"/>
              </a:rPr>
              <a:t>nằm</a:t>
            </a:r>
            <a:r>
              <a:rPr lang="en-US" altLang="en-US" sz="1700" dirty="0">
                <a:solidFill>
                  <a:prstClr val="black"/>
                </a:solidFill>
                <a:latin typeface="Times New Roman" panose="02020603050405020304" pitchFamily="18" charset="0"/>
                <a:cs typeface="Times New Roman" panose="02020603050405020304" pitchFamily="18" charset="0"/>
              </a:rPr>
              <a:t/>
            </a:r>
            <a:br>
              <a:rPr lang="en-US" altLang="en-US" sz="1700" dirty="0">
                <a:solidFill>
                  <a:prstClr val="black"/>
                </a:solidFill>
                <a:latin typeface="Times New Roman" panose="02020603050405020304" pitchFamily="18" charset="0"/>
                <a:cs typeface="Times New Roman" panose="02020603050405020304" pitchFamily="18" charset="0"/>
              </a:rPr>
            </a:br>
            <a:r>
              <a:rPr lang="en-US" altLang="en-US" sz="1700" dirty="0">
                <a:solidFill>
                  <a:prstClr val="black"/>
                </a:solidFill>
                <a:latin typeface="Times New Roman" panose="02020603050405020304" pitchFamily="18" charset="0"/>
                <a:cs typeface="Times New Roman" panose="02020603050405020304" pitchFamily="18" charset="0"/>
              </a:rPr>
              <a:t/>
            </a:r>
            <a:br>
              <a:rPr lang="en-US" altLang="en-US" sz="1700" dirty="0">
                <a:solidFill>
                  <a:prstClr val="black"/>
                </a:solidFill>
                <a:latin typeface="Times New Roman" panose="02020603050405020304" pitchFamily="18" charset="0"/>
                <a:cs typeface="Times New Roman" panose="02020603050405020304" pitchFamily="18" charset="0"/>
              </a:rPr>
            </a:br>
            <a:endParaRPr lang="en-US" altLang="en-US" sz="1700" dirty="0">
              <a:solidFill>
                <a:prstClr val="black"/>
              </a:solidFill>
              <a:latin typeface="Times New Roman" panose="02020603050405020304" pitchFamily="18" charset="0"/>
              <a:cs typeface="Times New Roman" panose="02020603050405020304" pitchFamily="18" charset="0"/>
            </a:endParaRPr>
          </a:p>
        </p:txBody>
      </p:sp>
      <p:sp>
        <p:nvSpPr>
          <p:cNvPr id="6" name="Text Box 8"/>
          <p:cNvSpPr txBox="1">
            <a:spLocks noChangeArrowheads="1"/>
          </p:cNvSpPr>
          <p:nvPr/>
        </p:nvSpPr>
        <p:spPr bwMode="auto">
          <a:xfrm>
            <a:off x="4138431" y="1864749"/>
            <a:ext cx="3124200" cy="2446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en-US" altLang="en-US" sz="1700" dirty="0" err="1">
                <a:solidFill>
                  <a:prstClr val="black"/>
                </a:solidFill>
                <a:latin typeface="Times New Roman" panose="02020603050405020304" pitchFamily="18" charset="0"/>
                <a:cs typeface="Times New Roman" panose="02020603050405020304" pitchFamily="18" charset="0"/>
              </a:rPr>
              <a:t>Rồi</a:t>
            </a:r>
            <a:r>
              <a:rPr lang="en-US" altLang="en-US" sz="1700" dirty="0">
                <a:solidFill>
                  <a:prstClr val="black"/>
                </a:solidFill>
                <a:latin typeface="Times New Roman" panose="02020603050405020304" pitchFamily="18" charset="0"/>
                <a:cs typeface="Times New Roman" panose="02020603050405020304" pitchFamily="18" charset="0"/>
              </a:rPr>
              <a:t> </a:t>
            </a:r>
            <a:r>
              <a:rPr lang="en-US" altLang="en-US" sz="1700" dirty="0" err="1">
                <a:solidFill>
                  <a:prstClr val="black"/>
                </a:solidFill>
                <a:latin typeface="Times New Roman" panose="02020603050405020304" pitchFamily="18" charset="0"/>
                <a:cs typeface="Times New Roman" panose="02020603050405020304" pitchFamily="18" charset="0"/>
              </a:rPr>
              <a:t>Bác</a:t>
            </a:r>
            <a:r>
              <a:rPr lang="en-US" altLang="en-US" sz="1700" dirty="0">
                <a:solidFill>
                  <a:prstClr val="black"/>
                </a:solidFill>
                <a:latin typeface="Times New Roman" panose="02020603050405020304" pitchFamily="18" charset="0"/>
                <a:cs typeface="Times New Roman" panose="02020603050405020304" pitchFamily="18" charset="0"/>
              </a:rPr>
              <a:t> </a:t>
            </a:r>
            <a:r>
              <a:rPr lang="en-US" altLang="en-US" sz="1700" dirty="0" err="1">
                <a:solidFill>
                  <a:prstClr val="black"/>
                </a:solidFill>
                <a:latin typeface="Times New Roman" panose="02020603050405020304" pitchFamily="18" charset="0"/>
                <a:cs typeface="Times New Roman" panose="02020603050405020304" pitchFamily="18" charset="0"/>
              </a:rPr>
              <a:t>đi</a:t>
            </a:r>
            <a:r>
              <a:rPr lang="en-US" altLang="en-US" sz="1700" dirty="0">
                <a:solidFill>
                  <a:prstClr val="black"/>
                </a:solidFill>
                <a:latin typeface="Times New Roman" panose="02020603050405020304" pitchFamily="18" charset="0"/>
                <a:cs typeface="Times New Roman" panose="02020603050405020304" pitchFamily="18" charset="0"/>
              </a:rPr>
              <a:t> </a:t>
            </a:r>
            <a:r>
              <a:rPr lang="en-US" altLang="en-US" sz="1700" dirty="0" err="1">
                <a:solidFill>
                  <a:prstClr val="black"/>
                </a:solidFill>
                <a:latin typeface="Times New Roman" panose="02020603050405020304" pitchFamily="18" charset="0"/>
                <a:cs typeface="Times New Roman" panose="02020603050405020304" pitchFamily="18" charset="0"/>
              </a:rPr>
              <a:t>dém</a:t>
            </a:r>
            <a:r>
              <a:rPr lang="en-US" altLang="en-US" sz="1700" dirty="0">
                <a:solidFill>
                  <a:prstClr val="black"/>
                </a:solidFill>
                <a:latin typeface="Times New Roman" panose="02020603050405020304" pitchFamily="18" charset="0"/>
                <a:cs typeface="Times New Roman" panose="02020603050405020304" pitchFamily="18" charset="0"/>
              </a:rPr>
              <a:t> </a:t>
            </a:r>
            <a:r>
              <a:rPr lang="en-US" altLang="en-US" sz="1700" dirty="0" err="1">
                <a:solidFill>
                  <a:prstClr val="black"/>
                </a:solidFill>
                <a:latin typeface="Times New Roman" panose="02020603050405020304" pitchFamily="18" charset="0"/>
                <a:cs typeface="Times New Roman" panose="02020603050405020304" pitchFamily="18" charset="0"/>
              </a:rPr>
              <a:t>chăn</a:t>
            </a:r>
            <a:r>
              <a:rPr lang="en-US" altLang="en-US" sz="1700" dirty="0">
                <a:solidFill>
                  <a:prstClr val="black"/>
                </a:solidFill>
                <a:latin typeface="Times New Roman" panose="02020603050405020304" pitchFamily="18" charset="0"/>
                <a:cs typeface="Times New Roman" panose="02020603050405020304" pitchFamily="18" charset="0"/>
              </a:rPr>
              <a:t/>
            </a:r>
            <a:br>
              <a:rPr lang="en-US" altLang="en-US" sz="1700" dirty="0">
                <a:solidFill>
                  <a:prstClr val="black"/>
                </a:solidFill>
                <a:latin typeface="Times New Roman" panose="02020603050405020304" pitchFamily="18" charset="0"/>
                <a:cs typeface="Times New Roman" panose="02020603050405020304" pitchFamily="18" charset="0"/>
              </a:rPr>
            </a:br>
            <a:r>
              <a:rPr lang="en-US" altLang="en-US" sz="1700" dirty="0" err="1">
                <a:solidFill>
                  <a:prstClr val="black"/>
                </a:solidFill>
                <a:latin typeface="Times New Roman" panose="02020603050405020304" pitchFamily="18" charset="0"/>
                <a:cs typeface="Times New Roman" panose="02020603050405020304" pitchFamily="18" charset="0"/>
              </a:rPr>
              <a:t>Từng</a:t>
            </a:r>
            <a:r>
              <a:rPr lang="en-US" altLang="en-US" sz="1700" dirty="0">
                <a:solidFill>
                  <a:prstClr val="black"/>
                </a:solidFill>
                <a:latin typeface="Times New Roman" panose="02020603050405020304" pitchFamily="18" charset="0"/>
                <a:cs typeface="Times New Roman" panose="02020603050405020304" pitchFamily="18" charset="0"/>
              </a:rPr>
              <a:t> </a:t>
            </a:r>
            <a:r>
              <a:rPr lang="en-US" altLang="en-US" sz="1700" dirty="0" err="1">
                <a:solidFill>
                  <a:prstClr val="black"/>
                </a:solidFill>
                <a:latin typeface="Times New Roman" panose="02020603050405020304" pitchFamily="18" charset="0"/>
                <a:cs typeface="Times New Roman" panose="02020603050405020304" pitchFamily="18" charset="0"/>
              </a:rPr>
              <a:t>người</a:t>
            </a:r>
            <a:r>
              <a:rPr lang="en-US" altLang="en-US" sz="1700" dirty="0">
                <a:solidFill>
                  <a:prstClr val="black"/>
                </a:solidFill>
                <a:latin typeface="Times New Roman" panose="02020603050405020304" pitchFamily="18" charset="0"/>
                <a:cs typeface="Times New Roman" panose="02020603050405020304" pitchFamily="18" charset="0"/>
              </a:rPr>
              <a:t> </a:t>
            </a:r>
            <a:r>
              <a:rPr lang="en-US" altLang="en-US" sz="1700" dirty="0" err="1">
                <a:solidFill>
                  <a:prstClr val="black"/>
                </a:solidFill>
                <a:latin typeface="Times New Roman" panose="02020603050405020304" pitchFamily="18" charset="0"/>
                <a:cs typeface="Times New Roman" panose="02020603050405020304" pitchFamily="18" charset="0"/>
              </a:rPr>
              <a:t>từng</a:t>
            </a:r>
            <a:r>
              <a:rPr lang="en-US" altLang="en-US" sz="1700" dirty="0">
                <a:solidFill>
                  <a:prstClr val="black"/>
                </a:solidFill>
                <a:latin typeface="Times New Roman" panose="02020603050405020304" pitchFamily="18" charset="0"/>
                <a:cs typeface="Times New Roman" panose="02020603050405020304" pitchFamily="18" charset="0"/>
              </a:rPr>
              <a:t> </a:t>
            </a:r>
            <a:r>
              <a:rPr lang="en-US" altLang="en-US" sz="1700" dirty="0" err="1">
                <a:solidFill>
                  <a:prstClr val="black"/>
                </a:solidFill>
                <a:latin typeface="Times New Roman" panose="02020603050405020304" pitchFamily="18" charset="0"/>
                <a:cs typeface="Times New Roman" panose="02020603050405020304" pitchFamily="18" charset="0"/>
              </a:rPr>
              <a:t>người</a:t>
            </a:r>
            <a:r>
              <a:rPr lang="en-US" altLang="en-US" sz="1700" dirty="0">
                <a:solidFill>
                  <a:prstClr val="black"/>
                </a:solidFill>
                <a:latin typeface="Times New Roman" panose="02020603050405020304" pitchFamily="18" charset="0"/>
                <a:cs typeface="Times New Roman" panose="02020603050405020304" pitchFamily="18" charset="0"/>
              </a:rPr>
              <a:t> </a:t>
            </a:r>
            <a:r>
              <a:rPr lang="en-US" altLang="en-US" sz="1700" dirty="0" err="1">
                <a:solidFill>
                  <a:prstClr val="black"/>
                </a:solidFill>
                <a:latin typeface="Times New Roman" panose="02020603050405020304" pitchFamily="18" charset="0"/>
                <a:cs typeface="Times New Roman" panose="02020603050405020304" pitchFamily="18" charset="0"/>
              </a:rPr>
              <a:t>một</a:t>
            </a:r>
            <a:r>
              <a:rPr lang="en-US" altLang="en-US" sz="1700" dirty="0">
                <a:solidFill>
                  <a:prstClr val="black"/>
                </a:solidFill>
                <a:latin typeface="Times New Roman" panose="02020603050405020304" pitchFamily="18" charset="0"/>
                <a:cs typeface="Times New Roman" panose="02020603050405020304" pitchFamily="18" charset="0"/>
              </a:rPr>
              <a:t/>
            </a:r>
            <a:br>
              <a:rPr lang="en-US" altLang="en-US" sz="1700" dirty="0">
                <a:solidFill>
                  <a:prstClr val="black"/>
                </a:solidFill>
                <a:latin typeface="Times New Roman" panose="02020603050405020304" pitchFamily="18" charset="0"/>
                <a:cs typeface="Times New Roman" panose="02020603050405020304" pitchFamily="18" charset="0"/>
              </a:rPr>
            </a:br>
            <a:r>
              <a:rPr lang="en-US" altLang="en-US" sz="1700" dirty="0" err="1">
                <a:solidFill>
                  <a:prstClr val="black"/>
                </a:solidFill>
                <a:latin typeface="Times New Roman" panose="02020603050405020304" pitchFamily="18" charset="0"/>
                <a:cs typeface="Times New Roman" panose="02020603050405020304" pitchFamily="18" charset="0"/>
              </a:rPr>
              <a:t>Sợ</a:t>
            </a:r>
            <a:r>
              <a:rPr lang="en-US" altLang="en-US" sz="1700" dirty="0">
                <a:solidFill>
                  <a:prstClr val="black"/>
                </a:solidFill>
                <a:latin typeface="Times New Roman" panose="02020603050405020304" pitchFamily="18" charset="0"/>
                <a:cs typeface="Times New Roman" panose="02020603050405020304" pitchFamily="18" charset="0"/>
              </a:rPr>
              <a:t> </a:t>
            </a:r>
            <a:r>
              <a:rPr lang="en-US" altLang="en-US" sz="1700" dirty="0" err="1">
                <a:solidFill>
                  <a:prstClr val="black"/>
                </a:solidFill>
                <a:latin typeface="Times New Roman" panose="02020603050405020304" pitchFamily="18" charset="0"/>
                <a:cs typeface="Times New Roman" panose="02020603050405020304" pitchFamily="18" charset="0"/>
              </a:rPr>
              <a:t>cháu</a:t>
            </a:r>
            <a:r>
              <a:rPr lang="en-US" altLang="en-US" sz="1700" dirty="0">
                <a:solidFill>
                  <a:prstClr val="black"/>
                </a:solidFill>
                <a:latin typeface="Times New Roman" panose="02020603050405020304" pitchFamily="18" charset="0"/>
                <a:cs typeface="Times New Roman" panose="02020603050405020304" pitchFamily="18" charset="0"/>
              </a:rPr>
              <a:t> </a:t>
            </a:r>
            <a:r>
              <a:rPr lang="en-US" altLang="en-US" sz="1700" dirty="0" err="1">
                <a:solidFill>
                  <a:prstClr val="black"/>
                </a:solidFill>
                <a:latin typeface="Times New Roman" panose="02020603050405020304" pitchFamily="18" charset="0"/>
                <a:cs typeface="Times New Roman" panose="02020603050405020304" pitchFamily="18" charset="0"/>
              </a:rPr>
              <a:t>mình</a:t>
            </a:r>
            <a:r>
              <a:rPr lang="en-US" altLang="en-US" sz="1700" dirty="0">
                <a:solidFill>
                  <a:prstClr val="black"/>
                </a:solidFill>
                <a:latin typeface="Times New Roman" panose="02020603050405020304" pitchFamily="18" charset="0"/>
                <a:cs typeface="Times New Roman" panose="02020603050405020304" pitchFamily="18" charset="0"/>
              </a:rPr>
              <a:t> </a:t>
            </a:r>
            <a:r>
              <a:rPr lang="en-US" altLang="en-US" sz="1700" dirty="0" err="1">
                <a:solidFill>
                  <a:prstClr val="black"/>
                </a:solidFill>
                <a:latin typeface="Times New Roman" panose="02020603050405020304" pitchFamily="18" charset="0"/>
                <a:cs typeface="Times New Roman" panose="02020603050405020304" pitchFamily="18" charset="0"/>
              </a:rPr>
              <a:t>giật</a:t>
            </a:r>
            <a:r>
              <a:rPr lang="en-US" altLang="en-US" sz="1700" dirty="0">
                <a:solidFill>
                  <a:prstClr val="black"/>
                </a:solidFill>
                <a:latin typeface="Times New Roman" panose="02020603050405020304" pitchFamily="18" charset="0"/>
                <a:cs typeface="Times New Roman" panose="02020603050405020304" pitchFamily="18" charset="0"/>
              </a:rPr>
              <a:t> </a:t>
            </a:r>
            <a:r>
              <a:rPr lang="en-US" altLang="en-US" sz="1700" dirty="0" err="1">
                <a:solidFill>
                  <a:prstClr val="black"/>
                </a:solidFill>
                <a:latin typeface="Times New Roman" panose="02020603050405020304" pitchFamily="18" charset="0"/>
                <a:cs typeface="Times New Roman" panose="02020603050405020304" pitchFamily="18" charset="0"/>
              </a:rPr>
              <a:t>thột</a:t>
            </a:r>
            <a:r>
              <a:rPr lang="en-US" altLang="en-US" sz="1700" dirty="0">
                <a:solidFill>
                  <a:prstClr val="black"/>
                </a:solidFill>
                <a:latin typeface="Times New Roman" panose="02020603050405020304" pitchFamily="18" charset="0"/>
                <a:cs typeface="Times New Roman" panose="02020603050405020304" pitchFamily="18" charset="0"/>
              </a:rPr>
              <a:t/>
            </a:r>
            <a:br>
              <a:rPr lang="en-US" altLang="en-US" sz="1700" dirty="0">
                <a:solidFill>
                  <a:prstClr val="black"/>
                </a:solidFill>
                <a:latin typeface="Times New Roman" panose="02020603050405020304" pitchFamily="18" charset="0"/>
                <a:cs typeface="Times New Roman" panose="02020603050405020304" pitchFamily="18" charset="0"/>
              </a:rPr>
            </a:br>
            <a:r>
              <a:rPr lang="en-US" altLang="en-US" sz="1700" dirty="0" err="1">
                <a:solidFill>
                  <a:prstClr val="black"/>
                </a:solidFill>
                <a:latin typeface="Times New Roman" panose="02020603050405020304" pitchFamily="18" charset="0"/>
                <a:cs typeface="Times New Roman" panose="02020603050405020304" pitchFamily="18" charset="0"/>
              </a:rPr>
              <a:t>Bác</a:t>
            </a:r>
            <a:r>
              <a:rPr lang="en-US" altLang="en-US" sz="1700" dirty="0">
                <a:solidFill>
                  <a:prstClr val="black"/>
                </a:solidFill>
                <a:latin typeface="Times New Roman" panose="02020603050405020304" pitchFamily="18" charset="0"/>
                <a:cs typeface="Times New Roman" panose="02020603050405020304" pitchFamily="18" charset="0"/>
              </a:rPr>
              <a:t> </a:t>
            </a:r>
            <a:r>
              <a:rPr lang="en-US" altLang="en-US" sz="1700" dirty="0" err="1">
                <a:solidFill>
                  <a:prstClr val="black"/>
                </a:solidFill>
                <a:latin typeface="Times New Roman" panose="02020603050405020304" pitchFamily="18" charset="0"/>
                <a:cs typeface="Times New Roman" panose="02020603050405020304" pitchFamily="18" charset="0"/>
              </a:rPr>
              <a:t>nhón</a:t>
            </a:r>
            <a:r>
              <a:rPr lang="en-US" altLang="en-US" sz="1700" dirty="0">
                <a:solidFill>
                  <a:prstClr val="black"/>
                </a:solidFill>
                <a:latin typeface="Times New Roman" panose="02020603050405020304" pitchFamily="18" charset="0"/>
                <a:cs typeface="Times New Roman" panose="02020603050405020304" pitchFamily="18" charset="0"/>
              </a:rPr>
              <a:t> </a:t>
            </a:r>
            <a:r>
              <a:rPr lang="en-US" altLang="en-US" sz="1700" dirty="0" err="1">
                <a:solidFill>
                  <a:prstClr val="black"/>
                </a:solidFill>
                <a:latin typeface="Times New Roman" panose="02020603050405020304" pitchFamily="18" charset="0"/>
                <a:cs typeface="Times New Roman" panose="02020603050405020304" pitchFamily="18" charset="0"/>
              </a:rPr>
              <a:t>chân</a:t>
            </a:r>
            <a:r>
              <a:rPr lang="en-US" altLang="en-US" sz="1700" dirty="0">
                <a:solidFill>
                  <a:prstClr val="black"/>
                </a:solidFill>
                <a:latin typeface="Times New Roman" panose="02020603050405020304" pitchFamily="18" charset="0"/>
                <a:cs typeface="Times New Roman" panose="02020603050405020304" pitchFamily="18" charset="0"/>
              </a:rPr>
              <a:t> </a:t>
            </a:r>
            <a:r>
              <a:rPr lang="en-US" altLang="en-US" sz="1700" dirty="0" err="1">
                <a:solidFill>
                  <a:prstClr val="black"/>
                </a:solidFill>
                <a:latin typeface="Times New Roman" panose="02020603050405020304" pitchFamily="18" charset="0"/>
                <a:cs typeface="Times New Roman" panose="02020603050405020304" pitchFamily="18" charset="0"/>
              </a:rPr>
              <a:t>nhẹ</a:t>
            </a:r>
            <a:r>
              <a:rPr lang="en-US" altLang="en-US" sz="1700" dirty="0">
                <a:solidFill>
                  <a:prstClr val="black"/>
                </a:solidFill>
                <a:latin typeface="Times New Roman" panose="02020603050405020304" pitchFamily="18" charset="0"/>
                <a:cs typeface="Times New Roman" panose="02020603050405020304" pitchFamily="18" charset="0"/>
              </a:rPr>
              <a:t> </a:t>
            </a:r>
            <a:r>
              <a:rPr lang="en-US" altLang="en-US" sz="1700" dirty="0" err="1">
                <a:solidFill>
                  <a:prstClr val="black"/>
                </a:solidFill>
                <a:latin typeface="Times New Roman" panose="02020603050405020304" pitchFamily="18" charset="0"/>
                <a:cs typeface="Times New Roman" panose="02020603050405020304" pitchFamily="18" charset="0"/>
              </a:rPr>
              <a:t>nhàng</a:t>
            </a:r>
            <a:r>
              <a:rPr lang="en-US" altLang="en-US" sz="1700" dirty="0">
                <a:solidFill>
                  <a:prstClr val="black"/>
                </a:solidFill>
                <a:latin typeface="Times New Roman" panose="02020603050405020304" pitchFamily="18" charset="0"/>
                <a:cs typeface="Times New Roman" panose="02020603050405020304" pitchFamily="18" charset="0"/>
              </a:rPr>
              <a:t/>
            </a:r>
            <a:br>
              <a:rPr lang="en-US" altLang="en-US" sz="1700" dirty="0">
                <a:solidFill>
                  <a:prstClr val="black"/>
                </a:solidFill>
                <a:latin typeface="Times New Roman" panose="02020603050405020304" pitchFamily="18" charset="0"/>
                <a:cs typeface="Times New Roman" panose="02020603050405020304" pitchFamily="18" charset="0"/>
              </a:rPr>
            </a:br>
            <a:r>
              <a:rPr lang="en-US" altLang="en-US" sz="1700" dirty="0">
                <a:solidFill>
                  <a:prstClr val="black"/>
                </a:solidFill>
                <a:latin typeface="Times New Roman" panose="02020603050405020304" pitchFamily="18" charset="0"/>
                <a:cs typeface="Times New Roman" panose="02020603050405020304" pitchFamily="18" charset="0"/>
              </a:rPr>
              <a:t/>
            </a:r>
            <a:br>
              <a:rPr lang="en-US" altLang="en-US" sz="1700" dirty="0">
                <a:solidFill>
                  <a:prstClr val="black"/>
                </a:solidFill>
                <a:latin typeface="Times New Roman" panose="02020603050405020304" pitchFamily="18" charset="0"/>
                <a:cs typeface="Times New Roman" panose="02020603050405020304" pitchFamily="18" charset="0"/>
              </a:rPr>
            </a:br>
            <a:r>
              <a:rPr lang="en-US" altLang="en-US" sz="1700" dirty="0" err="1">
                <a:solidFill>
                  <a:prstClr val="black"/>
                </a:solidFill>
                <a:latin typeface="Times New Roman" panose="02020603050405020304" pitchFamily="18" charset="0"/>
                <a:cs typeface="Times New Roman" panose="02020603050405020304" pitchFamily="18" charset="0"/>
              </a:rPr>
              <a:t>Anh</a:t>
            </a:r>
            <a:r>
              <a:rPr lang="en-US" altLang="en-US" sz="1700" dirty="0">
                <a:solidFill>
                  <a:prstClr val="black"/>
                </a:solidFill>
                <a:latin typeface="Times New Roman" panose="02020603050405020304" pitchFamily="18" charset="0"/>
                <a:cs typeface="Times New Roman" panose="02020603050405020304" pitchFamily="18" charset="0"/>
              </a:rPr>
              <a:t> </a:t>
            </a:r>
            <a:r>
              <a:rPr lang="en-US" altLang="en-US" sz="1700" dirty="0" err="1">
                <a:solidFill>
                  <a:prstClr val="black"/>
                </a:solidFill>
                <a:latin typeface="Times New Roman" panose="02020603050405020304" pitchFamily="18" charset="0"/>
                <a:cs typeface="Times New Roman" panose="02020603050405020304" pitchFamily="18" charset="0"/>
              </a:rPr>
              <a:t>đội</a:t>
            </a:r>
            <a:r>
              <a:rPr lang="en-US" altLang="en-US" sz="1700" dirty="0">
                <a:solidFill>
                  <a:prstClr val="black"/>
                </a:solidFill>
                <a:latin typeface="Times New Roman" panose="02020603050405020304" pitchFamily="18" charset="0"/>
                <a:cs typeface="Times New Roman" panose="02020603050405020304" pitchFamily="18" charset="0"/>
              </a:rPr>
              <a:t> </a:t>
            </a:r>
            <a:r>
              <a:rPr lang="en-US" altLang="en-US" sz="1700" dirty="0" err="1">
                <a:solidFill>
                  <a:prstClr val="black"/>
                </a:solidFill>
                <a:latin typeface="Times New Roman" panose="02020603050405020304" pitchFamily="18" charset="0"/>
                <a:cs typeface="Times New Roman" panose="02020603050405020304" pitchFamily="18" charset="0"/>
              </a:rPr>
              <a:t>viên</a:t>
            </a:r>
            <a:r>
              <a:rPr lang="en-US" altLang="en-US" sz="1700" dirty="0">
                <a:solidFill>
                  <a:prstClr val="black"/>
                </a:solidFill>
                <a:latin typeface="Times New Roman" panose="02020603050405020304" pitchFamily="18" charset="0"/>
                <a:cs typeface="Times New Roman" panose="02020603050405020304" pitchFamily="18" charset="0"/>
              </a:rPr>
              <a:t> </a:t>
            </a:r>
            <a:r>
              <a:rPr lang="en-US" altLang="en-US" sz="1700" dirty="0" err="1">
                <a:solidFill>
                  <a:prstClr val="black"/>
                </a:solidFill>
                <a:latin typeface="Times New Roman" panose="02020603050405020304" pitchFamily="18" charset="0"/>
                <a:cs typeface="Times New Roman" panose="02020603050405020304" pitchFamily="18" charset="0"/>
              </a:rPr>
              <a:t>mơ</a:t>
            </a:r>
            <a:r>
              <a:rPr lang="en-US" altLang="en-US" sz="1700" dirty="0">
                <a:solidFill>
                  <a:prstClr val="black"/>
                </a:solidFill>
                <a:latin typeface="Times New Roman" panose="02020603050405020304" pitchFamily="18" charset="0"/>
                <a:cs typeface="Times New Roman" panose="02020603050405020304" pitchFamily="18" charset="0"/>
              </a:rPr>
              <a:t> </a:t>
            </a:r>
            <a:r>
              <a:rPr lang="en-US" altLang="en-US" sz="1700" dirty="0" err="1">
                <a:solidFill>
                  <a:prstClr val="black"/>
                </a:solidFill>
                <a:latin typeface="Times New Roman" panose="02020603050405020304" pitchFamily="18" charset="0"/>
                <a:cs typeface="Times New Roman" panose="02020603050405020304" pitchFamily="18" charset="0"/>
              </a:rPr>
              <a:t>màng</a:t>
            </a:r>
            <a:r>
              <a:rPr lang="en-US" altLang="en-US" sz="1700" dirty="0">
                <a:solidFill>
                  <a:prstClr val="black"/>
                </a:solidFill>
                <a:latin typeface="Times New Roman" panose="02020603050405020304" pitchFamily="18" charset="0"/>
                <a:cs typeface="Times New Roman" panose="02020603050405020304" pitchFamily="18" charset="0"/>
              </a:rPr>
              <a:t/>
            </a:r>
            <a:br>
              <a:rPr lang="en-US" altLang="en-US" sz="1700" dirty="0">
                <a:solidFill>
                  <a:prstClr val="black"/>
                </a:solidFill>
                <a:latin typeface="Times New Roman" panose="02020603050405020304" pitchFamily="18" charset="0"/>
                <a:cs typeface="Times New Roman" panose="02020603050405020304" pitchFamily="18" charset="0"/>
              </a:rPr>
            </a:br>
            <a:r>
              <a:rPr lang="en-US" altLang="en-US" sz="1700" dirty="0" err="1">
                <a:solidFill>
                  <a:prstClr val="black"/>
                </a:solidFill>
                <a:latin typeface="Times New Roman" panose="02020603050405020304" pitchFamily="18" charset="0"/>
                <a:cs typeface="Times New Roman" panose="02020603050405020304" pitchFamily="18" charset="0"/>
              </a:rPr>
              <a:t>Như</a:t>
            </a:r>
            <a:r>
              <a:rPr lang="en-US" altLang="en-US" sz="1700" dirty="0">
                <a:solidFill>
                  <a:prstClr val="black"/>
                </a:solidFill>
                <a:latin typeface="Times New Roman" panose="02020603050405020304" pitchFamily="18" charset="0"/>
                <a:cs typeface="Times New Roman" panose="02020603050405020304" pitchFamily="18" charset="0"/>
              </a:rPr>
              <a:t> </a:t>
            </a:r>
            <a:r>
              <a:rPr lang="en-US" altLang="en-US" sz="1700" dirty="0" err="1">
                <a:solidFill>
                  <a:prstClr val="black"/>
                </a:solidFill>
                <a:latin typeface="Times New Roman" panose="02020603050405020304" pitchFamily="18" charset="0"/>
                <a:cs typeface="Times New Roman" panose="02020603050405020304" pitchFamily="18" charset="0"/>
              </a:rPr>
              <a:t>nằm</a:t>
            </a:r>
            <a:r>
              <a:rPr lang="en-US" altLang="en-US" sz="1700" dirty="0">
                <a:solidFill>
                  <a:prstClr val="black"/>
                </a:solidFill>
                <a:latin typeface="Times New Roman" panose="02020603050405020304" pitchFamily="18" charset="0"/>
                <a:cs typeface="Times New Roman" panose="02020603050405020304" pitchFamily="18" charset="0"/>
              </a:rPr>
              <a:t> </a:t>
            </a:r>
            <a:r>
              <a:rPr lang="en-US" altLang="en-US" sz="1700" dirty="0" err="1">
                <a:solidFill>
                  <a:prstClr val="black"/>
                </a:solidFill>
                <a:latin typeface="Times New Roman" panose="02020603050405020304" pitchFamily="18" charset="0"/>
                <a:cs typeface="Times New Roman" panose="02020603050405020304" pitchFamily="18" charset="0"/>
              </a:rPr>
              <a:t>trong</a:t>
            </a:r>
            <a:r>
              <a:rPr lang="en-US" altLang="en-US" sz="1700" dirty="0">
                <a:solidFill>
                  <a:prstClr val="black"/>
                </a:solidFill>
                <a:latin typeface="Times New Roman" panose="02020603050405020304" pitchFamily="18" charset="0"/>
                <a:cs typeface="Times New Roman" panose="02020603050405020304" pitchFamily="18" charset="0"/>
              </a:rPr>
              <a:t> </a:t>
            </a:r>
            <a:r>
              <a:rPr lang="en-US" altLang="en-US" sz="1700" dirty="0" err="1">
                <a:solidFill>
                  <a:prstClr val="black"/>
                </a:solidFill>
                <a:latin typeface="Times New Roman" panose="02020603050405020304" pitchFamily="18" charset="0"/>
                <a:cs typeface="Times New Roman" panose="02020603050405020304" pitchFamily="18" charset="0"/>
              </a:rPr>
              <a:t>giấc</a:t>
            </a:r>
            <a:r>
              <a:rPr lang="en-US" altLang="en-US" sz="1700" dirty="0">
                <a:solidFill>
                  <a:prstClr val="black"/>
                </a:solidFill>
                <a:latin typeface="Times New Roman" panose="02020603050405020304" pitchFamily="18" charset="0"/>
                <a:cs typeface="Times New Roman" panose="02020603050405020304" pitchFamily="18" charset="0"/>
              </a:rPr>
              <a:t> </a:t>
            </a:r>
            <a:r>
              <a:rPr lang="en-US" altLang="en-US" sz="1700" dirty="0" err="1">
                <a:solidFill>
                  <a:prstClr val="black"/>
                </a:solidFill>
                <a:latin typeface="Times New Roman" panose="02020603050405020304" pitchFamily="18" charset="0"/>
                <a:cs typeface="Times New Roman" panose="02020603050405020304" pitchFamily="18" charset="0"/>
              </a:rPr>
              <a:t>mộng</a:t>
            </a:r>
            <a:r>
              <a:rPr lang="en-US" altLang="en-US" sz="1700" dirty="0">
                <a:solidFill>
                  <a:prstClr val="black"/>
                </a:solidFill>
                <a:latin typeface="Times New Roman" panose="02020603050405020304" pitchFamily="18" charset="0"/>
                <a:cs typeface="Times New Roman" panose="02020603050405020304" pitchFamily="18" charset="0"/>
              </a:rPr>
              <a:t/>
            </a:r>
            <a:br>
              <a:rPr lang="en-US" altLang="en-US" sz="1700" dirty="0">
                <a:solidFill>
                  <a:prstClr val="black"/>
                </a:solidFill>
                <a:latin typeface="Times New Roman" panose="02020603050405020304" pitchFamily="18" charset="0"/>
                <a:cs typeface="Times New Roman" panose="02020603050405020304" pitchFamily="18" charset="0"/>
              </a:rPr>
            </a:br>
            <a:r>
              <a:rPr lang="en-US" altLang="en-US" sz="1700" dirty="0" err="1">
                <a:solidFill>
                  <a:prstClr val="black"/>
                </a:solidFill>
                <a:latin typeface="Times New Roman" panose="02020603050405020304" pitchFamily="18" charset="0"/>
                <a:cs typeface="Times New Roman" panose="02020603050405020304" pitchFamily="18" charset="0"/>
              </a:rPr>
              <a:t>Bóng</a:t>
            </a:r>
            <a:r>
              <a:rPr lang="en-US" altLang="en-US" sz="1700" dirty="0">
                <a:solidFill>
                  <a:prstClr val="black"/>
                </a:solidFill>
                <a:latin typeface="Times New Roman" panose="02020603050405020304" pitchFamily="18" charset="0"/>
                <a:cs typeface="Times New Roman" panose="02020603050405020304" pitchFamily="18" charset="0"/>
              </a:rPr>
              <a:t> </a:t>
            </a:r>
            <a:r>
              <a:rPr lang="en-US" altLang="en-US" sz="1700" dirty="0" err="1">
                <a:solidFill>
                  <a:prstClr val="black"/>
                </a:solidFill>
                <a:latin typeface="Times New Roman" panose="02020603050405020304" pitchFamily="18" charset="0"/>
                <a:cs typeface="Times New Roman" panose="02020603050405020304" pitchFamily="18" charset="0"/>
              </a:rPr>
              <a:t>Bác</a:t>
            </a:r>
            <a:r>
              <a:rPr lang="en-US" altLang="en-US" sz="1700" dirty="0">
                <a:solidFill>
                  <a:prstClr val="black"/>
                </a:solidFill>
                <a:latin typeface="Times New Roman" panose="02020603050405020304" pitchFamily="18" charset="0"/>
                <a:cs typeface="Times New Roman" panose="02020603050405020304" pitchFamily="18" charset="0"/>
              </a:rPr>
              <a:t> </a:t>
            </a:r>
            <a:r>
              <a:rPr lang="en-US" altLang="en-US" sz="1700" dirty="0" err="1">
                <a:solidFill>
                  <a:prstClr val="black"/>
                </a:solidFill>
                <a:latin typeface="Times New Roman" panose="02020603050405020304" pitchFamily="18" charset="0"/>
                <a:cs typeface="Times New Roman" panose="02020603050405020304" pitchFamily="18" charset="0"/>
              </a:rPr>
              <a:t>cao</a:t>
            </a:r>
            <a:r>
              <a:rPr lang="en-US" altLang="en-US" sz="1700" dirty="0">
                <a:solidFill>
                  <a:prstClr val="black"/>
                </a:solidFill>
                <a:latin typeface="Times New Roman" panose="02020603050405020304" pitchFamily="18" charset="0"/>
                <a:cs typeface="Times New Roman" panose="02020603050405020304" pitchFamily="18" charset="0"/>
              </a:rPr>
              <a:t> </a:t>
            </a:r>
            <a:r>
              <a:rPr lang="en-US" altLang="en-US" sz="1700" dirty="0" err="1">
                <a:solidFill>
                  <a:prstClr val="black"/>
                </a:solidFill>
                <a:latin typeface="Times New Roman" panose="02020603050405020304" pitchFamily="18" charset="0"/>
                <a:cs typeface="Times New Roman" panose="02020603050405020304" pitchFamily="18" charset="0"/>
              </a:rPr>
              <a:t>lồng</a:t>
            </a:r>
            <a:r>
              <a:rPr lang="en-US" altLang="en-US" sz="1700" dirty="0">
                <a:solidFill>
                  <a:prstClr val="black"/>
                </a:solidFill>
                <a:latin typeface="Times New Roman" panose="02020603050405020304" pitchFamily="18" charset="0"/>
                <a:cs typeface="Times New Roman" panose="02020603050405020304" pitchFamily="18" charset="0"/>
              </a:rPr>
              <a:t> </a:t>
            </a:r>
            <a:r>
              <a:rPr lang="en-US" altLang="en-US" sz="1700" dirty="0" err="1">
                <a:solidFill>
                  <a:prstClr val="black"/>
                </a:solidFill>
                <a:latin typeface="Times New Roman" panose="02020603050405020304" pitchFamily="18" charset="0"/>
                <a:cs typeface="Times New Roman" panose="02020603050405020304" pitchFamily="18" charset="0"/>
              </a:rPr>
              <a:t>lộng</a:t>
            </a:r>
            <a:r>
              <a:rPr lang="en-US" altLang="en-US" sz="1700" dirty="0">
                <a:solidFill>
                  <a:prstClr val="black"/>
                </a:solidFill>
                <a:latin typeface="Times New Roman" panose="02020603050405020304" pitchFamily="18" charset="0"/>
                <a:cs typeface="Times New Roman" panose="02020603050405020304" pitchFamily="18" charset="0"/>
              </a:rPr>
              <a:t/>
            </a:r>
            <a:br>
              <a:rPr lang="en-US" altLang="en-US" sz="1700" dirty="0">
                <a:solidFill>
                  <a:prstClr val="black"/>
                </a:solidFill>
                <a:latin typeface="Times New Roman" panose="02020603050405020304" pitchFamily="18" charset="0"/>
                <a:cs typeface="Times New Roman" panose="02020603050405020304" pitchFamily="18" charset="0"/>
              </a:rPr>
            </a:br>
            <a:r>
              <a:rPr lang="en-US" altLang="en-US" sz="1700" dirty="0" err="1">
                <a:solidFill>
                  <a:prstClr val="black"/>
                </a:solidFill>
                <a:latin typeface="Times New Roman" panose="02020603050405020304" pitchFamily="18" charset="0"/>
                <a:cs typeface="Times New Roman" panose="02020603050405020304" pitchFamily="18" charset="0"/>
              </a:rPr>
              <a:t>Ấm</a:t>
            </a:r>
            <a:r>
              <a:rPr lang="en-US" altLang="en-US" sz="1700" dirty="0">
                <a:solidFill>
                  <a:prstClr val="black"/>
                </a:solidFill>
                <a:latin typeface="Times New Roman" panose="02020603050405020304" pitchFamily="18" charset="0"/>
                <a:cs typeface="Times New Roman" panose="02020603050405020304" pitchFamily="18" charset="0"/>
              </a:rPr>
              <a:t> </a:t>
            </a:r>
            <a:r>
              <a:rPr lang="en-US" altLang="en-US" sz="1700" dirty="0" err="1">
                <a:solidFill>
                  <a:prstClr val="black"/>
                </a:solidFill>
                <a:latin typeface="Times New Roman" panose="02020603050405020304" pitchFamily="18" charset="0"/>
                <a:cs typeface="Times New Roman" panose="02020603050405020304" pitchFamily="18" charset="0"/>
              </a:rPr>
              <a:t>hơn</a:t>
            </a:r>
            <a:r>
              <a:rPr lang="en-US" altLang="en-US" sz="1700" dirty="0">
                <a:solidFill>
                  <a:prstClr val="black"/>
                </a:solidFill>
                <a:latin typeface="Times New Roman" panose="02020603050405020304" pitchFamily="18" charset="0"/>
                <a:cs typeface="Times New Roman" panose="02020603050405020304" pitchFamily="18" charset="0"/>
              </a:rPr>
              <a:t> </a:t>
            </a:r>
            <a:r>
              <a:rPr lang="en-US" altLang="en-US" sz="1700" dirty="0" err="1">
                <a:solidFill>
                  <a:prstClr val="black"/>
                </a:solidFill>
                <a:latin typeface="Times New Roman" panose="02020603050405020304" pitchFamily="18" charset="0"/>
                <a:cs typeface="Times New Roman" panose="02020603050405020304" pitchFamily="18" charset="0"/>
              </a:rPr>
              <a:t>ngọn</a:t>
            </a:r>
            <a:r>
              <a:rPr lang="en-US" altLang="en-US" sz="1700" dirty="0">
                <a:solidFill>
                  <a:prstClr val="black"/>
                </a:solidFill>
                <a:latin typeface="Times New Roman" panose="02020603050405020304" pitchFamily="18" charset="0"/>
                <a:cs typeface="Times New Roman" panose="02020603050405020304" pitchFamily="18" charset="0"/>
              </a:rPr>
              <a:t> </a:t>
            </a:r>
            <a:r>
              <a:rPr lang="en-US" altLang="en-US" sz="1700" dirty="0" err="1">
                <a:solidFill>
                  <a:prstClr val="black"/>
                </a:solidFill>
                <a:latin typeface="Times New Roman" panose="02020603050405020304" pitchFamily="18" charset="0"/>
                <a:cs typeface="Times New Roman" panose="02020603050405020304" pitchFamily="18" charset="0"/>
              </a:rPr>
              <a:t>lửa</a:t>
            </a:r>
            <a:r>
              <a:rPr lang="en-US" altLang="en-US" sz="1700" dirty="0">
                <a:solidFill>
                  <a:prstClr val="black"/>
                </a:solidFill>
                <a:latin typeface="Times New Roman" panose="02020603050405020304" pitchFamily="18" charset="0"/>
                <a:cs typeface="Times New Roman" panose="02020603050405020304" pitchFamily="18" charset="0"/>
              </a:rPr>
              <a:t> </a:t>
            </a:r>
            <a:r>
              <a:rPr lang="en-US" altLang="en-US" sz="1700" dirty="0" err="1">
                <a:solidFill>
                  <a:prstClr val="black"/>
                </a:solidFill>
                <a:latin typeface="Times New Roman" panose="02020603050405020304" pitchFamily="18" charset="0"/>
                <a:cs typeface="Times New Roman" panose="02020603050405020304" pitchFamily="18" charset="0"/>
              </a:rPr>
              <a:t>hồng</a:t>
            </a:r>
            <a:endParaRPr lang="en-US" altLang="en-US" sz="17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7978873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15766" y="0"/>
            <a:ext cx="12192000" cy="6858000"/>
          </a:xfrm>
          <a:prstGeom prst="rect">
            <a:avLst/>
          </a:prstGeom>
          <a:noFill/>
          <a:ln w="9525">
            <a:noFill/>
            <a:miter lim="800000"/>
            <a:headEnd/>
            <a:tailEnd/>
          </a:ln>
          <a:effectLst/>
        </p:spPr>
      </p:pic>
      <p:sp>
        <p:nvSpPr>
          <p:cNvPr id="3" name="Rounded Rectangle 2"/>
          <p:cNvSpPr/>
          <p:nvPr/>
        </p:nvSpPr>
        <p:spPr>
          <a:xfrm>
            <a:off x="150471" y="220717"/>
            <a:ext cx="11401063" cy="677917"/>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4000" b="1" dirty="0">
                <a:solidFill>
                  <a:srgbClr val="FF0000"/>
                </a:solidFill>
                <a:latin typeface="Times New Roman" pitchFamily="18" charset="0"/>
                <a:cs typeface="Times New Roman" pitchFamily="18" charset="0"/>
              </a:rPr>
              <a:t>1. </a:t>
            </a:r>
            <a:r>
              <a:rPr lang="en-US" sz="4000" b="1" dirty="0" err="1">
                <a:solidFill>
                  <a:srgbClr val="FF0000"/>
                </a:solidFill>
                <a:latin typeface="Times New Roman" pitchFamily="18" charset="0"/>
                <a:cs typeface="Times New Roman" pitchFamily="18" charset="0"/>
              </a:rPr>
              <a:t>Câu</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chuyện</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về</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một</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đêm</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không</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ngủ</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của</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Bác</a:t>
            </a:r>
            <a:endParaRPr lang="en-US" sz="4000" b="1" dirty="0">
              <a:solidFill>
                <a:srgbClr val="FF0000"/>
              </a:solidFill>
              <a:latin typeface="Times New Roman" pitchFamily="18" charset="0"/>
              <a:cs typeface="Times New Roman" pitchFamily="18" charset="0"/>
            </a:endParaRPr>
          </a:p>
        </p:txBody>
      </p:sp>
      <p:grpSp>
        <p:nvGrpSpPr>
          <p:cNvPr id="2" name="Group 4">
            <a:extLst>
              <a:ext uri="{FF2B5EF4-FFF2-40B4-BE49-F238E27FC236}">
                <a16:creationId xmlns="" xmlns:a16="http://schemas.microsoft.com/office/drawing/2014/main" id="{526F8A60-4D70-49D2-8CDF-F9CB74703C00}"/>
              </a:ext>
            </a:extLst>
          </p:cNvPr>
          <p:cNvGrpSpPr>
            <a:grpSpLocks noChangeAspect="1"/>
          </p:cNvGrpSpPr>
          <p:nvPr/>
        </p:nvGrpSpPr>
        <p:grpSpPr bwMode="auto">
          <a:xfrm>
            <a:off x="3941148" y="1762692"/>
            <a:ext cx="739326" cy="764891"/>
            <a:chOff x="2161" y="1035"/>
            <a:chExt cx="1446" cy="1122"/>
          </a:xfrm>
        </p:grpSpPr>
        <p:sp>
          <p:nvSpPr>
            <p:cNvPr id="13" name="Freeform 6">
              <a:extLst>
                <a:ext uri="{FF2B5EF4-FFF2-40B4-BE49-F238E27FC236}">
                  <a16:creationId xmlns="" xmlns:a16="http://schemas.microsoft.com/office/drawing/2014/main" id="{7C5FCE59-DCC8-4BC0-A7E3-223B398917EC}"/>
                </a:ext>
              </a:extLst>
            </p:cNvPr>
            <p:cNvSpPr>
              <a:spLocks/>
            </p:cNvSpPr>
            <p:nvPr/>
          </p:nvSpPr>
          <p:spPr bwMode="auto">
            <a:xfrm>
              <a:off x="2161" y="1239"/>
              <a:ext cx="720" cy="918"/>
            </a:xfrm>
            <a:custGeom>
              <a:avLst/>
              <a:gdLst>
                <a:gd name="T0" fmla="*/ 269 w 269"/>
                <a:gd name="T1" fmla="*/ 315 h 342"/>
                <a:gd name="T2" fmla="*/ 250 w 269"/>
                <a:gd name="T3" fmla="*/ 333 h 342"/>
                <a:gd name="T4" fmla="*/ 19 w 269"/>
                <a:gd name="T5" fmla="*/ 342 h 342"/>
                <a:gd name="T6" fmla="*/ 0 w 269"/>
                <a:gd name="T7" fmla="*/ 324 h 342"/>
                <a:gd name="T8" fmla="*/ 0 w 269"/>
                <a:gd name="T9" fmla="*/ 18 h 342"/>
                <a:gd name="T10" fmla="*/ 19 w 269"/>
                <a:gd name="T11" fmla="*/ 0 h 342"/>
                <a:gd name="T12" fmla="*/ 250 w 269"/>
                <a:gd name="T13" fmla="*/ 27 h 342"/>
                <a:gd name="T14" fmla="*/ 269 w 269"/>
                <a:gd name="T15" fmla="*/ 44 h 342"/>
                <a:gd name="T16" fmla="*/ 269 w 269"/>
                <a:gd name="T17" fmla="*/ 315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9" h="342">
                  <a:moveTo>
                    <a:pt x="269" y="315"/>
                  </a:moveTo>
                  <a:cubicBezTo>
                    <a:pt x="269" y="325"/>
                    <a:pt x="261" y="333"/>
                    <a:pt x="250" y="333"/>
                  </a:cubicBezTo>
                  <a:cubicBezTo>
                    <a:pt x="19" y="342"/>
                    <a:pt x="19" y="342"/>
                    <a:pt x="19" y="342"/>
                  </a:cubicBezTo>
                  <a:cubicBezTo>
                    <a:pt x="8" y="342"/>
                    <a:pt x="0" y="334"/>
                    <a:pt x="0" y="324"/>
                  </a:cubicBezTo>
                  <a:cubicBezTo>
                    <a:pt x="0" y="18"/>
                    <a:pt x="0" y="18"/>
                    <a:pt x="0" y="18"/>
                  </a:cubicBezTo>
                  <a:cubicBezTo>
                    <a:pt x="0" y="8"/>
                    <a:pt x="8" y="0"/>
                    <a:pt x="19" y="0"/>
                  </a:cubicBezTo>
                  <a:cubicBezTo>
                    <a:pt x="250" y="27"/>
                    <a:pt x="250" y="27"/>
                    <a:pt x="250" y="27"/>
                  </a:cubicBezTo>
                  <a:cubicBezTo>
                    <a:pt x="261" y="27"/>
                    <a:pt x="269" y="35"/>
                    <a:pt x="269" y="44"/>
                  </a:cubicBezTo>
                  <a:lnTo>
                    <a:pt x="269" y="315"/>
                  </a:lnTo>
                  <a:close/>
                </a:path>
              </a:pathLst>
            </a:custGeom>
            <a:solidFill>
              <a:srgbClr val="FFFFFF"/>
            </a:solidFill>
            <a:ln w="33338" cap="rnd">
              <a:solidFill>
                <a:srgbClr val="817269"/>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Helvetica" panose="020B0604020202030204" pitchFamily="34" charset="0"/>
              </a:endParaRPr>
            </a:p>
          </p:txBody>
        </p:sp>
        <p:sp>
          <p:nvSpPr>
            <p:cNvPr id="14" name="Freeform 7">
              <a:extLst>
                <a:ext uri="{FF2B5EF4-FFF2-40B4-BE49-F238E27FC236}">
                  <a16:creationId xmlns="" xmlns:a16="http://schemas.microsoft.com/office/drawing/2014/main" id="{FA157C6E-38D3-4EED-8759-A8C12AA7C7E7}"/>
                </a:ext>
              </a:extLst>
            </p:cNvPr>
            <p:cNvSpPr>
              <a:spLocks/>
            </p:cNvSpPr>
            <p:nvPr/>
          </p:nvSpPr>
          <p:spPr bwMode="auto">
            <a:xfrm>
              <a:off x="2218" y="1295"/>
              <a:ext cx="658" cy="806"/>
            </a:xfrm>
            <a:custGeom>
              <a:avLst/>
              <a:gdLst>
                <a:gd name="T0" fmla="*/ 246 w 246"/>
                <a:gd name="T1" fmla="*/ 276 h 300"/>
                <a:gd name="T2" fmla="*/ 228 w 246"/>
                <a:gd name="T3" fmla="*/ 292 h 300"/>
                <a:gd name="T4" fmla="*/ 17 w 246"/>
                <a:gd name="T5" fmla="*/ 300 h 300"/>
                <a:gd name="T6" fmla="*/ 0 w 246"/>
                <a:gd name="T7" fmla="*/ 284 h 300"/>
                <a:gd name="T8" fmla="*/ 0 w 246"/>
                <a:gd name="T9" fmla="*/ 15 h 300"/>
                <a:gd name="T10" fmla="*/ 17 w 246"/>
                <a:gd name="T11" fmla="*/ 0 h 300"/>
                <a:gd name="T12" fmla="*/ 228 w 246"/>
                <a:gd name="T13" fmla="*/ 23 h 300"/>
                <a:gd name="T14" fmla="*/ 246 w 246"/>
                <a:gd name="T15" fmla="*/ 39 h 300"/>
                <a:gd name="T16" fmla="*/ 246 w 246"/>
                <a:gd name="T17" fmla="*/ 276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6" h="300">
                  <a:moveTo>
                    <a:pt x="246" y="276"/>
                  </a:moveTo>
                  <a:cubicBezTo>
                    <a:pt x="246" y="285"/>
                    <a:pt x="238" y="292"/>
                    <a:pt x="228" y="292"/>
                  </a:cubicBezTo>
                  <a:cubicBezTo>
                    <a:pt x="17" y="300"/>
                    <a:pt x="17" y="300"/>
                    <a:pt x="17" y="300"/>
                  </a:cubicBezTo>
                  <a:cubicBezTo>
                    <a:pt x="8" y="300"/>
                    <a:pt x="0" y="293"/>
                    <a:pt x="0" y="284"/>
                  </a:cubicBezTo>
                  <a:cubicBezTo>
                    <a:pt x="0" y="15"/>
                    <a:pt x="0" y="15"/>
                    <a:pt x="0" y="15"/>
                  </a:cubicBezTo>
                  <a:cubicBezTo>
                    <a:pt x="0" y="7"/>
                    <a:pt x="8" y="0"/>
                    <a:pt x="17" y="0"/>
                  </a:cubicBezTo>
                  <a:cubicBezTo>
                    <a:pt x="228" y="23"/>
                    <a:pt x="228" y="23"/>
                    <a:pt x="228" y="23"/>
                  </a:cubicBezTo>
                  <a:cubicBezTo>
                    <a:pt x="238" y="23"/>
                    <a:pt x="246" y="30"/>
                    <a:pt x="246" y="39"/>
                  </a:cubicBezTo>
                  <a:lnTo>
                    <a:pt x="246" y="276"/>
                  </a:lnTo>
                  <a:close/>
                </a:path>
              </a:pathLst>
            </a:custGeom>
            <a:solidFill>
              <a:srgbClr val="FFFFFF"/>
            </a:solidFill>
            <a:ln w="33338" cap="rnd">
              <a:solidFill>
                <a:srgbClr val="817269"/>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Helvetica" panose="020B0604020202030204" pitchFamily="34" charset="0"/>
              </a:endParaRPr>
            </a:p>
          </p:txBody>
        </p:sp>
        <p:sp>
          <p:nvSpPr>
            <p:cNvPr id="15" name="Freeform 8">
              <a:extLst>
                <a:ext uri="{FF2B5EF4-FFF2-40B4-BE49-F238E27FC236}">
                  <a16:creationId xmlns="" xmlns:a16="http://schemas.microsoft.com/office/drawing/2014/main" id="{71F73421-5E6D-4C81-893C-C7A14F719B64}"/>
                </a:ext>
              </a:extLst>
            </p:cNvPr>
            <p:cNvSpPr>
              <a:spLocks/>
            </p:cNvSpPr>
            <p:nvPr/>
          </p:nvSpPr>
          <p:spPr bwMode="auto">
            <a:xfrm>
              <a:off x="2887" y="1239"/>
              <a:ext cx="720" cy="918"/>
            </a:xfrm>
            <a:custGeom>
              <a:avLst/>
              <a:gdLst>
                <a:gd name="T0" fmla="*/ 269 w 269"/>
                <a:gd name="T1" fmla="*/ 324 h 342"/>
                <a:gd name="T2" fmla="*/ 250 w 269"/>
                <a:gd name="T3" fmla="*/ 342 h 342"/>
                <a:gd name="T4" fmla="*/ 19 w 269"/>
                <a:gd name="T5" fmla="*/ 333 h 342"/>
                <a:gd name="T6" fmla="*/ 0 w 269"/>
                <a:gd name="T7" fmla="*/ 315 h 342"/>
                <a:gd name="T8" fmla="*/ 0 w 269"/>
                <a:gd name="T9" fmla="*/ 44 h 342"/>
                <a:gd name="T10" fmla="*/ 19 w 269"/>
                <a:gd name="T11" fmla="*/ 27 h 342"/>
                <a:gd name="T12" fmla="*/ 250 w 269"/>
                <a:gd name="T13" fmla="*/ 0 h 342"/>
                <a:gd name="T14" fmla="*/ 269 w 269"/>
                <a:gd name="T15" fmla="*/ 18 h 342"/>
                <a:gd name="T16" fmla="*/ 269 w 269"/>
                <a:gd name="T17" fmla="*/ 324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9" h="342">
                  <a:moveTo>
                    <a:pt x="269" y="324"/>
                  </a:moveTo>
                  <a:cubicBezTo>
                    <a:pt x="269" y="334"/>
                    <a:pt x="261" y="342"/>
                    <a:pt x="250" y="342"/>
                  </a:cubicBezTo>
                  <a:cubicBezTo>
                    <a:pt x="19" y="333"/>
                    <a:pt x="19" y="333"/>
                    <a:pt x="19" y="333"/>
                  </a:cubicBezTo>
                  <a:cubicBezTo>
                    <a:pt x="8" y="333"/>
                    <a:pt x="0" y="325"/>
                    <a:pt x="0" y="315"/>
                  </a:cubicBezTo>
                  <a:cubicBezTo>
                    <a:pt x="0" y="44"/>
                    <a:pt x="0" y="44"/>
                    <a:pt x="0" y="44"/>
                  </a:cubicBezTo>
                  <a:cubicBezTo>
                    <a:pt x="0" y="35"/>
                    <a:pt x="8" y="27"/>
                    <a:pt x="19" y="27"/>
                  </a:cubicBezTo>
                  <a:cubicBezTo>
                    <a:pt x="250" y="0"/>
                    <a:pt x="250" y="0"/>
                    <a:pt x="250" y="0"/>
                  </a:cubicBezTo>
                  <a:cubicBezTo>
                    <a:pt x="261" y="0"/>
                    <a:pt x="269" y="8"/>
                    <a:pt x="269" y="18"/>
                  </a:cubicBezTo>
                  <a:lnTo>
                    <a:pt x="269" y="324"/>
                  </a:lnTo>
                  <a:close/>
                </a:path>
              </a:pathLst>
            </a:custGeom>
            <a:solidFill>
              <a:srgbClr val="FFFFFF"/>
            </a:solidFill>
            <a:ln w="33338" cap="rnd">
              <a:solidFill>
                <a:srgbClr val="817269"/>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Helvetica" panose="020B0604020202030204" pitchFamily="34" charset="0"/>
              </a:endParaRPr>
            </a:p>
          </p:txBody>
        </p:sp>
        <p:sp>
          <p:nvSpPr>
            <p:cNvPr id="16" name="Freeform 15">
              <a:extLst>
                <a:ext uri="{FF2B5EF4-FFF2-40B4-BE49-F238E27FC236}">
                  <a16:creationId xmlns="" xmlns:a16="http://schemas.microsoft.com/office/drawing/2014/main" id="{A6C573D0-BEFF-4640-82DF-F7CD60668023}"/>
                </a:ext>
              </a:extLst>
            </p:cNvPr>
            <p:cNvSpPr>
              <a:spLocks/>
            </p:cNvSpPr>
            <p:nvPr/>
          </p:nvSpPr>
          <p:spPr bwMode="auto">
            <a:xfrm>
              <a:off x="2895" y="1295"/>
              <a:ext cx="656" cy="806"/>
            </a:xfrm>
            <a:custGeom>
              <a:avLst/>
              <a:gdLst>
                <a:gd name="T0" fmla="*/ 245 w 245"/>
                <a:gd name="T1" fmla="*/ 284 h 300"/>
                <a:gd name="T2" fmla="*/ 228 w 245"/>
                <a:gd name="T3" fmla="*/ 300 h 300"/>
                <a:gd name="T4" fmla="*/ 17 w 245"/>
                <a:gd name="T5" fmla="*/ 292 h 300"/>
                <a:gd name="T6" fmla="*/ 0 w 245"/>
                <a:gd name="T7" fmla="*/ 276 h 300"/>
                <a:gd name="T8" fmla="*/ 0 w 245"/>
                <a:gd name="T9" fmla="*/ 39 h 300"/>
                <a:gd name="T10" fmla="*/ 17 w 245"/>
                <a:gd name="T11" fmla="*/ 23 h 300"/>
                <a:gd name="T12" fmla="*/ 228 w 245"/>
                <a:gd name="T13" fmla="*/ 0 h 300"/>
                <a:gd name="T14" fmla="*/ 245 w 245"/>
                <a:gd name="T15" fmla="*/ 15 h 300"/>
                <a:gd name="T16" fmla="*/ 245 w 245"/>
                <a:gd name="T17" fmla="*/ 284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5" h="300">
                  <a:moveTo>
                    <a:pt x="245" y="284"/>
                  </a:moveTo>
                  <a:cubicBezTo>
                    <a:pt x="245" y="293"/>
                    <a:pt x="237" y="300"/>
                    <a:pt x="228" y="300"/>
                  </a:cubicBezTo>
                  <a:cubicBezTo>
                    <a:pt x="17" y="292"/>
                    <a:pt x="17" y="292"/>
                    <a:pt x="17" y="292"/>
                  </a:cubicBezTo>
                  <a:cubicBezTo>
                    <a:pt x="8" y="292"/>
                    <a:pt x="0" y="285"/>
                    <a:pt x="0" y="276"/>
                  </a:cubicBezTo>
                  <a:cubicBezTo>
                    <a:pt x="0" y="39"/>
                    <a:pt x="0" y="39"/>
                    <a:pt x="0" y="39"/>
                  </a:cubicBezTo>
                  <a:cubicBezTo>
                    <a:pt x="0" y="30"/>
                    <a:pt x="8" y="23"/>
                    <a:pt x="17" y="23"/>
                  </a:cubicBezTo>
                  <a:cubicBezTo>
                    <a:pt x="228" y="0"/>
                    <a:pt x="228" y="0"/>
                    <a:pt x="228" y="0"/>
                  </a:cubicBezTo>
                  <a:cubicBezTo>
                    <a:pt x="237" y="0"/>
                    <a:pt x="245" y="7"/>
                    <a:pt x="245" y="15"/>
                  </a:cubicBezTo>
                  <a:lnTo>
                    <a:pt x="245" y="284"/>
                  </a:lnTo>
                  <a:close/>
                </a:path>
              </a:pathLst>
            </a:custGeom>
            <a:solidFill>
              <a:srgbClr val="FFFFFF"/>
            </a:solidFill>
            <a:ln w="33338" cap="rnd">
              <a:solidFill>
                <a:srgbClr val="817269"/>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Helvetica" panose="020B0604020202030204" pitchFamily="34" charset="0"/>
              </a:endParaRPr>
            </a:p>
          </p:txBody>
        </p:sp>
        <p:sp>
          <p:nvSpPr>
            <p:cNvPr id="17" name="Freeform 16">
              <a:extLst>
                <a:ext uri="{FF2B5EF4-FFF2-40B4-BE49-F238E27FC236}">
                  <a16:creationId xmlns="" xmlns:a16="http://schemas.microsoft.com/office/drawing/2014/main" id="{27063590-B90F-409A-B6FF-129CF6B56726}"/>
                </a:ext>
              </a:extLst>
            </p:cNvPr>
            <p:cNvSpPr>
              <a:spLocks/>
            </p:cNvSpPr>
            <p:nvPr/>
          </p:nvSpPr>
          <p:spPr bwMode="auto">
            <a:xfrm>
              <a:off x="2900" y="1035"/>
              <a:ext cx="546" cy="1103"/>
            </a:xfrm>
            <a:custGeom>
              <a:avLst/>
              <a:gdLst>
                <a:gd name="T0" fmla="*/ 204 w 204"/>
                <a:gd name="T1" fmla="*/ 322 h 411"/>
                <a:gd name="T2" fmla="*/ 184 w 204"/>
                <a:gd name="T3" fmla="*/ 342 h 411"/>
                <a:gd name="T4" fmla="*/ 23 w 204"/>
                <a:gd name="T5" fmla="*/ 403 h 411"/>
                <a:gd name="T6" fmla="*/ 0 w 204"/>
                <a:gd name="T7" fmla="*/ 388 h 411"/>
                <a:gd name="T8" fmla="*/ 0 w 204"/>
                <a:gd name="T9" fmla="*/ 124 h 411"/>
                <a:gd name="T10" fmla="*/ 14 w 204"/>
                <a:gd name="T11" fmla="*/ 100 h 411"/>
                <a:gd name="T12" fmla="*/ 179 w 204"/>
                <a:gd name="T13" fmla="*/ 9 h 411"/>
                <a:gd name="T14" fmla="*/ 204 w 204"/>
                <a:gd name="T15" fmla="*/ 21 h 411"/>
                <a:gd name="T16" fmla="*/ 204 w 204"/>
                <a:gd name="T17" fmla="*/ 322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4" h="411">
                  <a:moveTo>
                    <a:pt x="204" y="322"/>
                  </a:moveTo>
                  <a:cubicBezTo>
                    <a:pt x="204" y="334"/>
                    <a:pt x="194" y="338"/>
                    <a:pt x="184" y="342"/>
                  </a:cubicBezTo>
                  <a:cubicBezTo>
                    <a:pt x="23" y="403"/>
                    <a:pt x="23" y="403"/>
                    <a:pt x="23" y="403"/>
                  </a:cubicBezTo>
                  <a:cubicBezTo>
                    <a:pt x="2" y="411"/>
                    <a:pt x="0" y="398"/>
                    <a:pt x="0" y="388"/>
                  </a:cubicBezTo>
                  <a:cubicBezTo>
                    <a:pt x="0" y="124"/>
                    <a:pt x="0" y="124"/>
                    <a:pt x="0" y="124"/>
                  </a:cubicBezTo>
                  <a:cubicBezTo>
                    <a:pt x="0" y="112"/>
                    <a:pt x="5" y="105"/>
                    <a:pt x="14" y="100"/>
                  </a:cubicBezTo>
                  <a:cubicBezTo>
                    <a:pt x="179" y="9"/>
                    <a:pt x="179" y="9"/>
                    <a:pt x="179" y="9"/>
                  </a:cubicBezTo>
                  <a:cubicBezTo>
                    <a:pt x="197" y="0"/>
                    <a:pt x="204" y="10"/>
                    <a:pt x="204" y="21"/>
                  </a:cubicBezTo>
                  <a:lnTo>
                    <a:pt x="204" y="322"/>
                  </a:lnTo>
                  <a:close/>
                </a:path>
              </a:pathLst>
            </a:custGeom>
            <a:solidFill>
              <a:srgbClr val="FFFFFF"/>
            </a:solidFill>
            <a:ln w="33338" cap="rnd">
              <a:solidFill>
                <a:srgbClr val="817269"/>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Helvetica" panose="020B0604020202030204" pitchFamily="34" charset="0"/>
              </a:endParaRPr>
            </a:p>
          </p:txBody>
        </p:sp>
        <p:sp>
          <p:nvSpPr>
            <p:cNvPr id="18" name="Freeform 17">
              <a:extLst>
                <a:ext uri="{FF2B5EF4-FFF2-40B4-BE49-F238E27FC236}">
                  <a16:creationId xmlns="" xmlns:a16="http://schemas.microsoft.com/office/drawing/2014/main" id="{E076F970-B861-4B21-8FF6-15DF310C8231}"/>
                </a:ext>
              </a:extLst>
            </p:cNvPr>
            <p:cNvSpPr>
              <a:spLocks/>
            </p:cNvSpPr>
            <p:nvPr/>
          </p:nvSpPr>
          <p:spPr bwMode="auto">
            <a:xfrm>
              <a:off x="2900" y="1099"/>
              <a:ext cx="503" cy="988"/>
            </a:xfrm>
            <a:custGeom>
              <a:avLst/>
              <a:gdLst>
                <a:gd name="T0" fmla="*/ 188 w 188"/>
                <a:gd name="T1" fmla="*/ 285 h 368"/>
                <a:gd name="T2" fmla="*/ 169 w 188"/>
                <a:gd name="T3" fmla="*/ 303 h 368"/>
                <a:gd name="T4" fmla="*/ 15 w 188"/>
                <a:gd name="T5" fmla="*/ 362 h 368"/>
                <a:gd name="T6" fmla="*/ 2 w 188"/>
                <a:gd name="T7" fmla="*/ 346 h 368"/>
                <a:gd name="T8" fmla="*/ 2 w 188"/>
                <a:gd name="T9" fmla="*/ 114 h 368"/>
                <a:gd name="T10" fmla="*/ 15 w 188"/>
                <a:gd name="T11" fmla="*/ 93 h 368"/>
                <a:gd name="T12" fmla="*/ 172 w 188"/>
                <a:gd name="T13" fmla="*/ 5 h 368"/>
                <a:gd name="T14" fmla="*/ 188 w 188"/>
                <a:gd name="T15" fmla="*/ 16 h 368"/>
                <a:gd name="T16" fmla="*/ 188 w 188"/>
                <a:gd name="T17" fmla="*/ 285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8" h="368">
                  <a:moveTo>
                    <a:pt x="188" y="285"/>
                  </a:moveTo>
                  <a:cubicBezTo>
                    <a:pt x="188" y="293"/>
                    <a:pt x="181" y="300"/>
                    <a:pt x="169" y="303"/>
                  </a:cubicBezTo>
                  <a:cubicBezTo>
                    <a:pt x="15" y="362"/>
                    <a:pt x="15" y="362"/>
                    <a:pt x="15" y="362"/>
                  </a:cubicBezTo>
                  <a:cubicBezTo>
                    <a:pt x="0" y="368"/>
                    <a:pt x="2" y="355"/>
                    <a:pt x="2" y="346"/>
                  </a:cubicBezTo>
                  <a:cubicBezTo>
                    <a:pt x="2" y="114"/>
                    <a:pt x="2" y="114"/>
                    <a:pt x="2" y="114"/>
                  </a:cubicBezTo>
                  <a:cubicBezTo>
                    <a:pt x="2" y="104"/>
                    <a:pt x="6" y="98"/>
                    <a:pt x="15" y="93"/>
                  </a:cubicBezTo>
                  <a:cubicBezTo>
                    <a:pt x="172" y="5"/>
                    <a:pt x="172" y="5"/>
                    <a:pt x="172" y="5"/>
                  </a:cubicBezTo>
                  <a:cubicBezTo>
                    <a:pt x="182" y="0"/>
                    <a:pt x="188" y="2"/>
                    <a:pt x="188" y="16"/>
                  </a:cubicBezTo>
                  <a:lnTo>
                    <a:pt x="188" y="285"/>
                  </a:lnTo>
                  <a:close/>
                </a:path>
              </a:pathLst>
            </a:custGeom>
            <a:solidFill>
              <a:srgbClr val="FFFFFF"/>
            </a:solidFill>
            <a:ln w="33338" cap="rnd">
              <a:solidFill>
                <a:srgbClr val="817269"/>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Helvetica" panose="020B0604020202030204" pitchFamily="34" charset="0"/>
              </a:endParaRPr>
            </a:p>
          </p:txBody>
        </p:sp>
        <p:sp>
          <p:nvSpPr>
            <p:cNvPr id="19" name="Freeform 18">
              <a:extLst>
                <a:ext uri="{FF2B5EF4-FFF2-40B4-BE49-F238E27FC236}">
                  <a16:creationId xmlns="" xmlns:a16="http://schemas.microsoft.com/office/drawing/2014/main" id="{334CD710-A185-461B-9CBE-92FA025D3D1C}"/>
                </a:ext>
              </a:extLst>
            </p:cNvPr>
            <p:cNvSpPr>
              <a:spLocks/>
            </p:cNvSpPr>
            <p:nvPr/>
          </p:nvSpPr>
          <p:spPr bwMode="auto">
            <a:xfrm>
              <a:off x="2279" y="1035"/>
              <a:ext cx="592" cy="1103"/>
            </a:xfrm>
            <a:custGeom>
              <a:avLst/>
              <a:gdLst>
                <a:gd name="T0" fmla="*/ 0 w 221"/>
                <a:gd name="T1" fmla="*/ 322 h 411"/>
                <a:gd name="T2" fmla="*/ 21 w 221"/>
                <a:gd name="T3" fmla="*/ 342 h 411"/>
                <a:gd name="T4" fmla="*/ 196 w 221"/>
                <a:gd name="T5" fmla="*/ 403 h 411"/>
                <a:gd name="T6" fmla="*/ 221 w 221"/>
                <a:gd name="T7" fmla="*/ 388 h 411"/>
                <a:gd name="T8" fmla="*/ 221 w 221"/>
                <a:gd name="T9" fmla="*/ 124 h 411"/>
                <a:gd name="T10" fmla="*/ 205 w 221"/>
                <a:gd name="T11" fmla="*/ 100 h 411"/>
                <a:gd name="T12" fmla="*/ 26 w 221"/>
                <a:gd name="T13" fmla="*/ 9 h 411"/>
                <a:gd name="T14" fmla="*/ 0 w 221"/>
                <a:gd name="T15" fmla="*/ 21 h 411"/>
                <a:gd name="T16" fmla="*/ 0 w 221"/>
                <a:gd name="T17" fmla="*/ 322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1" h="411">
                  <a:moveTo>
                    <a:pt x="0" y="322"/>
                  </a:moveTo>
                  <a:cubicBezTo>
                    <a:pt x="0" y="334"/>
                    <a:pt x="10" y="338"/>
                    <a:pt x="21" y="342"/>
                  </a:cubicBezTo>
                  <a:cubicBezTo>
                    <a:pt x="196" y="403"/>
                    <a:pt x="196" y="403"/>
                    <a:pt x="196" y="403"/>
                  </a:cubicBezTo>
                  <a:cubicBezTo>
                    <a:pt x="218" y="411"/>
                    <a:pt x="221" y="398"/>
                    <a:pt x="221" y="388"/>
                  </a:cubicBezTo>
                  <a:cubicBezTo>
                    <a:pt x="221" y="124"/>
                    <a:pt x="221" y="124"/>
                    <a:pt x="221" y="124"/>
                  </a:cubicBezTo>
                  <a:cubicBezTo>
                    <a:pt x="221" y="112"/>
                    <a:pt x="216" y="105"/>
                    <a:pt x="205" y="100"/>
                  </a:cubicBezTo>
                  <a:cubicBezTo>
                    <a:pt x="26" y="9"/>
                    <a:pt x="26" y="9"/>
                    <a:pt x="26" y="9"/>
                  </a:cubicBezTo>
                  <a:cubicBezTo>
                    <a:pt x="7" y="0"/>
                    <a:pt x="0" y="10"/>
                    <a:pt x="0" y="21"/>
                  </a:cubicBezTo>
                  <a:lnTo>
                    <a:pt x="0" y="322"/>
                  </a:lnTo>
                  <a:close/>
                </a:path>
              </a:pathLst>
            </a:custGeom>
            <a:solidFill>
              <a:srgbClr val="FFFFFF"/>
            </a:solidFill>
            <a:ln w="33338" cap="rnd">
              <a:solidFill>
                <a:srgbClr val="817269"/>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Helvetica" panose="020B0604020202030204" pitchFamily="34" charset="0"/>
              </a:endParaRPr>
            </a:p>
          </p:txBody>
        </p:sp>
        <p:sp>
          <p:nvSpPr>
            <p:cNvPr id="20" name="Freeform 19">
              <a:extLst>
                <a:ext uri="{FF2B5EF4-FFF2-40B4-BE49-F238E27FC236}">
                  <a16:creationId xmlns="" xmlns:a16="http://schemas.microsoft.com/office/drawing/2014/main" id="{F9C4E945-34E9-4345-9F31-D008F558C22A}"/>
                </a:ext>
              </a:extLst>
            </p:cNvPr>
            <p:cNvSpPr>
              <a:spLocks/>
            </p:cNvSpPr>
            <p:nvPr/>
          </p:nvSpPr>
          <p:spPr bwMode="auto">
            <a:xfrm>
              <a:off x="2325" y="1099"/>
              <a:ext cx="543" cy="988"/>
            </a:xfrm>
            <a:custGeom>
              <a:avLst/>
              <a:gdLst>
                <a:gd name="T0" fmla="*/ 0 w 203"/>
                <a:gd name="T1" fmla="*/ 285 h 368"/>
                <a:gd name="T2" fmla="*/ 20 w 203"/>
                <a:gd name="T3" fmla="*/ 303 h 368"/>
                <a:gd name="T4" fmla="*/ 187 w 203"/>
                <a:gd name="T5" fmla="*/ 362 h 368"/>
                <a:gd name="T6" fmla="*/ 201 w 203"/>
                <a:gd name="T7" fmla="*/ 346 h 368"/>
                <a:gd name="T8" fmla="*/ 201 w 203"/>
                <a:gd name="T9" fmla="*/ 114 h 368"/>
                <a:gd name="T10" fmla="*/ 187 w 203"/>
                <a:gd name="T11" fmla="*/ 93 h 368"/>
                <a:gd name="T12" fmla="*/ 17 w 203"/>
                <a:gd name="T13" fmla="*/ 5 h 368"/>
                <a:gd name="T14" fmla="*/ 0 w 203"/>
                <a:gd name="T15" fmla="*/ 16 h 368"/>
                <a:gd name="T16" fmla="*/ 0 w 203"/>
                <a:gd name="T17" fmla="*/ 285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3" h="368">
                  <a:moveTo>
                    <a:pt x="0" y="285"/>
                  </a:moveTo>
                  <a:cubicBezTo>
                    <a:pt x="0" y="293"/>
                    <a:pt x="8" y="300"/>
                    <a:pt x="20" y="303"/>
                  </a:cubicBezTo>
                  <a:cubicBezTo>
                    <a:pt x="187" y="362"/>
                    <a:pt x="187" y="362"/>
                    <a:pt x="187" y="362"/>
                  </a:cubicBezTo>
                  <a:cubicBezTo>
                    <a:pt x="203" y="368"/>
                    <a:pt x="201" y="355"/>
                    <a:pt x="201" y="346"/>
                  </a:cubicBezTo>
                  <a:cubicBezTo>
                    <a:pt x="201" y="114"/>
                    <a:pt x="201" y="114"/>
                    <a:pt x="201" y="114"/>
                  </a:cubicBezTo>
                  <a:cubicBezTo>
                    <a:pt x="201" y="104"/>
                    <a:pt x="197" y="98"/>
                    <a:pt x="187" y="93"/>
                  </a:cubicBezTo>
                  <a:cubicBezTo>
                    <a:pt x="17" y="5"/>
                    <a:pt x="17" y="5"/>
                    <a:pt x="17" y="5"/>
                  </a:cubicBezTo>
                  <a:cubicBezTo>
                    <a:pt x="7" y="0"/>
                    <a:pt x="0" y="2"/>
                    <a:pt x="0" y="16"/>
                  </a:cubicBezTo>
                  <a:lnTo>
                    <a:pt x="0" y="285"/>
                  </a:lnTo>
                  <a:close/>
                </a:path>
              </a:pathLst>
            </a:custGeom>
            <a:solidFill>
              <a:srgbClr val="FFFFFF"/>
            </a:solidFill>
            <a:ln w="33338" cap="rnd">
              <a:solidFill>
                <a:srgbClr val="817269"/>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Helvetica" panose="020B0604020202030204" pitchFamily="34" charset="0"/>
              </a:endParaRPr>
            </a:p>
          </p:txBody>
        </p:sp>
        <p:sp>
          <p:nvSpPr>
            <p:cNvPr id="21" name="Freeform 20">
              <a:extLst>
                <a:ext uri="{FF2B5EF4-FFF2-40B4-BE49-F238E27FC236}">
                  <a16:creationId xmlns="" xmlns:a16="http://schemas.microsoft.com/office/drawing/2014/main" id="{FB0C3343-FFC7-4C3B-88F0-F6DA79543750}"/>
                </a:ext>
              </a:extLst>
            </p:cNvPr>
            <p:cNvSpPr>
              <a:spLocks/>
            </p:cNvSpPr>
            <p:nvPr/>
          </p:nvSpPr>
          <p:spPr bwMode="auto">
            <a:xfrm>
              <a:off x="2814" y="1977"/>
              <a:ext cx="142" cy="51"/>
            </a:xfrm>
            <a:custGeom>
              <a:avLst/>
              <a:gdLst>
                <a:gd name="T0" fmla="*/ 9 w 53"/>
                <a:gd name="T1" fmla="*/ 4 h 19"/>
                <a:gd name="T2" fmla="*/ 0 w 53"/>
                <a:gd name="T3" fmla="*/ 14 h 19"/>
                <a:gd name="T4" fmla="*/ 0 w 53"/>
                <a:gd name="T5" fmla="*/ 14 h 19"/>
                <a:gd name="T6" fmla="*/ 5 w 53"/>
                <a:gd name="T7" fmla="*/ 19 h 19"/>
                <a:gd name="T8" fmla="*/ 5 w 53"/>
                <a:gd name="T9" fmla="*/ 19 h 19"/>
                <a:gd name="T10" fmla="*/ 10 w 53"/>
                <a:gd name="T11" fmla="*/ 14 h 19"/>
                <a:gd name="T12" fmla="*/ 10 w 53"/>
                <a:gd name="T13" fmla="*/ 14 h 19"/>
                <a:gd name="T14" fmla="*/ 11 w 53"/>
                <a:gd name="T15" fmla="*/ 14 h 19"/>
                <a:gd name="T16" fmla="*/ 11 w 53"/>
                <a:gd name="T17" fmla="*/ 14 h 19"/>
                <a:gd name="T18" fmla="*/ 14 w 53"/>
                <a:gd name="T19" fmla="*/ 12 h 19"/>
                <a:gd name="T20" fmla="*/ 14 w 53"/>
                <a:gd name="T21" fmla="*/ 12 h 19"/>
                <a:gd name="T22" fmla="*/ 26 w 53"/>
                <a:gd name="T23" fmla="*/ 9 h 19"/>
                <a:gd name="T24" fmla="*/ 26 w 53"/>
                <a:gd name="T25" fmla="*/ 9 h 19"/>
                <a:gd name="T26" fmla="*/ 42 w 53"/>
                <a:gd name="T27" fmla="*/ 14 h 19"/>
                <a:gd name="T28" fmla="*/ 42 w 53"/>
                <a:gd name="T29" fmla="*/ 14 h 19"/>
                <a:gd name="T30" fmla="*/ 43 w 53"/>
                <a:gd name="T31" fmla="*/ 14 h 19"/>
                <a:gd name="T32" fmla="*/ 43 w 53"/>
                <a:gd name="T33" fmla="*/ 14 h 19"/>
                <a:gd name="T34" fmla="*/ 43 w 53"/>
                <a:gd name="T35" fmla="*/ 14 h 19"/>
                <a:gd name="T36" fmla="*/ 48 w 53"/>
                <a:gd name="T37" fmla="*/ 19 h 19"/>
                <a:gd name="T38" fmla="*/ 48 w 53"/>
                <a:gd name="T39" fmla="*/ 19 h 19"/>
                <a:gd name="T40" fmla="*/ 53 w 53"/>
                <a:gd name="T41" fmla="*/ 14 h 19"/>
                <a:gd name="T42" fmla="*/ 53 w 53"/>
                <a:gd name="T43" fmla="*/ 14 h 19"/>
                <a:gd name="T44" fmla="*/ 44 w 53"/>
                <a:gd name="T45" fmla="*/ 4 h 19"/>
                <a:gd name="T46" fmla="*/ 44 w 53"/>
                <a:gd name="T47" fmla="*/ 4 h 19"/>
                <a:gd name="T48" fmla="*/ 26 w 53"/>
                <a:gd name="T49" fmla="*/ 0 h 19"/>
                <a:gd name="T50" fmla="*/ 26 w 53"/>
                <a:gd name="T51" fmla="*/ 0 h 19"/>
                <a:gd name="T52" fmla="*/ 9 w 53"/>
                <a:gd name="T53" fmla="*/ 4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3" h="19">
                  <a:moveTo>
                    <a:pt x="9" y="4"/>
                  </a:moveTo>
                  <a:cubicBezTo>
                    <a:pt x="4" y="6"/>
                    <a:pt x="0" y="9"/>
                    <a:pt x="0" y="14"/>
                  </a:cubicBezTo>
                  <a:cubicBezTo>
                    <a:pt x="0" y="14"/>
                    <a:pt x="0" y="14"/>
                    <a:pt x="0" y="14"/>
                  </a:cubicBezTo>
                  <a:cubicBezTo>
                    <a:pt x="0" y="17"/>
                    <a:pt x="2" y="19"/>
                    <a:pt x="5" y="19"/>
                  </a:cubicBezTo>
                  <a:cubicBezTo>
                    <a:pt x="5" y="19"/>
                    <a:pt x="5" y="19"/>
                    <a:pt x="5" y="19"/>
                  </a:cubicBezTo>
                  <a:cubicBezTo>
                    <a:pt x="8" y="19"/>
                    <a:pt x="10" y="17"/>
                    <a:pt x="10" y="14"/>
                  </a:cubicBezTo>
                  <a:cubicBezTo>
                    <a:pt x="10" y="14"/>
                    <a:pt x="10" y="14"/>
                    <a:pt x="10" y="14"/>
                  </a:cubicBezTo>
                  <a:cubicBezTo>
                    <a:pt x="10" y="14"/>
                    <a:pt x="10" y="14"/>
                    <a:pt x="11" y="14"/>
                  </a:cubicBezTo>
                  <a:cubicBezTo>
                    <a:pt x="11" y="14"/>
                    <a:pt x="11" y="14"/>
                    <a:pt x="11" y="14"/>
                  </a:cubicBezTo>
                  <a:cubicBezTo>
                    <a:pt x="11" y="13"/>
                    <a:pt x="12" y="12"/>
                    <a:pt x="14" y="12"/>
                  </a:cubicBezTo>
                  <a:cubicBezTo>
                    <a:pt x="14" y="12"/>
                    <a:pt x="14" y="12"/>
                    <a:pt x="14" y="12"/>
                  </a:cubicBezTo>
                  <a:cubicBezTo>
                    <a:pt x="17" y="10"/>
                    <a:pt x="21" y="9"/>
                    <a:pt x="26" y="9"/>
                  </a:cubicBezTo>
                  <a:cubicBezTo>
                    <a:pt x="26" y="9"/>
                    <a:pt x="26" y="9"/>
                    <a:pt x="26" y="9"/>
                  </a:cubicBezTo>
                  <a:cubicBezTo>
                    <a:pt x="34" y="9"/>
                    <a:pt x="41" y="12"/>
                    <a:pt x="42" y="14"/>
                  </a:cubicBezTo>
                  <a:cubicBezTo>
                    <a:pt x="42" y="14"/>
                    <a:pt x="42" y="14"/>
                    <a:pt x="42" y="14"/>
                  </a:cubicBezTo>
                  <a:cubicBezTo>
                    <a:pt x="43" y="14"/>
                    <a:pt x="43" y="14"/>
                    <a:pt x="43" y="14"/>
                  </a:cubicBezTo>
                  <a:cubicBezTo>
                    <a:pt x="43" y="14"/>
                    <a:pt x="43" y="14"/>
                    <a:pt x="43" y="14"/>
                  </a:cubicBezTo>
                  <a:cubicBezTo>
                    <a:pt x="43" y="14"/>
                    <a:pt x="43" y="14"/>
                    <a:pt x="43" y="14"/>
                  </a:cubicBezTo>
                  <a:cubicBezTo>
                    <a:pt x="43" y="17"/>
                    <a:pt x="45" y="19"/>
                    <a:pt x="48" y="19"/>
                  </a:cubicBezTo>
                  <a:cubicBezTo>
                    <a:pt x="48" y="19"/>
                    <a:pt x="48" y="19"/>
                    <a:pt x="48" y="19"/>
                  </a:cubicBezTo>
                  <a:cubicBezTo>
                    <a:pt x="51" y="19"/>
                    <a:pt x="53" y="17"/>
                    <a:pt x="53" y="14"/>
                  </a:cubicBezTo>
                  <a:cubicBezTo>
                    <a:pt x="53" y="14"/>
                    <a:pt x="53" y="14"/>
                    <a:pt x="53" y="14"/>
                  </a:cubicBezTo>
                  <a:cubicBezTo>
                    <a:pt x="53" y="9"/>
                    <a:pt x="48" y="6"/>
                    <a:pt x="44" y="4"/>
                  </a:cubicBezTo>
                  <a:cubicBezTo>
                    <a:pt x="44" y="4"/>
                    <a:pt x="44" y="4"/>
                    <a:pt x="44" y="4"/>
                  </a:cubicBezTo>
                  <a:cubicBezTo>
                    <a:pt x="39" y="2"/>
                    <a:pt x="33" y="0"/>
                    <a:pt x="26" y="0"/>
                  </a:cubicBezTo>
                  <a:cubicBezTo>
                    <a:pt x="26" y="0"/>
                    <a:pt x="26" y="0"/>
                    <a:pt x="26" y="0"/>
                  </a:cubicBezTo>
                  <a:cubicBezTo>
                    <a:pt x="20" y="0"/>
                    <a:pt x="14" y="2"/>
                    <a:pt x="9" y="4"/>
                  </a:cubicBezTo>
                  <a:close/>
                </a:path>
              </a:pathLst>
            </a:custGeom>
            <a:solidFill>
              <a:srgbClr val="FFFFFF"/>
            </a:solidFill>
            <a:ln w="15875" cap="rnd">
              <a:solidFill>
                <a:srgbClr val="817269"/>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Helvetica" panose="020B0604020202030204" pitchFamily="34" charset="0"/>
              </a:endParaRPr>
            </a:p>
          </p:txBody>
        </p:sp>
        <p:sp>
          <p:nvSpPr>
            <p:cNvPr id="22" name="Freeform 21">
              <a:extLst>
                <a:ext uri="{FF2B5EF4-FFF2-40B4-BE49-F238E27FC236}">
                  <a16:creationId xmlns="" xmlns:a16="http://schemas.microsoft.com/office/drawing/2014/main" id="{731F4D6D-86FE-44B0-82B6-4DBEB9BC9A79}"/>
                </a:ext>
              </a:extLst>
            </p:cNvPr>
            <p:cNvSpPr>
              <a:spLocks/>
            </p:cNvSpPr>
            <p:nvPr/>
          </p:nvSpPr>
          <p:spPr bwMode="auto">
            <a:xfrm>
              <a:off x="2814" y="1902"/>
              <a:ext cx="142" cy="51"/>
            </a:xfrm>
            <a:custGeom>
              <a:avLst/>
              <a:gdLst>
                <a:gd name="T0" fmla="*/ 9 w 53"/>
                <a:gd name="T1" fmla="*/ 3 h 19"/>
                <a:gd name="T2" fmla="*/ 0 w 53"/>
                <a:gd name="T3" fmla="*/ 14 h 19"/>
                <a:gd name="T4" fmla="*/ 0 w 53"/>
                <a:gd name="T5" fmla="*/ 14 h 19"/>
                <a:gd name="T6" fmla="*/ 5 w 53"/>
                <a:gd name="T7" fmla="*/ 19 h 19"/>
                <a:gd name="T8" fmla="*/ 5 w 53"/>
                <a:gd name="T9" fmla="*/ 19 h 19"/>
                <a:gd name="T10" fmla="*/ 10 w 53"/>
                <a:gd name="T11" fmla="*/ 14 h 19"/>
                <a:gd name="T12" fmla="*/ 10 w 53"/>
                <a:gd name="T13" fmla="*/ 14 h 19"/>
                <a:gd name="T14" fmla="*/ 11 w 53"/>
                <a:gd name="T15" fmla="*/ 13 h 19"/>
                <a:gd name="T16" fmla="*/ 11 w 53"/>
                <a:gd name="T17" fmla="*/ 13 h 19"/>
                <a:gd name="T18" fmla="*/ 14 w 53"/>
                <a:gd name="T19" fmla="*/ 11 h 19"/>
                <a:gd name="T20" fmla="*/ 14 w 53"/>
                <a:gd name="T21" fmla="*/ 11 h 19"/>
                <a:gd name="T22" fmla="*/ 26 w 53"/>
                <a:gd name="T23" fmla="*/ 9 h 19"/>
                <a:gd name="T24" fmla="*/ 26 w 53"/>
                <a:gd name="T25" fmla="*/ 9 h 19"/>
                <a:gd name="T26" fmla="*/ 42 w 53"/>
                <a:gd name="T27" fmla="*/ 13 h 19"/>
                <a:gd name="T28" fmla="*/ 42 w 53"/>
                <a:gd name="T29" fmla="*/ 13 h 19"/>
                <a:gd name="T30" fmla="*/ 43 w 53"/>
                <a:gd name="T31" fmla="*/ 14 h 19"/>
                <a:gd name="T32" fmla="*/ 43 w 53"/>
                <a:gd name="T33" fmla="*/ 14 h 19"/>
                <a:gd name="T34" fmla="*/ 43 w 53"/>
                <a:gd name="T35" fmla="*/ 14 h 19"/>
                <a:gd name="T36" fmla="*/ 48 w 53"/>
                <a:gd name="T37" fmla="*/ 19 h 19"/>
                <a:gd name="T38" fmla="*/ 48 w 53"/>
                <a:gd name="T39" fmla="*/ 19 h 19"/>
                <a:gd name="T40" fmla="*/ 53 w 53"/>
                <a:gd name="T41" fmla="*/ 14 h 19"/>
                <a:gd name="T42" fmla="*/ 53 w 53"/>
                <a:gd name="T43" fmla="*/ 14 h 19"/>
                <a:gd name="T44" fmla="*/ 44 w 53"/>
                <a:gd name="T45" fmla="*/ 3 h 19"/>
                <a:gd name="T46" fmla="*/ 44 w 53"/>
                <a:gd name="T47" fmla="*/ 3 h 19"/>
                <a:gd name="T48" fmla="*/ 26 w 53"/>
                <a:gd name="T49" fmla="*/ 0 h 19"/>
                <a:gd name="T50" fmla="*/ 26 w 53"/>
                <a:gd name="T51" fmla="*/ 0 h 19"/>
                <a:gd name="T52" fmla="*/ 9 w 53"/>
                <a:gd name="T53" fmla="*/ 3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3" h="19">
                  <a:moveTo>
                    <a:pt x="9" y="3"/>
                  </a:moveTo>
                  <a:cubicBezTo>
                    <a:pt x="4" y="5"/>
                    <a:pt x="0" y="9"/>
                    <a:pt x="0" y="14"/>
                  </a:cubicBezTo>
                  <a:cubicBezTo>
                    <a:pt x="0" y="14"/>
                    <a:pt x="0" y="14"/>
                    <a:pt x="0" y="14"/>
                  </a:cubicBezTo>
                  <a:cubicBezTo>
                    <a:pt x="0" y="17"/>
                    <a:pt x="2" y="19"/>
                    <a:pt x="5" y="19"/>
                  </a:cubicBezTo>
                  <a:cubicBezTo>
                    <a:pt x="5" y="19"/>
                    <a:pt x="5" y="19"/>
                    <a:pt x="5" y="19"/>
                  </a:cubicBezTo>
                  <a:cubicBezTo>
                    <a:pt x="8" y="19"/>
                    <a:pt x="10" y="17"/>
                    <a:pt x="10" y="14"/>
                  </a:cubicBezTo>
                  <a:cubicBezTo>
                    <a:pt x="10" y="14"/>
                    <a:pt x="10" y="14"/>
                    <a:pt x="10" y="14"/>
                  </a:cubicBezTo>
                  <a:cubicBezTo>
                    <a:pt x="10" y="14"/>
                    <a:pt x="10" y="14"/>
                    <a:pt x="11" y="13"/>
                  </a:cubicBezTo>
                  <a:cubicBezTo>
                    <a:pt x="11" y="13"/>
                    <a:pt x="11" y="13"/>
                    <a:pt x="11" y="13"/>
                  </a:cubicBezTo>
                  <a:cubicBezTo>
                    <a:pt x="11" y="13"/>
                    <a:pt x="12" y="12"/>
                    <a:pt x="14" y="11"/>
                  </a:cubicBezTo>
                  <a:cubicBezTo>
                    <a:pt x="14" y="11"/>
                    <a:pt x="14" y="11"/>
                    <a:pt x="14" y="11"/>
                  </a:cubicBezTo>
                  <a:cubicBezTo>
                    <a:pt x="17" y="10"/>
                    <a:pt x="21" y="9"/>
                    <a:pt x="26" y="9"/>
                  </a:cubicBezTo>
                  <a:cubicBezTo>
                    <a:pt x="26" y="9"/>
                    <a:pt x="26" y="9"/>
                    <a:pt x="26" y="9"/>
                  </a:cubicBezTo>
                  <a:cubicBezTo>
                    <a:pt x="34" y="9"/>
                    <a:pt x="41" y="12"/>
                    <a:pt x="42" y="13"/>
                  </a:cubicBezTo>
                  <a:cubicBezTo>
                    <a:pt x="42" y="13"/>
                    <a:pt x="42" y="13"/>
                    <a:pt x="42" y="13"/>
                  </a:cubicBezTo>
                  <a:cubicBezTo>
                    <a:pt x="43" y="14"/>
                    <a:pt x="43" y="14"/>
                    <a:pt x="43" y="14"/>
                  </a:cubicBezTo>
                  <a:cubicBezTo>
                    <a:pt x="43" y="14"/>
                    <a:pt x="43" y="14"/>
                    <a:pt x="43" y="14"/>
                  </a:cubicBezTo>
                  <a:cubicBezTo>
                    <a:pt x="43" y="14"/>
                    <a:pt x="43" y="14"/>
                    <a:pt x="43" y="14"/>
                  </a:cubicBezTo>
                  <a:cubicBezTo>
                    <a:pt x="43" y="17"/>
                    <a:pt x="45" y="19"/>
                    <a:pt x="48" y="19"/>
                  </a:cubicBezTo>
                  <a:cubicBezTo>
                    <a:pt x="48" y="19"/>
                    <a:pt x="48" y="19"/>
                    <a:pt x="48" y="19"/>
                  </a:cubicBezTo>
                  <a:cubicBezTo>
                    <a:pt x="51" y="19"/>
                    <a:pt x="53" y="17"/>
                    <a:pt x="53" y="14"/>
                  </a:cubicBezTo>
                  <a:cubicBezTo>
                    <a:pt x="53" y="14"/>
                    <a:pt x="53" y="14"/>
                    <a:pt x="53" y="14"/>
                  </a:cubicBezTo>
                  <a:cubicBezTo>
                    <a:pt x="53" y="9"/>
                    <a:pt x="48" y="5"/>
                    <a:pt x="44" y="3"/>
                  </a:cubicBezTo>
                  <a:cubicBezTo>
                    <a:pt x="44" y="3"/>
                    <a:pt x="44" y="3"/>
                    <a:pt x="44" y="3"/>
                  </a:cubicBezTo>
                  <a:cubicBezTo>
                    <a:pt x="39" y="1"/>
                    <a:pt x="33" y="0"/>
                    <a:pt x="26" y="0"/>
                  </a:cubicBezTo>
                  <a:cubicBezTo>
                    <a:pt x="26" y="0"/>
                    <a:pt x="26" y="0"/>
                    <a:pt x="26" y="0"/>
                  </a:cubicBezTo>
                  <a:cubicBezTo>
                    <a:pt x="20" y="0"/>
                    <a:pt x="14" y="1"/>
                    <a:pt x="9" y="3"/>
                  </a:cubicBezTo>
                  <a:close/>
                </a:path>
              </a:pathLst>
            </a:custGeom>
            <a:solidFill>
              <a:srgbClr val="FFFFFF"/>
            </a:solidFill>
            <a:ln w="15875" cap="rnd">
              <a:solidFill>
                <a:srgbClr val="817269"/>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Helvetica" panose="020B0604020202030204" pitchFamily="34" charset="0"/>
              </a:endParaRPr>
            </a:p>
          </p:txBody>
        </p:sp>
        <p:sp>
          <p:nvSpPr>
            <p:cNvPr id="23" name="Freeform 22">
              <a:extLst>
                <a:ext uri="{FF2B5EF4-FFF2-40B4-BE49-F238E27FC236}">
                  <a16:creationId xmlns="" xmlns:a16="http://schemas.microsoft.com/office/drawing/2014/main" id="{C62D577D-8597-47E1-AAB1-89747CCF8099}"/>
                </a:ext>
              </a:extLst>
            </p:cNvPr>
            <p:cNvSpPr>
              <a:spLocks/>
            </p:cNvSpPr>
            <p:nvPr/>
          </p:nvSpPr>
          <p:spPr bwMode="auto">
            <a:xfrm>
              <a:off x="2814" y="1827"/>
              <a:ext cx="142" cy="48"/>
            </a:xfrm>
            <a:custGeom>
              <a:avLst/>
              <a:gdLst>
                <a:gd name="T0" fmla="*/ 9 w 53"/>
                <a:gd name="T1" fmla="*/ 3 h 18"/>
                <a:gd name="T2" fmla="*/ 0 w 53"/>
                <a:gd name="T3" fmla="*/ 14 h 18"/>
                <a:gd name="T4" fmla="*/ 0 w 53"/>
                <a:gd name="T5" fmla="*/ 14 h 18"/>
                <a:gd name="T6" fmla="*/ 5 w 53"/>
                <a:gd name="T7" fmla="*/ 18 h 18"/>
                <a:gd name="T8" fmla="*/ 5 w 53"/>
                <a:gd name="T9" fmla="*/ 18 h 18"/>
                <a:gd name="T10" fmla="*/ 10 w 53"/>
                <a:gd name="T11" fmla="*/ 14 h 18"/>
                <a:gd name="T12" fmla="*/ 10 w 53"/>
                <a:gd name="T13" fmla="*/ 14 h 18"/>
                <a:gd name="T14" fmla="*/ 11 w 53"/>
                <a:gd name="T15" fmla="*/ 13 h 18"/>
                <a:gd name="T16" fmla="*/ 11 w 53"/>
                <a:gd name="T17" fmla="*/ 13 h 18"/>
                <a:gd name="T18" fmla="*/ 14 w 53"/>
                <a:gd name="T19" fmla="*/ 11 h 18"/>
                <a:gd name="T20" fmla="*/ 14 w 53"/>
                <a:gd name="T21" fmla="*/ 11 h 18"/>
                <a:gd name="T22" fmla="*/ 26 w 53"/>
                <a:gd name="T23" fmla="*/ 9 h 18"/>
                <a:gd name="T24" fmla="*/ 26 w 53"/>
                <a:gd name="T25" fmla="*/ 9 h 18"/>
                <a:gd name="T26" fmla="*/ 42 w 53"/>
                <a:gd name="T27" fmla="*/ 13 h 18"/>
                <a:gd name="T28" fmla="*/ 42 w 53"/>
                <a:gd name="T29" fmla="*/ 13 h 18"/>
                <a:gd name="T30" fmla="*/ 43 w 53"/>
                <a:gd name="T31" fmla="*/ 14 h 18"/>
                <a:gd name="T32" fmla="*/ 43 w 53"/>
                <a:gd name="T33" fmla="*/ 14 h 18"/>
                <a:gd name="T34" fmla="*/ 43 w 53"/>
                <a:gd name="T35" fmla="*/ 14 h 18"/>
                <a:gd name="T36" fmla="*/ 48 w 53"/>
                <a:gd name="T37" fmla="*/ 18 h 18"/>
                <a:gd name="T38" fmla="*/ 48 w 53"/>
                <a:gd name="T39" fmla="*/ 18 h 18"/>
                <a:gd name="T40" fmla="*/ 53 w 53"/>
                <a:gd name="T41" fmla="*/ 14 h 18"/>
                <a:gd name="T42" fmla="*/ 53 w 53"/>
                <a:gd name="T43" fmla="*/ 14 h 18"/>
                <a:gd name="T44" fmla="*/ 44 w 53"/>
                <a:gd name="T45" fmla="*/ 3 h 18"/>
                <a:gd name="T46" fmla="*/ 44 w 53"/>
                <a:gd name="T47" fmla="*/ 3 h 18"/>
                <a:gd name="T48" fmla="*/ 26 w 53"/>
                <a:gd name="T49" fmla="*/ 0 h 18"/>
                <a:gd name="T50" fmla="*/ 26 w 53"/>
                <a:gd name="T51" fmla="*/ 0 h 18"/>
                <a:gd name="T52" fmla="*/ 9 w 53"/>
                <a:gd name="T53" fmla="*/ 3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3" h="18">
                  <a:moveTo>
                    <a:pt x="9" y="3"/>
                  </a:moveTo>
                  <a:cubicBezTo>
                    <a:pt x="4" y="5"/>
                    <a:pt x="0" y="8"/>
                    <a:pt x="0" y="14"/>
                  </a:cubicBezTo>
                  <a:cubicBezTo>
                    <a:pt x="0" y="14"/>
                    <a:pt x="0" y="14"/>
                    <a:pt x="0" y="14"/>
                  </a:cubicBezTo>
                  <a:cubicBezTo>
                    <a:pt x="0" y="16"/>
                    <a:pt x="2" y="18"/>
                    <a:pt x="5" y="18"/>
                  </a:cubicBezTo>
                  <a:cubicBezTo>
                    <a:pt x="5" y="18"/>
                    <a:pt x="5" y="18"/>
                    <a:pt x="5" y="18"/>
                  </a:cubicBezTo>
                  <a:cubicBezTo>
                    <a:pt x="8" y="18"/>
                    <a:pt x="10" y="16"/>
                    <a:pt x="10" y="14"/>
                  </a:cubicBezTo>
                  <a:cubicBezTo>
                    <a:pt x="10" y="14"/>
                    <a:pt x="10" y="14"/>
                    <a:pt x="10" y="14"/>
                  </a:cubicBezTo>
                  <a:cubicBezTo>
                    <a:pt x="10" y="14"/>
                    <a:pt x="10" y="14"/>
                    <a:pt x="11" y="13"/>
                  </a:cubicBezTo>
                  <a:cubicBezTo>
                    <a:pt x="11" y="13"/>
                    <a:pt x="11" y="13"/>
                    <a:pt x="11" y="13"/>
                  </a:cubicBezTo>
                  <a:cubicBezTo>
                    <a:pt x="11" y="13"/>
                    <a:pt x="12" y="12"/>
                    <a:pt x="14" y="11"/>
                  </a:cubicBezTo>
                  <a:cubicBezTo>
                    <a:pt x="14" y="11"/>
                    <a:pt x="14" y="11"/>
                    <a:pt x="14" y="11"/>
                  </a:cubicBezTo>
                  <a:cubicBezTo>
                    <a:pt x="17" y="10"/>
                    <a:pt x="21" y="9"/>
                    <a:pt x="26" y="9"/>
                  </a:cubicBezTo>
                  <a:cubicBezTo>
                    <a:pt x="26" y="9"/>
                    <a:pt x="26" y="9"/>
                    <a:pt x="26" y="9"/>
                  </a:cubicBezTo>
                  <a:cubicBezTo>
                    <a:pt x="34" y="9"/>
                    <a:pt x="41" y="11"/>
                    <a:pt x="42" y="13"/>
                  </a:cubicBezTo>
                  <a:cubicBezTo>
                    <a:pt x="42" y="13"/>
                    <a:pt x="42" y="13"/>
                    <a:pt x="42" y="13"/>
                  </a:cubicBezTo>
                  <a:cubicBezTo>
                    <a:pt x="43" y="14"/>
                    <a:pt x="43" y="14"/>
                    <a:pt x="43" y="14"/>
                  </a:cubicBezTo>
                  <a:cubicBezTo>
                    <a:pt x="43" y="14"/>
                    <a:pt x="43" y="14"/>
                    <a:pt x="43" y="14"/>
                  </a:cubicBezTo>
                  <a:cubicBezTo>
                    <a:pt x="43" y="14"/>
                    <a:pt x="43" y="14"/>
                    <a:pt x="43" y="14"/>
                  </a:cubicBezTo>
                  <a:cubicBezTo>
                    <a:pt x="43" y="16"/>
                    <a:pt x="45" y="18"/>
                    <a:pt x="48" y="18"/>
                  </a:cubicBezTo>
                  <a:cubicBezTo>
                    <a:pt x="48" y="18"/>
                    <a:pt x="48" y="18"/>
                    <a:pt x="48" y="18"/>
                  </a:cubicBezTo>
                  <a:cubicBezTo>
                    <a:pt x="51" y="18"/>
                    <a:pt x="53" y="16"/>
                    <a:pt x="53" y="14"/>
                  </a:cubicBezTo>
                  <a:cubicBezTo>
                    <a:pt x="53" y="14"/>
                    <a:pt x="53" y="14"/>
                    <a:pt x="53" y="14"/>
                  </a:cubicBezTo>
                  <a:cubicBezTo>
                    <a:pt x="53" y="8"/>
                    <a:pt x="48" y="5"/>
                    <a:pt x="44" y="3"/>
                  </a:cubicBezTo>
                  <a:cubicBezTo>
                    <a:pt x="44" y="3"/>
                    <a:pt x="44" y="3"/>
                    <a:pt x="44" y="3"/>
                  </a:cubicBezTo>
                  <a:cubicBezTo>
                    <a:pt x="39" y="1"/>
                    <a:pt x="33" y="0"/>
                    <a:pt x="26" y="0"/>
                  </a:cubicBezTo>
                  <a:cubicBezTo>
                    <a:pt x="26" y="0"/>
                    <a:pt x="26" y="0"/>
                    <a:pt x="26" y="0"/>
                  </a:cubicBezTo>
                  <a:cubicBezTo>
                    <a:pt x="20" y="0"/>
                    <a:pt x="14" y="1"/>
                    <a:pt x="9" y="3"/>
                  </a:cubicBezTo>
                  <a:close/>
                </a:path>
              </a:pathLst>
            </a:custGeom>
            <a:solidFill>
              <a:srgbClr val="FFFFFF"/>
            </a:solidFill>
            <a:ln w="15875" cap="rnd">
              <a:solidFill>
                <a:srgbClr val="817269"/>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Helvetica" panose="020B0604020202030204" pitchFamily="34" charset="0"/>
              </a:endParaRPr>
            </a:p>
          </p:txBody>
        </p:sp>
        <p:sp>
          <p:nvSpPr>
            <p:cNvPr id="24" name="Freeform 23">
              <a:extLst>
                <a:ext uri="{FF2B5EF4-FFF2-40B4-BE49-F238E27FC236}">
                  <a16:creationId xmlns="" xmlns:a16="http://schemas.microsoft.com/office/drawing/2014/main" id="{4AE16742-FEA2-4B14-90C8-4E0E49846776}"/>
                </a:ext>
              </a:extLst>
            </p:cNvPr>
            <p:cNvSpPr>
              <a:spLocks/>
            </p:cNvSpPr>
            <p:nvPr/>
          </p:nvSpPr>
          <p:spPr bwMode="auto">
            <a:xfrm>
              <a:off x="2814" y="1752"/>
              <a:ext cx="142" cy="48"/>
            </a:xfrm>
            <a:custGeom>
              <a:avLst/>
              <a:gdLst>
                <a:gd name="T0" fmla="*/ 9 w 53"/>
                <a:gd name="T1" fmla="*/ 3 h 18"/>
                <a:gd name="T2" fmla="*/ 0 w 53"/>
                <a:gd name="T3" fmla="*/ 13 h 18"/>
                <a:gd name="T4" fmla="*/ 0 w 53"/>
                <a:gd name="T5" fmla="*/ 13 h 18"/>
                <a:gd name="T6" fmla="*/ 5 w 53"/>
                <a:gd name="T7" fmla="*/ 18 h 18"/>
                <a:gd name="T8" fmla="*/ 5 w 53"/>
                <a:gd name="T9" fmla="*/ 18 h 18"/>
                <a:gd name="T10" fmla="*/ 10 w 53"/>
                <a:gd name="T11" fmla="*/ 13 h 18"/>
                <a:gd name="T12" fmla="*/ 10 w 53"/>
                <a:gd name="T13" fmla="*/ 13 h 18"/>
                <a:gd name="T14" fmla="*/ 11 w 53"/>
                <a:gd name="T15" fmla="*/ 13 h 18"/>
                <a:gd name="T16" fmla="*/ 11 w 53"/>
                <a:gd name="T17" fmla="*/ 13 h 18"/>
                <a:gd name="T18" fmla="*/ 14 w 53"/>
                <a:gd name="T19" fmla="*/ 11 h 18"/>
                <a:gd name="T20" fmla="*/ 14 w 53"/>
                <a:gd name="T21" fmla="*/ 11 h 18"/>
                <a:gd name="T22" fmla="*/ 26 w 53"/>
                <a:gd name="T23" fmla="*/ 9 h 18"/>
                <a:gd name="T24" fmla="*/ 26 w 53"/>
                <a:gd name="T25" fmla="*/ 9 h 18"/>
                <a:gd name="T26" fmla="*/ 42 w 53"/>
                <a:gd name="T27" fmla="*/ 13 h 18"/>
                <a:gd name="T28" fmla="*/ 42 w 53"/>
                <a:gd name="T29" fmla="*/ 13 h 18"/>
                <a:gd name="T30" fmla="*/ 43 w 53"/>
                <a:gd name="T31" fmla="*/ 13 h 18"/>
                <a:gd name="T32" fmla="*/ 43 w 53"/>
                <a:gd name="T33" fmla="*/ 13 h 18"/>
                <a:gd name="T34" fmla="*/ 43 w 53"/>
                <a:gd name="T35" fmla="*/ 13 h 18"/>
                <a:gd name="T36" fmla="*/ 48 w 53"/>
                <a:gd name="T37" fmla="*/ 18 h 18"/>
                <a:gd name="T38" fmla="*/ 48 w 53"/>
                <a:gd name="T39" fmla="*/ 18 h 18"/>
                <a:gd name="T40" fmla="*/ 53 w 53"/>
                <a:gd name="T41" fmla="*/ 13 h 18"/>
                <a:gd name="T42" fmla="*/ 53 w 53"/>
                <a:gd name="T43" fmla="*/ 13 h 18"/>
                <a:gd name="T44" fmla="*/ 44 w 53"/>
                <a:gd name="T45" fmla="*/ 3 h 18"/>
                <a:gd name="T46" fmla="*/ 44 w 53"/>
                <a:gd name="T47" fmla="*/ 3 h 18"/>
                <a:gd name="T48" fmla="*/ 26 w 53"/>
                <a:gd name="T49" fmla="*/ 0 h 18"/>
                <a:gd name="T50" fmla="*/ 26 w 53"/>
                <a:gd name="T51" fmla="*/ 0 h 18"/>
                <a:gd name="T52" fmla="*/ 9 w 53"/>
                <a:gd name="T53" fmla="*/ 3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3" h="18">
                  <a:moveTo>
                    <a:pt x="9" y="3"/>
                  </a:moveTo>
                  <a:cubicBezTo>
                    <a:pt x="4" y="5"/>
                    <a:pt x="0" y="8"/>
                    <a:pt x="0" y="13"/>
                  </a:cubicBezTo>
                  <a:cubicBezTo>
                    <a:pt x="0" y="13"/>
                    <a:pt x="0" y="13"/>
                    <a:pt x="0" y="13"/>
                  </a:cubicBezTo>
                  <a:cubicBezTo>
                    <a:pt x="0" y="16"/>
                    <a:pt x="2" y="18"/>
                    <a:pt x="5" y="18"/>
                  </a:cubicBezTo>
                  <a:cubicBezTo>
                    <a:pt x="5" y="18"/>
                    <a:pt x="5" y="18"/>
                    <a:pt x="5" y="18"/>
                  </a:cubicBezTo>
                  <a:cubicBezTo>
                    <a:pt x="8" y="18"/>
                    <a:pt x="10" y="16"/>
                    <a:pt x="10" y="13"/>
                  </a:cubicBezTo>
                  <a:cubicBezTo>
                    <a:pt x="10" y="13"/>
                    <a:pt x="10" y="13"/>
                    <a:pt x="10" y="13"/>
                  </a:cubicBezTo>
                  <a:cubicBezTo>
                    <a:pt x="10" y="13"/>
                    <a:pt x="10" y="13"/>
                    <a:pt x="11" y="13"/>
                  </a:cubicBezTo>
                  <a:cubicBezTo>
                    <a:pt x="11" y="13"/>
                    <a:pt x="11" y="13"/>
                    <a:pt x="11" y="13"/>
                  </a:cubicBezTo>
                  <a:cubicBezTo>
                    <a:pt x="11" y="12"/>
                    <a:pt x="12" y="12"/>
                    <a:pt x="14" y="11"/>
                  </a:cubicBezTo>
                  <a:cubicBezTo>
                    <a:pt x="14" y="11"/>
                    <a:pt x="14" y="11"/>
                    <a:pt x="14" y="11"/>
                  </a:cubicBezTo>
                  <a:cubicBezTo>
                    <a:pt x="17" y="10"/>
                    <a:pt x="21" y="9"/>
                    <a:pt x="26" y="9"/>
                  </a:cubicBezTo>
                  <a:cubicBezTo>
                    <a:pt x="26" y="9"/>
                    <a:pt x="26" y="9"/>
                    <a:pt x="26" y="9"/>
                  </a:cubicBezTo>
                  <a:cubicBezTo>
                    <a:pt x="34" y="9"/>
                    <a:pt x="41" y="11"/>
                    <a:pt x="42" y="13"/>
                  </a:cubicBezTo>
                  <a:cubicBezTo>
                    <a:pt x="42" y="13"/>
                    <a:pt x="42" y="13"/>
                    <a:pt x="42" y="13"/>
                  </a:cubicBezTo>
                  <a:cubicBezTo>
                    <a:pt x="43" y="13"/>
                    <a:pt x="43" y="13"/>
                    <a:pt x="43" y="13"/>
                  </a:cubicBezTo>
                  <a:cubicBezTo>
                    <a:pt x="43" y="13"/>
                    <a:pt x="43" y="13"/>
                    <a:pt x="43" y="13"/>
                  </a:cubicBezTo>
                  <a:cubicBezTo>
                    <a:pt x="43" y="13"/>
                    <a:pt x="43" y="13"/>
                    <a:pt x="43" y="13"/>
                  </a:cubicBezTo>
                  <a:cubicBezTo>
                    <a:pt x="43" y="16"/>
                    <a:pt x="45" y="18"/>
                    <a:pt x="48" y="18"/>
                  </a:cubicBezTo>
                  <a:cubicBezTo>
                    <a:pt x="48" y="18"/>
                    <a:pt x="48" y="18"/>
                    <a:pt x="48" y="18"/>
                  </a:cubicBezTo>
                  <a:cubicBezTo>
                    <a:pt x="51" y="18"/>
                    <a:pt x="53" y="16"/>
                    <a:pt x="53" y="13"/>
                  </a:cubicBezTo>
                  <a:cubicBezTo>
                    <a:pt x="53" y="13"/>
                    <a:pt x="53" y="13"/>
                    <a:pt x="53" y="13"/>
                  </a:cubicBezTo>
                  <a:cubicBezTo>
                    <a:pt x="53" y="8"/>
                    <a:pt x="48" y="5"/>
                    <a:pt x="44" y="3"/>
                  </a:cubicBezTo>
                  <a:cubicBezTo>
                    <a:pt x="44" y="3"/>
                    <a:pt x="44" y="3"/>
                    <a:pt x="44" y="3"/>
                  </a:cubicBezTo>
                  <a:cubicBezTo>
                    <a:pt x="39" y="1"/>
                    <a:pt x="33" y="0"/>
                    <a:pt x="26" y="0"/>
                  </a:cubicBezTo>
                  <a:cubicBezTo>
                    <a:pt x="26" y="0"/>
                    <a:pt x="26" y="0"/>
                    <a:pt x="26" y="0"/>
                  </a:cubicBezTo>
                  <a:cubicBezTo>
                    <a:pt x="20" y="0"/>
                    <a:pt x="14" y="1"/>
                    <a:pt x="9" y="3"/>
                  </a:cubicBezTo>
                  <a:close/>
                </a:path>
              </a:pathLst>
            </a:custGeom>
            <a:solidFill>
              <a:srgbClr val="FFFFFF"/>
            </a:solidFill>
            <a:ln w="15875" cap="rnd">
              <a:solidFill>
                <a:srgbClr val="817269"/>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Helvetica" panose="020B0604020202030204" pitchFamily="34" charset="0"/>
              </a:endParaRPr>
            </a:p>
          </p:txBody>
        </p:sp>
        <p:sp>
          <p:nvSpPr>
            <p:cNvPr id="25" name="Freeform 24">
              <a:extLst>
                <a:ext uri="{FF2B5EF4-FFF2-40B4-BE49-F238E27FC236}">
                  <a16:creationId xmlns="" xmlns:a16="http://schemas.microsoft.com/office/drawing/2014/main" id="{E6DDBD49-0472-41AC-AAD6-54DF19D12BDA}"/>
                </a:ext>
              </a:extLst>
            </p:cNvPr>
            <p:cNvSpPr>
              <a:spLocks/>
            </p:cNvSpPr>
            <p:nvPr/>
          </p:nvSpPr>
          <p:spPr bwMode="auto">
            <a:xfrm>
              <a:off x="2814" y="1674"/>
              <a:ext cx="142" cy="51"/>
            </a:xfrm>
            <a:custGeom>
              <a:avLst/>
              <a:gdLst>
                <a:gd name="T0" fmla="*/ 9 w 53"/>
                <a:gd name="T1" fmla="*/ 3 h 19"/>
                <a:gd name="T2" fmla="*/ 0 w 53"/>
                <a:gd name="T3" fmla="*/ 14 h 19"/>
                <a:gd name="T4" fmla="*/ 0 w 53"/>
                <a:gd name="T5" fmla="*/ 14 h 19"/>
                <a:gd name="T6" fmla="*/ 5 w 53"/>
                <a:gd name="T7" fmla="*/ 19 h 19"/>
                <a:gd name="T8" fmla="*/ 5 w 53"/>
                <a:gd name="T9" fmla="*/ 19 h 19"/>
                <a:gd name="T10" fmla="*/ 10 w 53"/>
                <a:gd name="T11" fmla="*/ 14 h 19"/>
                <a:gd name="T12" fmla="*/ 10 w 53"/>
                <a:gd name="T13" fmla="*/ 14 h 19"/>
                <a:gd name="T14" fmla="*/ 11 w 53"/>
                <a:gd name="T15" fmla="*/ 13 h 19"/>
                <a:gd name="T16" fmla="*/ 11 w 53"/>
                <a:gd name="T17" fmla="*/ 13 h 19"/>
                <a:gd name="T18" fmla="*/ 14 w 53"/>
                <a:gd name="T19" fmla="*/ 12 h 19"/>
                <a:gd name="T20" fmla="*/ 14 w 53"/>
                <a:gd name="T21" fmla="*/ 12 h 19"/>
                <a:gd name="T22" fmla="*/ 26 w 53"/>
                <a:gd name="T23" fmla="*/ 9 h 19"/>
                <a:gd name="T24" fmla="*/ 26 w 53"/>
                <a:gd name="T25" fmla="*/ 9 h 19"/>
                <a:gd name="T26" fmla="*/ 42 w 53"/>
                <a:gd name="T27" fmla="*/ 13 h 19"/>
                <a:gd name="T28" fmla="*/ 42 w 53"/>
                <a:gd name="T29" fmla="*/ 13 h 19"/>
                <a:gd name="T30" fmla="*/ 43 w 53"/>
                <a:gd name="T31" fmla="*/ 14 h 19"/>
                <a:gd name="T32" fmla="*/ 43 w 53"/>
                <a:gd name="T33" fmla="*/ 14 h 19"/>
                <a:gd name="T34" fmla="*/ 43 w 53"/>
                <a:gd name="T35" fmla="*/ 14 h 19"/>
                <a:gd name="T36" fmla="*/ 48 w 53"/>
                <a:gd name="T37" fmla="*/ 19 h 19"/>
                <a:gd name="T38" fmla="*/ 48 w 53"/>
                <a:gd name="T39" fmla="*/ 19 h 19"/>
                <a:gd name="T40" fmla="*/ 53 w 53"/>
                <a:gd name="T41" fmla="*/ 14 h 19"/>
                <a:gd name="T42" fmla="*/ 53 w 53"/>
                <a:gd name="T43" fmla="*/ 14 h 19"/>
                <a:gd name="T44" fmla="*/ 44 w 53"/>
                <a:gd name="T45" fmla="*/ 3 h 19"/>
                <a:gd name="T46" fmla="*/ 44 w 53"/>
                <a:gd name="T47" fmla="*/ 3 h 19"/>
                <a:gd name="T48" fmla="*/ 26 w 53"/>
                <a:gd name="T49" fmla="*/ 0 h 19"/>
                <a:gd name="T50" fmla="*/ 26 w 53"/>
                <a:gd name="T51" fmla="*/ 0 h 19"/>
                <a:gd name="T52" fmla="*/ 9 w 53"/>
                <a:gd name="T53" fmla="*/ 3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3" h="19">
                  <a:moveTo>
                    <a:pt x="9" y="3"/>
                  </a:moveTo>
                  <a:cubicBezTo>
                    <a:pt x="4" y="6"/>
                    <a:pt x="0" y="9"/>
                    <a:pt x="0" y="14"/>
                  </a:cubicBezTo>
                  <a:cubicBezTo>
                    <a:pt x="0" y="14"/>
                    <a:pt x="0" y="14"/>
                    <a:pt x="0" y="14"/>
                  </a:cubicBezTo>
                  <a:cubicBezTo>
                    <a:pt x="0" y="17"/>
                    <a:pt x="2" y="19"/>
                    <a:pt x="5" y="19"/>
                  </a:cubicBezTo>
                  <a:cubicBezTo>
                    <a:pt x="5" y="19"/>
                    <a:pt x="5" y="19"/>
                    <a:pt x="5" y="19"/>
                  </a:cubicBezTo>
                  <a:cubicBezTo>
                    <a:pt x="8" y="19"/>
                    <a:pt x="10" y="17"/>
                    <a:pt x="10" y="14"/>
                  </a:cubicBezTo>
                  <a:cubicBezTo>
                    <a:pt x="10" y="14"/>
                    <a:pt x="10" y="14"/>
                    <a:pt x="10" y="14"/>
                  </a:cubicBezTo>
                  <a:cubicBezTo>
                    <a:pt x="10" y="14"/>
                    <a:pt x="10" y="14"/>
                    <a:pt x="11" y="13"/>
                  </a:cubicBezTo>
                  <a:cubicBezTo>
                    <a:pt x="11" y="13"/>
                    <a:pt x="11" y="13"/>
                    <a:pt x="11" y="13"/>
                  </a:cubicBezTo>
                  <a:cubicBezTo>
                    <a:pt x="11" y="13"/>
                    <a:pt x="12" y="12"/>
                    <a:pt x="14" y="12"/>
                  </a:cubicBezTo>
                  <a:cubicBezTo>
                    <a:pt x="14" y="12"/>
                    <a:pt x="14" y="12"/>
                    <a:pt x="14" y="12"/>
                  </a:cubicBezTo>
                  <a:cubicBezTo>
                    <a:pt x="17" y="10"/>
                    <a:pt x="21" y="9"/>
                    <a:pt x="26" y="9"/>
                  </a:cubicBezTo>
                  <a:cubicBezTo>
                    <a:pt x="26" y="9"/>
                    <a:pt x="26" y="9"/>
                    <a:pt x="26" y="9"/>
                  </a:cubicBezTo>
                  <a:cubicBezTo>
                    <a:pt x="34" y="9"/>
                    <a:pt x="41" y="12"/>
                    <a:pt x="42" y="13"/>
                  </a:cubicBezTo>
                  <a:cubicBezTo>
                    <a:pt x="42" y="13"/>
                    <a:pt x="42" y="13"/>
                    <a:pt x="42" y="13"/>
                  </a:cubicBezTo>
                  <a:cubicBezTo>
                    <a:pt x="43" y="14"/>
                    <a:pt x="43" y="14"/>
                    <a:pt x="43" y="14"/>
                  </a:cubicBezTo>
                  <a:cubicBezTo>
                    <a:pt x="43" y="14"/>
                    <a:pt x="43" y="14"/>
                    <a:pt x="43" y="14"/>
                  </a:cubicBezTo>
                  <a:cubicBezTo>
                    <a:pt x="43" y="14"/>
                    <a:pt x="43" y="14"/>
                    <a:pt x="43" y="14"/>
                  </a:cubicBezTo>
                  <a:cubicBezTo>
                    <a:pt x="43" y="17"/>
                    <a:pt x="45" y="19"/>
                    <a:pt x="48" y="19"/>
                  </a:cubicBezTo>
                  <a:cubicBezTo>
                    <a:pt x="48" y="19"/>
                    <a:pt x="48" y="19"/>
                    <a:pt x="48" y="19"/>
                  </a:cubicBezTo>
                  <a:cubicBezTo>
                    <a:pt x="51" y="19"/>
                    <a:pt x="53" y="17"/>
                    <a:pt x="53" y="14"/>
                  </a:cubicBezTo>
                  <a:cubicBezTo>
                    <a:pt x="53" y="14"/>
                    <a:pt x="53" y="14"/>
                    <a:pt x="53" y="14"/>
                  </a:cubicBezTo>
                  <a:cubicBezTo>
                    <a:pt x="53" y="9"/>
                    <a:pt x="48" y="6"/>
                    <a:pt x="44" y="3"/>
                  </a:cubicBezTo>
                  <a:cubicBezTo>
                    <a:pt x="44" y="3"/>
                    <a:pt x="44" y="3"/>
                    <a:pt x="44" y="3"/>
                  </a:cubicBezTo>
                  <a:cubicBezTo>
                    <a:pt x="39" y="1"/>
                    <a:pt x="33" y="0"/>
                    <a:pt x="26" y="0"/>
                  </a:cubicBezTo>
                  <a:cubicBezTo>
                    <a:pt x="26" y="0"/>
                    <a:pt x="26" y="0"/>
                    <a:pt x="26" y="0"/>
                  </a:cubicBezTo>
                  <a:cubicBezTo>
                    <a:pt x="20" y="0"/>
                    <a:pt x="14" y="1"/>
                    <a:pt x="9" y="3"/>
                  </a:cubicBezTo>
                  <a:close/>
                </a:path>
              </a:pathLst>
            </a:custGeom>
            <a:solidFill>
              <a:srgbClr val="FFFFFF"/>
            </a:solidFill>
            <a:ln w="15875" cap="rnd">
              <a:solidFill>
                <a:srgbClr val="817269"/>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Helvetica" panose="020B0604020202030204" pitchFamily="34" charset="0"/>
              </a:endParaRPr>
            </a:p>
          </p:txBody>
        </p:sp>
        <p:sp>
          <p:nvSpPr>
            <p:cNvPr id="26" name="Freeform 25">
              <a:extLst>
                <a:ext uri="{FF2B5EF4-FFF2-40B4-BE49-F238E27FC236}">
                  <a16:creationId xmlns="" xmlns:a16="http://schemas.microsoft.com/office/drawing/2014/main" id="{9C9F87E1-9260-4F89-9444-FAB8D28B18E8}"/>
                </a:ext>
              </a:extLst>
            </p:cNvPr>
            <p:cNvSpPr>
              <a:spLocks/>
            </p:cNvSpPr>
            <p:nvPr/>
          </p:nvSpPr>
          <p:spPr bwMode="auto">
            <a:xfrm>
              <a:off x="2814" y="1598"/>
              <a:ext cx="142" cy="49"/>
            </a:xfrm>
            <a:custGeom>
              <a:avLst/>
              <a:gdLst>
                <a:gd name="T0" fmla="*/ 9 w 53"/>
                <a:gd name="T1" fmla="*/ 3 h 18"/>
                <a:gd name="T2" fmla="*/ 0 w 53"/>
                <a:gd name="T3" fmla="*/ 14 h 18"/>
                <a:gd name="T4" fmla="*/ 0 w 53"/>
                <a:gd name="T5" fmla="*/ 14 h 18"/>
                <a:gd name="T6" fmla="*/ 5 w 53"/>
                <a:gd name="T7" fmla="*/ 18 h 18"/>
                <a:gd name="T8" fmla="*/ 5 w 53"/>
                <a:gd name="T9" fmla="*/ 18 h 18"/>
                <a:gd name="T10" fmla="*/ 10 w 53"/>
                <a:gd name="T11" fmla="*/ 14 h 18"/>
                <a:gd name="T12" fmla="*/ 10 w 53"/>
                <a:gd name="T13" fmla="*/ 14 h 18"/>
                <a:gd name="T14" fmla="*/ 11 w 53"/>
                <a:gd name="T15" fmla="*/ 13 h 18"/>
                <a:gd name="T16" fmla="*/ 11 w 53"/>
                <a:gd name="T17" fmla="*/ 13 h 18"/>
                <a:gd name="T18" fmla="*/ 14 w 53"/>
                <a:gd name="T19" fmla="*/ 11 h 18"/>
                <a:gd name="T20" fmla="*/ 14 w 53"/>
                <a:gd name="T21" fmla="*/ 11 h 18"/>
                <a:gd name="T22" fmla="*/ 26 w 53"/>
                <a:gd name="T23" fmla="*/ 9 h 18"/>
                <a:gd name="T24" fmla="*/ 26 w 53"/>
                <a:gd name="T25" fmla="*/ 9 h 18"/>
                <a:gd name="T26" fmla="*/ 42 w 53"/>
                <a:gd name="T27" fmla="*/ 13 h 18"/>
                <a:gd name="T28" fmla="*/ 42 w 53"/>
                <a:gd name="T29" fmla="*/ 13 h 18"/>
                <a:gd name="T30" fmla="*/ 43 w 53"/>
                <a:gd name="T31" fmla="*/ 14 h 18"/>
                <a:gd name="T32" fmla="*/ 43 w 53"/>
                <a:gd name="T33" fmla="*/ 14 h 18"/>
                <a:gd name="T34" fmla="*/ 43 w 53"/>
                <a:gd name="T35" fmla="*/ 14 h 18"/>
                <a:gd name="T36" fmla="*/ 48 w 53"/>
                <a:gd name="T37" fmla="*/ 18 h 18"/>
                <a:gd name="T38" fmla="*/ 48 w 53"/>
                <a:gd name="T39" fmla="*/ 18 h 18"/>
                <a:gd name="T40" fmla="*/ 53 w 53"/>
                <a:gd name="T41" fmla="*/ 14 h 18"/>
                <a:gd name="T42" fmla="*/ 53 w 53"/>
                <a:gd name="T43" fmla="*/ 14 h 18"/>
                <a:gd name="T44" fmla="*/ 44 w 53"/>
                <a:gd name="T45" fmla="*/ 3 h 18"/>
                <a:gd name="T46" fmla="*/ 44 w 53"/>
                <a:gd name="T47" fmla="*/ 3 h 18"/>
                <a:gd name="T48" fmla="*/ 26 w 53"/>
                <a:gd name="T49" fmla="*/ 0 h 18"/>
                <a:gd name="T50" fmla="*/ 26 w 53"/>
                <a:gd name="T51" fmla="*/ 0 h 18"/>
                <a:gd name="T52" fmla="*/ 9 w 53"/>
                <a:gd name="T53" fmla="*/ 3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3" h="18">
                  <a:moveTo>
                    <a:pt x="9" y="3"/>
                  </a:moveTo>
                  <a:cubicBezTo>
                    <a:pt x="4" y="5"/>
                    <a:pt x="0" y="9"/>
                    <a:pt x="0" y="14"/>
                  </a:cubicBezTo>
                  <a:cubicBezTo>
                    <a:pt x="0" y="14"/>
                    <a:pt x="0" y="14"/>
                    <a:pt x="0" y="14"/>
                  </a:cubicBezTo>
                  <a:cubicBezTo>
                    <a:pt x="0" y="16"/>
                    <a:pt x="2" y="18"/>
                    <a:pt x="5" y="18"/>
                  </a:cubicBezTo>
                  <a:cubicBezTo>
                    <a:pt x="5" y="18"/>
                    <a:pt x="5" y="18"/>
                    <a:pt x="5" y="18"/>
                  </a:cubicBezTo>
                  <a:cubicBezTo>
                    <a:pt x="8" y="18"/>
                    <a:pt x="10" y="16"/>
                    <a:pt x="10" y="14"/>
                  </a:cubicBezTo>
                  <a:cubicBezTo>
                    <a:pt x="10" y="14"/>
                    <a:pt x="10" y="14"/>
                    <a:pt x="10" y="14"/>
                  </a:cubicBezTo>
                  <a:cubicBezTo>
                    <a:pt x="10" y="14"/>
                    <a:pt x="10" y="14"/>
                    <a:pt x="11" y="13"/>
                  </a:cubicBezTo>
                  <a:cubicBezTo>
                    <a:pt x="11" y="13"/>
                    <a:pt x="11" y="13"/>
                    <a:pt x="11" y="13"/>
                  </a:cubicBezTo>
                  <a:cubicBezTo>
                    <a:pt x="11" y="13"/>
                    <a:pt x="12" y="12"/>
                    <a:pt x="14" y="11"/>
                  </a:cubicBezTo>
                  <a:cubicBezTo>
                    <a:pt x="14" y="11"/>
                    <a:pt x="14" y="11"/>
                    <a:pt x="14" y="11"/>
                  </a:cubicBezTo>
                  <a:cubicBezTo>
                    <a:pt x="17" y="10"/>
                    <a:pt x="21" y="9"/>
                    <a:pt x="26" y="9"/>
                  </a:cubicBezTo>
                  <a:cubicBezTo>
                    <a:pt x="26" y="9"/>
                    <a:pt x="26" y="9"/>
                    <a:pt x="26" y="9"/>
                  </a:cubicBezTo>
                  <a:cubicBezTo>
                    <a:pt x="34" y="9"/>
                    <a:pt x="41" y="12"/>
                    <a:pt x="42" y="13"/>
                  </a:cubicBezTo>
                  <a:cubicBezTo>
                    <a:pt x="42" y="13"/>
                    <a:pt x="42" y="13"/>
                    <a:pt x="42" y="13"/>
                  </a:cubicBezTo>
                  <a:cubicBezTo>
                    <a:pt x="43" y="14"/>
                    <a:pt x="43" y="14"/>
                    <a:pt x="43" y="14"/>
                  </a:cubicBezTo>
                  <a:cubicBezTo>
                    <a:pt x="43" y="14"/>
                    <a:pt x="43" y="14"/>
                    <a:pt x="43" y="14"/>
                  </a:cubicBezTo>
                  <a:cubicBezTo>
                    <a:pt x="43" y="14"/>
                    <a:pt x="43" y="14"/>
                    <a:pt x="43" y="14"/>
                  </a:cubicBezTo>
                  <a:cubicBezTo>
                    <a:pt x="43" y="16"/>
                    <a:pt x="45" y="18"/>
                    <a:pt x="48" y="18"/>
                  </a:cubicBezTo>
                  <a:cubicBezTo>
                    <a:pt x="48" y="18"/>
                    <a:pt x="48" y="18"/>
                    <a:pt x="48" y="18"/>
                  </a:cubicBezTo>
                  <a:cubicBezTo>
                    <a:pt x="51" y="18"/>
                    <a:pt x="53" y="16"/>
                    <a:pt x="53" y="14"/>
                  </a:cubicBezTo>
                  <a:cubicBezTo>
                    <a:pt x="53" y="14"/>
                    <a:pt x="53" y="14"/>
                    <a:pt x="53" y="14"/>
                  </a:cubicBezTo>
                  <a:cubicBezTo>
                    <a:pt x="53" y="9"/>
                    <a:pt x="48" y="5"/>
                    <a:pt x="44" y="3"/>
                  </a:cubicBezTo>
                  <a:cubicBezTo>
                    <a:pt x="44" y="3"/>
                    <a:pt x="44" y="3"/>
                    <a:pt x="44" y="3"/>
                  </a:cubicBezTo>
                  <a:cubicBezTo>
                    <a:pt x="39" y="1"/>
                    <a:pt x="33" y="0"/>
                    <a:pt x="26" y="0"/>
                  </a:cubicBezTo>
                  <a:cubicBezTo>
                    <a:pt x="26" y="0"/>
                    <a:pt x="26" y="0"/>
                    <a:pt x="26" y="0"/>
                  </a:cubicBezTo>
                  <a:cubicBezTo>
                    <a:pt x="20" y="0"/>
                    <a:pt x="14" y="1"/>
                    <a:pt x="9" y="3"/>
                  </a:cubicBezTo>
                  <a:close/>
                </a:path>
              </a:pathLst>
            </a:custGeom>
            <a:solidFill>
              <a:srgbClr val="FFFFFF"/>
            </a:solidFill>
            <a:ln w="15875" cap="rnd">
              <a:solidFill>
                <a:srgbClr val="817269"/>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Helvetica" panose="020B0604020202030204" pitchFamily="34" charset="0"/>
              </a:endParaRPr>
            </a:p>
          </p:txBody>
        </p:sp>
        <p:sp>
          <p:nvSpPr>
            <p:cNvPr id="27" name="Freeform 26">
              <a:extLst>
                <a:ext uri="{FF2B5EF4-FFF2-40B4-BE49-F238E27FC236}">
                  <a16:creationId xmlns="" xmlns:a16="http://schemas.microsoft.com/office/drawing/2014/main" id="{7E9837B1-BCFA-4486-8C82-B83F85217B92}"/>
                </a:ext>
              </a:extLst>
            </p:cNvPr>
            <p:cNvSpPr>
              <a:spLocks/>
            </p:cNvSpPr>
            <p:nvPr/>
          </p:nvSpPr>
          <p:spPr bwMode="auto">
            <a:xfrm>
              <a:off x="2814" y="1523"/>
              <a:ext cx="142" cy="49"/>
            </a:xfrm>
            <a:custGeom>
              <a:avLst/>
              <a:gdLst>
                <a:gd name="T0" fmla="*/ 9 w 53"/>
                <a:gd name="T1" fmla="*/ 3 h 18"/>
                <a:gd name="T2" fmla="*/ 0 w 53"/>
                <a:gd name="T3" fmla="*/ 14 h 18"/>
                <a:gd name="T4" fmla="*/ 0 w 53"/>
                <a:gd name="T5" fmla="*/ 14 h 18"/>
                <a:gd name="T6" fmla="*/ 5 w 53"/>
                <a:gd name="T7" fmla="*/ 18 h 18"/>
                <a:gd name="T8" fmla="*/ 5 w 53"/>
                <a:gd name="T9" fmla="*/ 18 h 18"/>
                <a:gd name="T10" fmla="*/ 10 w 53"/>
                <a:gd name="T11" fmla="*/ 14 h 18"/>
                <a:gd name="T12" fmla="*/ 10 w 53"/>
                <a:gd name="T13" fmla="*/ 14 h 18"/>
                <a:gd name="T14" fmla="*/ 11 w 53"/>
                <a:gd name="T15" fmla="*/ 13 h 18"/>
                <a:gd name="T16" fmla="*/ 11 w 53"/>
                <a:gd name="T17" fmla="*/ 13 h 18"/>
                <a:gd name="T18" fmla="*/ 14 w 53"/>
                <a:gd name="T19" fmla="*/ 11 h 18"/>
                <a:gd name="T20" fmla="*/ 14 w 53"/>
                <a:gd name="T21" fmla="*/ 11 h 18"/>
                <a:gd name="T22" fmla="*/ 26 w 53"/>
                <a:gd name="T23" fmla="*/ 9 h 18"/>
                <a:gd name="T24" fmla="*/ 26 w 53"/>
                <a:gd name="T25" fmla="*/ 9 h 18"/>
                <a:gd name="T26" fmla="*/ 42 w 53"/>
                <a:gd name="T27" fmla="*/ 13 h 18"/>
                <a:gd name="T28" fmla="*/ 42 w 53"/>
                <a:gd name="T29" fmla="*/ 13 h 18"/>
                <a:gd name="T30" fmla="*/ 43 w 53"/>
                <a:gd name="T31" fmla="*/ 14 h 18"/>
                <a:gd name="T32" fmla="*/ 43 w 53"/>
                <a:gd name="T33" fmla="*/ 14 h 18"/>
                <a:gd name="T34" fmla="*/ 43 w 53"/>
                <a:gd name="T35" fmla="*/ 14 h 18"/>
                <a:gd name="T36" fmla="*/ 48 w 53"/>
                <a:gd name="T37" fmla="*/ 18 h 18"/>
                <a:gd name="T38" fmla="*/ 48 w 53"/>
                <a:gd name="T39" fmla="*/ 18 h 18"/>
                <a:gd name="T40" fmla="*/ 53 w 53"/>
                <a:gd name="T41" fmla="*/ 14 h 18"/>
                <a:gd name="T42" fmla="*/ 53 w 53"/>
                <a:gd name="T43" fmla="*/ 14 h 18"/>
                <a:gd name="T44" fmla="*/ 44 w 53"/>
                <a:gd name="T45" fmla="*/ 3 h 18"/>
                <a:gd name="T46" fmla="*/ 44 w 53"/>
                <a:gd name="T47" fmla="*/ 3 h 18"/>
                <a:gd name="T48" fmla="*/ 26 w 53"/>
                <a:gd name="T49" fmla="*/ 0 h 18"/>
                <a:gd name="T50" fmla="*/ 26 w 53"/>
                <a:gd name="T51" fmla="*/ 0 h 18"/>
                <a:gd name="T52" fmla="*/ 9 w 53"/>
                <a:gd name="T53" fmla="*/ 3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3" h="18">
                  <a:moveTo>
                    <a:pt x="9" y="3"/>
                  </a:moveTo>
                  <a:cubicBezTo>
                    <a:pt x="4" y="5"/>
                    <a:pt x="0" y="8"/>
                    <a:pt x="0" y="14"/>
                  </a:cubicBezTo>
                  <a:cubicBezTo>
                    <a:pt x="0" y="14"/>
                    <a:pt x="0" y="14"/>
                    <a:pt x="0" y="14"/>
                  </a:cubicBezTo>
                  <a:cubicBezTo>
                    <a:pt x="0" y="16"/>
                    <a:pt x="2" y="18"/>
                    <a:pt x="5" y="18"/>
                  </a:cubicBezTo>
                  <a:cubicBezTo>
                    <a:pt x="5" y="18"/>
                    <a:pt x="5" y="18"/>
                    <a:pt x="5" y="18"/>
                  </a:cubicBezTo>
                  <a:cubicBezTo>
                    <a:pt x="8" y="18"/>
                    <a:pt x="10" y="16"/>
                    <a:pt x="10" y="14"/>
                  </a:cubicBezTo>
                  <a:cubicBezTo>
                    <a:pt x="10" y="14"/>
                    <a:pt x="10" y="14"/>
                    <a:pt x="10" y="14"/>
                  </a:cubicBezTo>
                  <a:cubicBezTo>
                    <a:pt x="10" y="14"/>
                    <a:pt x="10" y="13"/>
                    <a:pt x="11" y="13"/>
                  </a:cubicBezTo>
                  <a:cubicBezTo>
                    <a:pt x="11" y="13"/>
                    <a:pt x="11" y="13"/>
                    <a:pt x="11" y="13"/>
                  </a:cubicBezTo>
                  <a:cubicBezTo>
                    <a:pt x="11" y="12"/>
                    <a:pt x="12" y="12"/>
                    <a:pt x="14" y="11"/>
                  </a:cubicBezTo>
                  <a:cubicBezTo>
                    <a:pt x="14" y="11"/>
                    <a:pt x="14" y="11"/>
                    <a:pt x="14" y="11"/>
                  </a:cubicBezTo>
                  <a:cubicBezTo>
                    <a:pt x="17" y="10"/>
                    <a:pt x="21" y="9"/>
                    <a:pt x="26" y="9"/>
                  </a:cubicBezTo>
                  <a:cubicBezTo>
                    <a:pt x="26" y="9"/>
                    <a:pt x="26" y="9"/>
                    <a:pt x="26" y="9"/>
                  </a:cubicBezTo>
                  <a:cubicBezTo>
                    <a:pt x="34" y="9"/>
                    <a:pt x="41" y="11"/>
                    <a:pt x="42" y="13"/>
                  </a:cubicBezTo>
                  <a:cubicBezTo>
                    <a:pt x="42" y="13"/>
                    <a:pt x="42" y="13"/>
                    <a:pt x="42" y="13"/>
                  </a:cubicBezTo>
                  <a:cubicBezTo>
                    <a:pt x="43" y="13"/>
                    <a:pt x="43" y="14"/>
                    <a:pt x="43" y="14"/>
                  </a:cubicBezTo>
                  <a:cubicBezTo>
                    <a:pt x="43" y="14"/>
                    <a:pt x="43" y="14"/>
                    <a:pt x="43" y="14"/>
                  </a:cubicBezTo>
                  <a:cubicBezTo>
                    <a:pt x="43" y="14"/>
                    <a:pt x="43" y="14"/>
                    <a:pt x="43" y="14"/>
                  </a:cubicBezTo>
                  <a:cubicBezTo>
                    <a:pt x="43" y="16"/>
                    <a:pt x="45" y="18"/>
                    <a:pt x="48" y="18"/>
                  </a:cubicBezTo>
                  <a:cubicBezTo>
                    <a:pt x="48" y="18"/>
                    <a:pt x="48" y="18"/>
                    <a:pt x="48" y="18"/>
                  </a:cubicBezTo>
                  <a:cubicBezTo>
                    <a:pt x="51" y="18"/>
                    <a:pt x="53" y="16"/>
                    <a:pt x="53" y="14"/>
                  </a:cubicBezTo>
                  <a:cubicBezTo>
                    <a:pt x="53" y="14"/>
                    <a:pt x="53" y="14"/>
                    <a:pt x="53" y="14"/>
                  </a:cubicBezTo>
                  <a:cubicBezTo>
                    <a:pt x="53" y="8"/>
                    <a:pt x="48" y="5"/>
                    <a:pt x="44" y="3"/>
                  </a:cubicBezTo>
                  <a:cubicBezTo>
                    <a:pt x="44" y="3"/>
                    <a:pt x="44" y="3"/>
                    <a:pt x="44" y="3"/>
                  </a:cubicBezTo>
                  <a:cubicBezTo>
                    <a:pt x="39" y="1"/>
                    <a:pt x="33" y="0"/>
                    <a:pt x="26" y="0"/>
                  </a:cubicBezTo>
                  <a:cubicBezTo>
                    <a:pt x="26" y="0"/>
                    <a:pt x="26" y="0"/>
                    <a:pt x="26" y="0"/>
                  </a:cubicBezTo>
                  <a:cubicBezTo>
                    <a:pt x="20" y="0"/>
                    <a:pt x="14" y="1"/>
                    <a:pt x="9" y="3"/>
                  </a:cubicBezTo>
                  <a:close/>
                </a:path>
              </a:pathLst>
            </a:custGeom>
            <a:solidFill>
              <a:srgbClr val="FFFFFF"/>
            </a:solidFill>
            <a:ln w="15875" cap="rnd">
              <a:solidFill>
                <a:srgbClr val="817269"/>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Helvetica" panose="020B0604020202030204" pitchFamily="34" charset="0"/>
              </a:endParaRPr>
            </a:p>
          </p:txBody>
        </p:sp>
        <p:sp>
          <p:nvSpPr>
            <p:cNvPr id="28" name="Freeform 27">
              <a:extLst>
                <a:ext uri="{FF2B5EF4-FFF2-40B4-BE49-F238E27FC236}">
                  <a16:creationId xmlns="" xmlns:a16="http://schemas.microsoft.com/office/drawing/2014/main" id="{A15F252A-0F8C-4980-BF18-DF96EFAE03C2}"/>
                </a:ext>
              </a:extLst>
            </p:cNvPr>
            <p:cNvSpPr>
              <a:spLocks/>
            </p:cNvSpPr>
            <p:nvPr/>
          </p:nvSpPr>
          <p:spPr bwMode="auto">
            <a:xfrm>
              <a:off x="2814" y="1445"/>
              <a:ext cx="142" cy="51"/>
            </a:xfrm>
            <a:custGeom>
              <a:avLst/>
              <a:gdLst>
                <a:gd name="T0" fmla="*/ 9 w 53"/>
                <a:gd name="T1" fmla="*/ 4 h 19"/>
                <a:gd name="T2" fmla="*/ 0 w 53"/>
                <a:gd name="T3" fmla="*/ 14 h 19"/>
                <a:gd name="T4" fmla="*/ 0 w 53"/>
                <a:gd name="T5" fmla="*/ 14 h 19"/>
                <a:gd name="T6" fmla="*/ 5 w 53"/>
                <a:gd name="T7" fmla="*/ 19 h 19"/>
                <a:gd name="T8" fmla="*/ 5 w 53"/>
                <a:gd name="T9" fmla="*/ 19 h 19"/>
                <a:gd name="T10" fmla="*/ 10 w 53"/>
                <a:gd name="T11" fmla="*/ 14 h 19"/>
                <a:gd name="T12" fmla="*/ 10 w 53"/>
                <a:gd name="T13" fmla="*/ 14 h 19"/>
                <a:gd name="T14" fmla="*/ 11 w 53"/>
                <a:gd name="T15" fmla="*/ 14 h 19"/>
                <a:gd name="T16" fmla="*/ 11 w 53"/>
                <a:gd name="T17" fmla="*/ 14 h 19"/>
                <a:gd name="T18" fmla="*/ 14 w 53"/>
                <a:gd name="T19" fmla="*/ 12 h 19"/>
                <a:gd name="T20" fmla="*/ 14 w 53"/>
                <a:gd name="T21" fmla="*/ 12 h 19"/>
                <a:gd name="T22" fmla="*/ 26 w 53"/>
                <a:gd name="T23" fmla="*/ 10 h 19"/>
                <a:gd name="T24" fmla="*/ 26 w 53"/>
                <a:gd name="T25" fmla="*/ 10 h 19"/>
                <a:gd name="T26" fmla="*/ 42 w 53"/>
                <a:gd name="T27" fmla="*/ 14 h 19"/>
                <a:gd name="T28" fmla="*/ 42 w 53"/>
                <a:gd name="T29" fmla="*/ 14 h 19"/>
                <a:gd name="T30" fmla="*/ 43 w 53"/>
                <a:gd name="T31" fmla="*/ 14 h 19"/>
                <a:gd name="T32" fmla="*/ 43 w 53"/>
                <a:gd name="T33" fmla="*/ 14 h 19"/>
                <a:gd name="T34" fmla="*/ 43 w 53"/>
                <a:gd name="T35" fmla="*/ 14 h 19"/>
                <a:gd name="T36" fmla="*/ 48 w 53"/>
                <a:gd name="T37" fmla="*/ 19 h 19"/>
                <a:gd name="T38" fmla="*/ 48 w 53"/>
                <a:gd name="T39" fmla="*/ 19 h 19"/>
                <a:gd name="T40" fmla="*/ 53 w 53"/>
                <a:gd name="T41" fmla="*/ 14 h 19"/>
                <a:gd name="T42" fmla="*/ 53 w 53"/>
                <a:gd name="T43" fmla="*/ 14 h 19"/>
                <a:gd name="T44" fmla="*/ 44 w 53"/>
                <a:gd name="T45" fmla="*/ 4 h 19"/>
                <a:gd name="T46" fmla="*/ 44 w 53"/>
                <a:gd name="T47" fmla="*/ 4 h 19"/>
                <a:gd name="T48" fmla="*/ 26 w 53"/>
                <a:gd name="T49" fmla="*/ 0 h 19"/>
                <a:gd name="T50" fmla="*/ 26 w 53"/>
                <a:gd name="T51" fmla="*/ 0 h 19"/>
                <a:gd name="T52" fmla="*/ 9 w 53"/>
                <a:gd name="T53" fmla="*/ 4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3" h="19">
                  <a:moveTo>
                    <a:pt x="9" y="4"/>
                  </a:moveTo>
                  <a:cubicBezTo>
                    <a:pt x="4" y="6"/>
                    <a:pt x="0" y="9"/>
                    <a:pt x="0" y="14"/>
                  </a:cubicBezTo>
                  <a:cubicBezTo>
                    <a:pt x="0" y="14"/>
                    <a:pt x="0" y="14"/>
                    <a:pt x="0" y="14"/>
                  </a:cubicBezTo>
                  <a:cubicBezTo>
                    <a:pt x="0" y="17"/>
                    <a:pt x="2" y="19"/>
                    <a:pt x="5" y="19"/>
                  </a:cubicBezTo>
                  <a:cubicBezTo>
                    <a:pt x="5" y="19"/>
                    <a:pt x="5" y="19"/>
                    <a:pt x="5" y="19"/>
                  </a:cubicBezTo>
                  <a:cubicBezTo>
                    <a:pt x="8" y="19"/>
                    <a:pt x="10" y="17"/>
                    <a:pt x="10" y="14"/>
                  </a:cubicBezTo>
                  <a:cubicBezTo>
                    <a:pt x="10" y="14"/>
                    <a:pt x="10" y="14"/>
                    <a:pt x="10" y="14"/>
                  </a:cubicBezTo>
                  <a:cubicBezTo>
                    <a:pt x="10" y="14"/>
                    <a:pt x="10" y="14"/>
                    <a:pt x="11" y="14"/>
                  </a:cubicBezTo>
                  <a:cubicBezTo>
                    <a:pt x="11" y="14"/>
                    <a:pt x="11" y="14"/>
                    <a:pt x="11" y="14"/>
                  </a:cubicBezTo>
                  <a:cubicBezTo>
                    <a:pt x="11" y="13"/>
                    <a:pt x="12" y="12"/>
                    <a:pt x="14" y="12"/>
                  </a:cubicBezTo>
                  <a:cubicBezTo>
                    <a:pt x="14" y="12"/>
                    <a:pt x="14" y="12"/>
                    <a:pt x="14" y="12"/>
                  </a:cubicBezTo>
                  <a:cubicBezTo>
                    <a:pt x="17" y="11"/>
                    <a:pt x="21" y="10"/>
                    <a:pt x="26" y="10"/>
                  </a:cubicBezTo>
                  <a:cubicBezTo>
                    <a:pt x="26" y="10"/>
                    <a:pt x="26" y="10"/>
                    <a:pt x="26" y="10"/>
                  </a:cubicBezTo>
                  <a:cubicBezTo>
                    <a:pt x="34" y="9"/>
                    <a:pt x="41" y="12"/>
                    <a:pt x="42" y="14"/>
                  </a:cubicBezTo>
                  <a:cubicBezTo>
                    <a:pt x="42" y="14"/>
                    <a:pt x="42" y="14"/>
                    <a:pt x="42" y="14"/>
                  </a:cubicBezTo>
                  <a:cubicBezTo>
                    <a:pt x="43" y="14"/>
                    <a:pt x="43" y="14"/>
                    <a:pt x="43" y="14"/>
                  </a:cubicBezTo>
                  <a:cubicBezTo>
                    <a:pt x="43" y="14"/>
                    <a:pt x="43" y="14"/>
                    <a:pt x="43" y="14"/>
                  </a:cubicBezTo>
                  <a:cubicBezTo>
                    <a:pt x="43" y="14"/>
                    <a:pt x="43" y="14"/>
                    <a:pt x="43" y="14"/>
                  </a:cubicBezTo>
                  <a:cubicBezTo>
                    <a:pt x="43" y="17"/>
                    <a:pt x="45" y="19"/>
                    <a:pt x="48" y="19"/>
                  </a:cubicBezTo>
                  <a:cubicBezTo>
                    <a:pt x="48" y="19"/>
                    <a:pt x="48" y="19"/>
                    <a:pt x="48" y="19"/>
                  </a:cubicBezTo>
                  <a:cubicBezTo>
                    <a:pt x="51" y="19"/>
                    <a:pt x="53" y="17"/>
                    <a:pt x="53" y="14"/>
                  </a:cubicBezTo>
                  <a:cubicBezTo>
                    <a:pt x="53" y="14"/>
                    <a:pt x="53" y="14"/>
                    <a:pt x="53" y="14"/>
                  </a:cubicBezTo>
                  <a:cubicBezTo>
                    <a:pt x="53" y="9"/>
                    <a:pt x="48" y="6"/>
                    <a:pt x="44" y="4"/>
                  </a:cubicBezTo>
                  <a:cubicBezTo>
                    <a:pt x="44" y="4"/>
                    <a:pt x="44" y="4"/>
                    <a:pt x="44" y="4"/>
                  </a:cubicBezTo>
                  <a:cubicBezTo>
                    <a:pt x="39" y="2"/>
                    <a:pt x="33" y="0"/>
                    <a:pt x="26" y="0"/>
                  </a:cubicBezTo>
                  <a:cubicBezTo>
                    <a:pt x="26" y="0"/>
                    <a:pt x="26" y="0"/>
                    <a:pt x="26" y="0"/>
                  </a:cubicBezTo>
                  <a:cubicBezTo>
                    <a:pt x="20" y="0"/>
                    <a:pt x="14" y="2"/>
                    <a:pt x="9" y="4"/>
                  </a:cubicBezTo>
                  <a:close/>
                </a:path>
              </a:pathLst>
            </a:custGeom>
            <a:solidFill>
              <a:srgbClr val="FFFFFF"/>
            </a:solidFill>
            <a:ln w="15875" cap="rnd">
              <a:solidFill>
                <a:srgbClr val="817269"/>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Helvetica" panose="020B0604020202030204" pitchFamily="34" charset="0"/>
              </a:endParaRPr>
            </a:p>
          </p:txBody>
        </p:sp>
        <p:sp>
          <p:nvSpPr>
            <p:cNvPr id="29" name="Freeform 28">
              <a:extLst>
                <a:ext uri="{FF2B5EF4-FFF2-40B4-BE49-F238E27FC236}">
                  <a16:creationId xmlns="" xmlns:a16="http://schemas.microsoft.com/office/drawing/2014/main" id="{09CC43AF-1147-46AD-B9AE-4A772058B128}"/>
                </a:ext>
              </a:extLst>
            </p:cNvPr>
            <p:cNvSpPr>
              <a:spLocks/>
            </p:cNvSpPr>
            <p:nvPr/>
          </p:nvSpPr>
          <p:spPr bwMode="auto">
            <a:xfrm>
              <a:off x="2814" y="1370"/>
              <a:ext cx="142" cy="51"/>
            </a:xfrm>
            <a:custGeom>
              <a:avLst/>
              <a:gdLst>
                <a:gd name="T0" fmla="*/ 9 w 53"/>
                <a:gd name="T1" fmla="*/ 3 h 19"/>
                <a:gd name="T2" fmla="*/ 0 w 53"/>
                <a:gd name="T3" fmla="*/ 14 h 19"/>
                <a:gd name="T4" fmla="*/ 0 w 53"/>
                <a:gd name="T5" fmla="*/ 14 h 19"/>
                <a:gd name="T6" fmla="*/ 5 w 53"/>
                <a:gd name="T7" fmla="*/ 19 h 19"/>
                <a:gd name="T8" fmla="*/ 5 w 53"/>
                <a:gd name="T9" fmla="*/ 19 h 19"/>
                <a:gd name="T10" fmla="*/ 10 w 53"/>
                <a:gd name="T11" fmla="*/ 14 h 19"/>
                <a:gd name="T12" fmla="*/ 10 w 53"/>
                <a:gd name="T13" fmla="*/ 14 h 19"/>
                <a:gd name="T14" fmla="*/ 11 w 53"/>
                <a:gd name="T15" fmla="*/ 13 h 19"/>
                <a:gd name="T16" fmla="*/ 11 w 53"/>
                <a:gd name="T17" fmla="*/ 13 h 19"/>
                <a:gd name="T18" fmla="*/ 14 w 53"/>
                <a:gd name="T19" fmla="*/ 12 h 19"/>
                <a:gd name="T20" fmla="*/ 14 w 53"/>
                <a:gd name="T21" fmla="*/ 12 h 19"/>
                <a:gd name="T22" fmla="*/ 26 w 53"/>
                <a:gd name="T23" fmla="*/ 9 h 19"/>
                <a:gd name="T24" fmla="*/ 26 w 53"/>
                <a:gd name="T25" fmla="*/ 9 h 19"/>
                <a:gd name="T26" fmla="*/ 42 w 53"/>
                <a:gd name="T27" fmla="*/ 13 h 19"/>
                <a:gd name="T28" fmla="*/ 42 w 53"/>
                <a:gd name="T29" fmla="*/ 13 h 19"/>
                <a:gd name="T30" fmla="*/ 43 w 53"/>
                <a:gd name="T31" fmla="*/ 14 h 19"/>
                <a:gd name="T32" fmla="*/ 43 w 53"/>
                <a:gd name="T33" fmla="*/ 14 h 19"/>
                <a:gd name="T34" fmla="*/ 43 w 53"/>
                <a:gd name="T35" fmla="*/ 14 h 19"/>
                <a:gd name="T36" fmla="*/ 48 w 53"/>
                <a:gd name="T37" fmla="*/ 19 h 19"/>
                <a:gd name="T38" fmla="*/ 48 w 53"/>
                <a:gd name="T39" fmla="*/ 19 h 19"/>
                <a:gd name="T40" fmla="*/ 53 w 53"/>
                <a:gd name="T41" fmla="*/ 14 h 19"/>
                <a:gd name="T42" fmla="*/ 53 w 53"/>
                <a:gd name="T43" fmla="*/ 14 h 19"/>
                <a:gd name="T44" fmla="*/ 44 w 53"/>
                <a:gd name="T45" fmla="*/ 3 h 19"/>
                <a:gd name="T46" fmla="*/ 44 w 53"/>
                <a:gd name="T47" fmla="*/ 3 h 19"/>
                <a:gd name="T48" fmla="*/ 26 w 53"/>
                <a:gd name="T49" fmla="*/ 0 h 19"/>
                <a:gd name="T50" fmla="*/ 26 w 53"/>
                <a:gd name="T51" fmla="*/ 0 h 19"/>
                <a:gd name="T52" fmla="*/ 9 w 53"/>
                <a:gd name="T53" fmla="*/ 3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3" h="19">
                  <a:moveTo>
                    <a:pt x="9" y="3"/>
                  </a:moveTo>
                  <a:cubicBezTo>
                    <a:pt x="4" y="5"/>
                    <a:pt x="0" y="9"/>
                    <a:pt x="0" y="14"/>
                  </a:cubicBezTo>
                  <a:cubicBezTo>
                    <a:pt x="0" y="14"/>
                    <a:pt x="0" y="14"/>
                    <a:pt x="0" y="14"/>
                  </a:cubicBezTo>
                  <a:cubicBezTo>
                    <a:pt x="0" y="17"/>
                    <a:pt x="2" y="19"/>
                    <a:pt x="5" y="19"/>
                  </a:cubicBezTo>
                  <a:cubicBezTo>
                    <a:pt x="5" y="19"/>
                    <a:pt x="5" y="19"/>
                    <a:pt x="5" y="19"/>
                  </a:cubicBezTo>
                  <a:cubicBezTo>
                    <a:pt x="8" y="19"/>
                    <a:pt x="10" y="17"/>
                    <a:pt x="10" y="14"/>
                  </a:cubicBezTo>
                  <a:cubicBezTo>
                    <a:pt x="10" y="14"/>
                    <a:pt x="10" y="14"/>
                    <a:pt x="10" y="14"/>
                  </a:cubicBezTo>
                  <a:cubicBezTo>
                    <a:pt x="10" y="14"/>
                    <a:pt x="10" y="14"/>
                    <a:pt x="11" y="13"/>
                  </a:cubicBezTo>
                  <a:cubicBezTo>
                    <a:pt x="11" y="13"/>
                    <a:pt x="11" y="13"/>
                    <a:pt x="11" y="13"/>
                  </a:cubicBezTo>
                  <a:cubicBezTo>
                    <a:pt x="11" y="13"/>
                    <a:pt x="12" y="12"/>
                    <a:pt x="14" y="12"/>
                  </a:cubicBezTo>
                  <a:cubicBezTo>
                    <a:pt x="14" y="12"/>
                    <a:pt x="14" y="12"/>
                    <a:pt x="14" y="12"/>
                  </a:cubicBezTo>
                  <a:cubicBezTo>
                    <a:pt x="17" y="10"/>
                    <a:pt x="21" y="9"/>
                    <a:pt x="26" y="9"/>
                  </a:cubicBezTo>
                  <a:cubicBezTo>
                    <a:pt x="26" y="9"/>
                    <a:pt x="26" y="9"/>
                    <a:pt x="26" y="9"/>
                  </a:cubicBezTo>
                  <a:cubicBezTo>
                    <a:pt x="34" y="9"/>
                    <a:pt x="41" y="12"/>
                    <a:pt x="42" y="13"/>
                  </a:cubicBezTo>
                  <a:cubicBezTo>
                    <a:pt x="42" y="13"/>
                    <a:pt x="42" y="13"/>
                    <a:pt x="42" y="13"/>
                  </a:cubicBezTo>
                  <a:cubicBezTo>
                    <a:pt x="43" y="14"/>
                    <a:pt x="43" y="14"/>
                    <a:pt x="43" y="14"/>
                  </a:cubicBezTo>
                  <a:cubicBezTo>
                    <a:pt x="43" y="14"/>
                    <a:pt x="43" y="14"/>
                    <a:pt x="43" y="14"/>
                  </a:cubicBezTo>
                  <a:cubicBezTo>
                    <a:pt x="43" y="14"/>
                    <a:pt x="43" y="14"/>
                    <a:pt x="43" y="14"/>
                  </a:cubicBezTo>
                  <a:cubicBezTo>
                    <a:pt x="43" y="17"/>
                    <a:pt x="45" y="19"/>
                    <a:pt x="48" y="19"/>
                  </a:cubicBezTo>
                  <a:cubicBezTo>
                    <a:pt x="48" y="19"/>
                    <a:pt x="48" y="19"/>
                    <a:pt x="48" y="19"/>
                  </a:cubicBezTo>
                  <a:cubicBezTo>
                    <a:pt x="51" y="19"/>
                    <a:pt x="53" y="17"/>
                    <a:pt x="53" y="14"/>
                  </a:cubicBezTo>
                  <a:cubicBezTo>
                    <a:pt x="53" y="14"/>
                    <a:pt x="53" y="14"/>
                    <a:pt x="53" y="14"/>
                  </a:cubicBezTo>
                  <a:cubicBezTo>
                    <a:pt x="53" y="9"/>
                    <a:pt x="48" y="5"/>
                    <a:pt x="44" y="3"/>
                  </a:cubicBezTo>
                  <a:cubicBezTo>
                    <a:pt x="44" y="3"/>
                    <a:pt x="44" y="3"/>
                    <a:pt x="44" y="3"/>
                  </a:cubicBezTo>
                  <a:cubicBezTo>
                    <a:pt x="39" y="1"/>
                    <a:pt x="33" y="0"/>
                    <a:pt x="26" y="0"/>
                  </a:cubicBezTo>
                  <a:cubicBezTo>
                    <a:pt x="26" y="0"/>
                    <a:pt x="26" y="0"/>
                    <a:pt x="26" y="0"/>
                  </a:cubicBezTo>
                  <a:cubicBezTo>
                    <a:pt x="20" y="0"/>
                    <a:pt x="14" y="1"/>
                    <a:pt x="9" y="3"/>
                  </a:cubicBezTo>
                  <a:close/>
                </a:path>
              </a:pathLst>
            </a:custGeom>
            <a:solidFill>
              <a:srgbClr val="FFFFFF"/>
            </a:solidFill>
            <a:ln w="15875" cap="rnd">
              <a:solidFill>
                <a:srgbClr val="817269"/>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Helvetica" panose="020B0604020202030204" pitchFamily="34" charset="0"/>
              </a:endParaRPr>
            </a:p>
          </p:txBody>
        </p:sp>
      </p:grpSp>
      <p:sp>
        <p:nvSpPr>
          <p:cNvPr id="31" name="文本框 32">
            <a:extLst>
              <a:ext uri="{FF2B5EF4-FFF2-40B4-BE49-F238E27FC236}">
                <a16:creationId xmlns="" xmlns:a16="http://schemas.microsoft.com/office/drawing/2014/main" id="{EC110795-F5BC-49E5-85C7-D65620AF23ED}"/>
              </a:ext>
            </a:extLst>
          </p:cNvPr>
          <p:cNvSpPr txBox="1"/>
          <p:nvPr/>
        </p:nvSpPr>
        <p:spPr>
          <a:xfrm>
            <a:off x="-6423" y="4335035"/>
            <a:ext cx="3080698" cy="584775"/>
          </a:xfrm>
          <a:prstGeom prst="rect">
            <a:avLst/>
          </a:prstGeom>
          <a:noFill/>
        </p:spPr>
        <p:txBody>
          <a:bodyPr wrap="square" rtlCol="0" anchor="ctr">
            <a:spAutoFit/>
          </a:bodyPr>
          <a:lstStyle/>
          <a:p>
            <a:r>
              <a:rPr lang="en-US" altLang="zh-CN" sz="3200" b="1" dirty="0" err="1">
                <a:solidFill>
                  <a:srgbClr val="FF0000"/>
                </a:solidFill>
                <a:latin typeface="Times New Roman" pitchFamily="18" charset="0"/>
                <a:ea typeface="造字工房悦黑演示版常规体" pitchFamily="50" charset="-122"/>
                <a:cs typeface="Times New Roman" pitchFamily="18" charset="0"/>
              </a:rPr>
              <a:t>Hoàn</a:t>
            </a:r>
            <a:r>
              <a:rPr lang="en-US" altLang="zh-CN" sz="3200" b="1" dirty="0">
                <a:solidFill>
                  <a:srgbClr val="FF0000"/>
                </a:solidFill>
                <a:latin typeface="Times New Roman" pitchFamily="18" charset="0"/>
                <a:ea typeface="造字工房悦黑演示版常规体" pitchFamily="50" charset="-122"/>
                <a:cs typeface="Times New Roman" pitchFamily="18" charset="0"/>
              </a:rPr>
              <a:t> </a:t>
            </a:r>
            <a:r>
              <a:rPr lang="en-US" altLang="zh-CN" sz="3200" b="1" dirty="0" err="1">
                <a:solidFill>
                  <a:srgbClr val="FF0000"/>
                </a:solidFill>
                <a:latin typeface="Times New Roman" pitchFamily="18" charset="0"/>
                <a:ea typeface="造字工房悦黑演示版常规体" pitchFamily="50" charset="-122"/>
                <a:cs typeface="Times New Roman" pitchFamily="18" charset="0"/>
              </a:rPr>
              <a:t>cảnh</a:t>
            </a:r>
            <a:endParaRPr lang="zh-CN" altLang="en-US" sz="3200" b="1" dirty="0">
              <a:solidFill>
                <a:srgbClr val="FF0000"/>
              </a:solidFill>
              <a:latin typeface="Times New Roman" pitchFamily="18" charset="0"/>
              <a:ea typeface="造字工房悦黑演示版常规体" pitchFamily="50" charset="-122"/>
              <a:cs typeface="Times New Roman" pitchFamily="18" charset="0"/>
            </a:endParaRPr>
          </a:p>
        </p:txBody>
      </p:sp>
      <p:sp>
        <p:nvSpPr>
          <p:cNvPr id="32" name="文本框 32">
            <a:extLst>
              <a:ext uri="{FF2B5EF4-FFF2-40B4-BE49-F238E27FC236}">
                <a16:creationId xmlns="" xmlns:a16="http://schemas.microsoft.com/office/drawing/2014/main" id="{EC110795-F5BC-49E5-85C7-D65620AF23ED}"/>
              </a:ext>
            </a:extLst>
          </p:cNvPr>
          <p:cNvSpPr txBox="1"/>
          <p:nvPr/>
        </p:nvSpPr>
        <p:spPr>
          <a:xfrm>
            <a:off x="5251655" y="1754023"/>
            <a:ext cx="5617906" cy="523220"/>
          </a:xfrm>
          <a:prstGeom prst="rect">
            <a:avLst/>
          </a:prstGeom>
          <a:solidFill>
            <a:schemeClr val="accent3">
              <a:lumMod val="40000"/>
              <a:lumOff val="60000"/>
            </a:schemeClr>
          </a:solidFill>
        </p:spPr>
        <p:txBody>
          <a:bodyPr wrap="square" rtlCol="0" anchor="ctr">
            <a:spAutoFit/>
          </a:bodyPr>
          <a:lstStyle/>
          <a:p>
            <a:r>
              <a:rPr lang="en-US" altLang="zh-CN" sz="2800" dirty="0" err="1">
                <a:solidFill>
                  <a:prstClr val="black"/>
                </a:solidFill>
                <a:latin typeface="Times New Roman" pitchFamily="18" charset="0"/>
                <a:ea typeface="造字工房悦黑演示版常规体" pitchFamily="50" charset="-122"/>
                <a:cs typeface="Times New Roman" pitchFamily="18" charset="0"/>
              </a:rPr>
              <a:t>Thời</a:t>
            </a:r>
            <a:r>
              <a:rPr lang="en-US" altLang="zh-CN" sz="2800" dirty="0">
                <a:solidFill>
                  <a:prstClr val="black"/>
                </a:solidFill>
                <a:latin typeface="Times New Roman" pitchFamily="18" charset="0"/>
                <a:ea typeface="造字工房悦黑演示版常规体" pitchFamily="50" charset="-122"/>
                <a:cs typeface="Times New Roman" pitchFamily="18" charset="0"/>
              </a:rPr>
              <a:t> </a:t>
            </a:r>
            <a:r>
              <a:rPr lang="en-US" altLang="zh-CN" sz="2800" dirty="0" err="1">
                <a:solidFill>
                  <a:prstClr val="black"/>
                </a:solidFill>
                <a:latin typeface="Times New Roman" pitchFamily="18" charset="0"/>
                <a:ea typeface="造字工房悦黑演示版常规体" pitchFamily="50" charset="-122"/>
                <a:cs typeface="Times New Roman" pitchFamily="18" charset="0"/>
              </a:rPr>
              <a:t>gian</a:t>
            </a:r>
            <a:r>
              <a:rPr lang="en-US" altLang="zh-CN" sz="2800" dirty="0">
                <a:solidFill>
                  <a:prstClr val="black"/>
                </a:solidFill>
                <a:latin typeface="Times New Roman" pitchFamily="18" charset="0"/>
                <a:ea typeface="造字工房悦黑演示版常规体" pitchFamily="50" charset="-122"/>
                <a:cs typeface="Times New Roman" pitchFamily="18" charset="0"/>
              </a:rPr>
              <a:t>: </a:t>
            </a:r>
            <a:r>
              <a:rPr lang="en-US" altLang="zh-CN" sz="2800" dirty="0" err="1">
                <a:solidFill>
                  <a:prstClr val="black"/>
                </a:solidFill>
                <a:latin typeface="Times New Roman" pitchFamily="18" charset="0"/>
                <a:ea typeface="造字工房悦黑演示版常规体" pitchFamily="50" charset="-122"/>
                <a:cs typeface="Times New Roman" pitchFamily="18" charset="0"/>
              </a:rPr>
              <a:t>trời</a:t>
            </a:r>
            <a:r>
              <a:rPr lang="en-US" altLang="zh-CN" sz="2800" dirty="0">
                <a:solidFill>
                  <a:prstClr val="black"/>
                </a:solidFill>
                <a:latin typeface="Times New Roman" pitchFamily="18" charset="0"/>
                <a:ea typeface="造字工房悦黑演示版常规体" pitchFamily="50" charset="-122"/>
                <a:cs typeface="Times New Roman" pitchFamily="18" charset="0"/>
              </a:rPr>
              <a:t> </a:t>
            </a:r>
            <a:r>
              <a:rPr lang="en-US" altLang="zh-CN" sz="2800" dirty="0" err="1">
                <a:solidFill>
                  <a:prstClr val="black"/>
                </a:solidFill>
                <a:latin typeface="Times New Roman" pitchFamily="18" charset="0"/>
                <a:ea typeface="造字工房悦黑演示版常规体" pitchFamily="50" charset="-122"/>
                <a:cs typeface="Times New Roman" pitchFamily="18" charset="0"/>
              </a:rPr>
              <a:t>đã</a:t>
            </a:r>
            <a:r>
              <a:rPr lang="en-US" altLang="zh-CN" sz="2800" dirty="0">
                <a:solidFill>
                  <a:prstClr val="black"/>
                </a:solidFill>
                <a:latin typeface="Times New Roman" pitchFamily="18" charset="0"/>
                <a:ea typeface="造字工房悦黑演示版常规体" pitchFamily="50" charset="-122"/>
                <a:cs typeface="Times New Roman" pitchFamily="18" charset="0"/>
              </a:rPr>
              <a:t> </a:t>
            </a:r>
            <a:r>
              <a:rPr lang="en-US" altLang="zh-CN" sz="2800" dirty="0" err="1">
                <a:solidFill>
                  <a:prstClr val="black"/>
                </a:solidFill>
                <a:latin typeface="Times New Roman" pitchFamily="18" charset="0"/>
                <a:ea typeface="造字工房悦黑演示版常规体" pitchFamily="50" charset="-122"/>
                <a:cs typeface="Times New Roman" pitchFamily="18" charset="0"/>
              </a:rPr>
              <a:t>về</a:t>
            </a:r>
            <a:r>
              <a:rPr lang="en-US" altLang="zh-CN" sz="2800" dirty="0">
                <a:solidFill>
                  <a:prstClr val="black"/>
                </a:solidFill>
                <a:latin typeface="Times New Roman" pitchFamily="18" charset="0"/>
                <a:ea typeface="造字工房悦黑演示版常规体" pitchFamily="50" charset="-122"/>
                <a:cs typeface="Times New Roman" pitchFamily="18" charset="0"/>
              </a:rPr>
              <a:t> </a:t>
            </a:r>
            <a:r>
              <a:rPr lang="en-US" altLang="zh-CN" sz="2800" dirty="0" err="1">
                <a:solidFill>
                  <a:prstClr val="black"/>
                </a:solidFill>
                <a:latin typeface="Times New Roman" pitchFamily="18" charset="0"/>
                <a:ea typeface="造字工房悦黑演示版常规体" pitchFamily="50" charset="-122"/>
                <a:cs typeface="Times New Roman" pitchFamily="18" charset="0"/>
              </a:rPr>
              <a:t>khuya</a:t>
            </a:r>
            <a:endParaRPr lang="zh-CN" altLang="en-US" sz="2800" dirty="0">
              <a:solidFill>
                <a:prstClr val="black"/>
              </a:solidFill>
              <a:latin typeface="Times New Roman" pitchFamily="18" charset="0"/>
              <a:ea typeface="造字工房悦黑演示版常规体" pitchFamily="50" charset="-122"/>
              <a:cs typeface="Times New Roman" pitchFamily="18" charset="0"/>
            </a:endParaRPr>
          </a:p>
        </p:txBody>
      </p:sp>
      <p:sp>
        <p:nvSpPr>
          <p:cNvPr id="33" name="businessman-in-apresentation-with-a-graphic-on-a-board_30732">
            <a:extLst>
              <a:ext uri="{FF2B5EF4-FFF2-40B4-BE49-F238E27FC236}">
                <a16:creationId xmlns="" xmlns:a16="http://schemas.microsoft.com/office/drawing/2014/main" id="{EB91C0BD-5735-478C-9E8A-46892A19261C}"/>
              </a:ext>
            </a:extLst>
          </p:cNvPr>
          <p:cNvSpPr>
            <a:spLocks noChangeAspect="1"/>
          </p:cNvSpPr>
          <p:nvPr/>
        </p:nvSpPr>
        <p:spPr bwMode="auto">
          <a:xfrm>
            <a:off x="3935667" y="5036397"/>
            <a:ext cx="881285" cy="1078224"/>
          </a:xfrm>
          <a:custGeom>
            <a:avLst/>
            <a:gdLst>
              <a:gd name="connsiteX0" fmla="*/ 231110 w 333901"/>
              <a:gd name="connsiteY0" fmla="*/ 112258 h 306388"/>
              <a:gd name="connsiteX1" fmla="*/ 218013 w 333901"/>
              <a:gd name="connsiteY1" fmla="*/ 113619 h 306388"/>
              <a:gd name="connsiteX2" fmla="*/ 213931 w 333901"/>
              <a:gd name="connsiteY2" fmla="*/ 136751 h 306388"/>
              <a:gd name="connsiteX3" fmla="*/ 235702 w 333901"/>
              <a:gd name="connsiteY3" fmla="*/ 142194 h 306388"/>
              <a:gd name="connsiteX4" fmla="*/ 241145 w 333901"/>
              <a:gd name="connsiteY4" fmla="*/ 119062 h 306388"/>
              <a:gd name="connsiteX5" fmla="*/ 231110 w 333901"/>
              <a:gd name="connsiteY5" fmla="*/ 112258 h 306388"/>
              <a:gd name="connsiteX6" fmla="*/ 273432 w 333901"/>
              <a:gd name="connsiteY6" fmla="*/ 104342 h 306388"/>
              <a:gd name="connsiteX7" fmla="*/ 265205 w 333901"/>
              <a:gd name="connsiteY7" fmla="*/ 120795 h 306388"/>
              <a:gd name="connsiteX8" fmla="*/ 281658 w 333901"/>
              <a:gd name="connsiteY8" fmla="*/ 129021 h 306388"/>
              <a:gd name="connsiteX9" fmla="*/ 289884 w 333901"/>
              <a:gd name="connsiteY9" fmla="*/ 112568 h 306388"/>
              <a:gd name="connsiteX10" fmla="*/ 273432 w 333901"/>
              <a:gd name="connsiteY10" fmla="*/ 104342 h 306388"/>
              <a:gd name="connsiteX11" fmla="*/ 230135 w 333901"/>
              <a:gd name="connsiteY11" fmla="*/ 100012 h 306388"/>
              <a:gd name="connsiteX12" fmla="*/ 237929 w 333901"/>
              <a:gd name="connsiteY12" fmla="*/ 101311 h 306388"/>
              <a:gd name="connsiteX13" fmla="*/ 236630 w 333901"/>
              <a:gd name="connsiteY13" fmla="*/ 106506 h 306388"/>
              <a:gd name="connsiteX14" fmla="*/ 244423 w 333901"/>
              <a:gd name="connsiteY14" fmla="*/ 113001 h 306388"/>
              <a:gd name="connsiteX15" fmla="*/ 249618 w 333901"/>
              <a:gd name="connsiteY15" fmla="*/ 109104 h 306388"/>
              <a:gd name="connsiteX16" fmla="*/ 253515 w 333901"/>
              <a:gd name="connsiteY16" fmla="*/ 116897 h 306388"/>
              <a:gd name="connsiteX17" fmla="*/ 249618 w 333901"/>
              <a:gd name="connsiteY17" fmla="*/ 119495 h 306388"/>
              <a:gd name="connsiteX18" fmla="*/ 250917 w 333901"/>
              <a:gd name="connsiteY18" fmla="*/ 129886 h 306388"/>
              <a:gd name="connsiteX19" fmla="*/ 256113 w 333901"/>
              <a:gd name="connsiteY19" fmla="*/ 131185 h 306388"/>
              <a:gd name="connsiteX20" fmla="*/ 254814 w 333901"/>
              <a:gd name="connsiteY20" fmla="*/ 138978 h 306388"/>
              <a:gd name="connsiteX21" fmla="*/ 248320 w 333901"/>
              <a:gd name="connsiteY21" fmla="*/ 137679 h 306388"/>
              <a:gd name="connsiteX22" fmla="*/ 243124 w 333901"/>
              <a:gd name="connsiteY22" fmla="*/ 145472 h 306388"/>
              <a:gd name="connsiteX23" fmla="*/ 247021 w 333901"/>
              <a:gd name="connsiteY23" fmla="*/ 150668 h 306388"/>
              <a:gd name="connsiteX24" fmla="*/ 239228 w 333901"/>
              <a:gd name="connsiteY24" fmla="*/ 154564 h 306388"/>
              <a:gd name="connsiteX25" fmla="*/ 235331 w 333901"/>
              <a:gd name="connsiteY25" fmla="*/ 150668 h 306388"/>
              <a:gd name="connsiteX26" fmla="*/ 226239 w 333901"/>
              <a:gd name="connsiteY26" fmla="*/ 151967 h 306388"/>
              <a:gd name="connsiteX27" fmla="*/ 224940 w 333901"/>
              <a:gd name="connsiteY27" fmla="*/ 157162 h 306388"/>
              <a:gd name="connsiteX28" fmla="*/ 217147 w 333901"/>
              <a:gd name="connsiteY28" fmla="*/ 154564 h 306388"/>
              <a:gd name="connsiteX29" fmla="*/ 218446 w 333901"/>
              <a:gd name="connsiteY29" fmla="*/ 149369 h 306388"/>
              <a:gd name="connsiteX30" fmla="*/ 210653 w 333901"/>
              <a:gd name="connsiteY30" fmla="*/ 144173 h 306388"/>
              <a:gd name="connsiteX31" fmla="*/ 205457 w 333901"/>
              <a:gd name="connsiteY31" fmla="*/ 146771 h 306388"/>
              <a:gd name="connsiteX32" fmla="*/ 201560 w 333901"/>
              <a:gd name="connsiteY32" fmla="*/ 140277 h 306388"/>
              <a:gd name="connsiteX33" fmla="*/ 205457 w 333901"/>
              <a:gd name="connsiteY33" fmla="*/ 136380 h 306388"/>
              <a:gd name="connsiteX34" fmla="*/ 204158 w 333901"/>
              <a:gd name="connsiteY34" fmla="*/ 127288 h 306388"/>
              <a:gd name="connsiteX35" fmla="*/ 198963 w 333901"/>
              <a:gd name="connsiteY35" fmla="*/ 125989 h 306388"/>
              <a:gd name="connsiteX36" fmla="*/ 200262 w 333901"/>
              <a:gd name="connsiteY36" fmla="*/ 118196 h 306388"/>
              <a:gd name="connsiteX37" fmla="*/ 206756 w 333901"/>
              <a:gd name="connsiteY37" fmla="*/ 119495 h 306388"/>
              <a:gd name="connsiteX38" fmla="*/ 211951 w 333901"/>
              <a:gd name="connsiteY38" fmla="*/ 111702 h 306388"/>
              <a:gd name="connsiteX39" fmla="*/ 208055 w 333901"/>
              <a:gd name="connsiteY39" fmla="*/ 106506 h 306388"/>
              <a:gd name="connsiteX40" fmla="*/ 215848 w 333901"/>
              <a:gd name="connsiteY40" fmla="*/ 101311 h 306388"/>
              <a:gd name="connsiteX41" fmla="*/ 219745 w 333901"/>
              <a:gd name="connsiteY41" fmla="*/ 106506 h 306388"/>
              <a:gd name="connsiteX42" fmla="*/ 228837 w 333901"/>
              <a:gd name="connsiteY42" fmla="*/ 105207 h 306388"/>
              <a:gd name="connsiteX43" fmla="*/ 230135 w 333901"/>
              <a:gd name="connsiteY43" fmla="*/ 100012 h 306388"/>
              <a:gd name="connsiteX44" fmla="*/ 274257 w 333901"/>
              <a:gd name="connsiteY44" fmla="*/ 93662 h 306388"/>
              <a:gd name="connsiteX45" fmla="*/ 275572 w 333901"/>
              <a:gd name="connsiteY45" fmla="*/ 98923 h 306388"/>
              <a:gd name="connsiteX46" fmla="*/ 283464 w 333901"/>
              <a:gd name="connsiteY46" fmla="*/ 98923 h 306388"/>
              <a:gd name="connsiteX47" fmla="*/ 284780 w 333901"/>
              <a:gd name="connsiteY47" fmla="*/ 94977 h 306388"/>
              <a:gd name="connsiteX48" fmla="*/ 291357 w 333901"/>
              <a:gd name="connsiteY48" fmla="*/ 97608 h 306388"/>
              <a:gd name="connsiteX49" fmla="*/ 290041 w 333901"/>
              <a:gd name="connsiteY49" fmla="*/ 101554 h 306388"/>
              <a:gd name="connsiteX50" fmla="*/ 293987 w 333901"/>
              <a:gd name="connsiteY50" fmla="*/ 108131 h 306388"/>
              <a:gd name="connsiteX51" fmla="*/ 299249 w 333901"/>
              <a:gd name="connsiteY51" fmla="*/ 106816 h 306388"/>
              <a:gd name="connsiteX52" fmla="*/ 300564 w 333901"/>
              <a:gd name="connsiteY52" fmla="*/ 113393 h 306388"/>
              <a:gd name="connsiteX53" fmla="*/ 296618 w 333901"/>
              <a:gd name="connsiteY53" fmla="*/ 114708 h 306388"/>
              <a:gd name="connsiteX54" fmla="*/ 296618 w 333901"/>
              <a:gd name="connsiteY54" fmla="*/ 122600 h 306388"/>
              <a:gd name="connsiteX55" fmla="*/ 300564 w 333901"/>
              <a:gd name="connsiteY55" fmla="*/ 123916 h 306388"/>
              <a:gd name="connsiteX56" fmla="*/ 296618 w 333901"/>
              <a:gd name="connsiteY56" fmla="*/ 130492 h 306388"/>
              <a:gd name="connsiteX57" fmla="*/ 292672 w 333901"/>
              <a:gd name="connsiteY57" fmla="*/ 127862 h 306388"/>
              <a:gd name="connsiteX58" fmla="*/ 287411 w 333901"/>
              <a:gd name="connsiteY58" fmla="*/ 133123 h 306388"/>
              <a:gd name="connsiteX59" fmla="*/ 288726 w 333901"/>
              <a:gd name="connsiteY59" fmla="*/ 138385 h 306388"/>
              <a:gd name="connsiteX60" fmla="*/ 282149 w 333901"/>
              <a:gd name="connsiteY60" fmla="*/ 139700 h 306388"/>
              <a:gd name="connsiteX61" fmla="*/ 280834 w 333901"/>
              <a:gd name="connsiteY61" fmla="*/ 135754 h 306388"/>
              <a:gd name="connsiteX62" fmla="*/ 272941 w 333901"/>
              <a:gd name="connsiteY62" fmla="*/ 135754 h 306388"/>
              <a:gd name="connsiteX63" fmla="*/ 271626 w 333901"/>
              <a:gd name="connsiteY63" fmla="*/ 139700 h 306388"/>
              <a:gd name="connsiteX64" fmla="*/ 265049 w 333901"/>
              <a:gd name="connsiteY64" fmla="*/ 135754 h 306388"/>
              <a:gd name="connsiteX65" fmla="*/ 266365 w 333901"/>
              <a:gd name="connsiteY65" fmla="*/ 131808 h 306388"/>
              <a:gd name="connsiteX66" fmla="*/ 261103 w 333901"/>
              <a:gd name="connsiteY66" fmla="*/ 126546 h 306388"/>
              <a:gd name="connsiteX67" fmla="*/ 257156 w 333901"/>
              <a:gd name="connsiteY67" fmla="*/ 127862 h 306388"/>
              <a:gd name="connsiteX68" fmla="*/ 254526 w 333901"/>
              <a:gd name="connsiteY68" fmla="*/ 121285 h 306388"/>
              <a:gd name="connsiteX69" fmla="*/ 259787 w 333901"/>
              <a:gd name="connsiteY69" fmla="*/ 119969 h 306388"/>
              <a:gd name="connsiteX70" fmla="*/ 259787 w 333901"/>
              <a:gd name="connsiteY70" fmla="*/ 112077 h 306388"/>
              <a:gd name="connsiteX71" fmla="*/ 255841 w 333901"/>
              <a:gd name="connsiteY71" fmla="*/ 110762 h 306388"/>
              <a:gd name="connsiteX72" fmla="*/ 258472 w 333901"/>
              <a:gd name="connsiteY72" fmla="*/ 104185 h 306388"/>
              <a:gd name="connsiteX73" fmla="*/ 262418 w 333901"/>
              <a:gd name="connsiteY73" fmla="*/ 105500 h 306388"/>
              <a:gd name="connsiteX74" fmla="*/ 268995 w 333901"/>
              <a:gd name="connsiteY74" fmla="*/ 100239 h 306388"/>
              <a:gd name="connsiteX75" fmla="*/ 267680 w 333901"/>
              <a:gd name="connsiteY75" fmla="*/ 96293 h 306388"/>
              <a:gd name="connsiteX76" fmla="*/ 274257 w 333901"/>
              <a:gd name="connsiteY76" fmla="*/ 93662 h 306388"/>
              <a:gd name="connsiteX77" fmla="*/ 155795 w 333901"/>
              <a:gd name="connsiteY77" fmla="*/ 46037 h 306388"/>
              <a:gd name="connsiteX78" fmla="*/ 146576 w 333901"/>
              <a:gd name="connsiteY78" fmla="*/ 55260 h 306388"/>
              <a:gd name="connsiteX79" fmla="*/ 146576 w 333901"/>
              <a:gd name="connsiteY79" fmla="*/ 84248 h 306388"/>
              <a:gd name="connsiteX80" fmla="*/ 183453 w 333901"/>
              <a:gd name="connsiteY80" fmla="*/ 96107 h 306388"/>
              <a:gd name="connsiteX81" fmla="*/ 190038 w 333901"/>
              <a:gd name="connsiteY81" fmla="*/ 104013 h 306388"/>
              <a:gd name="connsiteX82" fmla="*/ 259841 w 333901"/>
              <a:gd name="connsiteY82" fmla="*/ 71072 h 306388"/>
              <a:gd name="connsiteX83" fmla="*/ 262476 w 333901"/>
              <a:gd name="connsiteY83" fmla="*/ 72390 h 306388"/>
              <a:gd name="connsiteX84" fmla="*/ 261158 w 333901"/>
              <a:gd name="connsiteY84" fmla="*/ 76342 h 306388"/>
              <a:gd name="connsiteX85" fmla="*/ 191355 w 333901"/>
              <a:gd name="connsiteY85" fmla="*/ 107966 h 306388"/>
              <a:gd name="connsiteX86" fmla="*/ 190038 w 333901"/>
              <a:gd name="connsiteY86" fmla="*/ 110601 h 306388"/>
              <a:gd name="connsiteX87" fmla="*/ 179502 w 333901"/>
              <a:gd name="connsiteY87" fmla="*/ 118507 h 306388"/>
              <a:gd name="connsiteX88" fmla="*/ 175551 w 333901"/>
              <a:gd name="connsiteY88" fmla="*/ 118507 h 306388"/>
              <a:gd name="connsiteX89" fmla="*/ 146576 w 333901"/>
              <a:gd name="connsiteY89" fmla="*/ 107966 h 306388"/>
              <a:gd name="connsiteX90" fmla="*/ 146576 w 333901"/>
              <a:gd name="connsiteY90" fmla="*/ 168577 h 306388"/>
              <a:gd name="connsiteX91" fmla="*/ 155795 w 333901"/>
              <a:gd name="connsiteY91" fmla="*/ 177800 h 306388"/>
              <a:gd name="connsiteX92" fmla="*/ 315157 w 333901"/>
              <a:gd name="connsiteY92" fmla="*/ 177800 h 306388"/>
              <a:gd name="connsiteX93" fmla="*/ 324376 w 333901"/>
              <a:gd name="connsiteY93" fmla="*/ 168577 h 306388"/>
              <a:gd name="connsiteX94" fmla="*/ 324376 w 333901"/>
              <a:gd name="connsiteY94" fmla="*/ 55260 h 306388"/>
              <a:gd name="connsiteX95" fmla="*/ 315157 w 333901"/>
              <a:gd name="connsiteY95" fmla="*/ 46037 h 306388"/>
              <a:gd name="connsiteX96" fmla="*/ 155795 w 333901"/>
              <a:gd name="connsiteY96" fmla="*/ 46037 h 306388"/>
              <a:gd name="connsiteX97" fmla="*/ 235382 w 333901"/>
              <a:gd name="connsiteY97" fmla="*/ 15875 h 306388"/>
              <a:gd name="connsiteX98" fmla="*/ 241950 w 333901"/>
              <a:gd name="connsiteY98" fmla="*/ 23762 h 306388"/>
              <a:gd name="connsiteX99" fmla="*/ 241950 w 333901"/>
              <a:gd name="connsiteY99" fmla="*/ 36908 h 306388"/>
              <a:gd name="connsiteX100" fmla="*/ 315511 w 333901"/>
              <a:gd name="connsiteY100" fmla="*/ 36908 h 306388"/>
              <a:gd name="connsiteX101" fmla="*/ 333901 w 333901"/>
              <a:gd name="connsiteY101" fmla="*/ 55311 h 306388"/>
              <a:gd name="connsiteX102" fmla="*/ 333901 w 333901"/>
              <a:gd name="connsiteY102" fmla="*/ 168361 h 306388"/>
              <a:gd name="connsiteX103" fmla="*/ 315511 w 333901"/>
              <a:gd name="connsiteY103" fmla="*/ 186765 h 306388"/>
              <a:gd name="connsiteX104" fmla="*/ 281358 w 333901"/>
              <a:gd name="connsiteY104" fmla="*/ 186765 h 306388"/>
              <a:gd name="connsiteX105" fmla="*/ 310257 w 333901"/>
              <a:gd name="connsiteY105" fmla="*/ 298501 h 306388"/>
              <a:gd name="connsiteX106" fmla="*/ 306316 w 333901"/>
              <a:gd name="connsiteY106" fmla="*/ 306388 h 306388"/>
              <a:gd name="connsiteX107" fmla="*/ 303689 w 333901"/>
              <a:gd name="connsiteY107" fmla="*/ 306388 h 306388"/>
              <a:gd name="connsiteX108" fmla="*/ 297121 w 333901"/>
              <a:gd name="connsiteY108" fmla="*/ 301130 h 306388"/>
              <a:gd name="connsiteX109" fmla="*/ 266909 w 333901"/>
              <a:gd name="connsiteY109" fmla="*/ 186765 h 306388"/>
              <a:gd name="connsiteX110" fmla="*/ 241950 w 333901"/>
              <a:gd name="connsiteY110" fmla="*/ 186765 h 306388"/>
              <a:gd name="connsiteX111" fmla="*/ 241950 w 333901"/>
              <a:gd name="connsiteY111" fmla="*/ 268266 h 306388"/>
              <a:gd name="connsiteX112" fmla="*/ 235382 w 333901"/>
              <a:gd name="connsiteY112" fmla="*/ 274839 h 306388"/>
              <a:gd name="connsiteX113" fmla="*/ 228814 w 333901"/>
              <a:gd name="connsiteY113" fmla="*/ 268266 h 306388"/>
              <a:gd name="connsiteX114" fmla="*/ 228814 w 333901"/>
              <a:gd name="connsiteY114" fmla="*/ 186765 h 306388"/>
              <a:gd name="connsiteX115" fmla="*/ 205170 w 333901"/>
              <a:gd name="connsiteY115" fmla="*/ 186765 h 306388"/>
              <a:gd name="connsiteX116" fmla="*/ 173644 w 333901"/>
              <a:gd name="connsiteY116" fmla="*/ 301130 h 306388"/>
              <a:gd name="connsiteX117" fmla="*/ 167076 w 333901"/>
              <a:gd name="connsiteY117" fmla="*/ 306388 h 306388"/>
              <a:gd name="connsiteX118" fmla="*/ 165762 w 333901"/>
              <a:gd name="connsiteY118" fmla="*/ 306388 h 306388"/>
              <a:gd name="connsiteX119" fmla="*/ 160508 w 333901"/>
              <a:gd name="connsiteY119" fmla="*/ 298501 h 306388"/>
              <a:gd name="connsiteX120" fmla="*/ 190720 w 333901"/>
              <a:gd name="connsiteY120" fmla="*/ 186765 h 306388"/>
              <a:gd name="connsiteX121" fmla="*/ 156567 w 333901"/>
              <a:gd name="connsiteY121" fmla="*/ 186765 h 306388"/>
              <a:gd name="connsiteX122" fmla="*/ 136864 w 333901"/>
              <a:gd name="connsiteY122" fmla="*/ 168361 h 306388"/>
              <a:gd name="connsiteX123" fmla="*/ 136864 w 333901"/>
              <a:gd name="connsiteY123" fmla="*/ 105264 h 306388"/>
              <a:gd name="connsiteX124" fmla="*/ 119787 w 333901"/>
              <a:gd name="connsiteY124" fmla="*/ 100005 h 306388"/>
              <a:gd name="connsiteX125" fmla="*/ 119787 w 333901"/>
              <a:gd name="connsiteY125" fmla="*/ 98691 h 306388"/>
              <a:gd name="connsiteX126" fmla="*/ 110592 w 333901"/>
              <a:gd name="connsiteY126" fmla="*/ 96062 h 306388"/>
              <a:gd name="connsiteX127" fmla="*/ 110592 w 333901"/>
              <a:gd name="connsiteY127" fmla="*/ 176249 h 306388"/>
              <a:gd name="connsiteX128" fmla="*/ 119787 w 333901"/>
              <a:gd name="connsiteY128" fmla="*/ 291928 h 306388"/>
              <a:gd name="connsiteX129" fmla="*/ 106651 w 333901"/>
              <a:gd name="connsiteY129" fmla="*/ 306388 h 306388"/>
              <a:gd name="connsiteX130" fmla="*/ 105338 w 333901"/>
              <a:gd name="connsiteY130" fmla="*/ 306388 h 306388"/>
              <a:gd name="connsiteX131" fmla="*/ 90888 w 333901"/>
              <a:gd name="connsiteY131" fmla="*/ 293243 h 306388"/>
              <a:gd name="connsiteX132" fmla="*/ 83007 w 333901"/>
              <a:gd name="connsiteY132" fmla="*/ 189394 h 306388"/>
              <a:gd name="connsiteX133" fmla="*/ 77753 w 333901"/>
              <a:gd name="connsiteY133" fmla="*/ 190709 h 306388"/>
              <a:gd name="connsiteX134" fmla="*/ 71185 w 333901"/>
              <a:gd name="connsiteY134" fmla="*/ 189394 h 306388"/>
              <a:gd name="connsiteX135" fmla="*/ 63303 w 333901"/>
              <a:gd name="connsiteY135" fmla="*/ 293243 h 306388"/>
              <a:gd name="connsiteX136" fmla="*/ 48854 w 333901"/>
              <a:gd name="connsiteY136" fmla="*/ 306388 h 306388"/>
              <a:gd name="connsiteX137" fmla="*/ 47540 w 333901"/>
              <a:gd name="connsiteY137" fmla="*/ 306388 h 306388"/>
              <a:gd name="connsiteX138" fmla="*/ 35718 w 333901"/>
              <a:gd name="connsiteY138" fmla="*/ 291928 h 306388"/>
              <a:gd name="connsiteX139" fmla="*/ 44913 w 333901"/>
              <a:gd name="connsiteY139" fmla="*/ 176249 h 306388"/>
              <a:gd name="connsiteX140" fmla="*/ 44913 w 333901"/>
              <a:gd name="connsiteY140" fmla="*/ 96062 h 306388"/>
              <a:gd name="connsiteX141" fmla="*/ 40972 w 333901"/>
              <a:gd name="connsiteY141" fmla="*/ 97376 h 306388"/>
              <a:gd name="connsiteX142" fmla="*/ 23896 w 333901"/>
              <a:gd name="connsiteY142" fmla="*/ 174934 h 306388"/>
              <a:gd name="connsiteX143" fmla="*/ 12074 w 333901"/>
              <a:gd name="connsiteY143" fmla="*/ 184136 h 306388"/>
              <a:gd name="connsiteX144" fmla="*/ 9446 w 333901"/>
              <a:gd name="connsiteY144" fmla="*/ 184136 h 306388"/>
              <a:gd name="connsiteX145" fmla="*/ 251 w 333901"/>
              <a:gd name="connsiteY145" fmla="*/ 169676 h 306388"/>
              <a:gd name="connsiteX146" fmla="*/ 18641 w 333901"/>
              <a:gd name="connsiteY146" fmla="*/ 85546 h 306388"/>
              <a:gd name="connsiteX147" fmla="*/ 19955 w 333901"/>
              <a:gd name="connsiteY147" fmla="*/ 84231 h 306388"/>
              <a:gd name="connsiteX148" fmla="*/ 21269 w 333901"/>
              <a:gd name="connsiteY148" fmla="*/ 82916 h 306388"/>
              <a:gd name="connsiteX149" fmla="*/ 22582 w 333901"/>
              <a:gd name="connsiteY149" fmla="*/ 80287 h 306388"/>
              <a:gd name="connsiteX150" fmla="*/ 23896 w 333901"/>
              <a:gd name="connsiteY150" fmla="*/ 78973 h 306388"/>
              <a:gd name="connsiteX151" fmla="*/ 25209 w 333901"/>
              <a:gd name="connsiteY151" fmla="*/ 77658 h 306388"/>
              <a:gd name="connsiteX152" fmla="*/ 26523 w 333901"/>
              <a:gd name="connsiteY152" fmla="*/ 77658 h 306388"/>
              <a:gd name="connsiteX153" fmla="*/ 72498 w 333901"/>
              <a:gd name="connsiteY153" fmla="*/ 67142 h 306388"/>
              <a:gd name="connsiteX154" fmla="*/ 76439 w 333901"/>
              <a:gd name="connsiteY154" fmla="*/ 72400 h 306388"/>
              <a:gd name="connsiteX155" fmla="*/ 68558 w 333901"/>
              <a:gd name="connsiteY155" fmla="*/ 134183 h 306388"/>
              <a:gd name="connsiteX156" fmla="*/ 77753 w 333901"/>
              <a:gd name="connsiteY156" fmla="*/ 149958 h 306388"/>
              <a:gd name="connsiteX157" fmla="*/ 86948 w 333901"/>
              <a:gd name="connsiteY157" fmla="*/ 134183 h 306388"/>
              <a:gd name="connsiteX158" fmla="*/ 79066 w 333901"/>
              <a:gd name="connsiteY158" fmla="*/ 72400 h 306388"/>
              <a:gd name="connsiteX159" fmla="*/ 81693 w 333901"/>
              <a:gd name="connsiteY159" fmla="*/ 67142 h 306388"/>
              <a:gd name="connsiteX160" fmla="*/ 127669 w 333901"/>
              <a:gd name="connsiteY160" fmla="*/ 77658 h 306388"/>
              <a:gd name="connsiteX161" fmla="*/ 136864 w 333901"/>
              <a:gd name="connsiteY161" fmla="*/ 80287 h 306388"/>
              <a:gd name="connsiteX162" fmla="*/ 136864 w 333901"/>
              <a:gd name="connsiteY162" fmla="*/ 55311 h 306388"/>
              <a:gd name="connsiteX163" fmla="*/ 156567 w 333901"/>
              <a:gd name="connsiteY163" fmla="*/ 36908 h 306388"/>
              <a:gd name="connsiteX164" fmla="*/ 228814 w 333901"/>
              <a:gd name="connsiteY164" fmla="*/ 36908 h 306388"/>
              <a:gd name="connsiteX165" fmla="*/ 228814 w 333901"/>
              <a:gd name="connsiteY165" fmla="*/ 23762 h 306388"/>
              <a:gd name="connsiteX166" fmla="*/ 235382 w 333901"/>
              <a:gd name="connsiteY166" fmla="*/ 15875 h 306388"/>
              <a:gd name="connsiteX167" fmla="*/ 76726 w 333901"/>
              <a:gd name="connsiteY167" fmla="*/ 0 h 306388"/>
              <a:gd name="connsiteX168" fmla="*/ 106889 w 333901"/>
              <a:gd name="connsiteY168" fmla="*/ 31750 h 306388"/>
              <a:gd name="connsiteX169" fmla="*/ 76726 w 333901"/>
              <a:gd name="connsiteY169" fmla="*/ 63500 h 306388"/>
              <a:gd name="connsiteX170" fmla="*/ 46563 w 333901"/>
              <a:gd name="connsiteY170" fmla="*/ 31750 h 306388"/>
              <a:gd name="connsiteX171" fmla="*/ 76726 w 333901"/>
              <a:gd name="connsiteY171" fmla="*/ 0 h 306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333901" h="306388">
                <a:moveTo>
                  <a:pt x="231110" y="112258"/>
                </a:moveTo>
                <a:cubicBezTo>
                  <a:pt x="226858" y="111238"/>
                  <a:pt x="222095" y="111578"/>
                  <a:pt x="218013" y="113619"/>
                </a:cubicBezTo>
                <a:cubicBezTo>
                  <a:pt x="211209" y="119062"/>
                  <a:pt x="208488" y="129948"/>
                  <a:pt x="213931" y="136751"/>
                </a:cubicBezTo>
                <a:cubicBezTo>
                  <a:pt x="218013" y="144916"/>
                  <a:pt x="228898" y="147637"/>
                  <a:pt x="235702" y="142194"/>
                </a:cubicBezTo>
                <a:cubicBezTo>
                  <a:pt x="243866" y="138112"/>
                  <a:pt x="246588" y="127226"/>
                  <a:pt x="241145" y="119062"/>
                </a:cubicBezTo>
                <a:cubicBezTo>
                  <a:pt x="239104" y="115660"/>
                  <a:pt x="235362" y="113279"/>
                  <a:pt x="231110" y="112258"/>
                </a:cubicBezTo>
                <a:close/>
                <a:moveTo>
                  <a:pt x="273432" y="104342"/>
                </a:moveTo>
                <a:cubicBezTo>
                  <a:pt x="266576" y="105713"/>
                  <a:pt x="262463" y="113939"/>
                  <a:pt x="265205" y="120795"/>
                </a:cubicBezTo>
                <a:cubicBezTo>
                  <a:pt x="266576" y="127650"/>
                  <a:pt x="274803" y="131763"/>
                  <a:pt x="281658" y="129021"/>
                </a:cubicBezTo>
                <a:cubicBezTo>
                  <a:pt x="288513" y="126279"/>
                  <a:pt x="292626" y="119424"/>
                  <a:pt x="289884" y="112568"/>
                </a:cubicBezTo>
                <a:cubicBezTo>
                  <a:pt x="287142" y="105713"/>
                  <a:pt x="280287" y="101600"/>
                  <a:pt x="273432" y="104342"/>
                </a:cubicBezTo>
                <a:close/>
                <a:moveTo>
                  <a:pt x="230135" y="100012"/>
                </a:moveTo>
                <a:cubicBezTo>
                  <a:pt x="230135" y="100012"/>
                  <a:pt x="230135" y="100012"/>
                  <a:pt x="237929" y="101311"/>
                </a:cubicBezTo>
                <a:cubicBezTo>
                  <a:pt x="237929" y="101311"/>
                  <a:pt x="237929" y="101311"/>
                  <a:pt x="236630" y="106506"/>
                </a:cubicBezTo>
                <a:cubicBezTo>
                  <a:pt x="239228" y="107805"/>
                  <a:pt x="241825" y="110403"/>
                  <a:pt x="244423" y="113001"/>
                </a:cubicBezTo>
                <a:cubicBezTo>
                  <a:pt x="244423" y="113001"/>
                  <a:pt x="244423" y="113001"/>
                  <a:pt x="249618" y="109104"/>
                </a:cubicBezTo>
                <a:cubicBezTo>
                  <a:pt x="249618" y="109104"/>
                  <a:pt x="249618" y="109104"/>
                  <a:pt x="253515" y="116897"/>
                </a:cubicBezTo>
                <a:cubicBezTo>
                  <a:pt x="253515" y="116897"/>
                  <a:pt x="253515" y="116897"/>
                  <a:pt x="249618" y="119495"/>
                </a:cubicBezTo>
                <a:cubicBezTo>
                  <a:pt x="250917" y="123392"/>
                  <a:pt x="250917" y="125989"/>
                  <a:pt x="250917" y="129886"/>
                </a:cubicBezTo>
                <a:cubicBezTo>
                  <a:pt x="250917" y="129886"/>
                  <a:pt x="250917" y="129886"/>
                  <a:pt x="256113" y="131185"/>
                </a:cubicBezTo>
                <a:cubicBezTo>
                  <a:pt x="256113" y="131185"/>
                  <a:pt x="256113" y="131185"/>
                  <a:pt x="254814" y="138978"/>
                </a:cubicBezTo>
                <a:cubicBezTo>
                  <a:pt x="254814" y="138978"/>
                  <a:pt x="254814" y="138978"/>
                  <a:pt x="248320" y="137679"/>
                </a:cubicBezTo>
                <a:cubicBezTo>
                  <a:pt x="247021" y="140277"/>
                  <a:pt x="245722" y="142875"/>
                  <a:pt x="243124" y="145472"/>
                </a:cubicBezTo>
                <a:cubicBezTo>
                  <a:pt x="243124" y="145472"/>
                  <a:pt x="243124" y="145472"/>
                  <a:pt x="247021" y="150668"/>
                </a:cubicBezTo>
                <a:cubicBezTo>
                  <a:pt x="247021" y="150668"/>
                  <a:pt x="247021" y="150668"/>
                  <a:pt x="239228" y="154564"/>
                </a:cubicBezTo>
                <a:cubicBezTo>
                  <a:pt x="239228" y="154564"/>
                  <a:pt x="239228" y="154564"/>
                  <a:pt x="235331" y="150668"/>
                </a:cubicBezTo>
                <a:cubicBezTo>
                  <a:pt x="232733" y="150668"/>
                  <a:pt x="230135" y="151967"/>
                  <a:pt x="226239" y="151967"/>
                </a:cubicBezTo>
                <a:cubicBezTo>
                  <a:pt x="226239" y="151967"/>
                  <a:pt x="226239" y="151967"/>
                  <a:pt x="224940" y="157162"/>
                </a:cubicBezTo>
                <a:cubicBezTo>
                  <a:pt x="224940" y="157162"/>
                  <a:pt x="224940" y="157162"/>
                  <a:pt x="217147" y="154564"/>
                </a:cubicBezTo>
                <a:cubicBezTo>
                  <a:pt x="217147" y="154564"/>
                  <a:pt x="217147" y="154564"/>
                  <a:pt x="218446" y="149369"/>
                </a:cubicBezTo>
                <a:cubicBezTo>
                  <a:pt x="215848" y="148070"/>
                  <a:pt x="213250" y="146771"/>
                  <a:pt x="210653" y="144173"/>
                </a:cubicBezTo>
                <a:cubicBezTo>
                  <a:pt x="210653" y="144173"/>
                  <a:pt x="210653" y="144173"/>
                  <a:pt x="205457" y="146771"/>
                </a:cubicBezTo>
                <a:cubicBezTo>
                  <a:pt x="205457" y="146771"/>
                  <a:pt x="205457" y="146771"/>
                  <a:pt x="201560" y="140277"/>
                </a:cubicBezTo>
                <a:cubicBezTo>
                  <a:pt x="201560" y="140277"/>
                  <a:pt x="201560" y="140277"/>
                  <a:pt x="205457" y="136380"/>
                </a:cubicBezTo>
                <a:cubicBezTo>
                  <a:pt x="204158" y="133782"/>
                  <a:pt x="204158" y="131185"/>
                  <a:pt x="204158" y="127288"/>
                </a:cubicBezTo>
                <a:cubicBezTo>
                  <a:pt x="204158" y="127288"/>
                  <a:pt x="204158" y="127288"/>
                  <a:pt x="198963" y="125989"/>
                </a:cubicBezTo>
                <a:cubicBezTo>
                  <a:pt x="198963" y="125989"/>
                  <a:pt x="198963" y="125989"/>
                  <a:pt x="200262" y="118196"/>
                </a:cubicBezTo>
                <a:cubicBezTo>
                  <a:pt x="200262" y="118196"/>
                  <a:pt x="200262" y="118196"/>
                  <a:pt x="206756" y="119495"/>
                </a:cubicBezTo>
                <a:cubicBezTo>
                  <a:pt x="208055" y="115598"/>
                  <a:pt x="209354" y="113001"/>
                  <a:pt x="211951" y="111702"/>
                </a:cubicBezTo>
                <a:cubicBezTo>
                  <a:pt x="211951" y="111702"/>
                  <a:pt x="211951" y="111702"/>
                  <a:pt x="208055" y="106506"/>
                </a:cubicBezTo>
                <a:cubicBezTo>
                  <a:pt x="208055" y="106506"/>
                  <a:pt x="208055" y="106506"/>
                  <a:pt x="215848" y="101311"/>
                </a:cubicBezTo>
                <a:cubicBezTo>
                  <a:pt x="215848" y="101311"/>
                  <a:pt x="215848" y="101311"/>
                  <a:pt x="219745" y="106506"/>
                </a:cubicBezTo>
                <a:cubicBezTo>
                  <a:pt x="222342" y="105207"/>
                  <a:pt x="224940" y="105207"/>
                  <a:pt x="228837" y="105207"/>
                </a:cubicBezTo>
                <a:cubicBezTo>
                  <a:pt x="228837" y="105207"/>
                  <a:pt x="228837" y="105207"/>
                  <a:pt x="230135" y="100012"/>
                </a:cubicBezTo>
                <a:close/>
                <a:moveTo>
                  <a:pt x="274257" y="93662"/>
                </a:moveTo>
                <a:cubicBezTo>
                  <a:pt x="274257" y="93662"/>
                  <a:pt x="274257" y="93662"/>
                  <a:pt x="275572" y="98923"/>
                </a:cubicBezTo>
                <a:cubicBezTo>
                  <a:pt x="278203" y="97608"/>
                  <a:pt x="280834" y="98923"/>
                  <a:pt x="283464" y="98923"/>
                </a:cubicBezTo>
                <a:cubicBezTo>
                  <a:pt x="283464" y="98923"/>
                  <a:pt x="283464" y="98923"/>
                  <a:pt x="284780" y="94977"/>
                </a:cubicBezTo>
                <a:cubicBezTo>
                  <a:pt x="284780" y="94977"/>
                  <a:pt x="284780" y="94977"/>
                  <a:pt x="291357" y="97608"/>
                </a:cubicBezTo>
                <a:cubicBezTo>
                  <a:pt x="291357" y="97608"/>
                  <a:pt x="291357" y="97608"/>
                  <a:pt x="290041" y="101554"/>
                </a:cubicBezTo>
                <a:cubicBezTo>
                  <a:pt x="291357" y="104185"/>
                  <a:pt x="292672" y="105500"/>
                  <a:pt x="293987" y="108131"/>
                </a:cubicBezTo>
                <a:cubicBezTo>
                  <a:pt x="293987" y="108131"/>
                  <a:pt x="293987" y="108131"/>
                  <a:pt x="299249" y="106816"/>
                </a:cubicBezTo>
                <a:lnTo>
                  <a:pt x="300564" y="113393"/>
                </a:lnTo>
                <a:cubicBezTo>
                  <a:pt x="300564" y="113393"/>
                  <a:pt x="300564" y="113393"/>
                  <a:pt x="296618" y="114708"/>
                </a:cubicBezTo>
                <a:cubicBezTo>
                  <a:pt x="296618" y="117339"/>
                  <a:pt x="296618" y="119969"/>
                  <a:pt x="296618" y="122600"/>
                </a:cubicBezTo>
                <a:cubicBezTo>
                  <a:pt x="296618" y="122600"/>
                  <a:pt x="296618" y="122600"/>
                  <a:pt x="300564" y="123916"/>
                </a:cubicBezTo>
                <a:cubicBezTo>
                  <a:pt x="300564" y="123916"/>
                  <a:pt x="300564" y="123916"/>
                  <a:pt x="296618" y="130492"/>
                </a:cubicBezTo>
                <a:cubicBezTo>
                  <a:pt x="296618" y="130492"/>
                  <a:pt x="296618" y="130492"/>
                  <a:pt x="292672" y="127862"/>
                </a:cubicBezTo>
                <a:cubicBezTo>
                  <a:pt x="291357" y="130492"/>
                  <a:pt x="290041" y="131808"/>
                  <a:pt x="287411" y="133123"/>
                </a:cubicBezTo>
                <a:cubicBezTo>
                  <a:pt x="287411" y="133123"/>
                  <a:pt x="287411" y="133123"/>
                  <a:pt x="288726" y="138385"/>
                </a:cubicBezTo>
                <a:cubicBezTo>
                  <a:pt x="288726" y="138385"/>
                  <a:pt x="288726" y="138385"/>
                  <a:pt x="282149" y="139700"/>
                </a:cubicBezTo>
                <a:cubicBezTo>
                  <a:pt x="282149" y="139700"/>
                  <a:pt x="282149" y="139700"/>
                  <a:pt x="280834" y="135754"/>
                </a:cubicBezTo>
                <a:cubicBezTo>
                  <a:pt x="278203" y="135754"/>
                  <a:pt x="275572" y="135754"/>
                  <a:pt x="272941" y="135754"/>
                </a:cubicBezTo>
                <a:cubicBezTo>
                  <a:pt x="272941" y="135754"/>
                  <a:pt x="272941" y="135754"/>
                  <a:pt x="271626" y="139700"/>
                </a:cubicBezTo>
                <a:cubicBezTo>
                  <a:pt x="271626" y="139700"/>
                  <a:pt x="271626" y="139700"/>
                  <a:pt x="265049" y="135754"/>
                </a:cubicBezTo>
                <a:cubicBezTo>
                  <a:pt x="265049" y="135754"/>
                  <a:pt x="265049" y="135754"/>
                  <a:pt x="266365" y="131808"/>
                </a:cubicBezTo>
                <a:cubicBezTo>
                  <a:pt x="265049" y="130492"/>
                  <a:pt x="262418" y="129177"/>
                  <a:pt x="261103" y="126546"/>
                </a:cubicBezTo>
                <a:cubicBezTo>
                  <a:pt x="261103" y="126546"/>
                  <a:pt x="261103" y="126546"/>
                  <a:pt x="257156" y="127862"/>
                </a:cubicBezTo>
                <a:cubicBezTo>
                  <a:pt x="257156" y="127862"/>
                  <a:pt x="257156" y="127862"/>
                  <a:pt x="254526" y="121285"/>
                </a:cubicBezTo>
                <a:cubicBezTo>
                  <a:pt x="254526" y="121285"/>
                  <a:pt x="254526" y="121285"/>
                  <a:pt x="259787" y="119969"/>
                </a:cubicBezTo>
                <a:cubicBezTo>
                  <a:pt x="258472" y="117339"/>
                  <a:pt x="259787" y="114708"/>
                  <a:pt x="259787" y="112077"/>
                </a:cubicBezTo>
                <a:cubicBezTo>
                  <a:pt x="259787" y="112077"/>
                  <a:pt x="259787" y="112077"/>
                  <a:pt x="255841" y="110762"/>
                </a:cubicBezTo>
                <a:cubicBezTo>
                  <a:pt x="255841" y="110762"/>
                  <a:pt x="255841" y="110762"/>
                  <a:pt x="258472" y="104185"/>
                </a:cubicBezTo>
                <a:cubicBezTo>
                  <a:pt x="258472" y="104185"/>
                  <a:pt x="258472" y="104185"/>
                  <a:pt x="262418" y="105500"/>
                </a:cubicBezTo>
                <a:cubicBezTo>
                  <a:pt x="265049" y="104185"/>
                  <a:pt x="266365" y="101554"/>
                  <a:pt x="268995" y="100239"/>
                </a:cubicBezTo>
                <a:cubicBezTo>
                  <a:pt x="268995" y="100239"/>
                  <a:pt x="268995" y="100239"/>
                  <a:pt x="267680" y="96293"/>
                </a:cubicBezTo>
                <a:cubicBezTo>
                  <a:pt x="267680" y="96293"/>
                  <a:pt x="267680" y="96293"/>
                  <a:pt x="274257" y="93662"/>
                </a:cubicBezTo>
                <a:close/>
                <a:moveTo>
                  <a:pt x="155795" y="46037"/>
                </a:moveTo>
                <a:cubicBezTo>
                  <a:pt x="150527" y="46037"/>
                  <a:pt x="146576" y="51308"/>
                  <a:pt x="146576" y="55260"/>
                </a:cubicBezTo>
                <a:cubicBezTo>
                  <a:pt x="146576" y="55260"/>
                  <a:pt x="146576" y="55260"/>
                  <a:pt x="146576" y="84248"/>
                </a:cubicBezTo>
                <a:cubicBezTo>
                  <a:pt x="146576" y="84248"/>
                  <a:pt x="146576" y="84248"/>
                  <a:pt x="183453" y="96107"/>
                </a:cubicBezTo>
                <a:cubicBezTo>
                  <a:pt x="186087" y="97425"/>
                  <a:pt x="188721" y="100060"/>
                  <a:pt x="190038" y="104013"/>
                </a:cubicBezTo>
                <a:cubicBezTo>
                  <a:pt x="190038" y="104013"/>
                  <a:pt x="190038" y="104013"/>
                  <a:pt x="259841" y="71072"/>
                </a:cubicBezTo>
                <a:cubicBezTo>
                  <a:pt x="259841" y="71072"/>
                  <a:pt x="261158" y="71072"/>
                  <a:pt x="262476" y="72390"/>
                </a:cubicBezTo>
                <a:cubicBezTo>
                  <a:pt x="262476" y="73707"/>
                  <a:pt x="262476" y="75025"/>
                  <a:pt x="261158" y="76342"/>
                </a:cubicBezTo>
                <a:cubicBezTo>
                  <a:pt x="261158" y="76342"/>
                  <a:pt x="261158" y="76342"/>
                  <a:pt x="191355" y="107966"/>
                </a:cubicBezTo>
                <a:cubicBezTo>
                  <a:pt x="191355" y="109283"/>
                  <a:pt x="191355" y="110601"/>
                  <a:pt x="190038" y="110601"/>
                </a:cubicBezTo>
                <a:cubicBezTo>
                  <a:pt x="188721" y="115871"/>
                  <a:pt x="184770" y="118507"/>
                  <a:pt x="179502" y="118507"/>
                </a:cubicBezTo>
                <a:cubicBezTo>
                  <a:pt x="178185" y="118507"/>
                  <a:pt x="176868" y="118507"/>
                  <a:pt x="175551" y="118507"/>
                </a:cubicBezTo>
                <a:cubicBezTo>
                  <a:pt x="175551" y="118507"/>
                  <a:pt x="175551" y="118507"/>
                  <a:pt x="146576" y="107966"/>
                </a:cubicBezTo>
                <a:cubicBezTo>
                  <a:pt x="146576" y="107966"/>
                  <a:pt x="146576" y="107966"/>
                  <a:pt x="146576" y="168577"/>
                </a:cubicBezTo>
                <a:cubicBezTo>
                  <a:pt x="146576" y="173847"/>
                  <a:pt x="150527" y="177800"/>
                  <a:pt x="155795" y="177800"/>
                </a:cubicBezTo>
                <a:cubicBezTo>
                  <a:pt x="155795" y="177800"/>
                  <a:pt x="155795" y="177800"/>
                  <a:pt x="315157" y="177800"/>
                </a:cubicBezTo>
                <a:cubicBezTo>
                  <a:pt x="320425" y="177800"/>
                  <a:pt x="324376" y="173847"/>
                  <a:pt x="324376" y="168577"/>
                </a:cubicBezTo>
                <a:cubicBezTo>
                  <a:pt x="324376" y="168577"/>
                  <a:pt x="324376" y="168577"/>
                  <a:pt x="324376" y="55260"/>
                </a:cubicBezTo>
                <a:cubicBezTo>
                  <a:pt x="324376" y="51308"/>
                  <a:pt x="320425" y="46037"/>
                  <a:pt x="315157" y="46037"/>
                </a:cubicBezTo>
                <a:cubicBezTo>
                  <a:pt x="315157" y="46037"/>
                  <a:pt x="315157" y="46037"/>
                  <a:pt x="155795" y="46037"/>
                </a:cubicBezTo>
                <a:close/>
                <a:moveTo>
                  <a:pt x="235382" y="15875"/>
                </a:moveTo>
                <a:cubicBezTo>
                  <a:pt x="239323" y="15875"/>
                  <a:pt x="241950" y="19819"/>
                  <a:pt x="241950" y="23762"/>
                </a:cubicBezTo>
                <a:cubicBezTo>
                  <a:pt x="241950" y="23762"/>
                  <a:pt x="241950" y="23762"/>
                  <a:pt x="241950" y="36908"/>
                </a:cubicBezTo>
                <a:cubicBezTo>
                  <a:pt x="241950" y="36908"/>
                  <a:pt x="241950" y="36908"/>
                  <a:pt x="315511" y="36908"/>
                </a:cubicBezTo>
                <a:cubicBezTo>
                  <a:pt x="324706" y="36908"/>
                  <a:pt x="333901" y="46109"/>
                  <a:pt x="333901" y="55311"/>
                </a:cubicBezTo>
                <a:cubicBezTo>
                  <a:pt x="333901" y="55311"/>
                  <a:pt x="333901" y="55311"/>
                  <a:pt x="333901" y="168361"/>
                </a:cubicBezTo>
                <a:cubicBezTo>
                  <a:pt x="333901" y="178878"/>
                  <a:pt x="324706" y="186765"/>
                  <a:pt x="315511" y="186765"/>
                </a:cubicBezTo>
                <a:cubicBezTo>
                  <a:pt x="315511" y="186765"/>
                  <a:pt x="315511" y="186765"/>
                  <a:pt x="281358" y="186765"/>
                </a:cubicBezTo>
                <a:cubicBezTo>
                  <a:pt x="281358" y="186765"/>
                  <a:pt x="281358" y="186765"/>
                  <a:pt x="310257" y="298501"/>
                </a:cubicBezTo>
                <a:cubicBezTo>
                  <a:pt x="311570" y="302444"/>
                  <a:pt x="308943" y="305073"/>
                  <a:pt x="306316" y="306388"/>
                </a:cubicBezTo>
                <a:cubicBezTo>
                  <a:pt x="305002" y="306388"/>
                  <a:pt x="305002" y="306388"/>
                  <a:pt x="303689" y="306388"/>
                </a:cubicBezTo>
                <a:cubicBezTo>
                  <a:pt x="301062" y="306388"/>
                  <a:pt x="298435" y="305073"/>
                  <a:pt x="297121" y="301130"/>
                </a:cubicBezTo>
                <a:cubicBezTo>
                  <a:pt x="297121" y="301130"/>
                  <a:pt x="297121" y="301130"/>
                  <a:pt x="266909" y="186765"/>
                </a:cubicBezTo>
                <a:cubicBezTo>
                  <a:pt x="266909" y="186765"/>
                  <a:pt x="266909" y="186765"/>
                  <a:pt x="241950" y="186765"/>
                </a:cubicBezTo>
                <a:cubicBezTo>
                  <a:pt x="241950" y="186765"/>
                  <a:pt x="241950" y="186765"/>
                  <a:pt x="241950" y="268266"/>
                </a:cubicBezTo>
                <a:cubicBezTo>
                  <a:pt x="241950" y="272210"/>
                  <a:pt x="239323" y="274839"/>
                  <a:pt x="235382" y="274839"/>
                </a:cubicBezTo>
                <a:cubicBezTo>
                  <a:pt x="231441" y="274839"/>
                  <a:pt x="228814" y="272210"/>
                  <a:pt x="228814" y="268266"/>
                </a:cubicBezTo>
                <a:cubicBezTo>
                  <a:pt x="228814" y="268266"/>
                  <a:pt x="228814" y="268266"/>
                  <a:pt x="228814" y="186765"/>
                </a:cubicBezTo>
                <a:cubicBezTo>
                  <a:pt x="228814" y="186765"/>
                  <a:pt x="228814" y="186765"/>
                  <a:pt x="205170" y="186765"/>
                </a:cubicBezTo>
                <a:cubicBezTo>
                  <a:pt x="205170" y="186765"/>
                  <a:pt x="205170" y="186765"/>
                  <a:pt x="173644" y="301130"/>
                </a:cubicBezTo>
                <a:cubicBezTo>
                  <a:pt x="173644" y="305073"/>
                  <a:pt x="169703" y="306388"/>
                  <a:pt x="167076" y="306388"/>
                </a:cubicBezTo>
                <a:cubicBezTo>
                  <a:pt x="167076" y="306388"/>
                  <a:pt x="165762" y="306388"/>
                  <a:pt x="165762" y="306388"/>
                </a:cubicBezTo>
                <a:cubicBezTo>
                  <a:pt x="161822" y="305073"/>
                  <a:pt x="159195" y="302444"/>
                  <a:pt x="160508" y="298501"/>
                </a:cubicBezTo>
                <a:cubicBezTo>
                  <a:pt x="160508" y="298501"/>
                  <a:pt x="160508" y="298501"/>
                  <a:pt x="190720" y="186765"/>
                </a:cubicBezTo>
                <a:cubicBezTo>
                  <a:pt x="190720" y="186765"/>
                  <a:pt x="190720" y="186765"/>
                  <a:pt x="156567" y="186765"/>
                </a:cubicBezTo>
                <a:cubicBezTo>
                  <a:pt x="146059" y="186765"/>
                  <a:pt x="136864" y="178878"/>
                  <a:pt x="136864" y="168361"/>
                </a:cubicBezTo>
                <a:cubicBezTo>
                  <a:pt x="136864" y="168361"/>
                  <a:pt x="136864" y="168361"/>
                  <a:pt x="136864" y="105264"/>
                </a:cubicBezTo>
                <a:cubicBezTo>
                  <a:pt x="136864" y="105264"/>
                  <a:pt x="136864" y="105264"/>
                  <a:pt x="119787" y="100005"/>
                </a:cubicBezTo>
                <a:cubicBezTo>
                  <a:pt x="119787" y="100005"/>
                  <a:pt x="119787" y="98691"/>
                  <a:pt x="119787" y="98691"/>
                </a:cubicBezTo>
                <a:cubicBezTo>
                  <a:pt x="119787" y="98691"/>
                  <a:pt x="115846" y="97376"/>
                  <a:pt x="110592" y="96062"/>
                </a:cubicBezTo>
                <a:cubicBezTo>
                  <a:pt x="110592" y="96062"/>
                  <a:pt x="110592" y="96062"/>
                  <a:pt x="110592" y="176249"/>
                </a:cubicBezTo>
                <a:cubicBezTo>
                  <a:pt x="110592" y="176249"/>
                  <a:pt x="110592" y="176249"/>
                  <a:pt x="119787" y="291928"/>
                </a:cubicBezTo>
                <a:cubicBezTo>
                  <a:pt x="119787" y="299815"/>
                  <a:pt x="114533" y="306388"/>
                  <a:pt x="106651" y="306388"/>
                </a:cubicBezTo>
                <a:cubicBezTo>
                  <a:pt x="106651" y="306388"/>
                  <a:pt x="105338" y="306388"/>
                  <a:pt x="105338" y="306388"/>
                </a:cubicBezTo>
                <a:cubicBezTo>
                  <a:pt x="97456" y="306388"/>
                  <a:pt x="92202" y="301130"/>
                  <a:pt x="90888" y="293243"/>
                </a:cubicBezTo>
                <a:cubicBezTo>
                  <a:pt x="90888" y="293243"/>
                  <a:pt x="90888" y="293243"/>
                  <a:pt x="83007" y="189394"/>
                </a:cubicBezTo>
                <a:cubicBezTo>
                  <a:pt x="81693" y="190709"/>
                  <a:pt x="79066" y="190709"/>
                  <a:pt x="77753" y="190709"/>
                </a:cubicBezTo>
                <a:cubicBezTo>
                  <a:pt x="75125" y="190709"/>
                  <a:pt x="73812" y="190709"/>
                  <a:pt x="71185" y="189394"/>
                </a:cubicBezTo>
                <a:cubicBezTo>
                  <a:pt x="71185" y="189394"/>
                  <a:pt x="71185" y="189394"/>
                  <a:pt x="63303" y="293243"/>
                </a:cubicBezTo>
                <a:cubicBezTo>
                  <a:pt x="63303" y="301130"/>
                  <a:pt x="56735" y="306388"/>
                  <a:pt x="48854" y="306388"/>
                </a:cubicBezTo>
                <a:cubicBezTo>
                  <a:pt x="48854" y="306388"/>
                  <a:pt x="48854" y="306388"/>
                  <a:pt x="47540" y="306388"/>
                </a:cubicBezTo>
                <a:cubicBezTo>
                  <a:pt x="40972" y="306388"/>
                  <a:pt x="34404" y="299815"/>
                  <a:pt x="35718" y="291928"/>
                </a:cubicBezTo>
                <a:cubicBezTo>
                  <a:pt x="35718" y="291928"/>
                  <a:pt x="35718" y="291928"/>
                  <a:pt x="44913" y="176249"/>
                </a:cubicBezTo>
                <a:cubicBezTo>
                  <a:pt x="44913" y="176249"/>
                  <a:pt x="44913" y="176249"/>
                  <a:pt x="44913" y="96062"/>
                </a:cubicBezTo>
                <a:cubicBezTo>
                  <a:pt x="43599" y="96062"/>
                  <a:pt x="42286" y="97376"/>
                  <a:pt x="40972" y="97376"/>
                </a:cubicBezTo>
                <a:cubicBezTo>
                  <a:pt x="40972" y="97376"/>
                  <a:pt x="40972" y="97376"/>
                  <a:pt x="23896" y="174934"/>
                </a:cubicBezTo>
                <a:cubicBezTo>
                  <a:pt x="22582" y="180192"/>
                  <a:pt x="17328" y="184136"/>
                  <a:pt x="12074" y="184136"/>
                </a:cubicBezTo>
                <a:cubicBezTo>
                  <a:pt x="10760" y="184136"/>
                  <a:pt x="10760" y="184136"/>
                  <a:pt x="9446" y="184136"/>
                </a:cubicBezTo>
                <a:cubicBezTo>
                  <a:pt x="2878" y="182821"/>
                  <a:pt x="-1062" y="176249"/>
                  <a:pt x="251" y="169676"/>
                </a:cubicBezTo>
                <a:cubicBezTo>
                  <a:pt x="251" y="169676"/>
                  <a:pt x="251" y="169676"/>
                  <a:pt x="18641" y="85546"/>
                </a:cubicBezTo>
                <a:cubicBezTo>
                  <a:pt x="19955" y="85546"/>
                  <a:pt x="19955" y="85546"/>
                  <a:pt x="19955" y="84231"/>
                </a:cubicBezTo>
                <a:cubicBezTo>
                  <a:pt x="19955" y="84231"/>
                  <a:pt x="19955" y="82916"/>
                  <a:pt x="21269" y="82916"/>
                </a:cubicBezTo>
                <a:cubicBezTo>
                  <a:pt x="21269" y="81602"/>
                  <a:pt x="21269" y="81602"/>
                  <a:pt x="22582" y="80287"/>
                </a:cubicBezTo>
                <a:cubicBezTo>
                  <a:pt x="22582" y="80287"/>
                  <a:pt x="22582" y="80287"/>
                  <a:pt x="23896" y="78973"/>
                </a:cubicBezTo>
                <a:cubicBezTo>
                  <a:pt x="23896" y="78973"/>
                  <a:pt x="25209" y="77658"/>
                  <a:pt x="25209" y="77658"/>
                </a:cubicBezTo>
                <a:cubicBezTo>
                  <a:pt x="26523" y="77658"/>
                  <a:pt x="26523" y="77658"/>
                  <a:pt x="26523" y="77658"/>
                </a:cubicBezTo>
                <a:cubicBezTo>
                  <a:pt x="27837" y="76344"/>
                  <a:pt x="51481" y="68457"/>
                  <a:pt x="72498" y="67142"/>
                </a:cubicBezTo>
                <a:cubicBezTo>
                  <a:pt x="72498" y="67142"/>
                  <a:pt x="72498" y="67142"/>
                  <a:pt x="76439" y="72400"/>
                </a:cubicBezTo>
                <a:cubicBezTo>
                  <a:pt x="76439" y="72400"/>
                  <a:pt x="76439" y="72400"/>
                  <a:pt x="68558" y="134183"/>
                </a:cubicBezTo>
                <a:cubicBezTo>
                  <a:pt x="68558" y="134183"/>
                  <a:pt x="68558" y="134183"/>
                  <a:pt x="77753" y="149958"/>
                </a:cubicBezTo>
                <a:cubicBezTo>
                  <a:pt x="77753" y="149958"/>
                  <a:pt x="77753" y="149958"/>
                  <a:pt x="86948" y="134183"/>
                </a:cubicBezTo>
                <a:cubicBezTo>
                  <a:pt x="86948" y="134183"/>
                  <a:pt x="86948" y="134183"/>
                  <a:pt x="79066" y="72400"/>
                </a:cubicBezTo>
                <a:cubicBezTo>
                  <a:pt x="79066" y="72400"/>
                  <a:pt x="79066" y="72400"/>
                  <a:pt x="81693" y="67142"/>
                </a:cubicBezTo>
                <a:cubicBezTo>
                  <a:pt x="102711" y="68457"/>
                  <a:pt x="125041" y="76344"/>
                  <a:pt x="127669" y="77658"/>
                </a:cubicBezTo>
                <a:cubicBezTo>
                  <a:pt x="127669" y="77658"/>
                  <a:pt x="127669" y="77658"/>
                  <a:pt x="136864" y="80287"/>
                </a:cubicBezTo>
                <a:cubicBezTo>
                  <a:pt x="136864" y="80287"/>
                  <a:pt x="136864" y="80287"/>
                  <a:pt x="136864" y="55311"/>
                </a:cubicBezTo>
                <a:cubicBezTo>
                  <a:pt x="136864" y="46109"/>
                  <a:pt x="146059" y="36908"/>
                  <a:pt x="156567" y="36908"/>
                </a:cubicBezTo>
                <a:cubicBezTo>
                  <a:pt x="156567" y="36908"/>
                  <a:pt x="156567" y="36908"/>
                  <a:pt x="228814" y="36908"/>
                </a:cubicBezTo>
                <a:cubicBezTo>
                  <a:pt x="228814" y="36908"/>
                  <a:pt x="228814" y="36908"/>
                  <a:pt x="228814" y="23762"/>
                </a:cubicBezTo>
                <a:cubicBezTo>
                  <a:pt x="228814" y="19819"/>
                  <a:pt x="231441" y="15875"/>
                  <a:pt x="235382" y="15875"/>
                </a:cubicBezTo>
                <a:close/>
                <a:moveTo>
                  <a:pt x="76726" y="0"/>
                </a:moveTo>
                <a:cubicBezTo>
                  <a:pt x="93385" y="0"/>
                  <a:pt x="106889" y="14215"/>
                  <a:pt x="106889" y="31750"/>
                </a:cubicBezTo>
                <a:cubicBezTo>
                  <a:pt x="106889" y="49285"/>
                  <a:pt x="93385" y="63500"/>
                  <a:pt x="76726" y="63500"/>
                </a:cubicBezTo>
                <a:cubicBezTo>
                  <a:pt x="60067" y="63500"/>
                  <a:pt x="46563" y="49285"/>
                  <a:pt x="46563" y="31750"/>
                </a:cubicBezTo>
                <a:cubicBezTo>
                  <a:pt x="46563" y="14215"/>
                  <a:pt x="60067" y="0"/>
                  <a:pt x="76726" y="0"/>
                </a:cubicBezTo>
                <a:close/>
              </a:path>
            </a:pathLst>
          </a:custGeom>
          <a:solidFill>
            <a:srgbClr val="817269"/>
          </a:solidFill>
          <a:ln>
            <a:noFill/>
          </a:ln>
        </p:spPr>
      </p:sp>
      <p:sp>
        <p:nvSpPr>
          <p:cNvPr id="34" name="KSO_Shape">
            <a:extLst>
              <a:ext uri="{FF2B5EF4-FFF2-40B4-BE49-F238E27FC236}">
                <a16:creationId xmlns="" xmlns:a16="http://schemas.microsoft.com/office/drawing/2014/main" id="{A71D5B46-FBFD-4E17-994A-9E52B832459A}"/>
              </a:ext>
            </a:extLst>
          </p:cNvPr>
          <p:cNvSpPr>
            <a:spLocks/>
          </p:cNvSpPr>
          <p:nvPr/>
        </p:nvSpPr>
        <p:spPr bwMode="auto">
          <a:xfrm>
            <a:off x="3679047" y="3141679"/>
            <a:ext cx="1279525" cy="877127"/>
          </a:xfrm>
          <a:custGeom>
            <a:avLst/>
            <a:gdLst>
              <a:gd name="T0" fmla="*/ 272339 w 2209800"/>
              <a:gd name="T1" fmla="*/ 673180 h 1266826"/>
              <a:gd name="T2" fmla="*/ 218692 w 2209800"/>
              <a:gd name="T3" fmla="*/ 687136 h 1266826"/>
              <a:gd name="T4" fmla="*/ 1679466 w 2209800"/>
              <a:gd name="T5" fmla="*/ 656818 h 1266826"/>
              <a:gd name="T6" fmla="*/ 1643337 w 2209800"/>
              <a:gd name="T7" fmla="*/ 677888 h 1266826"/>
              <a:gd name="T8" fmla="*/ 337669 w 2209800"/>
              <a:gd name="T9" fmla="*/ 604952 h 1266826"/>
              <a:gd name="T10" fmla="*/ 413803 w 2209800"/>
              <a:gd name="T11" fmla="*/ 637231 h 1266826"/>
              <a:gd name="T12" fmla="*/ 476516 w 2209800"/>
              <a:gd name="T13" fmla="*/ 783036 h 1266826"/>
              <a:gd name="T14" fmla="*/ 1096 w 2209800"/>
              <a:gd name="T15" fmla="*/ 806835 h 1266826"/>
              <a:gd name="T16" fmla="*/ 46556 w 2209800"/>
              <a:gd name="T17" fmla="*/ 646532 h 1266826"/>
              <a:gd name="T18" fmla="*/ 131727 w 2209800"/>
              <a:gd name="T19" fmla="*/ 620544 h 1266826"/>
              <a:gd name="T20" fmla="*/ 240997 w 2209800"/>
              <a:gd name="T21" fmla="*/ 741730 h 1266826"/>
              <a:gd name="T22" fmla="*/ 280159 w 2209800"/>
              <a:gd name="T23" fmla="*/ 758963 h 1266826"/>
              <a:gd name="T24" fmla="*/ 288922 w 2209800"/>
              <a:gd name="T25" fmla="*/ 644070 h 1266826"/>
              <a:gd name="T26" fmla="*/ 1567057 w 2209800"/>
              <a:gd name="T27" fmla="*/ 595372 h 1266826"/>
              <a:gd name="T28" fmla="*/ 1617173 w 2209800"/>
              <a:gd name="T29" fmla="*/ 639385 h 1266826"/>
              <a:gd name="T30" fmla="*/ 1626484 w 2209800"/>
              <a:gd name="T31" fmla="*/ 752015 h 1266826"/>
              <a:gd name="T32" fmla="*/ 1670576 w 2209800"/>
              <a:gd name="T33" fmla="*/ 720304 h 1266826"/>
              <a:gd name="T34" fmla="*/ 1782859 w 2209800"/>
              <a:gd name="T35" fmla="*/ 607400 h 1266826"/>
              <a:gd name="T36" fmla="*/ 1862552 w 2209800"/>
              <a:gd name="T37" fmla="*/ 642392 h 1266826"/>
              <a:gd name="T38" fmla="*/ 1904453 w 2209800"/>
              <a:gd name="T39" fmla="*/ 815985 h 1266826"/>
              <a:gd name="T40" fmla="*/ 1432591 w 2209800"/>
              <a:gd name="T41" fmla="*/ 758030 h 1266826"/>
              <a:gd name="T42" fmla="*/ 1495032 w 2209800"/>
              <a:gd name="T43" fmla="*/ 624076 h 1266826"/>
              <a:gd name="T44" fmla="*/ 827855 w 2209800"/>
              <a:gd name="T45" fmla="*/ 471403 h 1266826"/>
              <a:gd name="T46" fmla="*/ 922913 w 2209800"/>
              <a:gd name="T47" fmla="*/ 572854 h 1266826"/>
              <a:gd name="T48" fmla="*/ 918256 w 2209800"/>
              <a:gd name="T49" fmla="*/ 511161 h 1266826"/>
              <a:gd name="T50" fmla="*/ 954416 w 2209800"/>
              <a:gd name="T51" fmla="*/ 485113 h 1266826"/>
              <a:gd name="T52" fmla="*/ 1004000 w 2209800"/>
              <a:gd name="T53" fmla="*/ 508420 h 1266826"/>
              <a:gd name="T54" fmla="*/ 995508 w 2209800"/>
              <a:gd name="T55" fmla="*/ 564629 h 1266826"/>
              <a:gd name="T56" fmla="*/ 1080978 w 2209800"/>
              <a:gd name="T57" fmla="*/ 496903 h 1266826"/>
              <a:gd name="T58" fmla="*/ 1229179 w 2209800"/>
              <a:gd name="T59" fmla="*/ 514177 h 1266826"/>
              <a:gd name="T60" fmla="*/ 643492 w 2209800"/>
              <a:gd name="T61" fmla="*/ 551468 h 1266826"/>
              <a:gd name="T62" fmla="*/ 769505 w 2209800"/>
              <a:gd name="T63" fmla="*/ 466468 h 1266826"/>
              <a:gd name="T64" fmla="*/ 276991 w 2209800"/>
              <a:gd name="T65" fmla="*/ 278718 h 1266826"/>
              <a:gd name="T66" fmla="*/ 331459 w 2209800"/>
              <a:gd name="T67" fmla="*/ 377860 h 1266826"/>
              <a:gd name="T68" fmla="*/ 319416 w 2209800"/>
              <a:gd name="T69" fmla="*/ 526435 h 1266826"/>
              <a:gd name="T70" fmla="*/ 249895 w 2209800"/>
              <a:gd name="T71" fmla="*/ 592347 h 1266826"/>
              <a:gd name="T72" fmla="*/ 180372 w 2209800"/>
              <a:gd name="T73" fmla="*/ 582735 h 1266826"/>
              <a:gd name="T74" fmla="*/ 102092 w 2209800"/>
              <a:gd name="T75" fmla="*/ 477277 h 1266826"/>
              <a:gd name="T76" fmla="*/ 92239 w 2209800"/>
              <a:gd name="T77" fmla="*/ 408618 h 1266826"/>
              <a:gd name="T78" fmla="*/ 125358 w 2209800"/>
              <a:gd name="T79" fmla="*/ 306181 h 1266826"/>
              <a:gd name="T80" fmla="*/ 210480 w 2209800"/>
              <a:gd name="T81" fmla="*/ 261966 h 1266826"/>
              <a:gd name="T82" fmla="*/ 1756378 w 2209800"/>
              <a:gd name="T83" fmla="*/ 275083 h 1266826"/>
              <a:gd name="T84" fmla="*/ 1809750 w 2209800"/>
              <a:gd name="T85" fmla="*/ 366710 h 1266826"/>
              <a:gd name="T86" fmla="*/ 1813856 w 2209800"/>
              <a:gd name="T87" fmla="*/ 440557 h 1266826"/>
              <a:gd name="T88" fmla="*/ 1755556 w 2209800"/>
              <a:gd name="T89" fmla="*/ 543397 h 1266826"/>
              <a:gd name="T90" fmla="*/ 1678097 w 2209800"/>
              <a:gd name="T91" fmla="*/ 585791 h 1266826"/>
              <a:gd name="T92" fmla="*/ 1604197 w 2209800"/>
              <a:gd name="T93" fmla="*/ 545311 h 1266826"/>
              <a:gd name="T94" fmla="*/ 1568341 w 2209800"/>
              <a:gd name="T95" fmla="*/ 416215 h 1266826"/>
              <a:gd name="T96" fmla="*/ 1605565 w 2209800"/>
              <a:gd name="T97" fmla="*/ 290400 h 1266826"/>
              <a:gd name="T98" fmla="*/ 962770 w 2209800"/>
              <a:gd name="T99" fmla="*/ 273 h 1266826"/>
              <a:gd name="T100" fmla="*/ 1074804 w 2209800"/>
              <a:gd name="T101" fmla="*/ 54473 h 1266826"/>
              <a:gd name="T102" fmla="*/ 1121371 w 2209800"/>
              <a:gd name="T103" fmla="*/ 199278 h 1266826"/>
              <a:gd name="T104" fmla="*/ 1120549 w 2209800"/>
              <a:gd name="T105" fmla="*/ 275377 h 1266826"/>
              <a:gd name="T106" fmla="*/ 1062752 w 2209800"/>
              <a:gd name="T107" fmla="*/ 379670 h 1266826"/>
              <a:gd name="T108" fmla="*/ 982492 w 2209800"/>
              <a:gd name="T109" fmla="*/ 450566 h 1266826"/>
              <a:gd name="T110" fmla="*/ 895659 w 2209800"/>
              <a:gd name="T111" fmla="*/ 432500 h 1266826"/>
              <a:gd name="T112" fmla="*/ 807730 w 2209800"/>
              <a:gd name="T113" fmla="*/ 297823 h 1266826"/>
              <a:gd name="T114" fmla="*/ 782255 w 2209800"/>
              <a:gd name="T115" fmla="*/ 209954 h 1266826"/>
              <a:gd name="T116" fmla="*/ 806909 w 2209800"/>
              <a:gd name="T117" fmla="*/ 99365 h 1266826"/>
              <a:gd name="T118" fmla="*/ 901959 w 2209800"/>
              <a:gd name="T119" fmla="*/ 9307 h 126682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209800" h="1266826">
                <a:moveTo>
                  <a:pt x="712968" y="1049338"/>
                </a:moveTo>
                <a:lnTo>
                  <a:pt x="1110615" y="1049338"/>
                </a:lnTo>
                <a:lnTo>
                  <a:pt x="1508580" y="1049338"/>
                </a:lnTo>
                <a:lnTo>
                  <a:pt x="1811338" y="1266826"/>
                </a:lnTo>
                <a:lnTo>
                  <a:pt x="1110615" y="1266826"/>
                </a:lnTo>
                <a:lnTo>
                  <a:pt x="409575" y="1266826"/>
                </a:lnTo>
                <a:lnTo>
                  <a:pt x="712968" y="1049338"/>
                </a:lnTo>
                <a:close/>
                <a:moveTo>
                  <a:pt x="296863" y="760413"/>
                </a:moveTo>
                <a:lnTo>
                  <a:pt x="300673" y="761061"/>
                </a:lnTo>
                <a:lnTo>
                  <a:pt x="303848" y="762356"/>
                </a:lnTo>
                <a:lnTo>
                  <a:pt x="307341" y="763975"/>
                </a:lnTo>
                <a:lnTo>
                  <a:pt x="310198" y="766565"/>
                </a:lnTo>
                <a:lnTo>
                  <a:pt x="312738" y="769479"/>
                </a:lnTo>
                <a:lnTo>
                  <a:pt x="314326" y="773364"/>
                </a:lnTo>
                <a:lnTo>
                  <a:pt x="315278" y="777249"/>
                </a:lnTo>
                <a:lnTo>
                  <a:pt x="315913" y="780811"/>
                </a:lnTo>
                <a:lnTo>
                  <a:pt x="315278" y="785020"/>
                </a:lnTo>
                <a:lnTo>
                  <a:pt x="314326" y="788581"/>
                </a:lnTo>
                <a:lnTo>
                  <a:pt x="312103" y="791819"/>
                </a:lnTo>
                <a:lnTo>
                  <a:pt x="309881" y="794409"/>
                </a:lnTo>
                <a:lnTo>
                  <a:pt x="306706" y="796999"/>
                </a:lnTo>
                <a:lnTo>
                  <a:pt x="303213" y="798618"/>
                </a:lnTo>
                <a:lnTo>
                  <a:pt x="290466" y="803851"/>
                </a:lnTo>
                <a:lnTo>
                  <a:pt x="278766" y="808655"/>
                </a:lnTo>
                <a:lnTo>
                  <a:pt x="274956" y="809302"/>
                </a:lnTo>
                <a:lnTo>
                  <a:pt x="270828" y="809626"/>
                </a:lnTo>
                <a:lnTo>
                  <a:pt x="267336" y="809302"/>
                </a:lnTo>
                <a:lnTo>
                  <a:pt x="263843" y="808007"/>
                </a:lnTo>
                <a:lnTo>
                  <a:pt x="260668" y="806065"/>
                </a:lnTo>
                <a:lnTo>
                  <a:pt x="257811" y="803798"/>
                </a:lnTo>
                <a:lnTo>
                  <a:pt x="255588" y="800561"/>
                </a:lnTo>
                <a:lnTo>
                  <a:pt x="253683" y="796999"/>
                </a:lnTo>
                <a:lnTo>
                  <a:pt x="252413" y="793438"/>
                </a:lnTo>
                <a:lnTo>
                  <a:pt x="252413" y="789229"/>
                </a:lnTo>
                <a:lnTo>
                  <a:pt x="252731" y="785667"/>
                </a:lnTo>
                <a:lnTo>
                  <a:pt x="254001" y="782106"/>
                </a:lnTo>
                <a:lnTo>
                  <a:pt x="255906" y="778868"/>
                </a:lnTo>
                <a:lnTo>
                  <a:pt x="258446" y="775954"/>
                </a:lnTo>
                <a:lnTo>
                  <a:pt x="260986" y="773688"/>
                </a:lnTo>
                <a:lnTo>
                  <a:pt x="264478" y="771745"/>
                </a:lnTo>
                <a:lnTo>
                  <a:pt x="289243" y="762032"/>
                </a:lnTo>
                <a:lnTo>
                  <a:pt x="293371" y="760737"/>
                </a:lnTo>
                <a:lnTo>
                  <a:pt x="296863" y="760413"/>
                </a:lnTo>
                <a:close/>
                <a:moveTo>
                  <a:pt x="1912938" y="749300"/>
                </a:moveTo>
                <a:lnTo>
                  <a:pt x="1916431" y="749613"/>
                </a:lnTo>
                <a:lnTo>
                  <a:pt x="1920241" y="750866"/>
                </a:lnTo>
                <a:lnTo>
                  <a:pt x="1944688" y="760266"/>
                </a:lnTo>
                <a:lnTo>
                  <a:pt x="1948181" y="761833"/>
                </a:lnTo>
                <a:lnTo>
                  <a:pt x="1951356" y="764026"/>
                </a:lnTo>
                <a:lnTo>
                  <a:pt x="1953896" y="766846"/>
                </a:lnTo>
                <a:lnTo>
                  <a:pt x="1955801" y="770293"/>
                </a:lnTo>
                <a:lnTo>
                  <a:pt x="1957071" y="773739"/>
                </a:lnTo>
                <a:lnTo>
                  <a:pt x="1957388" y="777186"/>
                </a:lnTo>
                <a:lnTo>
                  <a:pt x="1957071" y="781259"/>
                </a:lnTo>
                <a:lnTo>
                  <a:pt x="1956118" y="784706"/>
                </a:lnTo>
                <a:lnTo>
                  <a:pt x="1954213" y="788152"/>
                </a:lnTo>
                <a:lnTo>
                  <a:pt x="1951673" y="791285"/>
                </a:lnTo>
                <a:lnTo>
                  <a:pt x="1949133" y="793479"/>
                </a:lnTo>
                <a:lnTo>
                  <a:pt x="1945958" y="795672"/>
                </a:lnTo>
                <a:lnTo>
                  <a:pt x="1942466" y="796299"/>
                </a:lnTo>
                <a:lnTo>
                  <a:pt x="1938338" y="796925"/>
                </a:lnTo>
                <a:lnTo>
                  <a:pt x="1934846" y="796612"/>
                </a:lnTo>
                <a:lnTo>
                  <a:pt x="1931036" y="795672"/>
                </a:lnTo>
                <a:lnTo>
                  <a:pt x="1906271" y="786272"/>
                </a:lnTo>
                <a:lnTo>
                  <a:pt x="1902778" y="784706"/>
                </a:lnTo>
                <a:lnTo>
                  <a:pt x="1899921" y="782199"/>
                </a:lnTo>
                <a:lnTo>
                  <a:pt x="1897381" y="779066"/>
                </a:lnTo>
                <a:lnTo>
                  <a:pt x="1895476" y="776246"/>
                </a:lnTo>
                <a:lnTo>
                  <a:pt x="1894523" y="772486"/>
                </a:lnTo>
                <a:lnTo>
                  <a:pt x="1893888" y="769040"/>
                </a:lnTo>
                <a:lnTo>
                  <a:pt x="1894523" y="765280"/>
                </a:lnTo>
                <a:lnTo>
                  <a:pt x="1895158" y="761206"/>
                </a:lnTo>
                <a:lnTo>
                  <a:pt x="1897063" y="758386"/>
                </a:lnTo>
                <a:lnTo>
                  <a:pt x="1899603" y="755253"/>
                </a:lnTo>
                <a:lnTo>
                  <a:pt x="1902143" y="752746"/>
                </a:lnTo>
                <a:lnTo>
                  <a:pt x="1905318" y="750866"/>
                </a:lnTo>
                <a:lnTo>
                  <a:pt x="1908811" y="749613"/>
                </a:lnTo>
                <a:lnTo>
                  <a:pt x="1912938" y="749300"/>
                </a:lnTo>
                <a:close/>
                <a:moveTo>
                  <a:pt x="386296" y="701675"/>
                </a:moveTo>
                <a:lnTo>
                  <a:pt x="391696" y="701675"/>
                </a:lnTo>
                <a:lnTo>
                  <a:pt x="397097" y="701675"/>
                </a:lnTo>
                <a:lnTo>
                  <a:pt x="403133" y="701992"/>
                </a:lnTo>
                <a:lnTo>
                  <a:pt x="408533" y="702944"/>
                </a:lnTo>
                <a:lnTo>
                  <a:pt x="413934" y="703896"/>
                </a:lnTo>
                <a:lnTo>
                  <a:pt x="419970" y="705165"/>
                </a:lnTo>
                <a:lnTo>
                  <a:pt x="425688" y="707069"/>
                </a:lnTo>
                <a:lnTo>
                  <a:pt x="431406" y="709290"/>
                </a:lnTo>
                <a:lnTo>
                  <a:pt x="437124" y="711511"/>
                </a:lnTo>
                <a:lnTo>
                  <a:pt x="443160" y="713732"/>
                </a:lnTo>
                <a:lnTo>
                  <a:pt x="448561" y="716587"/>
                </a:lnTo>
                <a:lnTo>
                  <a:pt x="454279" y="719760"/>
                </a:lnTo>
                <a:lnTo>
                  <a:pt x="459679" y="723251"/>
                </a:lnTo>
                <a:lnTo>
                  <a:pt x="465080" y="726741"/>
                </a:lnTo>
                <a:lnTo>
                  <a:pt x="470163" y="730866"/>
                </a:lnTo>
                <a:lnTo>
                  <a:pt x="475563" y="734673"/>
                </a:lnTo>
                <a:lnTo>
                  <a:pt x="480011" y="739115"/>
                </a:lnTo>
                <a:lnTo>
                  <a:pt x="484776" y="743240"/>
                </a:lnTo>
                <a:lnTo>
                  <a:pt x="489223" y="747999"/>
                </a:lnTo>
                <a:lnTo>
                  <a:pt x="493671" y="752759"/>
                </a:lnTo>
                <a:lnTo>
                  <a:pt x="497483" y="757518"/>
                </a:lnTo>
                <a:lnTo>
                  <a:pt x="500978" y="762912"/>
                </a:lnTo>
                <a:lnTo>
                  <a:pt x="505107" y="768941"/>
                </a:lnTo>
                <a:lnTo>
                  <a:pt x="508602" y="775604"/>
                </a:lnTo>
                <a:lnTo>
                  <a:pt x="512096" y="782584"/>
                </a:lnTo>
                <a:lnTo>
                  <a:pt x="515591" y="790517"/>
                </a:lnTo>
                <a:lnTo>
                  <a:pt x="519085" y="798449"/>
                </a:lnTo>
                <a:lnTo>
                  <a:pt x="525439" y="815265"/>
                </a:lnTo>
                <a:lnTo>
                  <a:pt x="531792" y="833351"/>
                </a:lnTo>
                <a:lnTo>
                  <a:pt x="537510" y="852388"/>
                </a:lnTo>
                <a:lnTo>
                  <a:pt x="543229" y="871109"/>
                </a:lnTo>
                <a:lnTo>
                  <a:pt x="547994" y="890146"/>
                </a:lnTo>
                <a:lnTo>
                  <a:pt x="552759" y="908232"/>
                </a:lnTo>
                <a:lnTo>
                  <a:pt x="556571" y="925365"/>
                </a:lnTo>
                <a:lnTo>
                  <a:pt x="562925" y="954556"/>
                </a:lnTo>
                <a:lnTo>
                  <a:pt x="566737" y="974545"/>
                </a:lnTo>
                <a:lnTo>
                  <a:pt x="568325" y="982160"/>
                </a:lnTo>
                <a:lnTo>
                  <a:pt x="284004" y="1182688"/>
                </a:lnTo>
                <a:lnTo>
                  <a:pt x="6036" y="1182688"/>
                </a:lnTo>
                <a:lnTo>
                  <a:pt x="6036" y="1170314"/>
                </a:lnTo>
                <a:lnTo>
                  <a:pt x="5718" y="1156036"/>
                </a:lnTo>
                <a:lnTo>
                  <a:pt x="4130" y="1123355"/>
                </a:lnTo>
                <a:lnTo>
                  <a:pt x="2541" y="1085597"/>
                </a:lnTo>
                <a:lnTo>
                  <a:pt x="953" y="1044667"/>
                </a:lnTo>
                <a:lnTo>
                  <a:pt x="635" y="1023091"/>
                </a:lnTo>
                <a:lnTo>
                  <a:pt x="0" y="1001515"/>
                </a:lnTo>
                <a:lnTo>
                  <a:pt x="0" y="979305"/>
                </a:lnTo>
                <a:lnTo>
                  <a:pt x="635" y="957412"/>
                </a:lnTo>
                <a:lnTo>
                  <a:pt x="1271" y="935836"/>
                </a:lnTo>
                <a:lnTo>
                  <a:pt x="1906" y="913943"/>
                </a:lnTo>
                <a:lnTo>
                  <a:pt x="4130" y="893319"/>
                </a:lnTo>
                <a:lnTo>
                  <a:pt x="6036" y="872695"/>
                </a:lnTo>
                <a:lnTo>
                  <a:pt x="7942" y="859369"/>
                </a:lnTo>
                <a:lnTo>
                  <a:pt x="10483" y="846360"/>
                </a:lnTo>
                <a:lnTo>
                  <a:pt x="13025" y="834620"/>
                </a:lnTo>
                <a:lnTo>
                  <a:pt x="16201" y="823198"/>
                </a:lnTo>
                <a:lnTo>
                  <a:pt x="19696" y="812727"/>
                </a:lnTo>
                <a:lnTo>
                  <a:pt x="23190" y="802891"/>
                </a:lnTo>
                <a:lnTo>
                  <a:pt x="27320" y="793372"/>
                </a:lnTo>
                <a:lnTo>
                  <a:pt x="31132" y="784805"/>
                </a:lnTo>
                <a:lnTo>
                  <a:pt x="35580" y="776873"/>
                </a:lnTo>
                <a:lnTo>
                  <a:pt x="40345" y="769258"/>
                </a:lnTo>
                <a:lnTo>
                  <a:pt x="44475" y="762278"/>
                </a:lnTo>
                <a:lnTo>
                  <a:pt x="49240" y="755931"/>
                </a:lnTo>
                <a:lnTo>
                  <a:pt x="54005" y="749903"/>
                </a:lnTo>
                <a:lnTo>
                  <a:pt x="58770" y="744826"/>
                </a:lnTo>
                <a:lnTo>
                  <a:pt x="63535" y="739750"/>
                </a:lnTo>
                <a:lnTo>
                  <a:pt x="68301" y="735625"/>
                </a:lnTo>
                <a:lnTo>
                  <a:pt x="73066" y="731500"/>
                </a:lnTo>
                <a:lnTo>
                  <a:pt x="77831" y="728010"/>
                </a:lnTo>
                <a:lnTo>
                  <a:pt x="81961" y="724837"/>
                </a:lnTo>
                <a:lnTo>
                  <a:pt x="86726" y="721981"/>
                </a:lnTo>
                <a:lnTo>
                  <a:pt x="94668" y="717539"/>
                </a:lnTo>
                <a:lnTo>
                  <a:pt x="101657" y="713732"/>
                </a:lnTo>
                <a:lnTo>
                  <a:pt x="108010" y="711511"/>
                </a:lnTo>
                <a:lnTo>
                  <a:pt x="112458" y="710242"/>
                </a:lnTo>
                <a:lnTo>
                  <a:pt x="116270" y="709290"/>
                </a:lnTo>
                <a:lnTo>
                  <a:pt x="122941" y="710876"/>
                </a:lnTo>
                <a:lnTo>
                  <a:pt x="129295" y="711828"/>
                </a:lnTo>
                <a:lnTo>
                  <a:pt x="141366" y="715318"/>
                </a:lnTo>
                <a:lnTo>
                  <a:pt x="152803" y="719760"/>
                </a:lnTo>
                <a:lnTo>
                  <a:pt x="163604" y="724837"/>
                </a:lnTo>
                <a:lnTo>
                  <a:pt x="173769" y="730231"/>
                </a:lnTo>
                <a:lnTo>
                  <a:pt x="183617" y="736259"/>
                </a:lnTo>
                <a:lnTo>
                  <a:pt x="192512" y="742923"/>
                </a:lnTo>
                <a:lnTo>
                  <a:pt x="201407" y="749903"/>
                </a:lnTo>
                <a:lnTo>
                  <a:pt x="209349" y="757518"/>
                </a:lnTo>
                <a:lnTo>
                  <a:pt x="216656" y="765451"/>
                </a:lnTo>
                <a:lnTo>
                  <a:pt x="223645" y="773383"/>
                </a:lnTo>
                <a:lnTo>
                  <a:pt x="230634" y="781633"/>
                </a:lnTo>
                <a:lnTo>
                  <a:pt x="236670" y="789882"/>
                </a:lnTo>
                <a:lnTo>
                  <a:pt x="242705" y="798132"/>
                </a:lnTo>
                <a:lnTo>
                  <a:pt x="248106" y="806699"/>
                </a:lnTo>
                <a:lnTo>
                  <a:pt x="253824" y="814948"/>
                </a:lnTo>
                <a:lnTo>
                  <a:pt x="263037" y="831130"/>
                </a:lnTo>
                <a:lnTo>
                  <a:pt x="271932" y="846360"/>
                </a:lnTo>
                <a:lnTo>
                  <a:pt x="279556" y="860321"/>
                </a:lnTo>
                <a:lnTo>
                  <a:pt x="286863" y="872060"/>
                </a:lnTo>
                <a:lnTo>
                  <a:pt x="290357" y="877137"/>
                </a:lnTo>
                <a:lnTo>
                  <a:pt x="293852" y="881579"/>
                </a:lnTo>
                <a:lnTo>
                  <a:pt x="297029" y="885069"/>
                </a:lnTo>
                <a:lnTo>
                  <a:pt x="300523" y="887608"/>
                </a:lnTo>
                <a:lnTo>
                  <a:pt x="303700" y="889829"/>
                </a:lnTo>
                <a:lnTo>
                  <a:pt x="307194" y="890781"/>
                </a:lnTo>
                <a:lnTo>
                  <a:pt x="308783" y="890781"/>
                </a:lnTo>
                <a:lnTo>
                  <a:pt x="310371" y="890781"/>
                </a:lnTo>
                <a:lnTo>
                  <a:pt x="312277" y="890463"/>
                </a:lnTo>
                <a:lnTo>
                  <a:pt x="313865" y="889829"/>
                </a:lnTo>
                <a:lnTo>
                  <a:pt x="317360" y="888242"/>
                </a:lnTo>
                <a:lnTo>
                  <a:pt x="319338" y="886486"/>
                </a:lnTo>
                <a:lnTo>
                  <a:pt x="320219" y="885704"/>
                </a:lnTo>
                <a:lnTo>
                  <a:pt x="323078" y="883483"/>
                </a:lnTo>
                <a:lnTo>
                  <a:pt x="324984" y="880310"/>
                </a:lnTo>
                <a:lnTo>
                  <a:pt x="326890" y="877137"/>
                </a:lnTo>
                <a:lnTo>
                  <a:pt x="328479" y="873647"/>
                </a:lnTo>
                <a:lnTo>
                  <a:pt x="329749" y="869522"/>
                </a:lnTo>
                <a:lnTo>
                  <a:pt x="330385" y="865397"/>
                </a:lnTo>
                <a:lnTo>
                  <a:pt x="331338" y="860955"/>
                </a:lnTo>
                <a:lnTo>
                  <a:pt x="331655" y="856196"/>
                </a:lnTo>
                <a:lnTo>
                  <a:pt x="331973" y="846360"/>
                </a:lnTo>
                <a:lnTo>
                  <a:pt x="331973" y="835572"/>
                </a:lnTo>
                <a:lnTo>
                  <a:pt x="331655" y="824467"/>
                </a:lnTo>
                <a:lnTo>
                  <a:pt x="330385" y="800353"/>
                </a:lnTo>
                <a:lnTo>
                  <a:pt x="330385" y="788296"/>
                </a:lnTo>
                <a:lnTo>
                  <a:pt x="331020" y="775921"/>
                </a:lnTo>
                <a:lnTo>
                  <a:pt x="331655" y="764182"/>
                </a:lnTo>
                <a:lnTo>
                  <a:pt x="332608" y="758470"/>
                </a:lnTo>
                <a:lnTo>
                  <a:pt x="333561" y="752441"/>
                </a:lnTo>
                <a:lnTo>
                  <a:pt x="335150" y="747047"/>
                </a:lnTo>
                <a:lnTo>
                  <a:pt x="336738" y="741336"/>
                </a:lnTo>
                <a:lnTo>
                  <a:pt x="338644" y="735942"/>
                </a:lnTo>
                <a:lnTo>
                  <a:pt x="341186" y="730866"/>
                </a:lnTo>
                <a:lnTo>
                  <a:pt x="344045" y="726106"/>
                </a:lnTo>
                <a:lnTo>
                  <a:pt x="346586" y="721664"/>
                </a:lnTo>
                <a:lnTo>
                  <a:pt x="350081" y="717857"/>
                </a:lnTo>
                <a:lnTo>
                  <a:pt x="353893" y="714366"/>
                </a:lnTo>
                <a:lnTo>
                  <a:pt x="357705" y="711511"/>
                </a:lnTo>
                <a:lnTo>
                  <a:pt x="362152" y="708655"/>
                </a:lnTo>
                <a:lnTo>
                  <a:pt x="366282" y="706434"/>
                </a:lnTo>
                <a:lnTo>
                  <a:pt x="371047" y="704848"/>
                </a:lnTo>
                <a:lnTo>
                  <a:pt x="376130" y="703261"/>
                </a:lnTo>
                <a:lnTo>
                  <a:pt x="381213" y="702309"/>
                </a:lnTo>
                <a:lnTo>
                  <a:pt x="386296" y="701675"/>
                </a:lnTo>
                <a:close/>
                <a:moveTo>
                  <a:pt x="1812386" y="690563"/>
                </a:moveTo>
                <a:lnTo>
                  <a:pt x="1817786" y="690563"/>
                </a:lnTo>
                <a:lnTo>
                  <a:pt x="1823187" y="690880"/>
                </a:lnTo>
                <a:lnTo>
                  <a:pt x="1828270" y="691197"/>
                </a:lnTo>
                <a:lnTo>
                  <a:pt x="1833670" y="692465"/>
                </a:lnTo>
                <a:lnTo>
                  <a:pt x="1838753" y="693734"/>
                </a:lnTo>
                <a:lnTo>
                  <a:pt x="1842883" y="695636"/>
                </a:lnTo>
                <a:lnTo>
                  <a:pt x="1847648" y="697539"/>
                </a:lnTo>
                <a:lnTo>
                  <a:pt x="1851778" y="700392"/>
                </a:lnTo>
                <a:lnTo>
                  <a:pt x="1855908" y="703563"/>
                </a:lnTo>
                <a:lnTo>
                  <a:pt x="1859402" y="707051"/>
                </a:lnTo>
                <a:lnTo>
                  <a:pt x="1862579" y="710539"/>
                </a:lnTo>
                <a:lnTo>
                  <a:pt x="1865756" y="714978"/>
                </a:lnTo>
                <a:lnTo>
                  <a:pt x="1868615" y="720051"/>
                </a:lnTo>
                <a:lnTo>
                  <a:pt x="1870838" y="725125"/>
                </a:lnTo>
                <a:lnTo>
                  <a:pt x="1873062" y="730198"/>
                </a:lnTo>
                <a:lnTo>
                  <a:pt x="1874651" y="735588"/>
                </a:lnTo>
                <a:lnTo>
                  <a:pt x="1875921" y="741613"/>
                </a:lnTo>
                <a:lnTo>
                  <a:pt x="1876874" y="747003"/>
                </a:lnTo>
                <a:lnTo>
                  <a:pt x="1877510" y="753028"/>
                </a:lnTo>
                <a:lnTo>
                  <a:pt x="1878780" y="765077"/>
                </a:lnTo>
                <a:lnTo>
                  <a:pt x="1879098" y="777444"/>
                </a:lnTo>
                <a:lnTo>
                  <a:pt x="1878780" y="789493"/>
                </a:lnTo>
                <a:lnTo>
                  <a:pt x="1878145" y="813274"/>
                </a:lnTo>
                <a:lnTo>
                  <a:pt x="1877510" y="824689"/>
                </a:lnTo>
                <a:lnTo>
                  <a:pt x="1877192" y="835153"/>
                </a:lnTo>
                <a:lnTo>
                  <a:pt x="1878145" y="845299"/>
                </a:lnTo>
                <a:lnTo>
                  <a:pt x="1878463" y="850055"/>
                </a:lnTo>
                <a:lnTo>
                  <a:pt x="1879098" y="854495"/>
                </a:lnTo>
                <a:lnTo>
                  <a:pt x="1880051" y="858617"/>
                </a:lnTo>
                <a:lnTo>
                  <a:pt x="1881322" y="862422"/>
                </a:lnTo>
                <a:lnTo>
                  <a:pt x="1882910" y="866227"/>
                </a:lnTo>
                <a:lnTo>
                  <a:pt x="1884816" y="869397"/>
                </a:lnTo>
                <a:lnTo>
                  <a:pt x="1886722" y="872251"/>
                </a:lnTo>
                <a:lnTo>
                  <a:pt x="1888946" y="874788"/>
                </a:lnTo>
                <a:lnTo>
                  <a:pt x="1890936" y="875980"/>
                </a:lnTo>
                <a:lnTo>
                  <a:pt x="1892123" y="876690"/>
                </a:lnTo>
                <a:lnTo>
                  <a:pt x="1895300" y="878910"/>
                </a:lnTo>
                <a:lnTo>
                  <a:pt x="1897206" y="879227"/>
                </a:lnTo>
                <a:lnTo>
                  <a:pt x="1898794" y="879544"/>
                </a:lnTo>
                <a:lnTo>
                  <a:pt x="1901018" y="879861"/>
                </a:lnTo>
                <a:lnTo>
                  <a:pt x="1902606" y="879544"/>
                </a:lnTo>
                <a:lnTo>
                  <a:pt x="1906101" y="878910"/>
                </a:lnTo>
                <a:lnTo>
                  <a:pt x="1909277" y="876690"/>
                </a:lnTo>
                <a:lnTo>
                  <a:pt x="1912772" y="874154"/>
                </a:lnTo>
                <a:lnTo>
                  <a:pt x="1915949" y="870032"/>
                </a:lnTo>
                <a:lnTo>
                  <a:pt x="1919443" y="865909"/>
                </a:lnTo>
                <a:lnTo>
                  <a:pt x="1922937" y="861153"/>
                </a:lnTo>
                <a:lnTo>
                  <a:pt x="1929926" y="849421"/>
                </a:lnTo>
                <a:lnTo>
                  <a:pt x="1937868" y="835470"/>
                </a:lnTo>
                <a:lnTo>
                  <a:pt x="1946446" y="820250"/>
                </a:lnTo>
                <a:lnTo>
                  <a:pt x="1955976" y="804079"/>
                </a:lnTo>
                <a:lnTo>
                  <a:pt x="1961059" y="795834"/>
                </a:lnTo>
                <a:lnTo>
                  <a:pt x="1967095" y="787273"/>
                </a:lnTo>
                <a:lnTo>
                  <a:pt x="1972813" y="779029"/>
                </a:lnTo>
                <a:lnTo>
                  <a:pt x="1979166" y="770785"/>
                </a:lnTo>
                <a:lnTo>
                  <a:pt x="1985520" y="762541"/>
                </a:lnTo>
                <a:lnTo>
                  <a:pt x="1993144" y="754613"/>
                </a:lnTo>
                <a:lnTo>
                  <a:pt x="2000451" y="746686"/>
                </a:lnTo>
                <a:lnTo>
                  <a:pt x="2008393" y="739393"/>
                </a:lnTo>
                <a:lnTo>
                  <a:pt x="2016970" y="732100"/>
                </a:lnTo>
                <a:lnTo>
                  <a:pt x="2026183" y="725442"/>
                </a:lnTo>
                <a:lnTo>
                  <a:pt x="2035713" y="719734"/>
                </a:lnTo>
                <a:lnTo>
                  <a:pt x="2045879" y="714027"/>
                </a:lnTo>
                <a:lnTo>
                  <a:pt x="2056680" y="708953"/>
                </a:lnTo>
                <a:lnTo>
                  <a:pt x="2068116" y="704514"/>
                </a:lnTo>
                <a:lnTo>
                  <a:pt x="2080506" y="701026"/>
                </a:lnTo>
                <a:lnTo>
                  <a:pt x="2086859" y="699441"/>
                </a:lnTo>
                <a:lnTo>
                  <a:pt x="2093213" y="698490"/>
                </a:lnTo>
                <a:lnTo>
                  <a:pt x="2097025" y="699441"/>
                </a:lnTo>
                <a:lnTo>
                  <a:pt x="2101790" y="700709"/>
                </a:lnTo>
                <a:lnTo>
                  <a:pt x="2107508" y="702929"/>
                </a:lnTo>
                <a:lnTo>
                  <a:pt x="2114815" y="706734"/>
                </a:lnTo>
                <a:lnTo>
                  <a:pt x="2123074" y="710856"/>
                </a:lnTo>
                <a:lnTo>
                  <a:pt x="2127204" y="714027"/>
                </a:lnTo>
                <a:lnTo>
                  <a:pt x="2131969" y="717198"/>
                </a:lnTo>
                <a:lnTo>
                  <a:pt x="2136417" y="720686"/>
                </a:lnTo>
                <a:lnTo>
                  <a:pt x="2141182" y="724808"/>
                </a:lnTo>
                <a:lnTo>
                  <a:pt x="2145947" y="728930"/>
                </a:lnTo>
                <a:lnTo>
                  <a:pt x="2150712" y="733686"/>
                </a:lnTo>
                <a:lnTo>
                  <a:pt x="2155795" y="739393"/>
                </a:lnTo>
                <a:lnTo>
                  <a:pt x="2160560" y="745101"/>
                </a:lnTo>
                <a:lnTo>
                  <a:pt x="2165008" y="751442"/>
                </a:lnTo>
                <a:lnTo>
                  <a:pt x="2169455" y="758418"/>
                </a:lnTo>
                <a:lnTo>
                  <a:pt x="2173903" y="765712"/>
                </a:lnTo>
                <a:lnTo>
                  <a:pt x="2178032" y="773956"/>
                </a:lnTo>
                <a:lnTo>
                  <a:pt x="2182480" y="782517"/>
                </a:lnTo>
                <a:lnTo>
                  <a:pt x="2186292" y="792029"/>
                </a:lnTo>
                <a:lnTo>
                  <a:pt x="2190104" y="801859"/>
                </a:lnTo>
                <a:lnTo>
                  <a:pt x="2193599" y="812323"/>
                </a:lnTo>
                <a:lnTo>
                  <a:pt x="2196140" y="823420"/>
                </a:lnTo>
                <a:lnTo>
                  <a:pt x="2198999" y="835470"/>
                </a:lnTo>
                <a:lnTo>
                  <a:pt x="2201223" y="848153"/>
                </a:lnTo>
                <a:lnTo>
                  <a:pt x="2203447" y="861470"/>
                </a:lnTo>
                <a:lnTo>
                  <a:pt x="2205670" y="882081"/>
                </a:lnTo>
                <a:lnTo>
                  <a:pt x="2207259" y="903008"/>
                </a:lnTo>
                <a:lnTo>
                  <a:pt x="2208530" y="924252"/>
                </a:lnTo>
                <a:lnTo>
                  <a:pt x="2209165" y="946448"/>
                </a:lnTo>
                <a:lnTo>
                  <a:pt x="2209800" y="968327"/>
                </a:lnTo>
                <a:lnTo>
                  <a:pt x="2209800" y="990523"/>
                </a:lnTo>
                <a:lnTo>
                  <a:pt x="2209165" y="1012084"/>
                </a:lnTo>
                <a:lnTo>
                  <a:pt x="2208530" y="1033329"/>
                </a:lnTo>
                <a:lnTo>
                  <a:pt x="2207259" y="1074549"/>
                </a:lnTo>
                <a:lnTo>
                  <a:pt x="2205353" y="1112282"/>
                </a:lnTo>
                <a:lnTo>
                  <a:pt x="2204082" y="1144941"/>
                </a:lnTo>
                <a:lnTo>
                  <a:pt x="2203764" y="1159210"/>
                </a:lnTo>
                <a:lnTo>
                  <a:pt x="2203447" y="1171576"/>
                </a:lnTo>
                <a:lnTo>
                  <a:pt x="1925161" y="1171576"/>
                </a:lnTo>
                <a:lnTo>
                  <a:pt x="1641475" y="971181"/>
                </a:lnTo>
                <a:lnTo>
                  <a:pt x="1642428" y="963571"/>
                </a:lnTo>
                <a:lnTo>
                  <a:pt x="1646876" y="943594"/>
                </a:lnTo>
                <a:lnTo>
                  <a:pt x="1653229" y="914106"/>
                </a:lnTo>
                <a:lnTo>
                  <a:pt x="1657041" y="897301"/>
                </a:lnTo>
                <a:lnTo>
                  <a:pt x="1661806" y="879227"/>
                </a:lnTo>
                <a:lnTo>
                  <a:pt x="1666572" y="860202"/>
                </a:lnTo>
                <a:lnTo>
                  <a:pt x="1671972" y="841494"/>
                </a:lnTo>
                <a:lnTo>
                  <a:pt x="1678008" y="822469"/>
                </a:lnTo>
                <a:lnTo>
                  <a:pt x="1684362" y="804396"/>
                </a:lnTo>
                <a:lnTo>
                  <a:pt x="1690715" y="787590"/>
                </a:lnTo>
                <a:lnTo>
                  <a:pt x="1694210" y="779346"/>
                </a:lnTo>
                <a:lnTo>
                  <a:pt x="1697704" y="771736"/>
                </a:lnTo>
                <a:lnTo>
                  <a:pt x="1701199" y="764760"/>
                </a:lnTo>
                <a:lnTo>
                  <a:pt x="1704693" y="758101"/>
                </a:lnTo>
                <a:lnTo>
                  <a:pt x="1708188" y="752077"/>
                </a:lnTo>
                <a:lnTo>
                  <a:pt x="1712317" y="746686"/>
                </a:lnTo>
                <a:lnTo>
                  <a:pt x="1716129" y="741930"/>
                </a:lnTo>
                <a:lnTo>
                  <a:pt x="1720577" y="736857"/>
                </a:lnTo>
                <a:lnTo>
                  <a:pt x="1724707" y="732418"/>
                </a:lnTo>
                <a:lnTo>
                  <a:pt x="1729472" y="727978"/>
                </a:lnTo>
                <a:lnTo>
                  <a:pt x="1734237" y="723856"/>
                </a:lnTo>
                <a:lnTo>
                  <a:pt x="1739320" y="719734"/>
                </a:lnTo>
                <a:lnTo>
                  <a:pt x="1744403" y="715929"/>
                </a:lnTo>
                <a:lnTo>
                  <a:pt x="1750121" y="712441"/>
                </a:lnTo>
                <a:lnTo>
                  <a:pt x="1755521" y="708953"/>
                </a:lnTo>
                <a:lnTo>
                  <a:pt x="1760922" y="705783"/>
                </a:lnTo>
                <a:lnTo>
                  <a:pt x="1766640" y="702929"/>
                </a:lnTo>
                <a:lnTo>
                  <a:pt x="1772358" y="700392"/>
                </a:lnTo>
                <a:lnTo>
                  <a:pt x="1778077" y="698490"/>
                </a:lnTo>
                <a:lnTo>
                  <a:pt x="1783795" y="695953"/>
                </a:lnTo>
                <a:lnTo>
                  <a:pt x="1789831" y="694368"/>
                </a:lnTo>
                <a:lnTo>
                  <a:pt x="1795231" y="692782"/>
                </a:lnTo>
                <a:lnTo>
                  <a:pt x="1801267" y="692148"/>
                </a:lnTo>
                <a:lnTo>
                  <a:pt x="1806668" y="691197"/>
                </a:lnTo>
                <a:lnTo>
                  <a:pt x="1812386" y="690563"/>
                </a:lnTo>
                <a:close/>
                <a:moveTo>
                  <a:pt x="949508" y="523875"/>
                </a:moveTo>
                <a:lnTo>
                  <a:pt x="960312" y="546773"/>
                </a:lnTo>
                <a:lnTo>
                  <a:pt x="973658" y="573170"/>
                </a:lnTo>
                <a:lnTo>
                  <a:pt x="988276" y="602111"/>
                </a:lnTo>
                <a:lnTo>
                  <a:pt x="1004164" y="632642"/>
                </a:lnTo>
                <a:lnTo>
                  <a:pt x="1020053" y="662219"/>
                </a:lnTo>
                <a:lnTo>
                  <a:pt x="1028315" y="676212"/>
                </a:lnTo>
                <a:lnTo>
                  <a:pt x="1036260" y="689888"/>
                </a:lnTo>
                <a:lnTo>
                  <a:pt x="1043886" y="701973"/>
                </a:lnTo>
                <a:lnTo>
                  <a:pt x="1051195" y="713422"/>
                </a:lnTo>
                <a:lnTo>
                  <a:pt x="1058504" y="723281"/>
                </a:lnTo>
                <a:lnTo>
                  <a:pt x="1064541" y="731868"/>
                </a:lnTo>
                <a:lnTo>
                  <a:pt x="1064541" y="692750"/>
                </a:lnTo>
                <a:lnTo>
                  <a:pt x="1065177" y="688298"/>
                </a:lnTo>
                <a:lnTo>
                  <a:pt x="1065495" y="683845"/>
                </a:lnTo>
                <a:lnTo>
                  <a:pt x="1066766" y="678757"/>
                </a:lnTo>
                <a:lnTo>
                  <a:pt x="1067719" y="673986"/>
                </a:lnTo>
                <a:lnTo>
                  <a:pt x="1070579" y="664445"/>
                </a:lnTo>
                <a:lnTo>
                  <a:pt x="1074074" y="654904"/>
                </a:lnTo>
                <a:lnTo>
                  <a:pt x="1077570" y="645999"/>
                </a:lnTo>
                <a:lnTo>
                  <a:pt x="1080430" y="637412"/>
                </a:lnTo>
                <a:lnTo>
                  <a:pt x="1082654" y="629780"/>
                </a:lnTo>
                <a:lnTo>
                  <a:pt x="1083290" y="626281"/>
                </a:lnTo>
                <a:lnTo>
                  <a:pt x="1083608" y="623101"/>
                </a:lnTo>
                <a:lnTo>
                  <a:pt x="1083290" y="620239"/>
                </a:lnTo>
                <a:lnTo>
                  <a:pt x="1082654" y="617694"/>
                </a:lnTo>
                <a:lnTo>
                  <a:pt x="1081701" y="615150"/>
                </a:lnTo>
                <a:lnTo>
                  <a:pt x="1080430" y="612924"/>
                </a:lnTo>
                <a:lnTo>
                  <a:pt x="1077252" y="608471"/>
                </a:lnTo>
                <a:lnTo>
                  <a:pt x="1073439" y="604655"/>
                </a:lnTo>
                <a:lnTo>
                  <a:pt x="1069943" y="600203"/>
                </a:lnTo>
                <a:lnTo>
                  <a:pt x="1068355" y="597976"/>
                </a:lnTo>
                <a:lnTo>
                  <a:pt x="1066766" y="595432"/>
                </a:lnTo>
                <a:lnTo>
                  <a:pt x="1065177" y="592888"/>
                </a:lnTo>
                <a:lnTo>
                  <a:pt x="1064223" y="589708"/>
                </a:lnTo>
                <a:lnTo>
                  <a:pt x="1063588" y="586527"/>
                </a:lnTo>
                <a:lnTo>
                  <a:pt x="1063588" y="583029"/>
                </a:lnTo>
                <a:lnTo>
                  <a:pt x="1063588" y="579212"/>
                </a:lnTo>
                <a:lnTo>
                  <a:pt x="1063906" y="576350"/>
                </a:lnTo>
                <a:lnTo>
                  <a:pt x="1064541" y="573488"/>
                </a:lnTo>
                <a:lnTo>
                  <a:pt x="1065495" y="571580"/>
                </a:lnTo>
                <a:lnTo>
                  <a:pt x="1067083" y="569353"/>
                </a:lnTo>
                <a:lnTo>
                  <a:pt x="1068672" y="567445"/>
                </a:lnTo>
                <a:lnTo>
                  <a:pt x="1070579" y="566491"/>
                </a:lnTo>
                <a:lnTo>
                  <a:pt x="1072803" y="565219"/>
                </a:lnTo>
                <a:lnTo>
                  <a:pt x="1075663" y="564265"/>
                </a:lnTo>
                <a:lnTo>
                  <a:pt x="1078841" y="563947"/>
                </a:lnTo>
                <a:lnTo>
                  <a:pt x="1086785" y="563311"/>
                </a:lnTo>
                <a:lnTo>
                  <a:pt x="1095683" y="562675"/>
                </a:lnTo>
                <a:lnTo>
                  <a:pt x="1107123" y="562675"/>
                </a:lnTo>
                <a:lnTo>
                  <a:pt x="1121740" y="562675"/>
                </a:lnTo>
                <a:lnTo>
                  <a:pt x="1132862" y="562675"/>
                </a:lnTo>
                <a:lnTo>
                  <a:pt x="1142395" y="563311"/>
                </a:lnTo>
                <a:lnTo>
                  <a:pt x="1149704" y="563947"/>
                </a:lnTo>
                <a:lnTo>
                  <a:pt x="1152882" y="564265"/>
                </a:lnTo>
                <a:lnTo>
                  <a:pt x="1155742" y="565219"/>
                </a:lnTo>
                <a:lnTo>
                  <a:pt x="1157966" y="566491"/>
                </a:lnTo>
                <a:lnTo>
                  <a:pt x="1159873" y="567445"/>
                </a:lnTo>
                <a:lnTo>
                  <a:pt x="1162097" y="569353"/>
                </a:lnTo>
                <a:lnTo>
                  <a:pt x="1163051" y="571580"/>
                </a:lnTo>
                <a:lnTo>
                  <a:pt x="1164322" y="573488"/>
                </a:lnTo>
                <a:lnTo>
                  <a:pt x="1164640" y="576350"/>
                </a:lnTo>
                <a:lnTo>
                  <a:pt x="1165275" y="579212"/>
                </a:lnTo>
                <a:lnTo>
                  <a:pt x="1165593" y="583029"/>
                </a:lnTo>
                <a:lnTo>
                  <a:pt x="1165275" y="586527"/>
                </a:lnTo>
                <a:lnTo>
                  <a:pt x="1164640" y="589708"/>
                </a:lnTo>
                <a:lnTo>
                  <a:pt x="1163686" y="592888"/>
                </a:lnTo>
                <a:lnTo>
                  <a:pt x="1162415" y="595432"/>
                </a:lnTo>
                <a:lnTo>
                  <a:pt x="1160826" y="597976"/>
                </a:lnTo>
                <a:lnTo>
                  <a:pt x="1159237" y="600203"/>
                </a:lnTo>
                <a:lnTo>
                  <a:pt x="1155424" y="604655"/>
                </a:lnTo>
                <a:lnTo>
                  <a:pt x="1151611" y="608471"/>
                </a:lnTo>
                <a:lnTo>
                  <a:pt x="1148751" y="612924"/>
                </a:lnTo>
                <a:lnTo>
                  <a:pt x="1147480" y="615150"/>
                </a:lnTo>
                <a:lnTo>
                  <a:pt x="1146209" y="617694"/>
                </a:lnTo>
                <a:lnTo>
                  <a:pt x="1145891" y="620239"/>
                </a:lnTo>
                <a:lnTo>
                  <a:pt x="1145573" y="623101"/>
                </a:lnTo>
                <a:lnTo>
                  <a:pt x="1145891" y="626281"/>
                </a:lnTo>
                <a:lnTo>
                  <a:pt x="1146209" y="629780"/>
                </a:lnTo>
                <a:lnTo>
                  <a:pt x="1148115" y="637412"/>
                </a:lnTo>
                <a:lnTo>
                  <a:pt x="1151293" y="645999"/>
                </a:lnTo>
                <a:lnTo>
                  <a:pt x="1154789" y="654904"/>
                </a:lnTo>
                <a:lnTo>
                  <a:pt x="1157966" y="664445"/>
                </a:lnTo>
                <a:lnTo>
                  <a:pt x="1161144" y="673986"/>
                </a:lnTo>
                <a:lnTo>
                  <a:pt x="1162415" y="678757"/>
                </a:lnTo>
                <a:lnTo>
                  <a:pt x="1163051" y="683845"/>
                </a:lnTo>
                <a:lnTo>
                  <a:pt x="1164004" y="688298"/>
                </a:lnTo>
                <a:lnTo>
                  <a:pt x="1164004" y="692750"/>
                </a:lnTo>
                <a:lnTo>
                  <a:pt x="1164004" y="731868"/>
                </a:lnTo>
                <a:lnTo>
                  <a:pt x="1170677" y="723599"/>
                </a:lnTo>
                <a:lnTo>
                  <a:pt x="1177350" y="713740"/>
                </a:lnTo>
                <a:lnTo>
                  <a:pt x="1184341" y="702609"/>
                </a:lnTo>
                <a:lnTo>
                  <a:pt x="1191968" y="690524"/>
                </a:lnTo>
                <a:lnTo>
                  <a:pt x="1199912" y="677485"/>
                </a:lnTo>
                <a:lnTo>
                  <a:pt x="1207539" y="663809"/>
                </a:lnTo>
                <a:lnTo>
                  <a:pt x="1223427" y="634868"/>
                </a:lnTo>
                <a:lnTo>
                  <a:pt x="1239316" y="605291"/>
                </a:lnTo>
                <a:lnTo>
                  <a:pt x="1253934" y="576350"/>
                </a:lnTo>
                <a:lnTo>
                  <a:pt x="1266645" y="549635"/>
                </a:lnTo>
                <a:lnTo>
                  <a:pt x="1278084" y="527055"/>
                </a:lnTo>
                <a:lnTo>
                  <a:pt x="1292702" y="530871"/>
                </a:lnTo>
                <a:lnTo>
                  <a:pt x="1306684" y="535324"/>
                </a:lnTo>
                <a:lnTo>
                  <a:pt x="1320030" y="539776"/>
                </a:lnTo>
                <a:lnTo>
                  <a:pt x="1332423" y="544547"/>
                </a:lnTo>
                <a:lnTo>
                  <a:pt x="1344817" y="549317"/>
                </a:lnTo>
                <a:lnTo>
                  <a:pt x="1356256" y="554406"/>
                </a:lnTo>
                <a:lnTo>
                  <a:pt x="1366743" y="559494"/>
                </a:lnTo>
                <a:lnTo>
                  <a:pt x="1377229" y="564901"/>
                </a:lnTo>
                <a:lnTo>
                  <a:pt x="1386445" y="569989"/>
                </a:lnTo>
                <a:lnTo>
                  <a:pt x="1395660" y="575078"/>
                </a:lnTo>
                <a:lnTo>
                  <a:pt x="1403922" y="580485"/>
                </a:lnTo>
                <a:lnTo>
                  <a:pt x="1411866" y="585573"/>
                </a:lnTo>
                <a:lnTo>
                  <a:pt x="1419175" y="591298"/>
                </a:lnTo>
                <a:lnTo>
                  <a:pt x="1425848" y="596386"/>
                </a:lnTo>
                <a:lnTo>
                  <a:pt x="1432204" y="601475"/>
                </a:lnTo>
                <a:lnTo>
                  <a:pt x="1438242" y="606563"/>
                </a:lnTo>
                <a:lnTo>
                  <a:pt x="1448410" y="616104"/>
                </a:lnTo>
                <a:lnTo>
                  <a:pt x="1456990" y="625009"/>
                </a:lnTo>
                <a:lnTo>
                  <a:pt x="1464299" y="632960"/>
                </a:lnTo>
                <a:lnTo>
                  <a:pt x="1469383" y="639957"/>
                </a:lnTo>
                <a:lnTo>
                  <a:pt x="1473197" y="645999"/>
                </a:lnTo>
                <a:lnTo>
                  <a:pt x="1476057" y="650452"/>
                </a:lnTo>
                <a:lnTo>
                  <a:pt x="1477963" y="654268"/>
                </a:lnTo>
                <a:lnTo>
                  <a:pt x="1477963" y="903288"/>
                </a:lnTo>
                <a:lnTo>
                  <a:pt x="1107123" y="903288"/>
                </a:lnTo>
                <a:lnTo>
                  <a:pt x="736600" y="903288"/>
                </a:lnTo>
                <a:lnTo>
                  <a:pt x="736600" y="654268"/>
                </a:lnTo>
                <a:lnTo>
                  <a:pt x="738825" y="650452"/>
                </a:lnTo>
                <a:lnTo>
                  <a:pt x="741684" y="645681"/>
                </a:lnTo>
                <a:lnTo>
                  <a:pt x="746451" y="639639"/>
                </a:lnTo>
                <a:lnTo>
                  <a:pt x="752171" y="632324"/>
                </a:lnTo>
                <a:lnTo>
                  <a:pt x="759798" y="624055"/>
                </a:lnTo>
                <a:lnTo>
                  <a:pt x="769331" y="614514"/>
                </a:lnTo>
                <a:lnTo>
                  <a:pt x="780135" y="604337"/>
                </a:lnTo>
                <a:lnTo>
                  <a:pt x="786490" y="598930"/>
                </a:lnTo>
                <a:lnTo>
                  <a:pt x="793799" y="593842"/>
                </a:lnTo>
                <a:lnTo>
                  <a:pt x="800790" y="588435"/>
                </a:lnTo>
                <a:lnTo>
                  <a:pt x="808734" y="583029"/>
                </a:lnTo>
                <a:lnTo>
                  <a:pt x="817314" y="577622"/>
                </a:lnTo>
                <a:lnTo>
                  <a:pt x="825894" y="572216"/>
                </a:lnTo>
                <a:lnTo>
                  <a:pt x="835745" y="566809"/>
                </a:lnTo>
                <a:lnTo>
                  <a:pt x="845596" y="561721"/>
                </a:lnTo>
                <a:lnTo>
                  <a:pt x="856400" y="555996"/>
                </a:lnTo>
                <a:lnTo>
                  <a:pt x="867840" y="550908"/>
                </a:lnTo>
                <a:lnTo>
                  <a:pt x="879915" y="546137"/>
                </a:lnTo>
                <a:lnTo>
                  <a:pt x="892626" y="541049"/>
                </a:lnTo>
                <a:lnTo>
                  <a:pt x="905655" y="536278"/>
                </a:lnTo>
                <a:lnTo>
                  <a:pt x="919637" y="532144"/>
                </a:lnTo>
                <a:lnTo>
                  <a:pt x="934255" y="527691"/>
                </a:lnTo>
                <a:lnTo>
                  <a:pt x="949508" y="523875"/>
                </a:lnTo>
                <a:close/>
                <a:moveTo>
                  <a:pt x="251142" y="303213"/>
                </a:moveTo>
                <a:lnTo>
                  <a:pt x="257810" y="303213"/>
                </a:lnTo>
                <a:lnTo>
                  <a:pt x="265113" y="303213"/>
                </a:lnTo>
                <a:lnTo>
                  <a:pt x="271780" y="303850"/>
                </a:lnTo>
                <a:lnTo>
                  <a:pt x="278448" y="305124"/>
                </a:lnTo>
                <a:lnTo>
                  <a:pt x="284798" y="306398"/>
                </a:lnTo>
                <a:lnTo>
                  <a:pt x="291465" y="308309"/>
                </a:lnTo>
                <a:lnTo>
                  <a:pt x="297498" y="310221"/>
                </a:lnTo>
                <a:lnTo>
                  <a:pt x="303530" y="313088"/>
                </a:lnTo>
                <a:lnTo>
                  <a:pt x="309880" y="315636"/>
                </a:lnTo>
                <a:lnTo>
                  <a:pt x="315913" y="319140"/>
                </a:lnTo>
                <a:lnTo>
                  <a:pt x="321310" y="323281"/>
                </a:lnTo>
                <a:lnTo>
                  <a:pt x="326708" y="327103"/>
                </a:lnTo>
                <a:lnTo>
                  <a:pt x="332423" y="331881"/>
                </a:lnTo>
                <a:lnTo>
                  <a:pt x="337503" y="336978"/>
                </a:lnTo>
                <a:lnTo>
                  <a:pt x="342583" y="342075"/>
                </a:lnTo>
                <a:lnTo>
                  <a:pt x="347345" y="348127"/>
                </a:lnTo>
                <a:lnTo>
                  <a:pt x="352108" y="354498"/>
                </a:lnTo>
                <a:lnTo>
                  <a:pt x="356235" y="360869"/>
                </a:lnTo>
                <a:lnTo>
                  <a:pt x="360363" y="367876"/>
                </a:lnTo>
                <a:lnTo>
                  <a:pt x="364173" y="375203"/>
                </a:lnTo>
                <a:lnTo>
                  <a:pt x="367983" y="382848"/>
                </a:lnTo>
                <a:lnTo>
                  <a:pt x="371158" y="391130"/>
                </a:lnTo>
                <a:lnTo>
                  <a:pt x="374650" y="399731"/>
                </a:lnTo>
                <a:lnTo>
                  <a:pt x="377508" y="408968"/>
                </a:lnTo>
                <a:lnTo>
                  <a:pt x="380365" y="417887"/>
                </a:lnTo>
                <a:lnTo>
                  <a:pt x="382588" y="427762"/>
                </a:lnTo>
                <a:lnTo>
                  <a:pt x="384493" y="438274"/>
                </a:lnTo>
                <a:lnTo>
                  <a:pt x="386080" y="448786"/>
                </a:lnTo>
                <a:lnTo>
                  <a:pt x="387668" y="459935"/>
                </a:lnTo>
                <a:lnTo>
                  <a:pt x="388938" y="471084"/>
                </a:lnTo>
                <a:lnTo>
                  <a:pt x="389890" y="482870"/>
                </a:lnTo>
                <a:lnTo>
                  <a:pt x="390525" y="494974"/>
                </a:lnTo>
                <a:lnTo>
                  <a:pt x="390525" y="507716"/>
                </a:lnTo>
                <a:lnTo>
                  <a:pt x="390208" y="519820"/>
                </a:lnTo>
                <a:lnTo>
                  <a:pt x="389890" y="532243"/>
                </a:lnTo>
                <a:lnTo>
                  <a:pt x="388620" y="543711"/>
                </a:lnTo>
                <a:lnTo>
                  <a:pt x="387033" y="554541"/>
                </a:lnTo>
                <a:lnTo>
                  <a:pt x="385128" y="565053"/>
                </a:lnTo>
                <a:lnTo>
                  <a:pt x="382588" y="575246"/>
                </a:lnTo>
                <a:lnTo>
                  <a:pt x="380365" y="584803"/>
                </a:lnTo>
                <a:lnTo>
                  <a:pt x="377190" y="593722"/>
                </a:lnTo>
                <a:lnTo>
                  <a:pt x="374015" y="602322"/>
                </a:lnTo>
                <a:lnTo>
                  <a:pt x="370523" y="610604"/>
                </a:lnTo>
                <a:lnTo>
                  <a:pt x="366395" y="618249"/>
                </a:lnTo>
                <a:lnTo>
                  <a:pt x="362585" y="625576"/>
                </a:lnTo>
                <a:lnTo>
                  <a:pt x="358140" y="632584"/>
                </a:lnTo>
                <a:lnTo>
                  <a:pt x="353695" y="639273"/>
                </a:lnTo>
                <a:lnTo>
                  <a:pt x="348933" y="645007"/>
                </a:lnTo>
                <a:lnTo>
                  <a:pt x="344170" y="651059"/>
                </a:lnTo>
                <a:lnTo>
                  <a:pt x="339090" y="656156"/>
                </a:lnTo>
                <a:lnTo>
                  <a:pt x="334010" y="660934"/>
                </a:lnTo>
                <a:lnTo>
                  <a:pt x="328295" y="665712"/>
                </a:lnTo>
                <a:lnTo>
                  <a:pt x="322898" y="669534"/>
                </a:lnTo>
                <a:lnTo>
                  <a:pt x="317183" y="673357"/>
                </a:lnTo>
                <a:lnTo>
                  <a:pt x="311785" y="676542"/>
                </a:lnTo>
                <a:lnTo>
                  <a:pt x="306388" y="679728"/>
                </a:lnTo>
                <a:lnTo>
                  <a:pt x="300673" y="682595"/>
                </a:lnTo>
                <a:lnTo>
                  <a:pt x="295275" y="684824"/>
                </a:lnTo>
                <a:lnTo>
                  <a:pt x="289878" y="687054"/>
                </a:lnTo>
                <a:lnTo>
                  <a:pt x="284163" y="688647"/>
                </a:lnTo>
                <a:lnTo>
                  <a:pt x="278765" y="689602"/>
                </a:lnTo>
                <a:lnTo>
                  <a:pt x="273368" y="690877"/>
                </a:lnTo>
                <a:lnTo>
                  <a:pt x="268288" y="691832"/>
                </a:lnTo>
                <a:lnTo>
                  <a:pt x="262890" y="692151"/>
                </a:lnTo>
                <a:lnTo>
                  <a:pt x="257810" y="692151"/>
                </a:lnTo>
                <a:lnTo>
                  <a:pt x="253048" y="692151"/>
                </a:lnTo>
                <a:lnTo>
                  <a:pt x="247967" y="691195"/>
                </a:lnTo>
                <a:lnTo>
                  <a:pt x="243205" y="690558"/>
                </a:lnTo>
                <a:lnTo>
                  <a:pt x="238125" y="689284"/>
                </a:lnTo>
                <a:lnTo>
                  <a:pt x="233362" y="687691"/>
                </a:lnTo>
                <a:lnTo>
                  <a:pt x="228282" y="686098"/>
                </a:lnTo>
                <a:lnTo>
                  <a:pt x="223520" y="683869"/>
                </a:lnTo>
                <a:lnTo>
                  <a:pt x="219075" y="681320"/>
                </a:lnTo>
                <a:lnTo>
                  <a:pt x="214312" y="678772"/>
                </a:lnTo>
                <a:lnTo>
                  <a:pt x="209232" y="675905"/>
                </a:lnTo>
                <a:lnTo>
                  <a:pt x="204787" y="672720"/>
                </a:lnTo>
                <a:lnTo>
                  <a:pt x="200025" y="669216"/>
                </a:lnTo>
                <a:lnTo>
                  <a:pt x="190500" y="661252"/>
                </a:lnTo>
                <a:lnTo>
                  <a:pt x="181927" y="652652"/>
                </a:lnTo>
                <a:lnTo>
                  <a:pt x="173355" y="643096"/>
                </a:lnTo>
                <a:lnTo>
                  <a:pt x="165100" y="632584"/>
                </a:lnTo>
                <a:lnTo>
                  <a:pt x="157162" y="621435"/>
                </a:lnTo>
                <a:lnTo>
                  <a:pt x="149542" y="609967"/>
                </a:lnTo>
                <a:lnTo>
                  <a:pt x="142875" y="597226"/>
                </a:lnTo>
                <a:lnTo>
                  <a:pt x="136207" y="584803"/>
                </a:lnTo>
                <a:lnTo>
                  <a:pt x="130492" y="571105"/>
                </a:lnTo>
                <a:lnTo>
                  <a:pt x="125412" y="557727"/>
                </a:lnTo>
                <a:lnTo>
                  <a:pt x="123825" y="557090"/>
                </a:lnTo>
                <a:lnTo>
                  <a:pt x="121602" y="556134"/>
                </a:lnTo>
                <a:lnTo>
                  <a:pt x="120015" y="555178"/>
                </a:lnTo>
                <a:lnTo>
                  <a:pt x="118427" y="553586"/>
                </a:lnTo>
                <a:lnTo>
                  <a:pt x="115570" y="549126"/>
                </a:lnTo>
                <a:lnTo>
                  <a:pt x="112712" y="543711"/>
                </a:lnTo>
                <a:lnTo>
                  <a:pt x="109855" y="537659"/>
                </a:lnTo>
                <a:lnTo>
                  <a:pt x="107632" y="530651"/>
                </a:lnTo>
                <a:lnTo>
                  <a:pt x="105727" y="523324"/>
                </a:lnTo>
                <a:lnTo>
                  <a:pt x="104140" y="515679"/>
                </a:lnTo>
                <a:lnTo>
                  <a:pt x="102870" y="508034"/>
                </a:lnTo>
                <a:lnTo>
                  <a:pt x="101917" y="501026"/>
                </a:lnTo>
                <a:lnTo>
                  <a:pt x="101600" y="493700"/>
                </a:lnTo>
                <a:lnTo>
                  <a:pt x="101917" y="487966"/>
                </a:lnTo>
                <a:lnTo>
                  <a:pt x="102870" y="482233"/>
                </a:lnTo>
                <a:lnTo>
                  <a:pt x="103187" y="480003"/>
                </a:lnTo>
                <a:lnTo>
                  <a:pt x="104140" y="478092"/>
                </a:lnTo>
                <a:lnTo>
                  <a:pt x="104775" y="476499"/>
                </a:lnTo>
                <a:lnTo>
                  <a:pt x="106045" y="475225"/>
                </a:lnTo>
                <a:lnTo>
                  <a:pt x="106997" y="473950"/>
                </a:lnTo>
                <a:lnTo>
                  <a:pt x="108585" y="473632"/>
                </a:lnTo>
                <a:lnTo>
                  <a:pt x="108267" y="466306"/>
                </a:lnTo>
                <a:lnTo>
                  <a:pt x="108585" y="456431"/>
                </a:lnTo>
                <a:lnTo>
                  <a:pt x="109220" y="446556"/>
                </a:lnTo>
                <a:lnTo>
                  <a:pt x="110172" y="437318"/>
                </a:lnTo>
                <a:lnTo>
                  <a:pt x="111760" y="428399"/>
                </a:lnTo>
                <a:lnTo>
                  <a:pt x="113982" y="419480"/>
                </a:lnTo>
                <a:lnTo>
                  <a:pt x="115887" y="411198"/>
                </a:lnTo>
                <a:lnTo>
                  <a:pt x="118427" y="402916"/>
                </a:lnTo>
                <a:lnTo>
                  <a:pt x="121285" y="394952"/>
                </a:lnTo>
                <a:lnTo>
                  <a:pt x="124777" y="387945"/>
                </a:lnTo>
                <a:lnTo>
                  <a:pt x="128270" y="380618"/>
                </a:lnTo>
                <a:lnTo>
                  <a:pt x="132397" y="373929"/>
                </a:lnTo>
                <a:lnTo>
                  <a:pt x="136207" y="367558"/>
                </a:lnTo>
                <a:lnTo>
                  <a:pt x="140970" y="361187"/>
                </a:lnTo>
                <a:lnTo>
                  <a:pt x="145415" y="355135"/>
                </a:lnTo>
                <a:lnTo>
                  <a:pt x="150495" y="349720"/>
                </a:lnTo>
                <a:lnTo>
                  <a:pt x="155575" y="344304"/>
                </a:lnTo>
                <a:lnTo>
                  <a:pt x="160972" y="339526"/>
                </a:lnTo>
                <a:lnTo>
                  <a:pt x="166687" y="334748"/>
                </a:lnTo>
                <a:lnTo>
                  <a:pt x="172402" y="330289"/>
                </a:lnTo>
                <a:lnTo>
                  <a:pt x="178435" y="326466"/>
                </a:lnTo>
                <a:lnTo>
                  <a:pt x="184785" y="322325"/>
                </a:lnTo>
                <a:lnTo>
                  <a:pt x="190500" y="319140"/>
                </a:lnTo>
                <a:lnTo>
                  <a:pt x="197167" y="316273"/>
                </a:lnTo>
                <a:lnTo>
                  <a:pt x="203517" y="313406"/>
                </a:lnTo>
                <a:lnTo>
                  <a:pt x="210185" y="310858"/>
                </a:lnTo>
                <a:lnTo>
                  <a:pt x="216852" y="308946"/>
                </a:lnTo>
                <a:lnTo>
                  <a:pt x="223520" y="307035"/>
                </a:lnTo>
                <a:lnTo>
                  <a:pt x="230505" y="305761"/>
                </a:lnTo>
                <a:lnTo>
                  <a:pt x="237490" y="304805"/>
                </a:lnTo>
                <a:lnTo>
                  <a:pt x="244157" y="303850"/>
                </a:lnTo>
                <a:lnTo>
                  <a:pt x="251142" y="303213"/>
                </a:lnTo>
                <a:close/>
                <a:moveTo>
                  <a:pt x="1944688" y="292100"/>
                </a:moveTo>
                <a:lnTo>
                  <a:pt x="1951673" y="292100"/>
                </a:lnTo>
                <a:lnTo>
                  <a:pt x="1958658" y="292100"/>
                </a:lnTo>
                <a:lnTo>
                  <a:pt x="1965643" y="292734"/>
                </a:lnTo>
                <a:lnTo>
                  <a:pt x="1972310" y="293686"/>
                </a:lnTo>
                <a:lnTo>
                  <a:pt x="1978978" y="294320"/>
                </a:lnTo>
                <a:lnTo>
                  <a:pt x="1985963" y="295907"/>
                </a:lnTo>
                <a:lnTo>
                  <a:pt x="1992630" y="297810"/>
                </a:lnTo>
                <a:lnTo>
                  <a:pt x="1999615" y="299714"/>
                </a:lnTo>
                <a:lnTo>
                  <a:pt x="2006283" y="302251"/>
                </a:lnTo>
                <a:lnTo>
                  <a:pt x="2012315" y="305107"/>
                </a:lnTo>
                <a:lnTo>
                  <a:pt x="2018665" y="307962"/>
                </a:lnTo>
                <a:lnTo>
                  <a:pt x="2025015" y="311134"/>
                </a:lnTo>
                <a:lnTo>
                  <a:pt x="2031365" y="315258"/>
                </a:lnTo>
                <a:lnTo>
                  <a:pt x="2037398" y="319065"/>
                </a:lnTo>
                <a:lnTo>
                  <a:pt x="2043113" y="323507"/>
                </a:lnTo>
                <a:lnTo>
                  <a:pt x="2048510" y="327631"/>
                </a:lnTo>
                <a:lnTo>
                  <a:pt x="2054225" y="333024"/>
                </a:lnTo>
                <a:lnTo>
                  <a:pt x="2059305" y="338100"/>
                </a:lnTo>
                <a:lnTo>
                  <a:pt x="2064068" y="343810"/>
                </a:lnTo>
                <a:lnTo>
                  <a:pt x="2068830" y="349520"/>
                </a:lnTo>
                <a:lnTo>
                  <a:pt x="2073593" y="355548"/>
                </a:lnTo>
                <a:lnTo>
                  <a:pt x="2077403" y="362527"/>
                </a:lnTo>
                <a:lnTo>
                  <a:pt x="2081213" y="369189"/>
                </a:lnTo>
                <a:lnTo>
                  <a:pt x="2085023" y="376168"/>
                </a:lnTo>
                <a:lnTo>
                  <a:pt x="2088515" y="383782"/>
                </a:lnTo>
                <a:lnTo>
                  <a:pt x="2091055" y="391396"/>
                </a:lnTo>
                <a:lnTo>
                  <a:pt x="2093913" y="399327"/>
                </a:lnTo>
                <a:lnTo>
                  <a:pt x="2095818" y="407575"/>
                </a:lnTo>
                <a:lnTo>
                  <a:pt x="2097723" y="416141"/>
                </a:lnTo>
                <a:lnTo>
                  <a:pt x="2099310" y="425341"/>
                </a:lnTo>
                <a:lnTo>
                  <a:pt x="2100580" y="434858"/>
                </a:lnTo>
                <a:lnTo>
                  <a:pt x="2100898" y="444058"/>
                </a:lnTo>
                <a:lnTo>
                  <a:pt x="2101533" y="453892"/>
                </a:lnTo>
                <a:lnTo>
                  <a:pt x="2100898" y="461823"/>
                </a:lnTo>
                <a:lnTo>
                  <a:pt x="2102168" y="462140"/>
                </a:lnTo>
                <a:lnTo>
                  <a:pt x="2103755" y="463092"/>
                </a:lnTo>
                <a:lnTo>
                  <a:pt x="2104708" y="464678"/>
                </a:lnTo>
                <a:lnTo>
                  <a:pt x="2105660" y="466264"/>
                </a:lnTo>
                <a:lnTo>
                  <a:pt x="2106613" y="468168"/>
                </a:lnTo>
                <a:lnTo>
                  <a:pt x="2106930" y="470071"/>
                </a:lnTo>
                <a:lnTo>
                  <a:pt x="2107565" y="475782"/>
                </a:lnTo>
                <a:lnTo>
                  <a:pt x="2108200" y="481809"/>
                </a:lnTo>
                <a:lnTo>
                  <a:pt x="2107565" y="488789"/>
                </a:lnTo>
                <a:lnTo>
                  <a:pt x="2106930" y="496085"/>
                </a:lnTo>
                <a:lnTo>
                  <a:pt x="2105660" y="503699"/>
                </a:lnTo>
                <a:lnTo>
                  <a:pt x="2104073" y="510995"/>
                </a:lnTo>
                <a:lnTo>
                  <a:pt x="2102168" y="518609"/>
                </a:lnTo>
                <a:lnTo>
                  <a:pt x="2099945" y="525271"/>
                </a:lnTo>
                <a:lnTo>
                  <a:pt x="2097088" y="531616"/>
                </a:lnTo>
                <a:lnTo>
                  <a:pt x="2094230" y="536692"/>
                </a:lnTo>
                <a:lnTo>
                  <a:pt x="2091055" y="540816"/>
                </a:lnTo>
                <a:lnTo>
                  <a:pt x="2089468" y="542402"/>
                </a:lnTo>
                <a:lnTo>
                  <a:pt x="2087880" y="543988"/>
                </a:lnTo>
                <a:lnTo>
                  <a:pt x="2085975" y="544940"/>
                </a:lnTo>
                <a:lnTo>
                  <a:pt x="2084388" y="545257"/>
                </a:lnTo>
                <a:lnTo>
                  <a:pt x="2078990" y="558899"/>
                </a:lnTo>
                <a:lnTo>
                  <a:pt x="2073593" y="571905"/>
                </a:lnTo>
                <a:lnTo>
                  <a:pt x="2066608" y="584912"/>
                </a:lnTo>
                <a:lnTo>
                  <a:pt x="2059940" y="597285"/>
                </a:lnTo>
                <a:lnTo>
                  <a:pt x="2052638" y="609022"/>
                </a:lnTo>
                <a:lnTo>
                  <a:pt x="2044700" y="620126"/>
                </a:lnTo>
                <a:lnTo>
                  <a:pt x="2036445" y="630278"/>
                </a:lnTo>
                <a:lnTo>
                  <a:pt x="2027873" y="640112"/>
                </a:lnTo>
                <a:lnTo>
                  <a:pt x="2018983" y="648677"/>
                </a:lnTo>
                <a:lnTo>
                  <a:pt x="2009775" y="656608"/>
                </a:lnTo>
                <a:lnTo>
                  <a:pt x="2005013" y="659781"/>
                </a:lnTo>
                <a:lnTo>
                  <a:pt x="2000250" y="663271"/>
                </a:lnTo>
                <a:lnTo>
                  <a:pt x="1995488" y="666126"/>
                </a:lnTo>
                <a:lnTo>
                  <a:pt x="1990725" y="668664"/>
                </a:lnTo>
                <a:lnTo>
                  <a:pt x="1985963" y="671202"/>
                </a:lnTo>
                <a:lnTo>
                  <a:pt x="1980883" y="673422"/>
                </a:lnTo>
                <a:lnTo>
                  <a:pt x="1976120" y="675008"/>
                </a:lnTo>
                <a:lnTo>
                  <a:pt x="1971358" y="676595"/>
                </a:lnTo>
                <a:lnTo>
                  <a:pt x="1966278" y="677864"/>
                </a:lnTo>
                <a:lnTo>
                  <a:pt x="1961515" y="678498"/>
                </a:lnTo>
                <a:lnTo>
                  <a:pt x="1956435" y="679450"/>
                </a:lnTo>
                <a:lnTo>
                  <a:pt x="1951673" y="679450"/>
                </a:lnTo>
                <a:lnTo>
                  <a:pt x="1946593" y="679450"/>
                </a:lnTo>
                <a:lnTo>
                  <a:pt x="1941513" y="679133"/>
                </a:lnTo>
                <a:lnTo>
                  <a:pt x="1936115" y="678181"/>
                </a:lnTo>
                <a:lnTo>
                  <a:pt x="1931035" y="676912"/>
                </a:lnTo>
                <a:lnTo>
                  <a:pt x="1925320" y="675960"/>
                </a:lnTo>
                <a:lnTo>
                  <a:pt x="1919923" y="673739"/>
                </a:lnTo>
                <a:lnTo>
                  <a:pt x="1914525" y="671836"/>
                </a:lnTo>
                <a:lnTo>
                  <a:pt x="1908810" y="669615"/>
                </a:lnTo>
                <a:lnTo>
                  <a:pt x="1903095" y="667077"/>
                </a:lnTo>
                <a:lnTo>
                  <a:pt x="1897380" y="663905"/>
                </a:lnTo>
                <a:lnTo>
                  <a:pt x="1891983" y="660415"/>
                </a:lnTo>
                <a:lnTo>
                  <a:pt x="1886585" y="656926"/>
                </a:lnTo>
                <a:lnTo>
                  <a:pt x="1881505" y="652802"/>
                </a:lnTo>
                <a:lnTo>
                  <a:pt x="1875790" y="648360"/>
                </a:lnTo>
                <a:lnTo>
                  <a:pt x="1870710" y="643602"/>
                </a:lnTo>
                <a:lnTo>
                  <a:pt x="1865630" y="638209"/>
                </a:lnTo>
                <a:lnTo>
                  <a:pt x="1860868" y="632498"/>
                </a:lnTo>
                <a:lnTo>
                  <a:pt x="1856105" y="626788"/>
                </a:lnTo>
                <a:lnTo>
                  <a:pt x="1851343" y="620126"/>
                </a:lnTo>
                <a:lnTo>
                  <a:pt x="1847215" y="613464"/>
                </a:lnTo>
                <a:lnTo>
                  <a:pt x="1843088" y="605850"/>
                </a:lnTo>
                <a:lnTo>
                  <a:pt x="1839278" y="597919"/>
                </a:lnTo>
                <a:lnTo>
                  <a:pt x="1835785" y="589988"/>
                </a:lnTo>
                <a:lnTo>
                  <a:pt x="1832293" y="581423"/>
                </a:lnTo>
                <a:lnTo>
                  <a:pt x="1829435" y="572540"/>
                </a:lnTo>
                <a:lnTo>
                  <a:pt x="1826578" y="562705"/>
                </a:lnTo>
                <a:lnTo>
                  <a:pt x="1824355" y="552871"/>
                </a:lnTo>
                <a:lnTo>
                  <a:pt x="1822768" y="542085"/>
                </a:lnTo>
                <a:lnTo>
                  <a:pt x="1821180" y="530981"/>
                </a:lnTo>
                <a:lnTo>
                  <a:pt x="1819910" y="519561"/>
                </a:lnTo>
                <a:lnTo>
                  <a:pt x="1819275" y="507823"/>
                </a:lnTo>
                <a:lnTo>
                  <a:pt x="1819275" y="495451"/>
                </a:lnTo>
                <a:lnTo>
                  <a:pt x="1819275" y="482761"/>
                </a:lnTo>
                <a:lnTo>
                  <a:pt x="1819593" y="471023"/>
                </a:lnTo>
                <a:lnTo>
                  <a:pt x="1820228" y="459285"/>
                </a:lnTo>
                <a:lnTo>
                  <a:pt x="1821498" y="447865"/>
                </a:lnTo>
                <a:lnTo>
                  <a:pt x="1823085" y="436761"/>
                </a:lnTo>
                <a:lnTo>
                  <a:pt x="1824990" y="426610"/>
                </a:lnTo>
                <a:lnTo>
                  <a:pt x="1827213" y="416141"/>
                </a:lnTo>
                <a:lnTo>
                  <a:pt x="1829435" y="406306"/>
                </a:lnTo>
                <a:lnTo>
                  <a:pt x="1832293" y="397106"/>
                </a:lnTo>
                <a:lnTo>
                  <a:pt x="1834833" y="388223"/>
                </a:lnTo>
                <a:lnTo>
                  <a:pt x="1838008" y="379658"/>
                </a:lnTo>
                <a:lnTo>
                  <a:pt x="1841500" y="371410"/>
                </a:lnTo>
                <a:lnTo>
                  <a:pt x="1845310" y="364113"/>
                </a:lnTo>
                <a:lnTo>
                  <a:pt x="1849120" y="356499"/>
                </a:lnTo>
                <a:lnTo>
                  <a:pt x="1853565" y="349520"/>
                </a:lnTo>
                <a:lnTo>
                  <a:pt x="1857693" y="342858"/>
                </a:lnTo>
                <a:lnTo>
                  <a:pt x="1862455" y="336831"/>
                </a:lnTo>
                <a:lnTo>
                  <a:pt x="1867218" y="330803"/>
                </a:lnTo>
                <a:lnTo>
                  <a:pt x="1872298" y="325410"/>
                </a:lnTo>
                <a:lnTo>
                  <a:pt x="1877378" y="320651"/>
                </a:lnTo>
                <a:lnTo>
                  <a:pt x="1882458" y="315893"/>
                </a:lnTo>
                <a:lnTo>
                  <a:pt x="1888490" y="312086"/>
                </a:lnTo>
                <a:lnTo>
                  <a:pt x="1893888" y="307962"/>
                </a:lnTo>
                <a:lnTo>
                  <a:pt x="1899920" y="304472"/>
                </a:lnTo>
                <a:lnTo>
                  <a:pt x="1905635" y="301934"/>
                </a:lnTo>
                <a:lnTo>
                  <a:pt x="1911985" y="299079"/>
                </a:lnTo>
                <a:lnTo>
                  <a:pt x="1918335" y="297176"/>
                </a:lnTo>
                <a:lnTo>
                  <a:pt x="1924685" y="295272"/>
                </a:lnTo>
                <a:lnTo>
                  <a:pt x="1931353" y="293686"/>
                </a:lnTo>
                <a:lnTo>
                  <a:pt x="1938020" y="292734"/>
                </a:lnTo>
                <a:lnTo>
                  <a:pt x="1944688" y="292100"/>
                </a:lnTo>
                <a:close/>
                <a:moveTo>
                  <a:pt x="1107916" y="0"/>
                </a:moveTo>
                <a:lnTo>
                  <a:pt x="1116813" y="317"/>
                </a:lnTo>
                <a:lnTo>
                  <a:pt x="1125710" y="635"/>
                </a:lnTo>
                <a:lnTo>
                  <a:pt x="1134925" y="1905"/>
                </a:lnTo>
                <a:lnTo>
                  <a:pt x="1143504" y="3492"/>
                </a:lnTo>
                <a:lnTo>
                  <a:pt x="1152084" y="5397"/>
                </a:lnTo>
                <a:lnTo>
                  <a:pt x="1160663" y="7937"/>
                </a:lnTo>
                <a:lnTo>
                  <a:pt x="1169560" y="10795"/>
                </a:lnTo>
                <a:lnTo>
                  <a:pt x="1178139" y="13970"/>
                </a:lnTo>
                <a:lnTo>
                  <a:pt x="1186401" y="17780"/>
                </a:lnTo>
                <a:lnTo>
                  <a:pt x="1194662" y="21907"/>
                </a:lnTo>
                <a:lnTo>
                  <a:pt x="1202924" y="26670"/>
                </a:lnTo>
                <a:lnTo>
                  <a:pt x="1210867" y="31432"/>
                </a:lnTo>
                <a:lnTo>
                  <a:pt x="1218176" y="36830"/>
                </a:lnTo>
                <a:lnTo>
                  <a:pt x="1225801" y="42862"/>
                </a:lnTo>
                <a:lnTo>
                  <a:pt x="1232792" y="49212"/>
                </a:lnTo>
                <a:lnTo>
                  <a:pt x="1240100" y="55880"/>
                </a:lnTo>
                <a:lnTo>
                  <a:pt x="1246773" y="63182"/>
                </a:lnTo>
                <a:lnTo>
                  <a:pt x="1253128" y="70802"/>
                </a:lnTo>
                <a:lnTo>
                  <a:pt x="1259165" y="78740"/>
                </a:lnTo>
                <a:lnTo>
                  <a:pt x="1264885" y="87312"/>
                </a:lnTo>
                <a:lnTo>
                  <a:pt x="1270286" y="95885"/>
                </a:lnTo>
                <a:lnTo>
                  <a:pt x="1275370" y="105410"/>
                </a:lnTo>
                <a:lnTo>
                  <a:pt x="1279819" y="115252"/>
                </a:lnTo>
                <a:lnTo>
                  <a:pt x="1283950" y="125095"/>
                </a:lnTo>
                <a:lnTo>
                  <a:pt x="1288080" y="135572"/>
                </a:lnTo>
                <a:lnTo>
                  <a:pt x="1291258" y="146685"/>
                </a:lnTo>
                <a:lnTo>
                  <a:pt x="1293800" y="158115"/>
                </a:lnTo>
                <a:lnTo>
                  <a:pt x="1296660" y="169862"/>
                </a:lnTo>
                <a:lnTo>
                  <a:pt x="1298248" y="182245"/>
                </a:lnTo>
                <a:lnTo>
                  <a:pt x="1299837" y="194627"/>
                </a:lnTo>
                <a:lnTo>
                  <a:pt x="1300790" y="207645"/>
                </a:lnTo>
                <a:lnTo>
                  <a:pt x="1301108" y="221297"/>
                </a:lnTo>
                <a:lnTo>
                  <a:pt x="1300790" y="231140"/>
                </a:lnTo>
                <a:lnTo>
                  <a:pt x="1301108" y="231140"/>
                </a:lnTo>
                <a:lnTo>
                  <a:pt x="1303015" y="231457"/>
                </a:lnTo>
                <a:lnTo>
                  <a:pt x="1304921" y="232092"/>
                </a:lnTo>
                <a:lnTo>
                  <a:pt x="1306510" y="233680"/>
                </a:lnTo>
                <a:lnTo>
                  <a:pt x="1307781" y="235585"/>
                </a:lnTo>
                <a:lnTo>
                  <a:pt x="1309052" y="238442"/>
                </a:lnTo>
                <a:lnTo>
                  <a:pt x="1310005" y="241617"/>
                </a:lnTo>
                <a:lnTo>
                  <a:pt x="1310641" y="245110"/>
                </a:lnTo>
                <a:lnTo>
                  <a:pt x="1311276" y="249237"/>
                </a:lnTo>
                <a:lnTo>
                  <a:pt x="1311276" y="257810"/>
                </a:lnTo>
                <a:lnTo>
                  <a:pt x="1310958" y="267653"/>
                </a:lnTo>
                <a:lnTo>
                  <a:pt x="1310005" y="277813"/>
                </a:lnTo>
                <a:lnTo>
                  <a:pt x="1308099" y="288925"/>
                </a:lnTo>
                <a:lnTo>
                  <a:pt x="1305874" y="299403"/>
                </a:lnTo>
                <a:lnTo>
                  <a:pt x="1303015" y="309563"/>
                </a:lnTo>
                <a:lnTo>
                  <a:pt x="1299837" y="319405"/>
                </a:lnTo>
                <a:lnTo>
                  <a:pt x="1296342" y="328295"/>
                </a:lnTo>
                <a:lnTo>
                  <a:pt x="1294435" y="332105"/>
                </a:lnTo>
                <a:lnTo>
                  <a:pt x="1292529" y="335598"/>
                </a:lnTo>
                <a:lnTo>
                  <a:pt x="1290305" y="338773"/>
                </a:lnTo>
                <a:lnTo>
                  <a:pt x="1288398" y="341630"/>
                </a:lnTo>
                <a:lnTo>
                  <a:pt x="1286174" y="343535"/>
                </a:lnTo>
                <a:lnTo>
                  <a:pt x="1283950" y="345123"/>
                </a:lnTo>
                <a:lnTo>
                  <a:pt x="1281725" y="346075"/>
                </a:lnTo>
                <a:lnTo>
                  <a:pt x="1279819" y="346393"/>
                </a:lnTo>
                <a:lnTo>
                  <a:pt x="1278866" y="346393"/>
                </a:lnTo>
                <a:lnTo>
                  <a:pt x="1272193" y="364808"/>
                </a:lnTo>
                <a:lnTo>
                  <a:pt x="1264249" y="382905"/>
                </a:lnTo>
                <a:lnTo>
                  <a:pt x="1255988" y="400368"/>
                </a:lnTo>
                <a:lnTo>
                  <a:pt x="1247408" y="416878"/>
                </a:lnTo>
                <a:lnTo>
                  <a:pt x="1237558" y="432753"/>
                </a:lnTo>
                <a:lnTo>
                  <a:pt x="1232792" y="440373"/>
                </a:lnTo>
                <a:lnTo>
                  <a:pt x="1227708" y="447993"/>
                </a:lnTo>
                <a:lnTo>
                  <a:pt x="1222306" y="454978"/>
                </a:lnTo>
                <a:lnTo>
                  <a:pt x="1217222" y="461963"/>
                </a:lnTo>
                <a:lnTo>
                  <a:pt x="1211503" y="468630"/>
                </a:lnTo>
                <a:lnTo>
                  <a:pt x="1206101" y="474980"/>
                </a:lnTo>
                <a:lnTo>
                  <a:pt x="1200064" y="481013"/>
                </a:lnTo>
                <a:lnTo>
                  <a:pt x="1194662" y="486728"/>
                </a:lnTo>
                <a:lnTo>
                  <a:pt x="1188625" y="491808"/>
                </a:lnTo>
                <a:lnTo>
                  <a:pt x="1182905" y="497205"/>
                </a:lnTo>
                <a:lnTo>
                  <a:pt x="1176868" y="501650"/>
                </a:lnTo>
                <a:lnTo>
                  <a:pt x="1170513" y="506413"/>
                </a:lnTo>
                <a:lnTo>
                  <a:pt x="1164794" y="510540"/>
                </a:lnTo>
                <a:lnTo>
                  <a:pt x="1158439" y="514033"/>
                </a:lnTo>
                <a:lnTo>
                  <a:pt x="1152084" y="517525"/>
                </a:lnTo>
                <a:lnTo>
                  <a:pt x="1145729" y="520383"/>
                </a:lnTo>
                <a:lnTo>
                  <a:pt x="1139691" y="522605"/>
                </a:lnTo>
                <a:lnTo>
                  <a:pt x="1133336" y="524510"/>
                </a:lnTo>
                <a:lnTo>
                  <a:pt x="1126981" y="526098"/>
                </a:lnTo>
                <a:lnTo>
                  <a:pt x="1120626" y="527368"/>
                </a:lnTo>
                <a:lnTo>
                  <a:pt x="1114271" y="528320"/>
                </a:lnTo>
                <a:lnTo>
                  <a:pt x="1107916" y="528638"/>
                </a:lnTo>
                <a:lnTo>
                  <a:pt x="1101561" y="528320"/>
                </a:lnTo>
                <a:lnTo>
                  <a:pt x="1095524" y="527368"/>
                </a:lnTo>
                <a:lnTo>
                  <a:pt x="1089169" y="526098"/>
                </a:lnTo>
                <a:lnTo>
                  <a:pt x="1082496" y="524510"/>
                </a:lnTo>
                <a:lnTo>
                  <a:pt x="1076141" y="522605"/>
                </a:lnTo>
                <a:lnTo>
                  <a:pt x="1069786" y="520383"/>
                </a:lnTo>
                <a:lnTo>
                  <a:pt x="1063431" y="517208"/>
                </a:lnTo>
                <a:lnTo>
                  <a:pt x="1057712" y="514033"/>
                </a:lnTo>
                <a:lnTo>
                  <a:pt x="1051357" y="510540"/>
                </a:lnTo>
                <a:lnTo>
                  <a:pt x="1045002" y="506095"/>
                </a:lnTo>
                <a:lnTo>
                  <a:pt x="1038965" y="501650"/>
                </a:lnTo>
                <a:lnTo>
                  <a:pt x="1033245" y="497205"/>
                </a:lnTo>
                <a:lnTo>
                  <a:pt x="1027208" y="491808"/>
                </a:lnTo>
                <a:lnTo>
                  <a:pt x="1021488" y="486410"/>
                </a:lnTo>
                <a:lnTo>
                  <a:pt x="1015451" y="480378"/>
                </a:lnTo>
                <a:lnTo>
                  <a:pt x="1010050" y="474663"/>
                </a:lnTo>
                <a:lnTo>
                  <a:pt x="1004012" y="468313"/>
                </a:lnTo>
                <a:lnTo>
                  <a:pt x="998611" y="461645"/>
                </a:lnTo>
                <a:lnTo>
                  <a:pt x="993527" y="454660"/>
                </a:lnTo>
                <a:lnTo>
                  <a:pt x="987807" y="447358"/>
                </a:lnTo>
                <a:lnTo>
                  <a:pt x="982723" y="440055"/>
                </a:lnTo>
                <a:lnTo>
                  <a:pt x="977957" y="432435"/>
                </a:lnTo>
                <a:lnTo>
                  <a:pt x="968424" y="416243"/>
                </a:lnTo>
                <a:lnTo>
                  <a:pt x="959527" y="399733"/>
                </a:lnTo>
                <a:lnTo>
                  <a:pt x="951266" y="382270"/>
                </a:lnTo>
                <a:lnTo>
                  <a:pt x="943640" y="364173"/>
                </a:lnTo>
                <a:lnTo>
                  <a:pt x="936967" y="345440"/>
                </a:lnTo>
                <a:lnTo>
                  <a:pt x="934743" y="344805"/>
                </a:lnTo>
                <a:lnTo>
                  <a:pt x="932201" y="343535"/>
                </a:lnTo>
                <a:lnTo>
                  <a:pt x="930294" y="341948"/>
                </a:lnTo>
                <a:lnTo>
                  <a:pt x="928070" y="339725"/>
                </a:lnTo>
                <a:lnTo>
                  <a:pt x="926164" y="337185"/>
                </a:lnTo>
                <a:lnTo>
                  <a:pt x="923939" y="334010"/>
                </a:lnTo>
                <a:lnTo>
                  <a:pt x="920444" y="326708"/>
                </a:lnTo>
                <a:lnTo>
                  <a:pt x="916949" y="318453"/>
                </a:lnTo>
                <a:lnTo>
                  <a:pt x="913771" y="308928"/>
                </a:lnTo>
                <a:lnTo>
                  <a:pt x="911547" y="299085"/>
                </a:lnTo>
                <a:lnTo>
                  <a:pt x="909005" y="288925"/>
                </a:lnTo>
                <a:lnTo>
                  <a:pt x="907416" y="278765"/>
                </a:lnTo>
                <a:lnTo>
                  <a:pt x="906781" y="268288"/>
                </a:lnTo>
                <a:lnTo>
                  <a:pt x="906463" y="259398"/>
                </a:lnTo>
                <a:lnTo>
                  <a:pt x="906781" y="250507"/>
                </a:lnTo>
                <a:lnTo>
                  <a:pt x="907416" y="243522"/>
                </a:lnTo>
                <a:lnTo>
                  <a:pt x="908370" y="240347"/>
                </a:lnTo>
                <a:lnTo>
                  <a:pt x="909641" y="237807"/>
                </a:lnTo>
                <a:lnTo>
                  <a:pt x="910594" y="235267"/>
                </a:lnTo>
                <a:lnTo>
                  <a:pt x="911865" y="233680"/>
                </a:lnTo>
                <a:lnTo>
                  <a:pt x="913454" y="232410"/>
                </a:lnTo>
                <a:lnTo>
                  <a:pt x="915360" y="231775"/>
                </a:lnTo>
                <a:lnTo>
                  <a:pt x="915042" y="221297"/>
                </a:lnTo>
                <a:lnTo>
                  <a:pt x="915360" y="207645"/>
                </a:lnTo>
                <a:lnTo>
                  <a:pt x="916313" y="194627"/>
                </a:lnTo>
                <a:lnTo>
                  <a:pt x="917267" y="182245"/>
                </a:lnTo>
                <a:lnTo>
                  <a:pt x="919491" y="169862"/>
                </a:lnTo>
                <a:lnTo>
                  <a:pt x="921715" y="158115"/>
                </a:lnTo>
                <a:lnTo>
                  <a:pt x="924893" y="146685"/>
                </a:lnTo>
                <a:lnTo>
                  <a:pt x="928070" y="135572"/>
                </a:lnTo>
                <a:lnTo>
                  <a:pt x="931883" y="125095"/>
                </a:lnTo>
                <a:lnTo>
                  <a:pt x="936014" y="115252"/>
                </a:lnTo>
                <a:lnTo>
                  <a:pt x="940462" y="105410"/>
                </a:lnTo>
                <a:lnTo>
                  <a:pt x="945864" y="95885"/>
                </a:lnTo>
                <a:lnTo>
                  <a:pt x="951266" y="87312"/>
                </a:lnTo>
                <a:lnTo>
                  <a:pt x="956668" y="78740"/>
                </a:lnTo>
                <a:lnTo>
                  <a:pt x="963023" y="70802"/>
                </a:lnTo>
                <a:lnTo>
                  <a:pt x="969378" y="63182"/>
                </a:lnTo>
                <a:lnTo>
                  <a:pt x="976050" y="55880"/>
                </a:lnTo>
                <a:lnTo>
                  <a:pt x="982723" y="49212"/>
                </a:lnTo>
                <a:lnTo>
                  <a:pt x="990349" y="42862"/>
                </a:lnTo>
                <a:lnTo>
                  <a:pt x="997657" y="36830"/>
                </a:lnTo>
                <a:lnTo>
                  <a:pt x="1005283" y="31432"/>
                </a:lnTo>
                <a:lnTo>
                  <a:pt x="1013227" y="26670"/>
                </a:lnTo>
                <a:lnTo>
                  <a:pt x="1021488" y="21907"/>
                </a:lnTo>
                <a:lnTo>
                  <a:pt x="1029750" y="17780"/>
                </a:lnTo>
                <a:lnTo>
                  <a:pt x="1038011" y="13970"/>
                </a:lnTo>
                <a:lnTo>
                  <a:pt x="1046273" y="10795"/>
                </a:lnTo>
                <a:lnTo>
                  <a:pt x="1054852" y="7937"/>
                </a:lnTo>
                <a:lnTo>
                  <a:pt x="1063431" y="5397"/>
                </a:lnTo>
                <a:lnTo>
                  <a:pt x="1072646" y="3492"/>
                </a:lnTo>
                <a:lnTo>
                  <a:pt x="1081225" y="1905"/>
                </a:lnTo>
                <a:lnTo>
                  <a:pt x="1090440" y="635"/>
                </a:lnTo>
                <a:lnTo>
                  <a:pt x="1099019" y="317"/>
                </a:lnTo>
                <a:lnTo>
                  <a:pt x="1107916" y="0"/>
                </a:lnTo>
                <a:close/>
              </a:path>
            </a:pathLst>
          </a:custGeom>
          <a:solidFill>
            <a:srgbClr val="56514B"/>
          </a:solidFill>
          <a:ln>
            <a:noFill/>
          </a:ln>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latin typeface="Helvetica" panose="020B0604020202030204" pitchFamily="34" charset="0"/>
            </a:endParaRPr>
          </a:p>
        </p:txBody>
      </p:sp>
      <p:sp>
        <p:nvSpPr>
          <p:cNvPr id="35" name="文本框 32">
            <a:extLst>
              <a:ext uri="{FF2B5EF4-FFF2-40B4-BE49-F238E27FC236}">
                <a16:creationId xmlns="" xmlns:a16="http://schemas.microsoft.com/office/drawing/2014/main" id="{EC110795-F5BC-49E5-85C7-D65620AF23ED}"/>
              </a:ext>
            </a:extLst>
          </p:cNvPr>
          <p:cNvSpPr txBox="1"/>
          <p:nvPr/>
        </p:nvSpPr>
        <p:spPr>
          <a:xfrm>
            <a:off x="5357618" y="3130725"/>
            <a:ext cx="6592653" cy="954107"/>
          </a:xfrm>
          <a:prstGeom prst="rect">
            <a:avLst/>
          </a:prstGeom>
          <a:solidFill>
            <a:schemeClr val="accent4">
              <a:lumMod val="40000"/>
              <a:lumOff val="60000"/>
            </a:schemeClr>
          </a:solidFill>
        </p:spPr>
        <p:txBody>
          <a:bodyPr wrap="square" rtlCol="0" anchor="ctr">
            <a:spAutoFit/>
          </a:bodyPr>
          <a:lstStyle/>
          <a:p>
            <a:r>
              <a:rPr lang="en-US" altLang="zh-CN" sz="2800" dirty="0" err="1">
                <a:solidFill>
                  <a:prstClr val="black"/>
                </a:solidFill>
                <a:latin typeface="Times New Roman" pitchFamily="18" charset="0"/>
                <a:ea typeface="造字工房悦黑演示版常规体" pitchFamily="50" charset="-122"/>
                <a:cs typeface="Times New Roman" pitchFamily="18" charset="0"/>
              </a:rPr>
              <a:t>Không</a:t>
            </a:r>
            <a:r>
              <a:rPr lang="en-US" altLang="zh-CN" sz="2800" dirty="0">
                <a:solidFill>
                  <a:prstClr val="black"/>
                </a:solidFill>
                <a:latin typeface="Times New Roman" pitchFamily="18" charset="0"/>
                <a:ea typeface="造字工房悦黑演示版常规体" pitchFamily="50" charset="-122"/>
                <a:cs typeface="Times New Roman" pitchFamily="18" charset="0"/>
              </a:rPr>
              <a:t> </a:t>
            </a:r>
            <a:r>
              <a:rPr lang="en-US" altLang="zh-CN" sz="2800" dirty="0" err="1">
                <a:solidFill>
                  <a:prstClr val="black"/>
                </a:solidFill>
                <a:latin typeface="Times New Roman" pitchFamily="18" charset="0"/>
                <a:ea typeface="造字工房悦黑演示版常规体" pitchFamily="50" charset="-122"/>
                <a:cs typeface="Times New Roman" pitchFamily="18" charset="0"/>
              </a:rPr>
              <a:t>gian</a:t>
            </a:r>
            <a:r>
              <a:rPr lang="en-US" altLang="zh-CN" sz="2800" dirty="0">
                <a:solidFill>
                  <a:prstClr val="black"/>
                </a:solidFill>
                <a:latin typeface="Times New Roman" pitchFamily="18" charset="0"/>
                <a:ea typeface="造字工房悦黑演示版常规体" pitchFamily="50" charset="-122"/>
                <a:cs typeface="Times New Roman" pitchFamily="18" charset="0"/>
              </a:rPr>
              <a:t>: </a:t>
            </a:r>
            <a:r>
              <a:rPr lang="en-US" altLang="zh-CN" sz="2800" dirty="0" err="1">
                <a:solidFill>
                  <a:prstClr val="black"/>
                </a:solidFill>
                <a:latin typeface="Times New Roman" pitchFamily="18" charset="0"/>
                <a:ea typeface="造字工房悦黑演示版常规体" pitchFamily="50" charset="-122"/>
                <a:cs typeface="Times New Roman" pitchFamily="18" charset="0"/>
              </a:rPr>
              <a:t>Mái</a:t>
            </a:r>
            <a:r>
              <a:rPr lang="en-US" altLang="zh-CN" sz="2800" dirty="0">
                <a:solidFill>
                  <a:prstClr val="black"/>
                </a:solidFill>
                <a:latin typeface="Times New Roman" pitchFamily="18" charset="0"/>
                <a:ea typeface="造字工房悦黑演示版常规体" pitchFamily="50" charset="-122"/>
                <a:cs typeface="Times New Roman" pitchFamily="18" charset="0"/>
              </a:rPr>
              <a:t> </a:t>
            </a:r>
            <a:r>
              <a:rPr lang="en-US" altLang="zh-CN" sz="2800" dirty="0" err="1">
                <a:solidFill>
                  <a:prstClr val="black"/>
                </a:solidFill>
                <a:latin typeface="Times New Roman" pitchFamily="18" charset="0"/>
                <a:ea typeface="造字工房悦黑演示版常规体" pitchFamily="50" charset="-122"/>
                <a:cs typeface="Times New Roman" pitchFamily="18" charset="0"/>
              </a:rPr>
              <a:t>lều</a:t>
            </a:r>
            <a:r>
              <a:rPr lang="en-US" altLang="zh-CN" sz="2800" dirty="0">
                <a:solidFill>
                  <a:prstClr val="black"/>
                </a:solidFill>
                <a:latin typeface="Times New Roman" pitchFamily="18" charset="0"/>
                <a:ea typeface="造字工房悦黑演示版常规体" pitchFamily="50" charset="-122"/>
                <a:cs typeface="Times New Roman" pitchFamily="18" charset="0"/>
              </a:rPr>
              <a:t> </a:t>
            </a:r>
            <a:r>
              <a:rPr lang="en-US" altLang="zh-CN" sz="2800" dirty="0" err="1">
                <a:solidFill>
                  <a:prstClr val="black"/>
                </a:solidFill>
                <a:latin typeface="Times New Roman" pitchFamily="18" charset="0"/>
                <a:ea typeface="造字工房悦黑演示版常规体" pitchFamily="50" charset="-122"/>
                <a:cs typeface="Times New Roman" pitchFamily="18" charset="0"/>
              </a:rPr>
              <a:t>tranh</a:t>
            </a:r>
            <a:r>
              <a:rPr lang="en-US" altLang="zh-CN" sz="2800" dirty="0">
                <a:solidFill>
                  <a:prstClr val="black"/>
                </a:solidFill>
                <a:latin typeface="Times New Roman" pitchFamily="18" charset="0"/>
                <a:ea typeface="造字工房悦黑演示版常规体" pitchFamily="50" charset="-122"/>
                <a:cs typeface="Times New Roman" pitchFamily="18" charset="0"/>
              </a:rPr>
              <a:t> </a:t>
            </a:r>
            <a:r>
              <a:rPr lang="en-US" altLang="zh-CN" sz="2800" dirty="0" err="1">
                <a:solidFill>
                  <a:prstClr val="black"/>
                </a:solidFill>
                <a:latin typeface="Times New Roman" pitchFamily="18" charset="0"/>
                <a:ea typeface="造字工房悦黑演示版常规体" pitchFamily="50" charset="-122"/>
                <a:cs typeface="Times New Roman" pitchFamily="18" charset="0"/>
              </a:rPr>
              <a:t>xơ</a:t>
            </a:r>
            <a:r>
              <a:rPr lang="en-US" altLang="zh-CN" sz="2800" dirty="0">
                <a:solidFill>
                  <a:prstClr val="black"/>
                </a:solidFill>
                <a:latin typeface="Times New Roman" pitchFamily="18" charset="0"/>
                <a:ea typeface="造字工房悦黑演示版常规体" pitchFamily="50" charset="-122"/>
                <a:cs typeface="Times New Roman" pitchFamily="18" charset="0"/>
              </a:rPr>
              <a:t> </a:t>
            </a:r>
            <a:r>
              <a:rPr lang="en-US" altLang="zh-CN" sz="2800" dirty="0" err="1">
                <a:solidFill>
                  <a:prstClr val="black"/>
                </a:solidFill>
                <a:latin typeface="Times New Roman" pitchFamily="18" charset="0"/>
                <a:ea typeface="造字工房悦黑演示版常规体" pitchFamily="50" charset="-122"/>
                <a:cs typeface="Times New Roman" pitchFamily="18" charset="0"/>
              </a:rPr>
              <a:t>xác</a:t>
            </a:r>
            <a:r>
              <a:rPr lang="en-US" altLang="zh-CN" sz="2800" dirty="0">
                <a:solidFill>
                  <a:prstClr val="black"/>
                </a:solidFill>
                <a:latin typeface="Times New Roman" pitchFamily="18" charset="0"/>
                <a:ea typeface="造字工房悦黑演示版常规体" pitchFamily="50" charset="-122"/>
                <a:cs typeface="Times New Roman" pitchFamily="18" charset="0"/>
              </a:rPr>
              <a:t>, </a:t>
            </a:r>
            <a:r>
              <a:rPr lang="en-US" altLang="zh-CN" sz="2800" dirty="0" err="1">
                <a:solidFill>
                  <a:prstClr val="black"/>
                </a:solidFill>
                <a:latin typeface="Times New Roman" pitchFamily="18" charset="0"/>
                <a:ea typeface="造字工房悦黑演示版常规体" pitchFamily="50" charset="-122"/>
                <a:cs typeface="Times New Roman" pitchFamily="18" charset="0"/>
              </a:rPr>
              <a:t>trời</a:t>
            </a:r>
            <a:r>
              <a:rPr lang="en-US" altLang="zh-CN" sz="2800" dirty="0">
                <a:solidFill>
                  <a:prstClr val="black"/>
                </a:solidFill>
                <a:latin typeface="Times New Roman" pitchFamily="18" charset="0"/>
                <a:ea typeface="造字工房悦黑演示版常规体" pitchFamily="50" charset="-122"/>
                <a:cs typeface="Times New Roman" pitchFamily="18" charset="0"/>
              </a:rPr>
              <a:t> </a:t>
            </a:r>
            <a:r>
              <a:rPr lang="en-US" altLang="zh-CN" sz="2800" dirty="0" err="1">
                <a:solidFill>
                  <a:prstClr val="black"/>
                </a:solidFill>
                <a:latin typeface="Times New Roman" pitchFamily="18" charset="0"/>
                <a:ea typeface="造字工房悦黑演示版常规体" pitchFamily="50" charset="-122"/>
                <a:cs typeface="Times New Roman" pitchFamily="18" charset="0"/>
              </a:rPr>
              <a:t>mưa</a:t>
            </a:r>
            <a:r>
              <a:rPr lang="en-US" altLang="zh-CN" sz="2800" dirty="0">
                <a:solidFill>
                  <a:prstClr val="black"/>
                </a:solidFill>
                <a:latin typeface="Times New Roman" pitchFamily="18" charset="0"/>
                <a:ea typeface="造字工房悦黑演示版常规体" pitchFamily="50" charset="-122"/>
                <a:cs typeface="Times New Roman" pitchFamily="18" charset="0"/>
              </a:rPr>
              <a:t> </a:t>
            </a:r>
            <a:r>
              <a:rPr lang="en-US" altLang="zh-CN" sz="2800" dirty="0" err="1">
                <a:solidFill>
                  <a:prstClr val="black"/>
                </a:solidFill>
                <a:latin typeface="Times New Roman" pitchFamily="18" charset="0"/>
                <a:ea typeface="造字工房悦黑演示版常规体" pitchFamily="50" charset="-122"/>
                <a:cs typeface="Times New Roman" pitchFamily="18" charset="0"/>
              </a:rPr>
              <a:t>lâm</a:t>
            </a:r>
            <a:r>
              <a:rPr lang="en-US" altLang="zh-CN" sz="2800" dirty="0">
                <a:solidFill>
                  <a:prstClr val="black"/>
                </a:solidFill>
                <a:latin typeface="Times New Roman" pitchFamily="18" charset="0"/>
                <a:ea typeface="造字工房悦黑演示版常规体" pitchFamily="50" charset="-122"/>
                <a:cs typeface="Times New Roman" pitchFamily="18" charset="0"/>
              </a:rPr>
              <a:t> </a:t>
            </a:r>
            <a:r>
              <a:rPr lang="en-US" altLang="zh-CN" sz="2800" dirty="0" err="1">
                <a:solidFill>
                  <a:prstClr val="black"/>
                </a:solidFill>
                <a:latin typeface="Times New Roman" pitchFamily="18" charset="0"/>
                <a:ea typeface="造字工房悦黑演示版常规体" pitchFamily="50" charset="-122"/>
                <a:cs typeface="Times New Roman" pitchFamily="18" charset="0"/>
              </a:rPr>
              <a:t>thâm</a:t>
            </a:r>
            <a:r>
              <a:rPr lang="en-US" altLang="zh-CN" sz="2800" dirty="0">
                <a:solidFill>
                  <a:prstClr val="black"/>
                </a:solidFill>
                <a:latin typeface="Times New Roman" pitchFamily="18" charset="0"/>
                <a:ea typeface="造字工房悦黑演示版常规体" pitchFamily="50" charset="-122"/>
                <a:cs typeface="Times New Roman" pitchFamily="18" charset="0"/>
              </a:rPr>
              <a:t>.</a:t>
            </a:r>
            <a:endParaRPr lang="zh-CN" altLang="en-US" sz="2800" dirty="0">
              <a:solidFill>
                <a:prstClr val="black"/>
              </a:solidFill>
              <a:latin typeface="Times New Roman" pitchFamily="18" charset="0"/>
              <a:ea typeface="造字工房悦黑演示版常规体" pitchFamily="50" charset="-122"/>
              <a:cs typeface="Times New Roman" pitchFamily="18" charset="0"/>
            </a:endParaRPr>
          </a:p>
        </p:txBody>
      </p:sp>
      <p:pic>
        <p:nvPicPr>
          <p:cNvPr id="37" name="Picture 4" descr="HCM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0471" y="2276617"/>
            <a:ext cx="2592288" cy="2082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Freeform 26">
            <a:extLst>
              <a:ext uri="{FF2B5EF4-FFF2-40B4-BE49-F238E27FC236}">
                <a16:creationId xmlns="" xmlns:a16="http://schemas.microsoft.com/office/drawing/2014/main" id="{5F30D272-E7AE-4404-833D-37E184F5041F}"/>
              </a:ext>
            </a:extLst>
          </p:cNvPr>
          <p:cNvSpPr>
            <a:spLocks/>
          </p:cNvSpPr>
          <p:nvPr/>
        </p:nvSpPr>
        <p:spPr bwMode="auto">
          <a:xfrm rot="10800000">
            <a:off x="5357618" y="4498680"/>
            <a:ext cx="5836408" cy="1606311"/>
          </a:xfrm>
          <a:prstGeom prst="leftArrow">
            <a:avLst/>
          </a:prstGeom>
          <a:solidFill>
            <a:srgbClr val="42D0A2"/>
          </a:solidFill>
          <a:ln>
            <a:no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
        <p:nvSpPr>
          <p:cNvPr id="40" name="TextBox 39">
            <a:extLst>
              <a:ext uri="{FF2B5EF4-FFF2-40B4-BE49-F238E27FC236}">
                <a16:creationId xmlns="" xmlns:a16="http://schemas.microsoft.com/office/drawing/2014/main" id="{4030C6F6-6A90-4E60-88F3-B3E71B89B7D3}"/>
              </a:ext>
            </a:extLst>
          </p:cNvPr>
          <p:cNvSpPr txBox="1"/>
          <p:nvPr/>
        </p:nvSpPr>
        <p:spPr>
          <a:xfrm>
            <a:off x="6043722" y="5118750"/>
            <a:ext cx="4273927" cy="46166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400" b="1" dirty="0" err="1">
                <a:solidFill>
                  <a:srgbClr val="FF0000"/>
                </a:solidFill>
                <a:latin typeface="Times New Roman" pitchFamily="18" charset="0"/>
                <a:ea typeface="造字工房悦黑演示版常规体" pitchFamily="50" charset="-122"/>
                <a:cs typeface="Times New Roman" pitchFamily="18" charset="0"/>
              </a:rPr>
              <a:t>Khó</a:t>
            </a:r>
            <a:r>
              <a:rPr lang="en-US" altLang="zh-CN" sz="2400" b="1" dirty="0">
                <a:solidFill>
                  <a:srgbClr val="FF0000"/>
                </a:solidFill>
                <a:latin typeface="Times New Roman" pitchFamily="18" charset="0"/>
                <a:ea typeface="造字工房悦黑演示版常规体" pitchFamily="50" charset="-122"/>
                <a:cs typeface="Times New Roman" pitchFamily="18" charset="0"/>
              </a:rPr>
              <a:t> </a:t>
            </a:r>
            <a:r>
              <a:rPr lang="en-US" altLang="zh-CN" sz="2400" b="1" dirty="0" err="1">
                <a:solidFill>
                  <a:srgbClr val="FF0000"/>
                </a:solidFill>
                <a:latin typeface="Times New Roman" pitchFamily="18" charset="0"/>
                <a:ea typeface="造字工房悦黑演示版常规体" pitchFamily="50" charset="-122"/>
                <a:cs typeface="Times New Roman" pitchFamily="18" charset="0"/>
              </a:rPr>
              <a:t>khăn</a:t>
            </a:r>
            <a:r>
              <a:rPr lang="en-US" altLang="zh-CN" sz="2400" b="1" dirty="0">
                <a:solidFill>
                  <a:srgbClr val="FF0000"/>
                </a:solidFill>
                <a:latin typeface="Times New Roman" pitchFamily="18" charset="0"/>
                <a:ea typeface="造字工房悦黑演示版常规体" pitchFamily="50" charset="-122"/>
                <a:cs typeface="Times New Roman" pitchFamily="18" charset="0"/>
              </a:rPr>
              <a:t>, </a:t>
            </a:r>
            <a:r>
              <a:rPr lang="en-US" altLang="zh-CN" sz="2400" b="1" dirty="0" err="1">
                <a:solidFill>
                  <a:srgbClr val="FF0000"/>
                </a:solidFill>
                <a:latin typeface="Times New Roman" pitchFamily="18" charset="0"/>
                <a:ea typeface="造字工房悦黑演示版常规体" pitchFamily="50" charset="-122"/>
                <a:cs typeface="Times New Roman" pitchFamily="18" charset="0"/>
              </a:rPr>
              <a:t>thiếu</a:t>
            </a:r>
            <a:r>
              <a:rPr lang="en-US" altLang="zh-CN" sz="2400" b="1" dirty="0">
                <a:solidFill>
                  <a:srgbClr val="FF0000"/>
                </a:solidFill>
                <a:latin typeface="Times New Roman" pitchFamily="18" charset="0"/>
                <a:ea typeface="造字工房悦黑演示版常规体" pitchFamily="50" charset="-122"/>
                <a:cs typeface="Times New Roman" pitchFamily="18" charset="0"/>
              </a:rPr>
              <a:t> </a:t>
            </a:r>
            <a:r>
              <a:rPr lang="en-US" altLang="zh-CN" sz="2400" b="1" dirty="0" err="1">
                <a:solidFill>
                  <a:srgbClr val="FF0000"/>
                </a:solidFill>
                <a:latin typeface="Times New Roman" pitchFamily="18" charset="0"/>
                <a:ea typeface="造字工房悦黑演示版常规体" pitchFamily="50" charset="-122"/>
                <a:cs typeface="Times New Roman" pitchFamily="18" charset="0"/>
              </a:rPr>
              <a:t>thốn</a:t>
            </a:r>
            <a:r>
              <a:rPr lang="en-US" altLang="zh-CN" sz="2400" b="1" dirty="0">
                <a:solidFill>
                  <a:srgbClr val="FF0000"/>
                </a:solidFill>
                <a:latin typeface="Times New Roman" pitchFamily="18" charset="0"/>
                <a:ea typeface="造字工房悦黑演示版常规体" pitchFamily="50" charset="-122"/>
                <a:cs typeface="Times New Roman" pitchFamily="18" charset="0"/>
              </a:rPr>
              <a:t>, </a:t>
            </a:r>
            <a:r>
              <a:rPr lang="en-US" altLang="zh-CN" sz="2400" b="1" dirty="0" err="1">
                <a:solidFill>
                  <a:srgbClr val="FF0000"/>
                </a:solidFill>
                <a:latin typeface="Times New Roman" pitchFamily="18" charset="0"/>
                <a:ea typeface="造字工房悦黑演示版常规体" pitchFamily="50" charset="-122"/>
                <a:cs typeface="Times New Roman" pitchFamily="18" charset="0"/>
              </a:rPr>
              <a:t>giá</a:t>
            </a:r>
            <a:r>
              <a:rPr lang="en-US" altLang="zh-CN" sz="2400" b="1" dirty="0">
                <a:solidFill>
                  <a:srgbClr val="FF0000"/>
                </a:solidFill>
                <a:latin typeface="Times New Roman" pitchFamily="18" charset="0"/>
                <a:ea typeface="造字工房悦黑演示版常规体" pitchFamily="50" charset="-122"/>
                <a:cs typeface="Times New Roman" pitchFamily="18" charset="0"/>
              </a:rPr>
              <a:t> </a:t>
            </a:r>
            <a:r>
              <a:rPr lang="en-US" altLang="zh-CN" sz="2400" b="1" dirty="0" err="1">
                <a:solidFill>
                  <a:srgbClr val="FF0000"/>
                </a:solidFill>
                <a:latin typeface="Times New Roman" pitchFamily="18" charset="0"/>
                <a:ea typeface="造字工房悦黑演示版常规体" pitchFamily="50" charset="-122"/>
                <a:cs typeface="Times New Roman" pitchFamily="18" charset="0"/>
              </a:rPr>
              <a:t>lạnh</a:t>
            </a:r>
            <a:r>
              <a:rPr lang="en-US" altLang="zh-CN" sz="2400" dirty="0">
                <a:solidFill>
                  <a:prstClr val="black"/>
                </a:solidFill>
                <a:latin typeface="Times New Roman" pitchFamily="18" charset="0"/>
                <a:ea typeface="造字工房悦黑演示版常规体" pitchFamily="50" charset="-122"/>
                <a:cs typeface="Times New Roman" pitchFamily="18" charset="0"/>
              </a:rPr>
              <a:t>.</a:t>
            </a:r>
            <a:endParaRPr lang="zh-CN" altLang="en-US" sz="2400" dirty="0">
              <a:solidFill>
                <a:prstClr val="black"/>
              </a:solidFill>
              <a:latin typeface="Times New Roman" pitchFamily="18" charset="0"/>
              <a:ea typeface="造字工房悦黑演示版常规体" pitchFamily="50" charset="-122"/>
              <a:cs typeface="Times New Roman" pitchFamily="18" charset="0"/>
            </a:endParaRPr>
          </a:p>
        </p:txBody>
      </p:sp>
    </p:spTree>
    <p:extLst>
      <p:ext uri="{BB962C8B-B14F-4D97-AF65-F5344CB8AC3E}">
        <p14:creationId xmlns:p14="http://schemas.microsoft.com/office/powerpoint/2010/main" val="1481435755"/>
      </p:ext>
    </p:extLst>
  </p:cSld>
  <p:clrMapOvr>
    <a:masterClrMapping/>
  </p:clrMapOvr>
  <p:transition spd="slow" advClick="0">
    <p:randomBa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ppt_x</p:attrName>
                                        </p:attrNameLst>
                                      </p:cBhvr>
                                      <p:tavLst>
                                        <p:tav tm="0">
                                          <p:val>
                                            <p:strVal val="#ppt_x-.2"/>
                                          </p:val>
                                        </p:tav>
                                        <p:tav tm="100000">
                                          <p:val>
                                            <p:strVal val="#ppt_x"/>
                                          </p:val>
                                        </p:tav>
                                      </p:tavLst>
                                    </p:anim>
                                    <p:anim calcmode="lin" valueType="num">
                                      <p:cBhvr>
                                        <p:cTn id="8" dur="1000" fill="hold"/>
                                        <p:tgtEl>
                                          <p:spTgt spid="3"/>
                                        </p:tgtEl>
                                        <p:attrNameLst>
                                          <p:attrName>ppt_y</p:attrName>
                                        </p:attrNameLst>
                                      </p:cBhvr>
                                      <p:tavLst>
                                        <p:tav tm="0">
                                          <p:val>
                                            <p:strVal val="#ppt_y"/>
                                          </p:val>
                                        </p:tav>
                                        <p:tav tm="100000">
                                          <p:val>
                                            <p:strVal val="#ppt_y"/>
                                          </p:val>
                                        </p:tav>
                                      </p:tavLst>
                                    </p:anim>
                                    <p:animEffect transition="in" filter="wipe(right)" prLst="gradientSize: 0.1">
                                      <p:cBhvr>
                                        <p:cTn id="9" dur="1000"/>
                                        <p:tgtEl>
                                          <p:spTgt spid="3"/>
                                        </p:tgtEl>
                                      </p:cBhvr>
                                    </p:animEffect>
                                  </p:childTnLst>
                                </p:cTn>
                              </p:par>
                              <p:par>
                                <p:cTn id="10" presetID="16" presetClass="entr" presetSubtype="21" fill="hold" nodeType="with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barn(inVertical)">
                                      <p:cBhvr>
                                        <p:cTn id="12" dur="500"/>
                                        <p:tgtEl>
                                          <p:spTgt spid="37"/>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dissolve">
                                      <p:cBhvr>
                                        <p:cTn id="15" dur="500"/>
                                        <p:tgtEl>
                                          <p:spTgt spid="31"/>
                                        </p:tgtEl>
                                      </p:cBhvr>
                                    </p:animEffect>
                                  </p:childTnLst>
                                </p:cTn>
                              </p:par>
                            </p:childTnLst>
                          </p:cTn>
                        </p:par>
                      </p:childTnLst>
                    </p:cTn>
                  </p:par>
                  <p:par>
                    <p:cTn id="16" fill="hold">
                      <p:stCondLst>
                        <p:cond delay="indefinite"/>
                      </p:stCondLst>
                      <p:childTnLst>
                        <p:par>
                          <p:cTn id="17" fill="hold">
                            <p:stCondLst>
                              <p:cond delay="0"/>
                            </p:stCondLst>
                            <p:childTnLst>
                              <p:par>
                                <p:cTn id="18" presetID="18" presetClass="entr" presetSubtype="12"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strips(downLeft)">
                                      <p:cBhvr>
                                        <p:cTn id="20" dur="500"/>
                                        <p:tgtEl>
                                          <p:spTgt spid="2"/>
                                        </p:tgtEl>
                                      </p:cBhvr>
                                    </p:animEffect>
                                  </p:childTnLst>
                                </p:cTn>
                              </p:par>
                              <p:par>
                                <p:cTn id="21" presetID="18" presetClass="entr" presetSubtype="12"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strips(downLeft)">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8" presetClass="entr" presetSubtype="12" fill="hold" grpId="0" nodeType="click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strips(downLeft)">
                                      <p:cBhvr>
                                        <p:cTn id="28" dur="500"/>
                                        <p:tgtEl>
                                          <p:spTgt spid="34"/>
                                        </p:tgtEl>
                                      </p:cBhvr>
                                    </p:animEffect>
                                  </p:childTnLst>
                                </p:cTn>
                              </p:par>
                              <p:par>
                                <p:cTn id="29" presetID="18" presetClass="entr" presetSubtype="12" fill="hold" grpId="0" nodeType="with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strips(downLeft)">
                                      <p:cBhvr>
                                        <p:cTn id="31" dur="500"/>
                                        <p:tgtEl>
                                          <p:spTgt spid="35"/>
                                        </p:tgtEl>
                                      </p:cBhvr>
                                    </p:animEffect>
                                  </p:childTnLst>
                                </p:cTn>
                              </p:par>
                            </p:childTnLst>
                          </p:cTn>
                        </p:par>
                      </p:childTnLst>
                    </p:cTn>
                  </p:par>
                  <p:par>
                    <p:cTn id="32" fill="hold">
                      <p:stCondLst>
                        <p:cond delay="indefinite"/>
                      </p:stCondLst>
                      <p:childTnLst>
                        <p:par>
                          <p:cTn id="33" fill="hold">
                            <p:stCondLst>
                              <p:cond delay="0"/>
                            </p:stCondLst>
                            <p:childTnLst>
                              <p:par>
                                <p:cTn id="34" presetID="18" presetClass="entr" presetSubtype="12" fill="hold" nodeType="clickEffect">
                                  <p:stCondLst>
                                    <p:cond delay="0"/>
                                  </p:stCondLst>
                                  <p:childTnLst>
                                    <p:set>
                                      <p:cBhvr>
                                        <p:cTn id="35" dur="1" fill="hold">
                                          <p:stCondLst>
                                            <p:cond delay="0"/>
                                          </p:stCondLst>
                                        </p:cTn>
                                        <p:tgtEl>
                                          <p:spTgt spid="33"/>
                                        </p:tgtEl>
                                        <p:attrNameLst>
                                          <p:attrName>style.visibility</p:attrName>
                                        </p:attrNameLst>
                                      </p:cBhvr>
                                      <p:to>
                                        <p:strVal val="visible"/>
                                      </p:to>
                                    </p:set>
                                    <p:animEffect transition="in" filter="strips(downLeft)">
                                      <p:cBhvr>
                                        <p:cTn id="36" dur="500"/>
                                        <p:tgtEl>
                                          <p:spTgt spid="33"/>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39"/>
                                        </p:tgtEl>
                                        <p:attrNameLst>
                                          <p:attrName>style.visibility</p:attrName>
                                        </p:attrNameLst>
                                      </p:cBhvr>
                                      <p:to>
                                        <p:strVal val="visible"/>
                                      </p:to>
                                    </p:set>
                                    <p:animEffect transition="in" filter="randombar(horizontal)">
                                      <p:cBhvr>
                                        <p:cTn id="39" dur="500"/>
                                        <p:tgtEl>
                                          <p:spTgt spid="39"/>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40"/>
                                        </p:tgtEl>
                                        <p:attrNameLst>
                                          <p:attrName>style.visibility</p:attrName>
                                        </p:attrNameLst>
                                      </p:cBhvr>
                                      <p:to>
                                        <p:strVal val="visible"/>
                                      </p:to>
                                    </p:set>
                                    <p:animEffect transition="in" filter="randombar(horizontal)">
                                      <p:cBhvr>
                                        <p:cTn id="42"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1" grpId="0"/>
      <p:bldP spid="32" grpId="0" animBg="1"/>
      <p:bldP spid="34" grpId="0" animBg="1"/>
      <p:bldP spid="35" grpId="0" animBg="1"/>
      <p:bldP spid="39" grpId="0" animBg="1"/>
      <p:bldP spid="4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ounded Rectangle 13"/>
          <p:cNvSpPr/>
          <p:nvPr/>
        </p:nvSpPr>
        <p:spPr>
          <a:xfrm>
            <a:off x="3222768" y="1702197"/>
            <a:ext cx="3668109" cy="1375606"/>
          </a:xfrm>
          <a:prstGeom prst="roundRect">
            <a:avLst/>
          </a:prstGeom>
          <a:solidFill>
            <a:schemeClr val="accent4">
              <a:lumMod val="20000"/>
              <a:lumOff val="80000"/>
            </a:schemeClr>
          </a:solidFill>
        </p:spPr>
        <p:style>
          <a:lnRef idx="2">
            <a:schemeClr val="accent4"/>
          </a:lnRef>
          <a:fillRef idx="1">
            <a:schemeClr val="lt1"/>
          </a:fillRef>
          <a:effectRef idx="0">
            <a:schemeClr val="accent4"/>
          </a:effectRef>
          <a:fontRef idx="minor">
            <a:schemeClr val="dk1"/>
          </a:fontRef>
        </p:style>
        <p:txBody>
          <a:bodyPr rtlCol="0" anchor="ctr"/>
          <a:lstStyle/>
          <a:p>
            <a:pPr algn="ctr"/>
            <a:r>
              <a:rPr lang="en-US" sz="3200" dirty="0" err="1">
                <a:solidFill>
                  <a:prstClr val="black"/>
                </a:solidFill>
                <a:latin typeface="Times New Roman" pitchFamily="18" charset="0"/>
                <a:cs typeface="Times New Roman" pitchFamily="18" charset="0"/>
              </a:rPr>
              <a:t>Thái</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độ</a:t>
            </a:r>
            <a:endParaRPr lang="en-US" sz="3200" dirty="0">
              <a:solidFill>
                <a:prstClr val="black"/>
              </a:solidFill>
              <a:latin typeface="Times New Roman" pitchFamily="18" charset="0"/>
              <a:cs typeface="Times New Roman" pitchFamily="18" charset="0"/>
            </a:endParaRPr>
          </a:p>
          <a:p>
            <a:pPr algn="ctr"/>
            <a:r>
              <a:rPr lang="en-US" sz="3200" dirty="0">
                <a:solidFill>
                  <a:prstClr val="black"/>
                </a:solidFill>
                <a:latin typeface="Times New Roman" pitchFamily="18" charset="0"/>
                <a:cs typeface="Times New Roman" pitchFamily="18" charset="0"/>
              </a:rPr>
              <a:t>……………………</a:t>
            </a:r>
          </a:p>
          <a:p>
            <a:pPr algn="ctr"/>
            <a:r>
              <a:rPr lang="en-US" sz="3200" dirty="0">
                <a:solidFill>
                  <a:prstClr val="black"/>
                </a:solidFill>
                <a:latin typeface="Times New Roman" pitchFamily="18" charset="0"/>
                <a:cs typeface="Times New Roman" pitchFamily="18" charset="0"/>
              </a:rPr>
              <a:t>……………………</a:t>
            </a:r>
          </a:p>
        </p:txBody>
      </p:sp>
      <p:sp>
        <p:nvSpPr>
          <p:cNvPr id="16" name="TextBox 15"/>
          <p:cNvSpPr txBox="1"/>
          <p:nvPr/>
        </p:nvSpPr>
        <p:spPr>
          <a:xfrm>
            <a:off x="4346960" y="2704652"/>
            <a:ext cx="956442" cy="1015663"/>
          </a:xfrm>
          <a:prstGeom prst="rect">
            <a:avLst/>
          </a:prstGeom>
          <a:noFill/>
        </p:spPr>
        <p:txBody>
          <a:bodyPr wrap="square">
            <a:spAutoFit/>
          </a:bodyPr>
          <a:lstStyle/>
          <a:p>
            <a:pPr algn="ctr">
              <a:defRPr/>
            </a:pPr>
            <a:r>
              <a:rPr lang="en-US" sz="6000" b="1" dirty="0">
                <a:solidFill>
                  <a:srgbClr val="FF0000"/>
                </a:solidFill>
                <a:latin typeface="Times New Roman" pitchFamily="18" charset="0"/>
                <a:cs typeface="Times New Roman" pitchFamily="18" charset="0"/>
              </a:rPr>
              <a:t>+</a:t>
            </a:r>
            <a:endParaRPr lang="vi-VN" sz="6000" b="1" dirty="0">
              <a:solidFill>
                <a:srgbClr val="FF0000"/>
              </a:solidFill>
              <a:latin typeface="Times New Roman" pitchFamily="18" charset="0"/>
              <a:cs typeface="Times New Roman" pitchFamily="18" charset="0"/>
            </a:endParaRPr>
          </a:p>
        </p:txBody>
      </p:sp>
      <p:sp>
        <p:nvSpPr>
          <p:cNvPr id="17" name="TextBox 16"/>
          <p:cNvSpPr txBox="1"/>
          <p:nvPr/>
        </p:nvSpPr>
        <p:spPr>
          <a:xfrm>
            <a:off x="7641503" y="4160806"/>
            <a:ext cx="956442" cy="923330"/>
          </a:xfrm>
          <a:prstGeom prst="rect">
            <a:avLst/>
          </a:prstGeom>
          <a:noFill/>
        </p:spPr>
        <p:txBody>
          <a:bodyPr wrap="square">
            <a:spAutoFit/>
          </a:bodyPr>
          <a:lstStyle/>
          <a:p>
            <a:pPr algn="ctr">
              <a:defRPr/>
            </a:pPr>
            <a:r>
              <a:rPr lang="en-US" sz="5400" b="1" dirty="0">
                <a:solidFill>
                  <a:srgbClr val="FF0000"/>
                </a:solidFill>
                <a:latin typeface="Times New Roman" pitchFamily="18" charset="0"/>
                <a:cs typeface="Times New Roman" pitchFamily="18" charset="0"/>
                <a:sym typeface="Wingdings" pitchFamily="2" charset="2"/>
              </a:rPr>
              <a:t></a:t>
            </a:r>
            <a:endParaRPr lang="vi-VN" sz="5400" b="1" dirty="0">
              <a:solidFill>
                <a:srgbClr val="FF0000"/>
              </a:solidFill>
              <a:latin typeface="Times New Roman" pitchFamily="18" charset="0"/>
              <a:cs typeface="Times New Roman" pitchFamily="18" charset="0"/>
            </a:endParaRPr>
          </a:p>
        </p:txBody>
      </p:sp>
      <p:sp>
        <p:nvSpPr>
          <p:cNvPr id="18" name="Rounded Rectangle 17"/>
          <p:cNvSpPr/>
          <p:nvPr/>
        </p:nvSpPr>
        <p:spPr>
          <a:xfrm>
            <a:off x="9093512" y="2206442"/>
            <a:ext cx="3098488" cy="3852042"/>
          </a:xfrm>
          <a:prstGeom prst="roundRect">
            <a:avLst/>
          </a:prstGeom>
          <a:solidFill>
            <a:schemeClr val="accent6">
              <a:lumMod val="20000"/>
              <a:lumOff val="80000"/>
            </a:schemeClr>
          </a:solidFill>
        </p:spPr>
        <p:style>
          <a:lnRef idx="2">
            <a:schemeClr val="accent4"/>
          </a:lnRef>
          <a:fillRef idx="1">
            <a:schemeClr val="lt1"/>
          </a:fillRef>
          <a:effectRef idx="0">
            <a:schemeClr val="accent4"/>
          </a:effectRef>
          <a:fontRef idx="minor">
            <a:schemeClr val="dk1"/>
          </a:fontRef>
        </p:style>
        <p:txBody>
          <a:bodyPr rtlCol="0" anchor="ctr"/>
          <a:lstStyle/>
          <a:p>
            <a:pPr algn="ctr"/>
            <a:r>
              <a:rPr lang="en-US" sz="3200" dirty="0" err="1">
                <a:solidFill>
                  <a:prstClr val="black"/>
                </a:solidFill>
                <a:latin typeface="Times New Roman" pitchFamily="18" charset="0"/>
                <a:cs typeface="Times New Roman" pitchFamily="18" charset="0"/>
              </a:rPr>
              <a:t>Nghệ</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thuật</a:t>
            </a:r>
            <a:endParaRPr lang="en-US" sz="3200" dirty="0">
              <a:solidFill>
                <a:prstClr val="black"/>
              </a:solidFill>
              <a:latin typeface="Times New Roman" pitchFamily="18" charset="0"/>
              <a:cs typeface="Times New Roman" pitchFamily="18" charset="0"/>
            </a:endParaRPr>
          </a:p>
          <a:p>
            <a:pPr algn="ctr"/>
            <a:r>
              <a:rPr lang="en-US" sz="3200" dirty="0">
                <a:solidFill>
                  <a:prstClr val="black"/>
                </a:solidFill>
                <a:latin typeface="Times New Roman" pitchFamily="18" charset="0"/>
                <a:cs typeface="Times New Roman" pitchFamily="18" charset="0"/>
              </a:rPr>
              <a:t>…………………………</a:t>
            </a:r>
          </a:p>
          <a:p>
            <a:pPr algn="ctr"/>
            <a:r>
              <a:rPr lang="en-US" sz="3200" dirty="0" err="1">
                <a:solidFill>
                  <a:prstClr val="black"/>
                </a:solidFill>
                <a:latin typeface="Times New Roman" pitchFamily="18" charset="0"/>
                <a:cs typeface="Times New Roman" pitchFamily="18" charset="0"/>
              </a:rPr>
              <a:t>Nội</a:t>
            </a:r>
            <a:r>
              <a:rPr lang="en-US" sz="3200" dirty="0">
                <a:solidFill>
                  <a:prstClr val="black"/>
                </a:solidFill>
                <a:latin typeface="Times New Roman" pitchFamily="18" charset="0"/>
                <a:cs typeface="Times New Roman" pitchFamily="18" charset="0"/>
              </a:rPr>
              <a:t> dung</a:t>
            </a:r>
          </a:p>
          <a:p>
            <a:pPr algn="ctr"/>
            <a:r>
              <a:rPr lang="en-US" sz="3200" dirty="0">
                <a:solidFill>
                  <a:prstClr val="black"/>
                </a:solidFill>
                <a:latin typeface="Times New Roman" pitchFamily="18" charset="0"/>
                <a:cs typeface="Times New Roman" pitchFamily="18" charset="0"/>
              </a:rPr>
              <a:t>…………………………</a:t>
            </a:r>
          </a:p>
        </p:txBody>
      </p:sp>
      <p:pic>
        <p:nvPicPr>
          <p:cNvPr id="9" name="Picture 2" descr="Kết quả hình ảnh cho bộ đội hoạt hình&quot;"/>
          <p:cNvPicPr>
            <a:picLocks noChangeAspect="1" noChangeArrowheads="1"/>
          </p:cNvPicPr>
          <p:nvPr/>
        </p:nvPicPr>
        <p:blipFill>
          <a:blip r:embed="rId3"/>
          <a:srcRect/>
          <a:stretch>
            <a:fillRect/>
          </a:stretch>
        </p:blipFill>
        <p:spPr bwMode="auto">
          <a:xfrm>
            <a:off x="439632" y="1541246"/>
            <a:ext cx="1702244" cy="2619560"/>
          </a:xfrm>
          <a:prstGeom prst="ellipse">
            <a:avLst/>
          </a:prstGeom>
          <a:ln>
            <a:noFill/>
          </a:ln>
          <a:effectLst>
            <a:softEdge rad="112500"/>
          </a:effectLst>
        </p:spPr>
      </p:pic>
      <p:sp>
        <p:nvSpPr>
          <p:cNvPr id="8" name="Rounded Rectangle 7"/>
          <p:cNvSpPr/>
          <p:nvPr/>
        </p:nvSpPr>
        <p:spPr>
          <a:xfrm>
            <a:off x="3323139" y="3496117"/>
            <a:ext cx="3668109" cy="1272692"/>
          </a:xfrm>
          <a:prstGeom prst="roundRect">
            <a:avLst/>
          </a:prstGeom>
          <a:solidFill>
            <a:schemeClr val="accent4">
              <a:lumMod val="20000"/>
              <a:lumOff val="80000"/>
            </a:schemeClr>
          </a:solidFill>
        </p:spPr>
        <p:style>
          <a:lnRef idx="2">
            <a:schemeClr val="accent4"/>
          </a:lnRef>
          <a:fillRef idx="1">
            <a:schemeClr val="lt1"/>
          </a:fillRef>
          <a:effectRef idx="0">
            <a:schemeClr val="accent4"/>
          </a:effectRef>
          <a:fontRef idx="minor">
            <a:schemeClr val="dk1"/>
          </a:fontRef>
        </p:style>
        <p:txBody>
          <a:bodyPr rtlCol="0" anchor="ctr"/>
          <a:lstStyle/>
          <a:p>
            <a:pPr algn="ctr"/>
            <a:r>
              <a:rPr lang="en-US" sz="3200" dirty="0" err="1">
                <a:solidFill>
                  <a:prstClr val="black"/>
                </a:solidFill>
                <a:latin typeface="Times New Roman" pitchFamily="18" charset="0"/>
                <a:cs typeface="Times New Roman" pitchFamily="18" charset="0"/>
              </a:rPr>
              <a:t>Hành</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động</a:t>
            </a:r>
            <a:endParaRPr lang="en-US" sz="3200" dirty="0">
              <a:solidFill>
                <a:prstClr val="black"/>
              </a:solidFill>
              <a:latin typeface="Times New Roman" pitchFamily="18" charset="0"/>
              <a:cs typeface="Times New Roman" pitchFamily="18" charset="0"/>
            </a:endParaRPr>
          </a:p>
          <a:p>
            <a:pPr algn="ctr"/>
            <a:r>
              <a:rPr lang="en-US" sz="3200" dirty="0">
                <a:solidFill>
                  <a:prstClr val="black"/>
                </a:solidFill>
                <a:latin typeface="Times New Roman" pitchFamily="18" charset="0"/>
                <a:cs typeface="Times New Roman" pitchFamily="18" charset="0"/>
              </a:rPr>
              <a:t>……………………</a:t>
            </a:r>
          </a:p>
          <a:p>
            <a:pPr algn="ctr"/>
            <a:r>
              <a:rPr lang="en-US" sz="3200" dirty="0">
                <a:solidFill>
                  <a:prstClr val="black"/>
                </a:solidFill>
                <a:latin typeface="Times New Roman" pitchFamily="18" charset="0"/>
                <a:cs typeface="Times New Roman" pitchFamily="18" charset="0"/>
              </a:rPr>
              <a:t>……………………</a:t>
            </a:r>
          </a:p>
        </p:txBody>
      </p:sp>
      <p:sp>
        <p:nvSpPr>
          <p:cNvPr id="10" name="TextBox 9"/>
          <p:cNvSpPr txBox="1"/>
          <p:nvPr/>
        </p:nvSpPr>
        <p:spPr>
          <a:xfrm>
            <a:off x="4259958" y="4674803"/>
            <a:ext cx="956442" cy="1015663"/>
          </a:xfrm>
          <a:prstGeom prst="rect">
            <a:avLst/>
          </a:prstGeom>
          <a:noFill/>
        </p:spPr>
        <p:txBody>
          <a:bodyPr wrap="square">
            <a:spAutoFit/>
          </a:bodyPr>
          <a:lstStyle/>
          <a:p>
            <a:pPr algn="ctr">
              <a:defRPr/>
            </a:pPr>
            <a:r>
              <a:rPr lang="en-US" sz="6000" b="1" dirty="0">
                <a:solidFill>
                  <a:srgbClr val="FF0000"/>
                </a:solidFill>
                <a:latin typeface="Times New Roman" pitchFamily="18" charset="0"/>
                <a:cs typeface="Times New Roman" pitchFamily="18" charset="0"/>
              </a:rPr>
              <a:t>+</a:t>
            </a:r>
            <a:endParaRPr lang="vi-VN" sz="6000" b="1" dirty="0">
              <a:solidFill>
                <a:srgbClr val="FF0000"/>
              </a:solidFill>
              <a:latin typeface="Times New Roman" pitchFamily="18" charset="0"/>
              <a:cs typeface="Times New Roman" pitchFamily="18" charset="0"/>
            </a:endParaRPr>
          </a:p>
        </p:txBody>
      </p:sp>
      <p:sp>
        <p:nvSpPr>
          <p:cNvPr id="11" name="Rounded Rectangle 10"/>
          <p:cNvSpPr/>
          <p:nvPr/>
        </p:nvSpPr>
        <p:spPr>
          <a:xfrm>
            <a:off x="3384519" y="5590327"/>
            <a:ext cx="3668109" cy="1272692"/>
          </a:xfrm>
          <a:prstGeom prst="roundRect">
            <a:avLst/>
          </a:prstGeom>
          <a:solidFill>
            <a:schemeClr val="accent4">
              <a:lumMod val="20000"/>
              <a:lumOff val="80000"/>
            </a:schemeClr>
          </a:solidFill>
        </p:spPr>
        <p:style>
          <a:lnRef idx="2">
            <a:schemeClr val="accent4"/>
          </a:lnRef>
          <a:fillRef idx="1">
            <a:schemeClr val="lt1"/>
          </a:fillRef>
          <a:effectRef idx="0">
            <a:schemeClr val="accent4"/>
          </a:effectRef>
          <a:fontRef idx="minor">
            <a:schemeClr val="dk1"/>
          </a:fontRef>
        </p:style>
        <p:txBody>
          <a:bodyPr rtlCol="0" anchor="ctr"/>
          <a:lstStyle/>
          <a:p>
            <a:pPr algn="ctr"/>
            <a:r>
              <a:rPr lang="en-US" sz="3200" dirty="0" err="1">
                <a:solidFill>
                  <a:prstClr val="black"/>
                </a:solidFill>
                <a:latin typeface="Times New Roman" pitchFamily="18" charset="0"/>
                <a:cs typeface="Times New Roman" pitchFamily="18" charset="0"/>
              </a:rPr>
              <a:t>Tâm</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trạng</a:t>
            </a:r>
            <a:r>
              <a:rPr lang="en-US" sz="3200" dirty="0">
                <a:solidFill>
                  <a:prstClr val="black"/>
                </a:solidFill>
                <a:latin typeface="Times New Roman" pitchFamily="18" charset="0"/>
                <a:cs typeface="Times New Roman" pitchFamily="18" charset="0"/>
              </a:rPr>
              <a:t> ……………………</a:t>
            </a:r>
          </a:p>
          <a:p>
            <a:pPr algn="ctr"/>
            <a:r>
              <a:rPr lang="en-US" sz="3200" dirty="0">
                <a:solidFill>
                  <a:prstClr val="black"/>
                </a:solidFill>
                <a:latin typeface="Times New Roman" pitchFamily="18" charset="0"/>
                <a:cs typeface="Times New Roman" pitchFamily="18" charset="0"/>
              </a:rPr>
              <a:t>……………………</a:t>
            </a:r>
          </a:p>
        </p:txBody>
      </p:sp>
      <p:sp>
        <p:nvSpPr>
          <p:cNvPr id="13" name="Rounded Rectangle 12"/>
          <p:cNvSpPr/>
          <p:nvPr/>
        </p:nvSpPr>
        <p:spPr>
          <a:xfrm>
            <a:off x="0" y="-24383"/>
            <a:ext cx="12192000" cy="1544183"/>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b="1" dirty="0">
                <a:solidFill>
                  <a:srgbClr val="FF0000"/>
                </a:solidFill>
                <a:latin typeface="Times New Roman" pitchFamily="18" charset="0"/>
                <a:cs typeface="Times New Roman" pitchFamily="18" charset="0"/>
              </a:rPr>
              <a:t>PHIẾU BÀI TẬP (</a:t>
            </a:r>
            <a:r>
              <a:rPr lang="en-US" sz="2800" b="1" dirty="0" err="1">
                <a:solidFill>
                  <a:srgbClr val="FF0000"/>
                </a:solidFill>
                <a:latin typeface="Times New Roman" pitchFamily="18" charset="0"/>
                <a:cs typeface="Times New Roman" pitchFamily="18" charset="0"/>
              </a:rPr>
              <a:t>Nhóm</a:t>
            </a:r>
            <a:r>
              <a:rPr lang="en-US" sz="2800" b="1" dirty="0">
                <a:solidFill>
                  <a:srgbClr val="FF0000"/>
                </a:solidFill>
                <a:latin typeface="Times New Roman" pitchFamily="18" charset="0"/>
                <a:cs typeface="Times New Roman" pitchFamily="18" charset="0"/>
              </a:rPr>
              <a:t> 1-Lần </a:t>
            </a:r>
            <a:r>
              <a:rPr lang="en-US" sz="2800" b="1" dirty="0" err="1">
                <a:solidFill>
                  <a:srgbClr val="FF0000"/>
                </a:solidFill>
                <a:latin typeface="Times New Roman" pitchFamily="18" charset="0"/>
                <a:cs typeface="Times New Roman" pitchFamily="18" charset="0"/>
              </a:rPr>
              <a:t>đầu;Nhóm</a:t>
            </a:r>
            <a:r>
              <a:rPr lang="en-US" sz="2800" b="1" dirty="0">
                <a:solidFill>
                  <a:srgbClr val="FF0000"/>
                </a:solidFill>
                <a:latin typeface="Times New Roman" pitchFamily="18" charset="0"/>
                <a:cs typeface="Times New Roman" pitchFamily="18" charset="0"/>
              </a:rPr>
              <a:t> 2- </a:t>
            </a:r>
            <a:r>
              <a:rPr lang="en-US" sz="2800" b="1" dirty="0" err="1">
                <a:solidFill>
                  <a:srgbClr val="FF0000"/>
                </a:solidFill>
                <a:latin typeface="Times New Roman" pitchFamily="18" charset="0"/>
                <a:cs typeface="Times New Roman" pitchFamily="18" charset="0"/>
              </a:rPr>
              <a:t>Lần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thứ</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ba</a:t>
            </a:r>
            <a:r>
              <a:rPr lang="en-US" sz="2800" b="1" dirty="0">
                <a:solidFill>
                  <a:srgbClr val="FF0000"/>
                </a:solidFill>
                <a:latin typeface="Times New Roman" pitchFamily="18" charset="0"/>
                <a:cs typeface="Times New Roman" pitchFamily="18" charset="0"/>
              </a:rPr>
              <a:t>)</a:t>
            </a:r>
          </a:p>
          <a:p>
            <a:pPr algn="ctr">
              <a:defRPr/>
            </a:pPr>
            <a:r>
              <a:rPr lang="en-US" sz="2800" dirty="0" err="1">
                <a:solidFill>
                  <a:prstClr val="black"/>
                </a:solidFill>
                <a:latin typeface="Times New Roman" pitchFamily="18" charset="0"/>
                <a:cs typeface="Times New Roman" pitchFamily="18" charset="0"/>
              </a:rPr>
              <a:t>Diễn</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tả</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lại</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và</a:t>
            </a:r>
            <a:r>
              <a:rPr lang="en-US" sz="2800" dirty="0">
                <a:solidFill>
                  <a:prstClr val="black"/>
                </a:solidFill>
                <a:latin typeface="Times New Roman" pitchFamily="18" charset="0"/>
                <a:cs typeface="Times New Roman" pitchFamily="18" charset="0"/>
              </a:rPr>
              <a:t> so </a:t>
            </a:r>
            <a:r>
              <a:rPr lang="en-US" sz="2800" dirty="0" err="1">
                <a:solidFill>
                  <a:prstClr val="black"/>
                </a:solidFill>
                <a:latin typeface="Times New Roman" pitchFamily="18" charset="0"/>
                <a:cs typeface="Times New Roman" pitchFamily="18" charset="0"/>
              </a:rPr>
              <a:t>sánh</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những</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cảm</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xúc</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suy</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nghĩ</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của</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anh</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đội</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viên</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đối</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với</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Bác</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trong</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những</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lần</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thức</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dậy</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ấy</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và</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hoàn</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thiện</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vào</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sơ</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đồ</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sau</a:t>
            </a:r>
            <a:endParaRPr lang="vi-VN" sz="2800" dirty="0">
              <a:solidFill>
                <a:prstClr val="black"/>
              </a:solidFill>
              <a:latin typeface="Times New Roman" pitchFamily="18" charset="0"/>
              <a:cs typeface="Times New Roman" pitchFamily="18" charset="0"/>
            </a:endParaRPr>
          </a:p>
        </p:txBody>
      </p:sp>
      <p:sp>
        <p:nvSpPr>
          <p:cNvPr id="15" name="Rounded Rectangle 14"/>
          <p:cNvSpPr/>
          <p:nvPr/>
        </p:nvSpPr>
        <p:spPr>
          <a:xfrm>
            <a:off x="75352" y="3833939"/>
            <a:ext cx="2723167" cy="1926425"/>
          </a:xfrm>
          <a:prstGeom prst="roundRect">
            <a:avLst/>
          </a:prstGeom>
          <a:solidFill>
            <a:schemeClr val="accent1">
              <a:lumMod val="20000"/>
              <a:lumOff val="80000"/>
            </a:schemeClr>
          </a:solidFill>
        </p:spPr>
        <p:style>
          <a:lnRef idx="2">
            <a:schemeClr val="accent5"/>
          </a:lnRef>
          <a:fillRef idx="1">
            <a:schemeClr val="lt1"/>
          </a:fillRef>
          <a:effectRef idx="0">
            <a:schemeClr val="accent5"/>
          </a:effectRef>
          <a:fontRef idx="minor">
            <a:schemeClr val="dk1"/>
          </a:fontRef>
        </p:style>
        <p:txBody>
          <a:bodyPr rtlCol="0" anchor="ctr"/>
          <a:lstStyle/>
          <a:p>
            <a:pPr algn="ctr"/>
            <a:r>
              <a:rPr lang="en-US" sz="4000" b="1" dirty="0" err="1">
                <a:solidFill>
                  <a:srgbClr val="FF0000"/>
                </a:solidFill>
                <a:latin typeface="Times New Roman" pitchFamily="18" charset="0"/>
                <a:cs typeface="Times New Roman" pitchFamily="18" charset="0"/>
              </a:rPr>
              <a:t>Tâm</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tư</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của</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người</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chiến</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sĩ</a:t>
            </a:r>
            <a:endParaRPr lang="en-US" sz="40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20385919"/>
      </p:ext>
    </p:extLst>
  </p:cSld>
  <p:clrMapOvr>
    <a:masterClrMapping/>
  </p:clrMapOvr>
  <p:transition spd="slow" advClick="0">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ppt_x</p:attrName>
                                        </p:attrNameLst>
                                      </p:cBhvr>
                                      <p:tavLst>
                                        <p:tav tm="0">
                                          <p:val>
                                            <p:strVal val="#ppt_x-.2"/>
                                          </p:val>
                                        </p:tav>
                                        <p:tav tm="100000">
                                          <p:val>
                                            <p:strVal val="#ppt_x"/>
                                          </p:val>
                                        </p:tav>
                                      </p:tavLst>
                                    </p:anim>
                                    <p:anim calcmode="lin" valueType="num">
                                      <p:cBhvr>
                                        <p:cTn id="8" dur="1000" fill="hold"/>
                                        <p:tgtEl>
                                          <p:spTgt spid="13"/>
                                        </p:tgtEl>
                                        <p:attrNameLst>
                                          <p:attrName>ppt_y</p:attrName>
                                        </p:attrNameLst>
                                      </p:cBhvr>
                                      <p:tavLst>
                                        <p:tav tm="0">
                                          <p:val>
                                            <p:strVal val="#ppt_y"/>
                                          </p:val>
                                        </p:tav>
                                        <p:tav tm="100000">
                                          <p:val>
                                            <p:strVal val="#ppt_y"/>
                                          </p:val>
                                        </p:tav>
                                      </p:tavLst>
                                    </p:anim>
                                    <p:animEffect transition="in" filter="wipe(right)" prLst="gradientSize: 0.1">
                                      <p:cBhvr>
                                        <p:cTn id="9" dur="1000"/>
                                        <p:tgtEl>
                                          <p:spTgt spid="13"/>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1000" fill="hold"/>
                                        <p:tgtEl>
                                          <p:spTgt spid="15"/>
                                        </p:tgtEl>
                                        <p:attrNameLst>
                                          <p:attrName>ppt_x</p:attrName>
                                        </p:attrNameLst>
                                      </p:cBhvr>
                                      <p:tavLst>
                                        <p:tav tm="0">
                                          <p:val>
                                            <p:strVal val="#ppt_x-.2"/>
                                          </p:val>
                                        </p:tav>
                                        <p:tav tm="100000">
                                          <p:val>
                                            <p:strVal val="#ppt_x"/>
                                          </p:val>
                                        </p:tav>
                                      </p:tavLst>
                                    </p:anim>
                                    <p:anim calcmode="lin" valueType="num">
                                      <p:cBhvr>
                                        <p:cTn id="13" dur="1000" fill="hold"/>
                                        <p:tgtEl>
                                          <p:spTgt spid="15"/>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5"/>
                                        </p:tgtEl>
                                      </p:cBhvr>
                                    </p:animEffect>
                                  </p:childTnLst>
                                </p:cTn>
                              </p:par>
                              <p:par>
                                <p:cTn id="15" presetID="9"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dissolv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dissolv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000"/>
                                        <p:tgtEl>
                                          <p:spTgt spid="16"/>
                                        </p:tgtEl>
                                      </p:cBhvr>
                                    </p:animEffect>
                                    <p:anim calcmode="lin" valueType="num">
                                      <p:cBhvr>
                                        <p:cTn id="28" dur="1000" fill="hold"/>
                                        <p:tgtEl>
                                          <p:spTgt spid="16"/>
                                        </p:tgtEl>
                                        <p:attrNameLst>
                                          <p:attrName>ppt_x</p:attrName>
                                        </p:attrNameLst>
                                      </p:cBhvr>
                                      <p:tavLst>
                                        <p:tav tm="0">
                                          <p:val>
                                            <p:strVal val="#ppt_x"/>
                                          </p:val>
                                        </p:tav>
                                        <p:tav tm="100000">
                                          <p:val>
                                            <p:strVal val="#ppt_x"/>
                                          </p:val>
                                        </p:tav>
                                      </p:tavLst>
                                    </p:anim>
                                    <p:anim calcmode="lin" valueType="num">
                                      <p:cBhvr>
                                        <p:cTn id="2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dissolve">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1000"/>
                                        <p:tgtEl>
                                          <p:spTgt spid="17"/>
                                        </p:tgtEl>
                                      </p:cBhvr>
                                    </p:animEffect>
                                    <p:anim calcmode="lin" valueType="num">
                                      <p:cBhvr>
                                        <p:cTn id="40" dur="1000" fill="hold"/>
                                        <p:tgtEl>
                                          <p:spTgt spid="17"/>
                                        </p:tgtEl>
                                        <p:attrNameLst>
                                          <p:attrName>ppt_x</p:attrName>
                                        </p:attrNameLst>
                                      </p:cBhvr>
                                      <p:tavLst>
                                        <p:tav tm="0">
                                          <p:val>
                                            <p:strVal val="#ppt_x"/>
                                          </p:val>
                                        </p:tav>
                                        <p:tav tm="100000">
                                          <p:val>
                                            <p:strVal val="#ppt_x"/>
                                          </p:val>
                                        </p:tav>
                                      </p:tavLst>
                                    </p:anim>
                                    <p:anim calcmode="lin" valueType="num">
                                      <p:cBhvr>
                                        <p:cTn id="41"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9" presetClass="entr" presetSubtype="0" fill="hold" grpId="0" nodeType="click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dissolve">
                                      <p:cBhvr>
                                        <p:cTn id="46" dur="500"/>
                                        <p:tgtEl>
                                          <p:spTgt spid="18"/>
                                        </p:tgtEl>
                                      </p:cBhvr>
                                    </p:animEffect>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fade">
                                      <p:cBhvr>
                                        <p:cTn id="51" dur="1000"/>
                                        <p:tgtEl>
                                          <p:spTgt spid="10"/>
                                        </p:tgtEl>
                                      </p:cBhvr>
                                    </p:animEffect>
                                    <p:anim calcmode="lin" valueType="num">
                                      <p:cBhvr>
                                        <p:cTn id="52" dur="1000" fill="hold"/>
                                        <p:tgtEl>
                                          <p:spTgt spid="10"/>
                                        </p:tgtEl>
                                        <p:attrNameLst>
                                          <p:attrName>ppt_x</p:attrName>
                                        </p:attrNameLst>
                                      </p:cBhvr>
                                      <p:tavLst>
                                        <p:tav tm="0">
                                          <p:val>
                                            <p:strVal val="#ppt_x"/>
                                          </p:val>
                                        </p:tav>
                                        <p:tav tm="100000">
                                          <p:val>
                                            <p:strVal val="#ppt_x"/>
                                          </p:val>
                                        </p:tav>
                                      </p:tavLst>
                                    </p:anim>
                                    <p:anim calcmode="lin" valueType="num">
                                      <p:cBhvr>
                                        <p:cTn id="5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9" presetClass="entr" presetSubtype="0" fill="hold" grpId="0" nodeType="clickEffect">
                                  <p:stCondLst>
                                    <p:cond delay="0"/>
                                  </p:stCondLst>
                                  <p:childTnLst>
                                    <p:set>
                                      <p:cBhvr>
                                        <p:cTn id="57" dur="1" fill="hold">
                                          <p:stCondLst>
                                            <p:cond delay="0"/>
                                          </p:stCondLst>
                                        </p:cTn>
                                        <p:tgtEl>
                                          <p:spTgt spid="11"/>
                                        </p:tgtEl>
                                        <p:attrNameLst>
                                          <p:attrName>style.visibility</p:attrName>
                                        </p:attrNameLst>
                                      </p:cBhvr>
                                      <p:to>
                                        <p:strVal val="visible"/>
                                      </p:to>
                                    </p:set>
                                    <p:animEffect transition="in" filter="dissolve">
                                      <p:cBhvr>
                                        <p:cTn id="5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p:bldP spid="17" grpId="0"/>
      <p:bldP spid="18" grpId="0" animBg="1"/>
      <p:bldP spid="8" grpId="0" animBg="1"/>
      <p:bldP spid="10" grpId="0"/>
      <p:bldP spid="11" grpId="0" animBg="1"/>
      <p:bldP spid="13" grpId="0" animBg="1"/>
      <p:bldP spid="1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15766" y="0"/>
            <a:ext cx="12192000" cy="6858000"/>
          </a:xfrm>
          <a:prstGeom prst="rect">
            <a:avLst/>
          </a:prstGeom>
          <a:noFill/>
          <a:ln w="9525">
            <a:noFill/>
            <a:miter lim="800000"/>
            <a:headEnd/>
            <a:tailEnd/>
          </a:ln>
          <a:effectLst/>
        </p:spPr>
      </p:pic>
      <p:graphicFrame>
        <p:nvGraphicFramePr>
          <p:cNvPr id="37" name="Group 4"/>
          <p:cNvGraphicFramePr>
            <a:graphicFrameLocks/>
          </p:cNvGraphicFramePr>
          <p:nvPr>
            <p:extLst>
              <p:ext uri="{D42A27DB-BD31-4B8C-83A1-F6EECF244321}">
                <p14:modId xmlns:p14="http://schemas.microsoft.com/office/powerpoint/2010/main" val="3879023154"/>
              </p:ext>
            </p:extLst>
          </p:nvPr>
        </p:nvGraphicFramePr>
        <p:xfrm>
          <a:off x="1938765" y="1699821"/>
          <a:ext cx="10092903" cy="5149804"/>
        </p:xfrm>
        <a:graphic>
          <a:graphicData uri="http://schemas.openxmlformats.org/drawingml/2006/table">
            <a:tbl>
              <a:tblPr/>
              <a:tblGrid>
                <a:gridCol w="2168634">
                  <a:extLst>
                    <a:ext uri="{9D8B030D-6E8A-4147-A177-3AD203B41FA5}">
                      <a16:colId xmlns="" xmlns:a16="http://schemas.microsoft.com/office/drawing/2014/main" val="20000"/>
                    </a:ext>
                  </a:extLst>
                </a:gridCol>
                <a:gridCol w="2128345">
                  <a:extLst>
                    <a:ext uri="{9D8B030D-6E8A-4147-A177-3AD203B41FA5}">
                      <a16:colId xmlns="" xmlns:a16="http://schemas.microsoft.com/office/drawing/2014/main" val="20001"/>
                    </a:ext>
                  </a:extLst>
                </a:gridCol>
                <a:gridCol w="2727435">
                  <a:extLst>
                    <a:ext uri="{9D8B030D-6E8A-4147-A177-3AD203B41FA5}">
                      <a16:colId xmlns="" xmlns:a16="http://schemas.microsoft.com/office/drawing/2014/main" val="20002"/>
                    </a:ext>
                  </a:extLst>
                </a:gridCol>
                <a:gridCol w="3068489">
                  <a:extLst>
                    <a:ext uri="{9D8B030D-6E8A-4147-A177-3AD203B41FA5}">
                      <a16:colId xmlns="" xmlns:a16="http://schemas.microsoft.com/office/drawing/2014/main" val="20003"/>
                    </a:ext>
                  </a:extLst>
                </a:gridCol>
              </a:tblGrid>
              <a:tr h="814287">
                <a:tc gridSpan="4">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200" b="1" i="0" u="none" strike="noStrike" cap="none" normalizeH="0" baseline="0" dirty="0">
                        <a:ln>
                          <a:noFill/>
                        </a:ln>
                        <a:effectLst/>
                        <a:latin typeface="Times New Roman" pitchFamily="18" charset="0"/>
                        <a:cs typeface="Times New Roman"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3200" b="1" i="0" u="none" strike="noStrike" cap="none" normalizeH="0" baseline="0" dirty="0" err="1">
                          <a:ln>
                            <a:noFill/>
                          </a:ln>
                          <a:effectLst/>
                          <a:latin typeface="Times New Roman" pitchFamily="18" charset="0"/>
                          <a:cs typeface="Times New Roman" pitchFamily="18" charset="0"/>
                        </a:rPr>
                        <a:t>Bác</a:t>
                      </a:r>
                      <a:r>
                        <a:rPr kumimoji="0" lang="en-US" altLang="en-US" sz="3200" b="1" i="0" u="none" strike="noStrike" cap="none" normalizeH="0" baseline="0" dirty="0">
                          <a:ln>
                            <a:noFill/>
                          </a:ln>
                          <a:effectLst/>
                          <a:latin typeface="Times New Roman" pitchFamily="18" charset="0"/>
                          <a:cs typeface="Times New Roman" pitchFamily="18" charset="0"/>
                        </a:rPr>
                        <a:t> </a:t>
                      </a:r>
                      <a:r>
                        <a:rPr kumimoji="0" lang="en-US" altLang="en-US" sz="3200" b="1" i="0" u="none" strike="noStrike" cap="none" normalizeH="0" baseline="0" dirty="0" err="1">
                          <a:ln>
                            <a:noFill/>
                          </a:ln>
                          <a:effectLst/>
                          <a:latin typeface="Times New Roman" pitchFamily="18" charset="0"/>
                          <a:cs typeface="Times New Roman" pitchFamily="18" charset="0"/>
                        </a:rPr>
                        <a:t>trong</a:t>
                      </a:r>
                      <a:r>
                        <a:rPr kumimoji="0" lang="en-US" altLang="en-US" sz="3200" b="1" i="0" u="none" strike="noStrike" cap="none" normalizeH="0" baseline="0" dirty="0">
                          <a:ln>
                            <a:noFill/>
                          </a:ln>
                          <a:effectLst/>
                          <a:latin typeface="Times New Roman" pitchFamily="18" charset="0"/>
                          <a:cs typeface="Times New Roman" pitchFamily="18" charset="0"/>
                        </a:rPr>
                        <a:t> </a:t>
                      </a:r>
                      <a:r>
                        <a:rPr kumimoji="0" lang="en-US" altLang="en-US" sz="3200" b="1" i="0" u="none" strike="noStrike" cap="none" normalizeH="0" baseline="0" dirty="0" err="1">
                          <a:ln>
                            <a:noFill/>
                          </a:ln>
                          <a:effectLst/>
                          <a:latin typeface="Times New Roman" pitchFamily="18" charset="0"/>
                          <a:cs typeface="Times New Roman" pitchFamily="18" charset="0"/>
                        </a:rPr>
                        <a:t>lần</a:t>
                      </a:r>
                      <a:r>
                        <a:rPr kumimoji="0" lang="en-US" altLang="en-US" sz="3200" b="1" i="0" u="none" strike="noStrike" cap="none" normalizeH="0" baseline="0" dirty="0">
                          <a:ln>
                            <a:noFill/>
                          </a:ln>
                          <a:effectLst/>
                          <a:latin typeface="Times New Roman" pitchFamily="18" charset="0"/>
                          <a:cs typeface="Times New Roman" pitchFamily="18" charset="0"/>
                        </a:rPr>
                        <a:t> </a:t>
                      </a:r>
                      <a:r>
                        <a:rPr kumimoji="0" lang="en-US" altLang="en-US" sz="3200" b="1" i="0" u="none" strike="noStrike" cap="none" normalizeH="0" baseline="0" dirty="0" err="1">
                          <a:ln>
                            <a:noFill/>
                          </a:ln>
                          <a:effectLst/>
                          <a:latin typeface="Times New Roman" pitchFamily="18" charset="0"/>
                          <a:cs typeface="Times New Roman" pitchFamily="18" charset="0"/>
                        </a:rPr>
                        <a:t>thức</a:t>
                      </a:r>
                      <a:r>
                        <a:rPr kumimoji="0" lang="en-US" altLang="en-US" sz="3200" b="1" i="0" u="none" strike="noStrike" cap="none" normalizeH="0" baseline="0" dirty="0">
                          <a:ln>
                            <a:noFill/>
                          </a:ln>
                          <a:effectLst/>
                          <a:latin typeface="Times New Roman" pitchFamily="18" charset="0"/>
                          <a:cs typeface="Times New Roman" pitchFamily="18" charset="0"/>
                        </a:rPr>
                        <a:t> </a:t>
                      </a:r>
                      <a:r>
                        <a:rPr kumimoji="0" lang="en-US" altLang="en-US" sz="3200" b="1" i="0" u="none" strike="noStrike" cap="none" normalizeH="0" baseline="0" dirty="0" err="1">
                          <a:ln>
                            <a:noFill/>
                          </a:ln>
                          <a:effectLst/>
                          <a:latin typeface="Times New Roman" pitchFamily="18" charset="0"/>
                          <a:cs typeface="Times New Roman" pitchFamily="18" charset="0"/>
                        </a:rPr>
                        <a:t>giấc</a:t>
                      </a:r>
                      <a:r>
                        <a:rPr kumimoji="0" lang="en-US" altLang="en-US" sz="3200" b="1" i="0" u="none" strike="noStrike" cap="none" normalizeH="0" baseline="0" dirty="0">
                          <a:ln>
                            <a:noFill/>
                          </a:ln>
                          <a:effectLst/>
                          <a:latin typeface="Times New Roman" pitchFamily="18" charset="0"/>
                          <a:cs typeface="Times New Roman" pitchFamily="18" charset="0"/>
                        </a:rPr>
                        <a:t> </a:t>
                      </a:r>
                      <a:r>
                        <a:rPr kumimoji="0" lang="en-US" altLang="en-US" sz="3200" b="1" i="0" u="none" strike="noStrike" cap="none" normalizeH="0" baseline="0" dirty="0" err="1">
                          <a:ln>
                            <a:noFill/>
                          </a:ln>
                          <a:effectLst/>
                          <a:latin typeface="Times New Roman" pitchFamily="18" charset="0"/>
                          <a:cs typeface="Times New Roman" pitchFamily="18" charset="0"/>
                        </a:rPr>
                        <a:t>thứ</a:t>
                      </a:r>
                      <a:r>
                        <a:rPr kumimoji="0" lang="en-US" altLang="en-US" sz="3200" b="1" i="0" u="none" strike="noStrike" cap="none" normalizeH="0" baseline="0" dirty="0">
                          <a:ln>
                            <a:noFill/>
                          </a:ln>
                          <a:effectLst/>
                          <a:latin typeface="Times New Roman" pitchFamily="18" charset="0"/>
                          <a:cs typeface="Times New Roman" pitchFamily="18" charset="0"/>
                        </a:rPr>
                        <a:t> ....</a:t>
                      </a:r>
                    </a:p>
                  </a:txBody>
                  <a:tcPr marL="121920" marR="121920"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E9EDF4"/>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10000"/>
                  </a:ext>
                </a:extLst>
              </a:tr>
              <a:tr h="804041">
                <a:tc gridSpan="2">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100" b="0" i="0" u="none" strike="noStrike" cap="none" normalizeH="0" baseline="0" dirty="0">
                        <a:ln>
                          <a:noFill/>
                        </a:ln>
                        <a:solidFill>
                          <a:srgbClr val="FF0000"/>
                        </a:solidFill>
                        <a:effectLst/>
                        <a:latin typeface="Times New Roman" pitchFamily="18" charset="0"/>
                        <a:cs typeface="Times New Roman"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3200" b="0" i="0" u="none" strike="noStrike" cap="none" normalizeH="0" baseline="0" dirty="0">
                          <a:ln>
                            <a:noFill/>
                          </a:ln>
                          <a:solidFill>
                            <a:srgbClr val="FF0000"/>
                          </a:solidFill>
                          <a:effectLst/>
                          <a:latin typeface="Times New Roman" pitchFamily="18" charset="0"/>
                          <a:cs typeface="Times New Roman" pitchFamily="18" charset="0"/>
                        </a:rPr>
                        <a:t>Chi </a:t>
                      </a:r>
                      <a:r>
                        <a:rPr kumimoji="0" lang="en-US" altLang="en-US" sz="3200" b="0" i="0" u="none" strike="noStrike" cap="none" normalizeH="0" baseline="0" dirty="0" err="1">
                          <a:ln>
                            <a:noFill/>
                          </a:ln>
                          <a:solidFill>
                            <a:srgbClr val="FF0000"/>
                          </a:solidFill>
                          <a:effectLst/>
                          <a:latin typeface="Times New Roman" pitchFamily="18" charset="0"/>
                          <a:cs typeface="Times New Roman" pitchFamily="18" charset="0"/>
                        </a:rPr>
                        <a:t>tiết</a:t>
                      </a:r>
                      <a:endParaRPr kumimoji="0" lang="en-US" altLang="en-US" sz="3200" b="0" i="0" u="none" strike="noStrike" cap="none" normalizeH="0" baseline="0" dirty="0">
                        <a:ln>
                          <a:noFill/>
                        </a:ln>
                        <a:solidFill>
                          <a:srgbClr val="FF0000"/>
                        </a:solidFill>
                        <a:effectLst/>
                        <a:latin typeface="Times New Roman" pitchFamily="18" charset="0"/>
                        <a:cs typeface="Times New Roman" pitchFamily="18" charset="0"/>
                      </a:endParaRPr>
                    </a:p>
                  </a:txBody>
                  <a:tcPr marL="121920" marR="121920"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D0D8E8"/>
                    </a:solidFill>
                  </a:tcPr>
                </a:tc>
                <a:tc hMerge="1">
                  <a:txBody>
                    <a:bodyPr/>
                    <a:lstStyle/>
                    <a:p>
                      <a:endParaRPr lang="en-US"/>
                    </a:p>
                  </a:txBody>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100" b="0" i="0" u="none" strike="noStrike" cap="none" normalizeH="0" baseline="0" dirty="0">
                        <a:ln>
                          <a:noFill/>
                        </a:ln>
                        <a:solidFill>
                          <a:srgbClr val="FF0000"/>
                        </a:solidFill>
                        <a:effectLst/>
                        <a:latin typeface="Times New Roman" pitchFamily="18" charset="0"/>
                        <a:cs typeface="Times New Roman"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3200" b="0" i="0" u="none" strike="noStrike" cap="none" normalizeH="0" baseline="0" dirty="0" err="1">
                          <a:ln>
                            <a:noFill/>
                          </a:ln>
                          <a:solidFill>
                            <a:srgbClr val="FF0000"/>
                          </a:solidFill>
                          <a:effectLst/>
                          <a:latin typeface="Times New Roman" pitchFamily="18" charset="0"/>
                          <a:cs typeface="Times New Roman" pitchFamily="18" charset="0"/>
                        </a:rPr>
                        <a:t>Nghệ</a:t>
                      </a:r>
                      <a:r>
                        <a:rPr kumimoji="0" lang="en-US" altLang="en-US" sz="3200" b="0" i="0" u="none" strike="noStrike" cap="none" normalizeH="0" baseline="0" dirty="0">
                          <a:ln>
                            <a:noFill/>
                          </a:ln>
                          <a:solidFill>
                            <a:srgbClr val="FF0000"/>
                          </a:solidFill>
                          <a:effectLst/>
                          <a:latin typeface="Times New Roman" pitchFamily="18" charset="0"/>
                          <a:cs typeface="Times New Roman" pitchFamily="18" charset="0"/>
                        </a:rPr>
                        <a:t> </a:t>
                      </a:r>
                      <a:r>
                        <a:rPr kumimoji="0" lang="en-US" altLang="en-US" sz="3200" b="0" i="0" u="none" strike="noStrike" cap="none" normalizeH="0" baseline="0" dirty="0" err="1">
                          <a:ln>
                            <a:noFill/>
                          </a:ln>
                          <a:solidFill>
                            <a:srgbClr val="FF0000"/>
                          </a:solidFill>
                          <a:effectLst/>
                          <a:latin typeface="Times New Roman" pitchFamily="18" charset="0"/>
                          <a:cs typeface="Times New Roman" pitchFamily="18" charset="0"/>
                        </a:rPr>
                        <a:t>thuật</a:t>
                      </a:r>
                      <a:endParaRPr kumimoji="0" lang="en-US" altLang="en-US" sz="3200" b="0" i="0" u="none" strike="noStrike" cap="none" normalizeH="0" baseline="0" dirty="0">
                        <a:ln>
                          <a:noFill/>
                        </a:ln>
                        <a:solidFill>
                          <a:srgbClr val="FF0000"/>
                        </a:solidFill>
                        <a:effectLst/>
                        <a:latin typeface="Times New Roman" pitchFamily="18" charset="0"/>
                        <a:cs typeface="Times New Roman" pitchFamily="18" charset="0"/>
                      </a:endParaRPr>
                    </a:p>
                  </a:txBody>
                  <a:tcPr marL="121920" marR="121920"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100" b="0" i="0" u="none" strike="noStrike" cap="none" normalizeH="0" baseline="0" dirty="0">
                        <a:ln>
                          <a:noFill/>
                        </a:ln>
                        <a:solidFill>
                          <a:srgbClr val="FF0000"/>
                        </a:solidFill>
                        <a:effectLst/>
                        <a:latin typeface="Times New Roman" pitchFamily="18" charset="0"/>
                        <a:cs typeface="Times New Roman"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3200" b="0" i="0" u="none" strike="noStrike" cap="none" normalizeH="0" baseline="0" dirty="0" err="1">
                          <a:ln>
                            <a:noFill/>
                          </a:ln>
                          <a:solidFill>
                            <a:srgbClr val="FF0000"/>
                          </a:solidFill>
                          <a:effectLst/>
                          <a:latin typeface="Times New Roman" pitchFamily="18" charset="0"/>
                          <a:cs typeface="Times New Roman" pitchFamily="18" charset="0"/>
                        </a:rPr>
                        <a:t>Nội</a:t>
                      </a:r>
                      <a:r>
                        <a:rPr kumimoji="0" lang="en-US" altLang="en-US" sz="3200" b="0" i="0" u="none" strike="noStrike" cap="none" normalizeH="0" baseline="0" dirty="0">
                          <a:ln>
                            <a:noFill/>
                          </a:ln>
                          <a:solidFill>
                            <a:srgbClr val="FF0000"/>
                          </a:solidFill>
                          <a:effectLst/>
                          <a:latin typeface="Times New Roman" pitchFamily="18" charset="0"/>
                          <a:cs typeface="Times New Roman" pitchFamily="18" charset="0"/>
                        </a:rPr>
                        <a:t> dung</a:t>
                      </a:r>
                    </a:p>
                  </a:txBody>
                  <a:tcPr marL="121920" marR="121920"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D0D8E8"/>
                    </a:solidFill>
                  </a:tcPr>
                </a:tc>
                <a:extLst>
                  <a:ext uri="{0D108BD9-81ED-4DB2-BD59-A6C34878D82A}">
                    <a16:rowId xmlns="" xmlns:a16="http://schemas.microsoft.com/office/drawing/2014/main" val="10001"/>
                  </a:ext>
                </a:extLst>
              </a:tr>
              <a:tr h="131164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200" b="0" i="0" u="none" strike="noStrike" cap="none" normalizeH="0" baseline="0" dirty="0">
                        <a:ln>
                          <a:noFill/>
                        </a:ln>
                        <a:effectLst/>
                        <a:latin typeface="Times New Roman" pitchFamily="18" charset="0"/>
                        <a:ea typeface="SimSun" panose="02010600030101010101" pitchFamily="2" charset="-122"/>
                        <a:cs typeface="Times New Roman"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3200" b="0" i="0" u="none" strike="noStrike" cap="none" normalizeH="0" baseline="0" dirty="0" err="1">
                          <a:ln>
                            <a:noFill/>
                          </a:ln>
                          <a:effectLst/>
                          <a:latin typeface="Times New Roman" pitchFamily="18" charset="0"/>
                          <a:ea typeface="SimSun" panose="02010600030101010101" pitchFamily="2" charset="-122"/>
                          <a:cs typeface="Times New Roman" pitchFamily="18" charset="0"/>
                        </a:rPr>
                        <a:t>Tư</a:t>
                      </a:r>
                      <a:r>
                        <a:rPr kumimoji="0" lang="en-US" altLang="en-US" sz="3200" b="0" i="0" u="none" strike="noStrike" cap="none" normalizeH="0" baseline="0" dirty="0">
                          <a:ln>
                            <a:noFill/>
                          </a:ln>
                          <a:effectLst/>
                          <a:latin typeface="Times New Roman" pitchFamily="18" charset="0"/>
                          <a:ea typeface="SimSun" panose="02010600030101010101" pitchFamily="2" charset="-122"/>
                          <a:cs typeface="Times New Roman" pitchFamily="18" charset="0"/>
                        </a:rPr>
                        <a:t> </a:t>
                      </a:r>
                      <a:r>
                        <a:rPr kumimoji="0" lang="en-US" altLang="en-US" sz="3200" b="0" i="0" u="none" strike="noStrike" cap="none" normalizeH="0" baseline="0" dirty="0" err="1">
                          <a:ln>
                            <a:noFill/>
                          </a:ln>
                          <a:effectLst/>
                          <a:latin typeface="Times New Roman" pitchFamily="18" charset="0"/>
                          <a:ea typeface="SimSun" panose="02010600030101010101" pitchFamily="2" charset="-122"/>
                          <a:cs typeface="Times New Roman" pitchFamily="18" charset="0"/>
                        </a:rPr>
                        <a:t>thế</a:t>
                      </a:r>
                      <a:r>
                        <a:rPr kumimoji="0" lang="en-US" altLang="en-US" sz="3200" b="0" i="0" u="none" strike="noStrike" cap="none" normalizeH="0" baseline="0" dirty="0">
                          <a:ln>
                            <a:noFill/>
                          </a:ln>
                          <a:effectLst/>
                          <a:latin typeface="Times New Roman" pitchFamily="18" charset="0"/>
                          <a:ea typeface="SimSun" panose="02010600030101010101" pitchFamily="2" charset="-122"/>
                          <a:cs typeface="Times New Roman" pitchFamily="18" charset="0"/>
                        </a:rPr>
                        <a:t>,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3200" b="0" i="0" u="none" strike="noStrike" cap="none" normalizeH="0" baseline="0" dirty="0" err="1">
                          <a:ln>
                            <a:noFill/>
                          </a:ln>
                          <a:effectLst/>
                          <a:latin typeface="Times New Roman" pitchFamily="18" charset="0"/>
                          <a:ea typeface="SimSun" panose="02010600030101010101" pitchFamily="2" charset="-122"/>
                          <a:cs typeface="Times New Roman" pitchFamily="18" charset="0"/>
                        </a:rPr>
                        <a:t>thái</a:t>
                      </a:r>
                      <a:r>
                        <a:rPr kumimoji="0" lang="en-US" altLang="en-US" sz="3200" b="0" i="0" u="none" strike="noStrike" cap="none" normalizeH="0" baseline="0" dirty="0">
                          <a:ln>
                            <a:noFill/>
                          </a:ln>
                          <a:effectLst/>
                          <a:latin typeface="Times New Roman" pitchFamily="18" charset="0"/>
                          <a:ea typeface="SimSun" panose="02010600030101010101" pitchFamily="2" charset="-122"/>
                          <a:cs typeface="Times New Roman" pitchFamily="18" charset="0"/>
                        </a:rPr>
                        <a:t> </a:t>
                      </a:r>
                      <a:r>
                        <a:rPr kumimoji="0" lang="en-US" altLang="en-US" sz="3200" b="0" i="0" u="none" strike="noStrike" cap="none" normalizeH="0" baseline="0" dirty="0" err="1">
                          <a:ln>
                            <a:noFill/>
                          </a:ln>
                          <a:effectLst/>
                          <a:latin typeface="Times New Roman" pitchFamily="18" charset="0"/>
                          <a:ea typeface="SimSun" panose="02010600030101010101" pitchFamily="2" charset="-122"/>
                          <a:cs typeface="Times New Roman" pitchFamily="18" charset="0"/>
                        </a:rPr>
                        <a:t>độ</a:t>
                      </a:r>
                      <a:endParaRPr kumimoji="0" lang="en-US" altLang="en-US" sz="3200" b="0" i="0" u="none" strike="noStrike" cap="none" normalizeH="0" baseline="0" dirty="0">
                        <a:ln>
                          <a:noFill/>
                        </a:ln>
                        <a:effectLst/>
                        <a:latin typeface="Times New Roman" pitchFamily="18" charset="0"/>
                        <a:ea typeface="SimSun" panose="02010600030101010101" pitchFamily="2" charset="-122"/>
                        <a:cs typeface="Times New Roman" pitchFamily="18" charset="0"/>
                      </a:endParaRPr>
                    </a:p>
                  </a:txBody>
                  <a:tcPr marL="121920" marR="121920"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3200" b="0" i="0" u="none" strike="noStrike" cap="none" normalizeH="0" baseline="0">
                        <a:ln>
                          <a:noFill/>
                        </a:ln>
                        <a:effectLst/>
                        <a:latin typeface="Times New Roman" pitchFamily="18" charset="0"/>
                        <a:ea typeface="SimSun" panose="02010600030101010101" pitchFamily="2" charset="-122"/>
                        <a:cs typeface="Times New Roman" pitchFamily="18" charset="0"/>
                      </a:endParaRPr>
                    </a:p>
                  </a:txBody>
                  <a:tcPr marL="121920" marR="121920"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E9EDF4"/>
                    </a:solidFill>
                  </a:tcPr>
                </a:tc>
                <a:tc rowSpan="3">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1800" b="0" i="0" u="none" strike="noStrike" cap="none" normalizeH="0" baseline="0" dirty="0">
                        <a:ln>
                          <a:noFill/>
                        </a:ln>
                        <a:effectLst/>
                        <a:latin typeface="Times New Roman" pitchFamily="18" charset="0"/>
                        <a:ea typeface="SimSun" panose="02010600030101010101" pitchFamily="2" charset="-122"/>
                        <a:cs typeface="Times New Roman"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1800" b="0" i="0" u="none" strike="noStrike" cap="none" normalizeH="0" baseline="0" dirty="0">
                        <a:ln>
                          <a:noFill/>
                        </a:ln>
                        <a:effectLst/>
                        <a:latin typeface="Times New Roman" pitchFamily="18" charset="0"/>
                        <a:ea typeface="SimSun" panose="02010600030101010101" pitchFamily="2" charset="-122"/>
                        <a:cs typeface="Times New Roman"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1800" b="0" i="0" u="none" strike="noStrike" cap="none" normalizeH="0" baseline="0" dirty="0">
                        <a:ln>
                          <a:noFill/>
                        </a:ln>
                        <a:effectLst/>
                        <a:latin typeface="Times New Roman" pitchFamily="18" charset="0"/>
                        <a:ea typeface="SimSun" panose="02010600030101010101" pitchFamily="2" charset="-122"/>
                        <a:cs typeface="Times New Roman"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1800" b="0" i="0" u="none" strike="noStrike" cap="none" normalizeH="0" baseline="0" dirty="0">
                        <a:ln>
                          <a:noFill/>
                        </a:ln>
                        <a:effectLst/>
                        <a:latin typeface="Times New Roman" pitchFamily="18" charset="0"/>
                        <a:ea typeface="SimSun" panose="02010600030101010101" pitchFamily="2" charset="-122"/>
                        <a:cs typeface="Times New Roman"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1800" b="0" i="0" u="none" strike="noStrike" cap="none" normalizeH="0" baseline="0" dirty="0">
                        <a:ln>
                          <a:noFill/>
                        </a:ln>
                        <a:effectLst/>
                        <a:latin typeface="Times New Roman" pitchFamily="18" charset="0"/>
                        <a:ea typeface="SimSun" panose="02010600030101010101" pitchFamily="2" charset="-122"/>
                        <a:cs typeface="Times New Roman"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1800" b="0" i="0" u="none" strike="noStrike" cap="none" normalizeH="0" baseline="0" dirty="0">
                        <a:ln>
                          <a:noFill/>
                        </a:ln>
                        <a:effectLst/>
                        <a:latin typeface="Times New Roman" pitchFamily="18" charset="0"/>
                        <a:ea typeface="SimSun" panose="02010600030101010101" pitchFamily="2" charset="-122"/>
                        <a:cs typeface="Times New Roman" pitchFamily="18" charset="0"/>
                      </a:endParaRPr>
                    </a:p>
                  </a:txBody>
                  <a:tcPr marL="121920" marR="121920"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E9EDF4"/>
                    </a:solidFill>
                  </a:tcPr>
                </a:tc>
                <a:tc rowSpan="3">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1800" b="0" i="0" u="none" strike="noStrike" cap="none" normalizeH="0" baseline="0" dirty="0">
                        <a:ln>
                          <a:noFill/>
                        </a:ln>
                        <a:effectLst/>
                        <a:latin typeface="Times New Roman" pitchFamily="18" charset="0"/>
                        <a:ea typeface="SimSun" panose="02010600030101010101" pitchFamily="2" charset="-122"/>
                        <a:cs typeface="Times New Roman" pitchFamily="18" charset="0"/>
                      </a:endParaRPr>
                    </a:p>
                  </a:txBody>
                  <a:tcPr marL="121920" marR="121920"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E9EDF4"/>
                    </a:solidFill>
                  </a:tcPr>
                </a:tc>
                <a:extLst>
                  <a:ext uri="{0D108BD9-81ED-4DB2-BD59-A6C34878D82A}">
                    <a16:rowId xmlns="" xmlns:a16="http://schemas.microsoft.com/office/drawing/2014/main" val="10002"/>
                  </a:ext>
                </a:extLst>
              </a:tr>
              <a:tr h="1336967">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200" b="0" i="0" u="none" strike="noStrike" cap="none" normalizeH="0" baseline="0" dirty="0">
                        <a:ln>
                          <a:noFill/>
                        </a:ln>
                        <a:effectLst/>
                        <a:latin typeface="Times New Roman" pitchFamily="18" charset="0"/>
                        <a:ea typeface="SimSun" panose="02010600030101010101" pitchFamily="2" charset="-122"/>
                        <a:cs typeface="Times New Roman"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3200" b="0" i="0" u="none" strike="noStrike" cap="none" normalizeH="0" baseline="0" dirty="0" err="1">
                          <a:ln>
                            <a:noFill/>
                          </a:ln>
                          <a:effectLst/>
                          <a:latin typeface="Times New Roman" pitchFamily="18" charset="0"/>
                          <a:ea typeface="SimSun" panose="02010600030101010101" pitchFamily="2" charset="-122"/>
                          <a:cs typeface="Times New Roman" pitchFamily="18" charset="0"/>
                        </a:rPr>
                        <a:t>Cử</a:t>
                      </a:r>
                      <a:r>
                        <a:rPr kumimoji="0" lang="en-US" altLang="en-US" sz="3200" b="0" i="0" u="none" strike="noStrike" cap="none" normalizeH="0" baseline="0" dirty="0">
                          <a:ln>
                            <a:noFill/>
                          </a:ln>
                          <a:effectLst/>
                          <a:latin typeface="Times New Roman" pitchFamily="18" charset="0"/>
                          <a:ea typeface="SimSun" panose="02010600030101010101" pitchFamily="2" charset="-122"/>
                          <a:cs typeface="Times New Roman" pitchFamily="18" charset="0"/>
                        </a:rPr>
                        <a:t> </a:t>
                      </a:r>
                      <a:r>
                        <a:rPr kumimoji="0" lang="en-US" altLang="en-US" sz="3200" b="0" i="0" u="none" strike="noStrike" cap="none" normalizeH="0" baseline="0" dirty="0" err="1">
                          <a:ln>
                            <a:noFill/>
                          </a:ln>
                          <a:effectLst/>
                          <a:latin typeface="Times New Roman" pitchFamily="18" charset="0"/>
                          <a:ea typeface="SimSun" panose="02010600030101010101" pitchFamily="2" charset="-122"/>
                          <a:cs typeface="Times New Roman" pitchFamily="18" charset="0"/>
                        </a:rPr>
                        <a:t>chỉ</a:t>
                      </a:r>
                      <a:r>
                        <a:rPr kumimoji="0" lang="en-US" altLang="en-US" sz="3200" b="0" i="0" u="none" strike="noStrike" cap="none" normalizeH="0" baseline="0" dirty="0">
                          <a:ln>
                            <a:noFill/>
                          </a:ln>
                          <a:effectLst/>
                          <a:latin typeface="Times New Roman" pitchFamily="18" charset="0"/>
                          <a:ea typeface="SimSun" panose="02010600030101010101" pitchFamily="2" charset="-122"/>
                          <a:cs typeface="Times New Roman" pitchFamily="18" charset="0"/>
                        </a:rPr>
                        <a:t>,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3200" b="0" i="0" u="none" strike="noStrike" cap="none" normalizeH="0" baseline="0" dirty="0" err="1">
                          <a:ln>
                            <a:noFill/>
                          </a:ln>
                          <a:effectLst/>
                          <a:latin typeface="Times New Roman" pitchFamily="18" charset="0"/>
                          <a:ea typeface="SimSun" panose="02010600030101010101" pitchFamily="2" charset="-122"/>
                          <a:cs typeface="Times New Roman" pitchFamily="18" charset="0"/>
                        </a:rPr>
                        <a:t>hành</a:t>
                      </a:r>
                      <a:r>
                        <a:rPr kumimoji="0" lang="en-US" altLang="en-US" sz="3200" b="0" i="0" u="none" strike="noStrike" cap="none" normalizeH="0" baseline="0" dirty="0">
                          <a:ln>
                            <a:noFill/>
                          </a:ln>
                          <a:effectLst/>
                          <a:latin typeface="Times New Roman" pitchFamily="18" charset="0"/>
                          <a:ea typeface="SimSun" panose="02010600030101010101" pitchFamily="2" charset="-122"/>
                          <a:cs typeface="Times New Roman" pitchFamily="18" charset="0"/>
                        </a:rPr>
                        <a:t> </a:t>
                      </a:r>
                      <a:r>
                        <a:rPr kumimoji="0" lang="en-US" altLang="en-US" sz="3200" b="0" i="0" u="none" strike="noStrike" cap="none" normalizeH="0" baseline="0" dirty="0" err="1">
                          <a:ln>
                            <a:noFill/>
                          </a:ln>
                          <a:effectLst/>
                          <a:latin typeface="Times New Roman" pitchFamily="18" charset="0"/>
                          <a:ea typeface="SimSun" panose="02010600030101010101" pitchFamily="2" charset="-122"/>
                          <a:cs typeface="Times New Roman" pitchFamily="18" charset="0"/>
                        </a:rPr>
                        <a:t>động</a:t>
                      </a:r>
                      <a:endParaRPr kumimoji="0" lang="en-US" altLang="en-US" sz="3200" b="0" i="0" u="none" strike="noStrike" cap="none" normalizeH="0" baseline="0" dirty="0">
                        <a:ln>
                          <a:noFill/>
                        </a:ln>
                        <a:effectLst/>
                        <a:latin typeface="Times New Roman" pitchFamily="18" charset="0"/>
                        <a:ea typeface="SimSun" panose="02010600030101010101" pitchFamily="2" charset="-122"/>
                        <a:cs typeface="Times New Roman" pitchFamily="18" charset="0"/>
                      </a:endParaRPr>
                    </a:p>
                  </a:txBody>
                  <a:tcPr marL="121920" marR="121920"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3200" b="0" i="0" u="none" strike="noStrike" cap="none" normalizeH="0" baseline="0" dirty="0">
                        <a:ln>
                          <a:noFill/>
                        </a:ln>
                        <a:effectLst/>
                        <a:latin typeface="Times New Roman" pitchFamily="18" charset="0"/>
                        <a:ea typeface="SimSun" panose="02010600030101010101" pitchFamily="2" charset="-122"/>
                        <a:cs typeface="Times New Roman" pitchFamily="18" charset="0"/>
                      </a:endParaRPr>
                    </a:p>
                  </a:txBody>
                  <a:tcPr marL="121920" marR="121920"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D0D8E8"/>
                    </a:solidFill>
                  </a:tcPr>
                </a:tc>
                <a:tc vMerge="1">
                  <a:txBody>
                    <a:bodyPr/>
                    <a:lstStyle/>
                    <a:p>
                      <a:endParaRPr lang="en-US"/>
                    </a:p>
                  </a:txBody>
                  <a:tcPr/>
                </a:tc>
                <a:tc vMerge="1">
                  <a:txBody>
                    <a:bodyPr/>
                    <a:lstStyle/>
                    <a:p>
                      <a:endParaRPr lang="en-US"/>
                    </a:p>
                  </a:txBody>
                  <a:tcPr/>
                </a:tc>
                <a:extLst>
                  <a:ext uri="{0D108BD9-81ED-4DB2-BD59-A6C34878D82A}">
                    <a16:rowId xmlns="" xmlns:a16="http://schemas.microsoft.com/office/drawing/2014/main" val="10003"/>
                  </a:ext>
                </a:extLst>
              </a:tr>
              <a:tr h="882869">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200" b="0" i="0" u="none" strike="noStrike" cap="none" normalizeH="0" baseline="0" dirty="0">
                        <a:ln>
                          <a:noFill/>
                        </a:ln>
                        <a:effectLst/>
                        <a:latin typeface="Times New Roman" pitchFamily="18" charset="0"/>
                        <a:ea typeface="SimSun" panose="02010600030101010101" pitchFamily="2" charset="-122"/>
                        <a:cs typeface="Times New Roman"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3200" b="0" i="0" u="none" strike="noStrike" cap="none" normalizeH="0" baseline="0" dirty="0" err="1">
                          <a:ln>
                            <a:noFill/>
                          </a:ln>
                          <a:effectLst/>
                          <a:latin typeface="Times New Roman" pitchFamily="18" charset="0"/>
                          <a:ea typeface="SimSun" panose="02010600030101010101" pitchFamily="2" charset="-122"/>
                          <a:cs typeface="Times New Roman" pitchFamily="18" charset="0"/>
                        </a:rPr>
                        <a:t>Lời</a:t>
                      </a:r>
                      <a:r>
                        <a:rPr kumimoji="0" lang="en-US" altLang="en-US" sz="3200" b="0" i="0" u="none" strike="noStrike" cap="none" normalizeH="0" baseline="0" dirty="0">
                          <a:ln>
                            <a:noFill/>
                          </a:ln>
                          <a:effectLst/>
                          <a:latin typeface="Times New Roman" pitchFamily="18" charset="0"/>
                          <a:ea typeface="SimSun" panose="02010600030101010101" pitchFamily="2" charset="-122"/>
                          <a:cs typeface="Times New Roman" pitchFamily="18" charset="0"/>
                        </a:rPr>
                        <a:t> </a:t>
                      </a:r>
                      <a:r>
                        <a:rPr kumimoji="0" lang="en-US" altLang="en-US" sz="3200" b="0" i="0" u="none" strike="noStrike" cap="none" normalizeH="0" baseline="0" dirty="0" err="1">
                          <a:ln>
                            <a:noFill/>
                          </a:ln>
                          <a:effectLst/>
                          <a:latin typeface="Times New Roman" pitchFamily="18" charset="0"/>
                          <a:ea typeface="SimSun" panose="02010600030101010101" pitchFamily="2" charset="-122"/>
                          <a:cs typeface="Times New Roman" pitchFamily="18" charset="0"/>
                        </a:rPr>
                        <a:t>nói</a:t>
                      </a:r>
                      <a:endParaRPr kumimoji="0" lang="en-US" altLang="en-US" sz="3200" b="0" i="0" u="none" strike="noStrike" cap="none" normalizeH="0" baseline="0" dirty="0">
                        <a:ln>
                          <a:noFill/>
                        </a:ln>
                        <a:effectLst/>
                        <a:latin typeface="Times New Roman" pitchFamily="18" charset="0"/>
                        <a:ea typeface="SimSun" panose="02010600030101010101" pitchFamily="2" charset="-122"/>
                        <a:cs typeface="Times New Roman" pitchFamily="18" charset="0"/>
                      </a:endParaRPr>
                    </a:p>
                  </a:txBody>
                  <a:tcPr marL="121920" marR="121920"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3200" b="0" i="0" u="none" strike="noStrike" cap="none" normalizeH="0" baseline="0" dirty="0">
                        <a:ln>
                          <a:noFill/>
                        </a:ln>
                        <a:effectLst/>
                        <a:latin typeface="Times New Roman" pitchFamily="18" charset="0"/>
                        <a:ea typeface="SimSun" panose="02010600030101010101" pitchFamily="2" charset="-122"/>
                        <a:cs typeface="Times New Roman" pitchFamily="18" charset="0"/>
                      </a:endParaRPr>
                    </a:p>
                  </a:txBody>
                  <a:tcPr marL="121920" marR="121920"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E9EDF4"/>
                    </a:solidFill>
                  </a:tcPr>
                </a:tc>
                <a:tc vMerge="1">
                  <a:txBody>
                    <a:bodyPr/>
                    <a:lstStyle/>
                    <a:p>
                      <a:endParaRPr lang="en-US"/>
                    </a:p>
                  </a:txBody>
                  <a:tcPr/>
                </a:tc>
                <a:tc vMerge="1">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1800" b="0" i="0" u="none" strike="noStrike" cap="none" normalizeH="0" baseline="0" dirty="0">
                        <a:ln>
                          <a:noFill/>
                        </a:ln>
                        <a:effectLst/>
                        <a:latin typeface="Times New Roman" pitchFamily="18" charset="0"/>
                        <a:ea typeface="SimSun" panose="02010600030101010101" pitchFamily="2" charset="-122"/>
                        <a:cs typeface="Times New Roman" pitchFamily="18" charset="0"/>
                      </a:endParaRPr>
                    </a:p>
                  </a:txBody>
                  <a:tcPr marL="121920" marR="121920"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E9EDF4"/>
                    </a:solidFill>
                  </a:tcPr>
                </a:tc>
                <a:extLst>
                  <a:ext uri="{0D108BD9-81ED-4DB2-BD59-A6C34878D82A}">
                    <a16:rowId xmlns="" xmlns:a16="http://schemas.microsoft.com/office/drawing/2014/main" val="10004"/>
                  </a:ext>
                </a:extLst>
              </a:tr>
            </a:tbl>
          </a:graphicData>
        </a:graphic>
      </p:graphicFrame>
      <p:pic>
        <p:nvPicPr>
          <p:cNvPr id="6" name="Picture 2"/>
          <p:cNvPicPr>
            <a:picLocks noChangeAspect="1" noChangeArrowheads="1"/>
          </p:cNvPicPr>
          <p:nvPr/>
        </p:nvPicPr>
        <p:blipFill>
          <a:blip r:embed="rId3" cstate="print"/>
          <a:srcRect l="54828" t="6905" r="3147"/>
          <a:stretch>
            <a:fillRect/>
          </a:stretch>
        </p:blipFill>
        <p:spPr bwMode="auto">
          <a:xfrm flipH="1">
            <a:off x="-169813" y="1074338"/>
            <a:ext cx="2108578" cy="4709323"/>
          </a:xfrm>
          <a:prstGeom prst="ellipse">
            <a:avLst/>
          </a:prstGeom>
          <a:ln>
            <a:noFill/>
          </a:ln>
          <a:effectLst>
            <a:softEdge rad="112500"/>
          </a:effectLst>
        </p:spPr>
      </p:pic>
      <p:sp>
        <p:nvSpPr>
          <p:cNvPr id="7" name="Rounded Rectangle 6"/>
          <p:cNvSpPr/>
          <p:nvPr/>
        </p:nvSpPr>
        <p:spPr>
          <a:xfrm>
            <a:off x="0" y="-24383"/>
            <a:ext cx="12192000" cy="1544183"/>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b="1" dirty="0">
                <a:solidFill>
                  <a:srgbClr val="FF0000"/>
                </a:solidFill>
                <a:latin typeface="Times New Roman" pitchFamily="18" charset="0"/>
                <a:cs typeface="Times New Roman" pitchFamily="18" charset="0"/>
              </a:rPr>
              <a:t>PHIẾU BÀI TẬP (</a:t>
            </a:r>
            <a:r>
              <a:rPr lang="en-US" sz="2800" b="1" dirty="0" err="1">
                <a:solidFill>
                  <a:srgbClr val="FF0000"/>
                </a:solidFill>
                <a:latin typeface="Times New Roman" pitchFamily="18" charset="0"/>
                <a:cs typeface="Times New Roman" pitchFamily="18" charset="0"/>
              </a:rPr>
              <a:t>Nhóm</a:t>
            </a:r>
            <a:r>
              <a:rPr lang="en-US" sz="2800" b="1" dirty="0">
                <a:solidFill>
                  <a:srgbClr val="FF0000"/>
                </a:solidFill>
                <a:latin typeface="Times New Roman" pitchFamily="18" charset="0"/>
                <a:cs typeface="Times New Roman" pitchFamily="18" charset="0"/>
              </a:rPr>
              <a:t> 3-Lần </a:t>
            </a:r>
            <a:r>
              <a:rPr lang="en-US" sz="2800" b="1" dirty="0" err="1">
                <a:solidFill>
                  <a:srgbClr val="FF0000"/>
                </a:solidFill>
                <a:latin typeface="Times New Roman" pitchFamily="18" charset="0"/>
                <a:cs typeface="Times New Roman" pitchFamily="18" charset="0"/>
              </a:rPr>
              <a:t>đầu;Nhóm</a:t>
            </a:r>
            <a:r>
              <a:rPr lang="en-US" sz="2800" b="1" dirty="0">
                <a:solidFill>
                  <a:srgbClr val="FF0000"/>
                </a:solidFill>
                <a:latin typeface="Times New Roman" pitchFamily="18" charset="0"/>
                <a:cs typeface="Times New Roman" pitchFamily="18" charset="0"/>
              </a:rPr>
              <a:t> 4- </a:t>
            </a:r>
            <a:r>
              <a:rPr lang="en-US" sz="2800" b="1" dirty="0" err="1">
                <a:solidFill>
                  <a:srgbClr val="FF0000"/>
                </a:solidFill>
                <a:latin typeface="Times New Roman" pitchFamily="18" charset="0"/>
                <a:cs typeface="Times New Roman" pitchFamily="18" charset="0"/>
              </a:rPr>
              <a:t>Lần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thứ</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ba</a:t>
            </a:r>
            <a:r>
              <a:rPr lang="en-US" sz="2800" b="1" dirty="0">
                <a:solidFill>
                  <a:srgbClr val="FF0000"/>
                </a:solidFill>
                <a:latin typeface="Times New Roman" pitchFamily="18" charset="0"/>
                <a:cs typeface="Times New Roman" pitchFamily="18" charset="0"/>
              </a:rPr>
              <a:t>)</a:t>
            </a:r>
          </a:p>
          <a:p>
            <a:pPr algn="ctr">
              <a:defRPr/>
            </a:pPr>
            <a:r>
              <a:rPr lang="en-US" sz="2800" dirty="0" err="1">
                <a:solidFill>
                  <a:prstClr val="black"/>
                </a:solidFill>
                <a:latin typeface="Times New Roman" pitchFamily="18" charset="0"/>
                <a:cs typeface="Times New Roman" pitchFamily="18" charset="0"/>
              </a:rPr>
              <a:t>Diễn</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tả</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lại</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tư</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thế</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thái</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độ</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cử</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chỉ</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hành</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động</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của</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Bác</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trong</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những</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lần</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thức</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dậy</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của</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anh</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đội</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viên</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và</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hoàn</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thiện</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vào</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sơ</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đồ</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sau</a:t>
            </a:r>
            <a:endParaRPr lang="vi-VN" sz="2800"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3011425012"/>
      </p:ext>
    </p:extLst>
  </p:cSld>
  <p:clrMapOvr>
    <a:masterClrMapping/>
  </p:clrMapOvr>
  <p:transition spd="slow" advClick="0">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dissolve">
                                      <p:cBhvr>
                                        <p:cTn id="7" dur="500"/>
                                        <p:tgtEl>
                                          <p:spTgt spid="37"/>
                                        </p:tgtEl>
                                      </p:cBhvr>
                                    </p:animEffect>
                                  </p:childTnLst>
                                </p:cTn>
                              </p:par>
                              <p:par>
                                <p:cTn id="8" presetID="17"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500" fill="hold"/>
                                        <p:tgtEl>
                                          <p:spTgt spid="6"/>
                                        </p:tgtEl>
                                        <p:attrNameLst>
                                          <p:attrName>ppt_w</p:attrName>
                                        </p:attrNameLst>
                                      </p:cBhvr>
                                      <p:tavLst>
                                        <p:tav tm="0">
                                          <p:val>
                                            <p:fltVal val="0"/>
                                          </p:val>
                                        </p:tav>
                                        <p:tav tm="100000">
                                          <p:val>
                                            <p:strVal val="#ppt_w"/>
                                          </p:val>
                                        </p:tav>
                                      </p:tavLst>
                                    </p:anim>
                                    <p:anim calcmode="lin" valueType="num">
                                      <p:cBhvr>
                                        <p:cTn id="11" dur="5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12" fill="hold">
                      <p:stCondLst>
                        <p:cond delay="indefinite"/>
                      </p:stCondLst>
                      <p:childTnLst>
                        <p:par>
                          <p:cTn id="13" fill="hold">
                            <p:stCondLst>
                              <p:cond delay="0"/>
                            </p:stCondLst>
                            <p:childTnLst>
                              <p:par>
                                <p:cTn id="14" presetID="29"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1000" fill="hold"/>
                                        <p:tgtEl>
                                          <p:spTgt spid="7"/>
                                        </p:tgtEl>
                                        <p:attrNameLst>
                                          <p:attrName>ppt_x</p:attrName>
                                        </p:attrNameLst>
                                      </p:cBhvr>
                                      <p:tavLst>
                                        <p:tav tm="0">
                                          <p:val>
                                            <p:strVal val="#ppt_x-.2"/>
                                          </p:val>
                                        </p:tav>
                                        <p:tav tm="100000">
                                          <p:val>
                                            <p:strVal val="#ppt_x"/>
                                          </p:val>
                                        </p:tav>
                                      </p:tavLst>
                                    </p:anim>
                                    <p:anim calcmode="lin" valueType="num">
                                      <p:cBhvr>
                                        <p:cTn id="17"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18"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Text Box 7"/>
          <p:cNvSpPr txBox="1">
            <a:spLocks noChangeArrowheads="1"/>
          </p:cNvSpPr>
          <p:nvPr/>
        </p:nvSpPr>
        <p:spPr bwMode="auto">
          <a:xfrm>
            <a:off x="57150" y="978698"/>
            <a:ext cx="2152650" cy="369332"/>
          </a:xfrm>
          <a:prstGeom prst="rect">
            <a:avLst/>
          </a:prstGeom>
          <a:noFill/>
          <a:ln>
            <a:solidFill>
              <a:schemeClr val="bg1"/>
            </a:solidFill>
          </a:ln>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pPr>
            <a:r>
              <a:rPr lang="en-US" altLang="en-US" b="1" dirty="0" err="1">
                <a:solidFill>
                  <a:srgbClr val="0000FF"/>
                </a:solidFill>
                <a:latin typeface="Times New Roman" panose="02020603050405020304" pitchFamily="18" charset="0"/>
                <a:cs typeface="Times New Roman" panose="02020603050405020304" pitchFamily="18" charset="0"/>
              </a:rPr>
              <a:t>Tư</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thế</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hình</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dáng</a:t>
            </a:r>
            <a:endParaRPr lang="en-US" altLang="en-US" b="1" dirty="0">
              <a:solidFill>
                <a:srgbClr val="0000FF"/>
              </a:solidFill>
              <a:latin typeface="Times New Roman" panose="02020603050405020304" pitchFamily="18" charset="0"/>
              <a:cs typeface="Times New Roman" panose="02020603050405020304" pitchFamily="18" charset="0"/>
            </a:endParaRPr>
          </a:p>
        </p:txBody>
      </p:sp>
      <p:sp>
        <p:nvSpPr>
          <p:cNvPr id="30724" name="Text Box 15"/>
          <p:cNvSpPr txBox="1">
            <a:spLocks noChangeArrowheads="1"/>
          </p:cNvSpPr>
          <p:nvPr/>
        </p:nvSpPr>
        <p:spPr bwMode="auto">
          <a:xfrm>
            <a:off x="2581394" y="892388"/>
            <a:ext cx="3971925" cy="1200150"/>
          </a:xfrm>
          <a:prstGeom prst="rect">
            <a:avLst/>
          </a:prstGeom>
          <a:solidFill>
            <a:schemeClr val="accent3">
              <a:lumMod val="40000"/>
              <a:lumOff val="60000"/>
            </a:schemeClr>
          </a:solidFill>
          <a:ln>
            <a:noFill/>
          </a:ln>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en-US" altLang="en-US" dirty="0">
                <a:solidFill>
                  <a:srgbClr val="0000FF"/>
                </a:solidFill>
                <a:latin typeface="Times New Roman" panose="02020603050405020304" pitchFamily="18" charset="0"/>
                <a:cs typeface="Times New Roman" panose="02020603050405020304" pitchFamily="18" charset="0"/>
              </a:rPr>
              <a:t>+ </a:t>
            </a:r>
            <a:r>
              <a:rPr lang="en-US" altLang="en-US" dirty="0" err="1">
                <a:solidFill>
                  <a:srgbClr val="0000FF"/>
                </a:solidFill>
                <a:latin typeface="Times New Roman" panose="02020603050405020304" pitchFamily="18" charset="0"/>
                <a:cs typeface="Times New Roman" panose="02020603050405020304" pitchFamily="18" charset="0"/>
              </a:rPr>
              <a:t>Lần</a:t>
            </a:r>
            <a:r>
              <a:rPr lang="en-US" altLang="en-US" dirty="0">
                <a:solidFill>
                  <a:srgbClr val="0000FF"/>
                </a:solidFill>
                <a:latin typeface="Times New Roman" panose="02020603050405020304" pitchFamily="18" charset="0"/>
                <a:cs typeface="Times New Roman" panose="02020603050405020304" pitchFamily="18" charset="0"/>
              </a:rPr>
              <a:t> 1: -  </a:t>
            </a:r>
            <a:r>
              <a:rPr lang="en-US" altLang="en-US" dirty="0" err="1">
                <a:solidFill>
                  <a:srgbClr val="0000FF"/>
                </a:solidFill>
                <a:latin typeface="Times New Roman" panose="02020603050405020304" pitchFamily="18" charset="0"/>
                <a:cs typeface="Times New Roman" panose="02020603050405020304" pitchFamily="18" charset="0"/>
              </a:rPr>
              <a:t>ngồi</a:t>
            </a:r>
            <a:r>
              <a:rPr lang="en-US" altLang="en-US" dirty="0">
                <a:solidFill>
                  <a:srgbClr val="0000FF"/>
                </a:solidFill>
                <a:latin typeface="Times New Roman" panose="02020603050405020304" pitchFamily="18" charset="0"/>
                <a:cs typeface="Times New Roman" panose="02020603050405020304" pitchFamily="18" charset="0"/>
              </a:rPr>
              <a:t>, </a:t>
            </a:r>
            <a:r>
              <a:rPr lang="en-US" altLang="en-US" dirty="0" err="1">
                <a:solidFill>
                  <a:srgbClr val="0000FF"/>
                </a:solidFill>
                <a:latin typeface="Times New Roman" panose="02020603050405020304" pitchFamily="18" charset="0"/>
                <a:cs typeface="Times New Roman" panose="02020603050405020304" pitchFamily="18" charset="0"/>
              </a:rPr>
              <a:t>lặng</a:t>
            </a:r>
            <a:r>
              <a:rPr lang="en-US" altLang="en-US" dirty="0">
                <a:solidFill>
                  <a:srgbClr val="0000FF"/>
                </a:solidFill>
                <a:latin typeface="Times New Roman" panose="02020603050405020304" pitchFamily="18" charset="0"/>
                <a:cs typeface="Times New Roman" panose="02020603050405020304" pitchFamily="18" charset="0"/>
              </a:rPr>
              <a:t> </a:t>
            </a:r>
            <a:r>
              <a:rPr lang="en-US" altLang="en-US" dirty="0" err="1">
                <a:solidFill>
                  <a:srgbClr val="0000FF"/>
                </a:solidFill>
                <a:latin typeface="Times New Roman" panose="02020603050405020304" pitchFamily="18" charset="0"/>
                <a:cs typeface="Times New Roman" panose="02020603050405020304" pitchFamily="18" charset="0"/>
              </a:rPr>
              <a:t>yên</a:t>
            </a:r>
            <a:endParaRPr lang="en-US" altLang="en-US" dirty="0">
              <a:solidFill>
                <a:srgbClr val="0000FF"/>
              </a:solidFill>
              <a:latin typeface="Times New Roman" panose="02020603050405020304" pitchFamily="18" charset="0"/>
              <a:cs typeface="Times New Roman" panose="02020603050405020304" pitchFamily="18" charset="0"/>
            </a:endParaRPr>
          </a:p>
          <a:p>
            <a:pPr fontAlgn="base">
              <a:spcBef>
                <a:spcPct val="0"/>
              </a:spcBef>
              <a:spcAft>
                <a:spcPct val="0"/>
              </a:spcAft>
            </a:pPr>
            <a:r>
              <a:rPr lang="en-US" altLang="en-US" dirty="0">
                <a:solidFill>
                  <a:srgbClr val="0000FF"/>
                </a:solidFill>
                <a:latin typeface="Times New Roman" panose="02020603050405020304" pitchFamily="18" charset="0"/>
                <a:cs typeface="Times New Roman" panose="02020603050405020304" pitchFamily="18" charset="0"/>
              </a:rPr>
              <a:t>- </a:t>
            </a:r>
            <a:r>
              <a:rPr lang="en-US" altLang="en-US" dirty="0" err="1">
                <a:solidFill>
                  <a:srgbClr val="0000FF"/>
                </a:solidFill>
                <a:latin typeface="Times New Roman" panose="02020603050405020304" pitchFamily="18" charset="0"/>
                <a:cs typeface="Times New Roman" panose="02020603050405020304" pitchFamily="18" charset="0"/>
              </a:rPr>
              <a:t>Vẻ</a:t>
            </a:r>
            <a:r>
              <a:rPr lang="en-US" altLang="en-US" dirty="0">
                <a:solidFill>
                  <a:srgbClr val="0000FF"/>
                </a:solidFill>
                <a:latin typeface="Times New Roman" panose="02020603050405020304" pitchFamily="18" charset="0"/>
                <a:cs typeface="Times New Roman" panose="02020603050405020304" pitchFamily="18" charset="0"/>
              </a:rPr>
              <a:t> </a:t>
            </a:r>
            <a:r>
              <a:rPr lang="en-US" altLang="en-US" dirty="0" err="1">
                <a:solidFill>
                  <a:srgbClr val="0000FF"/>
                </a:solidFill>
                <a:latin typeface="Times New Roman" panose="02020603050405020304" pitchFamily="18" charset="0"/>
                <a:cs typeface="Times New Roman" panose="02020603050405020304" pitchFamily="18" charset="0"/>
              </a:rPr>
              <a:t>mặt</a:t>
            </a:r>
            <a:r>
              <a:rPr lang="en-US" altLang="en-US" dirty="0">
                <a:solidFill>
                  <a:srgbClr val="0000FF"/>
                </a:solidFill>
                <a:latin typeface="Times New Roman" panose="02020603050405020304" pitchFamily="18" charset="0"/>
                <a:cs typeface="Times New Roman" panose="02020603050405020304" pitchFamily="18" charset="0"/>
              </a:rPr>
              <a:t>: </a:t>
            </a:r>
            <a:r>
              <a:rPr lang="en-US" altLang="en-US" dirty="0" err="1">
                <a:solidFill>
                  <a:srgbClr val="0000FF"/>
                </a:solidFill>
                <a:latin typeface="Times New Roman" panose="02020603050405020304" pitchFamily="18" charset="0"/>
                <a:cs typeface="Times New Roman" panose="02020603050405020304" pitchFamily="18" charset="0"/>
              </a:rPr>
              <a:t>trầm</a:t>
            </a:r>
            <a:r>
              <a:rPr lang="en-US" altLang="en-US" dirty="0">
                <a:solidFill>
                  <a:srgbClr val="0000FF"/>
                </a:solidFill>
                <a:latin typeface="Times New Roman" panose="02020603050405020304" pitchFamily="18" charset="0"/>
                <a:cs typeface="Times New Roman" panose="02020603050405020304" pitchFamily="18" charset="0"/>
              </a:rPr>
              <a:t> </a:t>
            </a:r>
            <a:r>
              <a:rPr lang="en-US" altLang="en-US" dirty="0" err="1">
                <a:solidFill>
                  <a:srgbClr val="0000FF"/>
                </a:solidFill>
                <a:latin typeface="Times New Roman" panose="02020603050405020304" pitchFamily="18" charset="0"/>
                <a:cs typeface="Times New Roman" panose="02020603050405020304" pitchFamily="18" charset="0"/>
              </a:rPr>
              <a:t>ngâm</a:t>
            </a:r>
            <a:r>
              <a:rPr lang="en-US" altLang="en-US" dirty="0">
                <a:solidFill>
                  <a:srgbClr val="0000FF"/>
                </a:solidFill>
                <a:latin typeface="Times New Roman" panose="02020603050405020304" pitchFamily="18" charset="0"/>
                <a:cs typeface="Times New Roman" panose="02020603050405020304" pitchFamily="18" charset="0"/>
              </a:rPr>
              <a:t>; </a:t>
            </a:r>
            <a:r>
              <a:rPr lang="en-US" altLang="en-US" dirty="0" err="1">
                <a:solidFill>
                  <a:srgbClr val="0000FF"/>
                </a:solidFill>
                <a:latin typeface="Times New Roman" panose="02020603050405020304" pitchFamily="18" charset="0"/>
                <a:cs typeface="Times New Roman" panose="02020603050405020304" pitchFamily="18" charset="0"/>
              </a:rPr>
              <a:t>mái</a:t>
            </a:r>
            <a:r>
              <a:rPr lang="en-US" altLang="en-US" dirty="0">
                <a:solidFill>
                  <a:srgbClr val="0000FF"/>
                </a:solidFill>
                <a:latin typeface="Times New Roman" panose="02020603050405020304" pitchFamily="18" charset="0"/>
                <a:cs typeface="Times New Roman" panose="02020603050405020304" pitchFamily="18" charset="0"/>
              </a:rPr>
              <a:t> </a:t>
            </a:r>
            <a:r>
              <a:rPr lang="en-US" altLang="en-US" dirty="0" err="1">
                <a:solidFill>
                  <a:srgbClr val="0000FF"/>
                </a:solidFill>
                <a:latin typeface="Times New Roman" panose="02020603050405020304" pitchFamily="18" charset="0"/>
                <a:cs typeface="Times New Roman" panose="02020603050405020304" pitchFamily="18" charset="0"/>
              </a:rPr>
              <a:t>tóc</a:t>
            </a:r>
            <a:r>
              <a:rPr lang="en-US" altLang="en-US" dirty="0">
                <a:solidFill>
                  <a:srgbClr val="0000FF"/>
                </a:solidFill>
                <a:latin typeface="Times New Roman" panose="02020603050405020304" pitchFamily="18" charset="0"/>
                <a:cs typeface="Times New Roman" panose="02020603050405020304" pitchFamily="18" charset="0"/>
              </a:rPr>
              <a:t> </a:t>
            </a:r>
            <a:r>
              <a:rPr lang="en-US" altLang="en-US" dirty="0" err="1">
                <a:solidFill>
                  <a:srgbClr val="0000FF"/>
                </a:solidFill>
                <a:latin typeface="Times New Roman" panose="02020603050405020304" pitchFamily="18" charset="0"/>
                <a:cs typeface="Times New Roman" panose="02020603050405020304" pitchFamily="18" charset="0"/>
              </a:rPr>
              <a:t>bạc</a:t>
            </a:r>
            <a:r>
              <a:rPr lang="en-US" altLang="en-US" dirty="0">
                <a:solidFill>
                  <a:srgbClr val="0000FF"/>
                </a:solidFill>
                <a:latin typeface="Times New Roman" panose="02020603050405020304" pitchFamily="18" charset="0"/>
                <a:cs typeface="Times New Roman" panose="02020603050405020304" pitchFamily="18" charset="0"/>
              </a:rPr>
              <a:t>.  </a:t>
            </a:r>
          </a:p>
          <a:p>
            <a:pPr fontAlgn="base">
              <a:spcBef>
                <a:spcPct val="0"/>
              </a:spcBef>
              <a:spcAft>
                <a:spcPct val="0"/>
              </a:spcAft>
            </a:pPr>
            <a:r>
              <a:rPr lang="en-US" altLang="en-US" dirty="0">
                <a:solidFill>
                  <a:srgbClr val="0000FF"/>
                </a:solidFill>
                <a:latin typeface="Times New Roman" panose="02020603050405020304" pitchFamily="18" charset="0"/>
                <a:cs typeface="Times New Roman" panose="02020603050405020304" pitchFamily="18" charset="0"/>
              </a:rPr>
              <a:t>+ </a:t>
            </a:r>
            <a:r>
              <a:rPr lang="en-US" altLang="en-US" dirty="0" err="1">
                <a:solidFill>
                  <a:srgbClr val="0000FF"/>
                </a:solidFill>
                <a:latin typeface="Times New Roman" panose="02020603050405020304" pitchFamily="18" charset="0"/>
                <a:cs typeface="Times New Roman" panose="02020603050405020304" pitchFamily="18" charset="0"/>
              </a:rPr>
              <a:t>Lần</a:t>
            </a:r>
            <a:r>
              <a:rPr lang="en-US" altLang="en-US" dirty="0">
                <a:solidFill>
                  <a:srgbClr val="0000FF"/>
                </a:solidFill>
                <a:latin typeface="Times New Roman" panose="02020603050405020304" pitchFamily="18" charset="0"/>
                <a:cs typeface="Times New Roman" panose="02020603050405020304" pitchFamily="18" charset="0"/>
              </a:rPr>
              <a:t> </a:t>
            </a:r>
            <a:r>
              <a:rPr lang="en-US" altLang="en-US" dirty="0" smtClean="0">
                <a:solidFill>
                  <a:srgbClr val="0000FF"/>
                </a:solidFill>
                <a:latin typeface="Times New Roman" panose="02020603050405020304" pitchFamily="18" charset="0"/>
                <a:cs typeface="Times New Roman" panose="02020603050405020304" pitchFamily="18" charset="0"/>
              </a:rPr>
              <a:t>3: </a:t>
            </a:r>
            <a:r>
              <a:rPr lang="en-US" altLang="en-US" dirty="0">
                <a:solidFill>
                  <a:srgbClr val="0000FF"/>
                </a:solidFill>
                <a:latin typeface="Times New Roman" panose="02020603050405020304" pitchFamily="18" charset="0"/>
                <a:cs typeface="Times New Roman" panose="02020603050405020304" pitchFamily="18" charset="0"/>
              </a:rPr>
              <a:t>- </a:t>
            </a:r>
            <a:r>
              <a:rPr lang="en-US" altLang="en-US" dirty="0" err="1">
                <a:solidFill>
                  <a:srgbClr val="0000FF"/>
                </a:solidFill>
                <a:latin typeface="Times New Roman" panose="02020603050405020304" pitchFamily="18" charset="0"/>
                <a:cs typeface="Times New Roman" panose="02020603050405020304" pitchFamily="18" charset="0"/>
              </a:rPr>
              <a:t>vẫn</a:t>
            </a:r>
            <a:r>
              <a:rPr lang="en-US" altLang="en-US" dirty="0">
                <a:solidFill>
                  <a:srgbClr val="0000FF"/>
                </a:solidFill>
                <a:latin typeface="Times New Roman" panose="02020603050405020304" pitchFamily="18" charset="0"/>
                <a:cs typeface="Times New Roman" panose="02020603050405020304" pitchFamily="18" charset="0"/>
              </a:rPr>
              <a:t> </a:t>
            </a:r>
            <a:r>
              <a:rPr lang="en-US" altLang="en-US" dirty="0" err="1">
                <a:solidFill>
                  <a:srgbClr val="0000FF"/>
                </a:solidFill>
                <a:latin typeface="Times New Roman" panose="02020603050405020304" pitchFamily="18" charset="0"/>
                <a:cs typeface="Times New Roman" panose="02020603050405020304" pitchFamily="18" charset="0"/>
              </a:rPr>
              <a:t>ngồi</a:t>
            </a:r>
            <a:r>
              <a:rPr lang="en-US" altLang="en-US" dirty="0">
                <a:solidFill>
                  <a:srgbClr val="0000FF"/>
                </a:solidFill>
                <a:latin typeface="Times New Roman" panose="02020603050405020304" pitchFamily="18" charset="0"/>
                <a:cs typeface="Times New Roman" panose="02020603050405020304" pitchFamily="18" charset="0"/>
              </a:rPr>
              <a:t> </a:t>
            </a:r>
            <a:r>
              <a:rPr lang="en-US" altLang="en-US" dirty="0" err="1">
                <a:solidFill>
                  <a:srgbClr val="0000FF"/>
                </a:solidFill>
                <a:latin typeface="Times New Roman" panose="02020603050405020304" pitchFamily="18" charset="0"/>
                <a:cs typeface="Times New Roman" panose="02020603050405020304" pitchFamily="18" charset="0"/>
              </a:rPr>
              <a:t>đinh</a:t>
            </a:r>
            <a:r>
              <a:rPr lang="en-US" altLang="en-US" dirty="0">
                <a:solidFill>
                  <a:srgbClr val="0000FF"/>
                </a:solidFill>
                <a:latin typeface="Times New Roman" panose="02020603050405020304" pitchFamily="18" charset="0"/>
                <a:cs typeface="Times New Roman" panose="02020603050405020304" pitchFamily="18" charset="0"/>
              </a:rPr>
              <a:t> </a:t>
            </a:r>
            <a:r>
              <a:rPr lang="en-US" altLang="en-US" dirty="0" err="1">
                <a:solidFill>
                  <a:srgbClr val="0000FF"/>
                </a:solidFill>
                <a:latin typeface="Times New Roman" panose="02020603050405020304" pitchFamily="18" charset="0"/>
                <a:cs typeface="Times New Roman" panose="02020603050405020304" pitchFamily="18" charset="0"/>
              </a:rPr>
              <a:t>ninh</a:t>
            </a:r>
            <a:r>
              <a:rPr lang="en-US" altLang="en-US" dirty="0">
                <a:solidFill>
                  <a:srgbClr val="0000FF"/>
                </a:solidFill>
                <a:latin typeface="Times New Roman" panose="02020603050405020304" pitchFamily="18" charset="0"/>
                <a:cs typeface="Times New Roman" panose="02020603050405020304" pitchFamily="18" charset="0"/>
              </a:rPr>
              <a:t>    </a:t>
            </a:r>
          </a:p>
          <a:p>
            <a:pPr fontAlgn="base">
              <a:spcBef>
                <a:spcPct val="0"/>
              </a:spcBef>
              <a:spcAft>
                <a:spcPct val="0"/>
              </a:spcAft>
            </a:pPr>
            <a:r>
              <a:rPr lang="en-US" altLang="en-US" dirty="0">
                <a:solidFill>
                  <a:srgbClr val="0000FF"/>
                </a:solidFill>
                <a:latin typeface="Times New Roman" panose="02020603050405020304" pitchFamily="18" charset="0"/>
                <a:cs typeface="Times New Roman" panose="02020603050405020304" pitchFamily="18" charset="0"/>
              </a:rPr>
              <a:t>   </a:t>
            </a:r>
            <a:r>
              <a:rPr lang="en-US" altLang="en-US" dirty="0" err="1">
                <a:solidFill>
                  <a:srgbClr val="0000FF"/>
                </a:solidFill>
                <a:latin typeface="Times New Roman" panose="02020603050405020304" pitchFamily="18" charset="0"/>
                <a:cs typeface="Times New Roman" panose="02020603050405020304" pitchFamily="18" charset="0"/>
              </a:rPr>
              <a:t>Chòm</a:t>
            </a:r>
            <a:r>
              <a:rPr lang="en-US" altLang="en-US" dirty="0">
                <a:solidFill>
                  <a:srgbClr val="0000FF"/>
                </a:solidFill>
                <a:latin typeface="Times New Roman" panose="02020603050405020304" pitchFamily="18" charset="0"/>
                <a:cs typeface="Times New Roman" panose="02020603050405020304" pitchFamily="18" charset="0"/>
              </a:rPr>
              <a:t> </a:t>
            </a:r>
            <a:r>
              <a:rPr lang="en-US" altLang="en-US" dirty="0" err="1">
                <a:solidFill>
                  <a:srgbClr val="0000FF"/>
                </a:solidFill>
                <a:latin typeface="Times New Roman" panose="02020603050405020304" pitchFamily="18" charset="0"/>
                <a:cs typeface="Times New Roman" panose="02020603050405020304" pitchFamily="18" charset="0"/>
              </a:rPr>
              <a:t>râu</a:t>
            </a:r>
            <a:r>
              <a:rPr lang="en-US" altLang="en-US" dirty="0">
                <a:solidFill>
                  <a:srgbClr val="0000FF"/>
                </a:solidFill>
                <a:latin typeface="Times New Roman" panose="02020603050405020304" pitchFamily="18" charset="0"/>
                <a:cs typeface="Times New Roman" panose="02020603050405020304" pitchFamily="18" charset="0"/>
              </a:rPr>
              <a:t> </a:t>
            </a:r>
            <a:r>
              <a:rPr lang="en-US" altLang="en-US" dirty="0" err="1">
                <a:solidFill>
                  <a:srgbClr val="0000FF"/>
                </a:solidFill>
                <a:latin typeface="Times New Roman" panose="02020603050405020304" pitchFamily="18" charset="0"/>
                <a:cs typeface="Times New Roman" panose="02020603050405020304" pitchFamily="18" charset="0"/>
              </a:rPr>
              <a:t>im</a:t>
            </a:r>
            <a:r>
              <a:rPr lang="en-US" altLang="en-US" dirty="0">
                <a:solidFill>
                  <a:srgbClr val="0000FF"/>
                </a:solidFill>
                <a:latin typeface="Times New Roman" panose="02020603050405020304" pitchFamily="18" charset="0"/>
                <a:cs typeface="Times New Roman" panose="02020603050405020304" pitchFamily="18" charset="0"/>
              </a:rPr>
              <a:t> </a:t>
            </a:r>
            <a:r>
              <a:rPr lang="en-US" altLang="en-US" dirty="0" err="1">
                <a:solidFill>
                  <a:srgbClr val="0000FF"/>
                </a:solidFill>
                <a:latin typeface="Times New Roman" panose="02020603050405020304" pitchFamily="18" charset="0"/>
                <a:cs typeface="Times New Roman" panose="02020603050405020304" pitchFamily="18" charset="0"/>
              </a:rPr>
              <a:t>phăng</a:t>
            </a:r>
            <a:r>
              <a:rPr lang="en-US" altLang="en-US" dirty="0">
                <a:solidFill>
                  <a:srgbClr val="0000FF"/>
                </a:solidFill>
                <a:latin typeface="Times New Roman" panose="02020603050405020304" pitchFamily="18" charset="0"/>
                <a:cs typeface="Times New Roman" panose="02020603050405020304" pitchFamily="18" charset="0"/>
              </a:rPr>
              <a:t> </a:t>
            </a:r>
            <a:r>
              <a:rPr lang="en-US" altLang="en-US" dirty="0" err="1">
                <a:solidFill>
                  <a:srgbClr val="0000FF"/>
                </a:solidFill>
                <a:latin typeface="Times New Roman" panose="02020603050405020304" pitchFamily="18" charset="0"/>
                <a:cs typeface="Times New Roman" panose="02020603050405020304" pitchFamily="18" charset="0"/>
              </a:rPr>
              <a:t>phắc</a:t>
            </a:r>
            <a:endParaRPr lang="en-US" altLang="en-US" dirty="0">
              <a:solidFill>
                <a:srgbClr val="0000FF"/>
              </a:solidFill>
              <a:latin typeface="Times New Roman" panose="02020603050405020304" pitchFamily="18" charset="0"/>
              <a:cs typeface="Times New Roman" panose="02020603050405020304" pitchFamily="18" charset="0"/>
            </a:endParaRPr>
          </a:p>
        </p:txBody>
      </p:sp>
      <p:sp>
        <p:nvSpPr>
          <p:cNvPr id="30726" name="Text Box 21"/>
          <p:cNvSpPr txBox="1">
            <a:spLocks noChangeArrowheads="1"/>
          </p:cNvSpPr>
          <p:nvPr/>
        </p:nvSpPr>
        <p:spPr bwMode="auto">
          <a:xfrm>
            <a:off x="9862974" y="868168"/>
            <a:ext cx="2143313" cy="1323439"/>
          </a:xfrm>
          <a:prstGeom prst="rect">
            <a:avLst/>
          </a:prstGeom>
          <a:noFill/>
          <a:ln>
            <a:noFill/>
          </a:ln>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pPr>
            <a:r>
              <a:rPr lang="en-US" altLang="en-US" sz="2000" b="1" dirty="0" err="1">
                <a:solidFill>
                  <a:srgbClr val="0000FF"/>
                </a:solidFill>
                <a:latin typeface="Times New Roman" panose="02020603050405020304" pitchFamily="18" charset="0"/>
                <a:cs typeface="Times New Roman" panose="02020603050405020304" pitchFamily="18" charset="0"/>
              </a:rPr>
              <a:t>Hình</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ảnh</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Bác</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vừa</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gần</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gũi</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thân</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thiết</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vừa</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cao</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cả</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thiêng</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liêng</a:t>
            </a:r>
            <a:r>
              <a:rPr lang="en-US" altLang="en-US" sz="2000" b="1" dirty="0">
                <a:solidFill>
                  <a:srgbClr val="0000FF"/>
                </a:solidFill>
                <a:latin typeface="Times New Roman" panose="02020603050405020304" pitchFamily="18" charset="0"/>
                <a:cs typeface="Times New Roman" panose="02020603050405020304" pitchFamily="18" charset="0"/>
              </a:rPr>
              <a:t>.</a:t>
            </a:r>
          </a:p>
        </p:txBody>
      </p:sp>
      <p:sp>
        <p:nvSpPr>
          <p:cNvPr id="30727" name="Text Box 30"/>
          <p:cNvSpPr txBox="1">
            <a:spLocks noChangeArrowheads="1"/>
          </p:cNvSpPr>
          <p:nvPr/>
        </p:nvSpPr>
        <p:spPr bwMode="auto">
          <a:xfrm>
            <a:off x="2438400" y="5486400"/>
            <a:ext cx="2438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pPr>
            <a:endParaRPr lang="vi-VN" altLang="en-US" sz="1400">
              <a:solidFill>
                <a:srgbClr val="0000FF"/>
              </a:solidFill>
            </a:endParaRPr>
          </a:p>
        </p:txBody>
      </p:sp>
      <p:sp>
        <p:nvSpPr>
          <p:cNvPr id="30729" name="Text Box 38"/>
          <p:cNvSpPr txBox="1">
            <a:spLocks noChangeArrowheads="1"/>
          </p:cNvSpPr>
          <p:nvPr/>
        </p:nvSpPr>
        <p:spPr bwMode="auto">
          <a:xfrm>
            <a:off x="7299766" y="1175945"/>
            <a:ext cx="1676402" cy="707886"/>
          </a:xfrm>
          <a:prstGeom prst="rect">
            <a:avLst/>
          </a:prstGeom>
          <a:solidFill>
            <a:schemeClr val="accent4">
              <a:lumMod val="40000"/>
              <a:lumOff val="60000"/>
            </a:schemeClr>
          </a:solidFill>
          <a:ln>
            <a:noFill/>
          </a:ln>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pPr>
            <a:r>
              <a:rPr lang="en-US" altLang="en-US" sz="2000" dirty="0">
                <a:solidFill>
                  <a:srgbClr val="0000FF"/>
                </a:solidFill>
                <a:latin typeface="Times New Roman" panose="02020603050405020304" pitchFamily="18" charset="0"/>
                <a:cs typeface="Times New Roman" panose="02020603050405020304" pitchFamily="18" charset="0"/>
              </a:rPr>
              <a:t> </a:t>
            </a:r>
            <a:r>
              <a:rPr lang="en-US" altLang="en-US" sz="2000" dirty="0" err="1">
                <a:solidFill>
                  <a:srgbClr val="0000FF"/>
                </a:solidFill>
                <a:latin typeface="Times New Roman" panose="02020603050405020304" pitchFamily="18" charset="0"/>
                <a:cs typeface="Times New Roman" panose="02020603050405020304" pitchFamily="18" charset="0"/>
              </a:rPr>
              <a:t>Từ</a:t>
            </a:r>
            <a:r>
              <a:rPr lang="en-US" altLang="en-US" sz="2000" dirty="0">
                <a:solidFill>
                  <a:srgbClr val="0000FF"/>
                </a:solidFill>
                <a:latin typeface="Times New Roman" panose="02020603050405020304" pitchFamily="18" charset="0"/>
                <a:cs typeface="Times New Roman" panose="02020603050405020304" pitchFamily="18" charset="0"/>
              </a:rPr>
              <a:t> </a:t>
            </a:r>
            <a:r>
              <a:rPr lang="en-US" altLang="en-US" sz="2000" dirty="0" err="1">
                <a:solidFill>
                  <a:srgbClr val="0000FF"/>
                </a:solidFill>
                <a:latin typeface="Times New Roman" panose="02020603050405020304" pitchFamily="18" charset="0"/>
                <a:cs typeface="Times New Roman" panose="02020603050405020304" pitchFamily="18" charset="0"/>
              </a:rPr>
              <a:t>láy</a:t>
            </a:r>
            <a:r>
              <a:rPr lang="en-US" altLang="en-US" sz="2000" dirty="0">
                <a:solidFill>
                  <a:srgbClr val="0000FF"/>
                </a:solidFill>
                <a:latin typeface="Times New Roman" panose="02020603050405020304" pitchFamily="18" charset="0"/>
                <a:cs typeface="Times New Roman" panose="02020603050405020304" pitchFamily="18" charset="0"/>
              </a:rPr>
              <a:t> </a:t>
            </a:r>
            <a:r>
              <a:rPr lang="en-US" altLang="en-US" sz="2000" dirty="0" err="1">
                <a:solidFill>
                  <a:srgbClr val="0000FF"/>
                </a:solidFill>
                <a:latin typeface="Times New Roman" panose="02020603050405020304" pitchFamily="18" charset="0"/>
                <a:cs typeface="Times New Roman" panose="02020603050405020304" pitchFamily="18" charset="0"/>
              </a:rPr>
              <a:t>tượng</a:t>
            </a:r>
            <a:r>
              <a:rPr lang="en-US" altLang="en-US" sz="2000" dirty="0">
                <a:solidFill>
                  <a:srgbClr val="0000FF"/>
                </a:solidFill>
                <a:latin typeface="Times New Roman" panose="02020603050405020304" pitchFamily="18" charset="0"/>
                <a:cs typeface="Times New Roman" panose="02020603050405020304" pitchFamily="18" charset="0"/>
              </a:rPr>
              <a:t>  </a:t>
            </a:r>
            <a:r>
              <a:rPr lang="en-US" altLang="en-US" sz="2000" dirty="0" err="1">
                <a:solidFill>
                  <a:srgbClr val="0000FF"/>
                </a:solidFill>
                <a:latin typeface="Times New Roman" panose="02020603050405020304" pitchFamily="18" charset="0"/>
                <a:cs typeface="Times New Roman" panose="02020603050405020304" pitchFamily="18" charset="0"/>
              </a:rPr>
              <a:t>hình</a:t>
            </a:r>
            <a:r>
              <a:rPr lang="en-US" altLang="en-US" sz="2000" dirty="0">
                <a:solidFill>
                  <a:srgbClr val="0000FF"/>
                </a:solidFill>
                <a:latin typeface="Times New Roman" panose="02020603050405020304" pitchFamily="18" charset="0"/>
                <a:cs typeface="Times New Roman" panose="02020603050405020304" pitchFamily="18" charset="0"/>
              </a:rPr>
              <a:t>, </a:t>
            </a:r>
            <a:r>
              <a:rPr lang="en-US" altLang="en-US" sz="2000" dirty="0" err="1">
                <a:solidFill>
                  <a:srgbClr val="0000FF"/>
                </a:solidFill>
                <a:latin typeface="Times New Roman" panose="02020603050405020304" pitchFamily="18" charset="0"/>
                <a:cs typeface="Times New Roman" panose="02020603050405020304" pitchFamily="18" charset="0"/>
              </a:rPr>
              <a:t>ẩn</a:t>
            </a:r>
            <a:r>
              <a:rPr lang="en-US" altLang="en-US" sz="2000" dirty="0">
                <a:solidFill>
                  <a:srgbClr val="0000FF"/>
                </a:solidFill>
                <a:latin typeface="Times New Roman" panose="02020603050405020304" pitchFamily="18" charset="0"/>
                <a:cs typeface="Times New Roman" panose="02020603050405020304" pitchFamily="18" charset="0"/>
              </a:rPr>
              <a:t> </a:t>
            </a:r>
            <a:r>
              <a:rPr lang="en-US" altLang="en-US" sz="2000" dirty="0" err="1">
                <a:solidFill>
                  <a:srgbClr val="0000FF"/>
                </a:solidFill>
                <a:latin typeface="Times New Roman" panose="02020603050405020304" pitchFamily="18" charset="0"/>
                <a:cs typeface="Times New Roman" panose="02020603050405020304" pitchFamily="18" charset="0"/>
              </a:rPr>
              <a:t>dụ</a:t>
            </a:r>
            <a:endParaRPr lang="en-US" altLang="en-US" sz="2000" dirty="0">
              <a:solidFill>
                <a:srgbClr val="0000FF"/>
              </a:solidFill>
              <a:latin typeface="Times New Roman" panose="02020603050405020304" pitchFamily="18" charset="0"/>
              <a:cs typeface="Times New Roman" panose="02020603050405020304" pitchFamily="18" charset="0"/>
            </a:endParaRPr>
          </a:p>
        </p:txBody>
      </p:sp>
      <p:sp>
        <p:nvSpPr>
          <p:cNvPr id="30731" name="Text Box 8"/>
          <p:cNvSpPr txBox="1">
            <a:spLocks noChangeArrowheads="1"/>
          </p:cNvSpPr>
          <p:nvPr/>
        </p:nvSpPr>
        <p:spPr bwMode="auto">
          <a:xfrm>
            <a:off x="22908" y="2847637"/>
            <a:ext cx="2029490" cy="369332"/>
          </a:xfrm>
          <a:prstGeom prst="rect">
            <a:avLst/>
          </a:prstGeom>
          <a:noFill/>
          <a:ln>
            <a:noFill/>
          </a:ln>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pPr>
            <a:r>
              <a:rPr lang="en-US" altLang="en-US" b="1" dirty="0" err="1">
                <a:solidFill>
                  <a:srgbClr val="0000FF"/>
                </a:solidFill>
                <a:latin typeface="Times New Roman" panose="02020603050405020304" pitchFamily="18" charset="0"/>
                <a:cs typeface="Times New Roman" panose="02020603050405020304" pitchFamily="18" charset="0"/>
              </a:rPr>
              <a:t>Cử</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chỉ</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hành</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động</a:t>
            </a:r>
            <a:endParaRPr lang="en-US" altLang="en-US" b="1" dirty="0">
              <a:solidFill>
                <a:srgbClr val="0000FF"/>
              </a:solidFill>
              <a:latin typeface="Times New Roman" panose="02020603050405020304" pitchFamily="18" charset="0"/>
              <a:cs typeface="Times New Roman" panose="02020603050405020304" pitchFamily="18" charset="0"/>
            </a:endParaRPr>
          </a:p>
        </p:txBody>
      </p:sp>
      <p:sp>
        <p:nvSpPr>
          <p:cNvPr id="30733" name="Text Box 23"/>
          <p:cNvSpPr txBox="1">
            <a:spLocks noChangeArrowheads="1"/>
          </p:cNvSpPr>
          <p:nvPr/>
        </p:nvSpPr>
        <p:spPr bwMode="auto">
          <a:xfrm>
            <a:off x="2547936" y="2482847"/>
            <a:ext cx="4038599" cy="1323975"/>
          </a:xfrm>
          <a:prstGeom prst="rect">
            <a:avLst/>
          </a:prstGeom>
          <a:solidFill>
            <a:schemeClr val="accent3">
              <a:lumMod val="40000"/>
              <a:lumOff val="60000"/>
            </a:schemeClr>
          </a:solidFill>
          <a:ln>
            <a:noFill/>
          </a:ln>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en-US" altLang="en-US" sz="2000" dirty="0">
                <a:solidFill>
                  <a:srgbClr val="0000FF"/>
                </a:solidFill>
                <a:latin typeface="Times New Roman" panose="02020603050405020304" pitchFamily="18" charset="0"/>
                <a:cs typeface="Times New Roman" panose="02020603050405020304" pitchFamily="18" charset="0"/>
              </a:rPr>
              <a:t>- </a:t>
            </a:r>
            <a:r>
              <a:rPr lang="en-US" altLang="en-US" sz="2000" dirty="0" err="1">
                <a:solidFill>
                  <a:srgbClr val="0000FF"/>
                </a:solidFill>
                <a:latin typeface="Times New Roman" panose="02020603050405020304" pitchFamily="18" charset="0"/>
                <a:cs typeface="Times New Roman" panose="02020603050405020304" pitchFamily="18" charset="0"/>
              </a:rPr>
              <a:t>Đốt</a:t>
            </a:r>
            <a:r>
              <a:rPr lang="en-US" altLang="en-US" sz="2000" dirty="0">
                <a:solidFill>
                  <a:srgbClr val="0000FF"/>
                </a:solidFill>
                <a:latin typeface="Times New Roman" panose="02020603050405020304" pitchFamily="18" charset="0"/>
                <a:cs typeface="Times New Roman" panose="02020603050405020304" pitchFamily="18" charset="0"/>
              </a:rPr>
              <a:t> </a:t>
            </a:r>
            <a:r>
              <a:rPr lang="en-US" altLang="en-US" sz="2000" dirty="0" err="1">
                <a:solidFill>
                  <a:srgbClr val="0000FF"/>
                </a:solidFill>
                <a:latin typeface="Times New Roman" panose="02020603050405020304" pitchFamily="18" charset="0"/>
                <a:cs typeface="Times New Roman" panose="02020603050405020304" pitchFamily="18" charset="0"/>
              </a:rPr>
              <a:t>lửa</a:t>
            </a:r>
            <a:endParaRPr lang="en-US" altLang="en-US" sz="2000" dirty="0">
              <a:solidFill>
                <a:srgbClr val="0000FF"/>
              </a:solidFill>
              <a:latin typeface="Times New Roman" panose="02020603050405020304" pitchFamily="18" charset="0"/>
              <a:cs typeface="Times New Roman" panose="02020603050405020304" pitchFamily="18" charset="0"/>
            </a:endParaRPr>
          </a:p>
          <a:p>
            <a:pPr fontAlgn="base">
              <a:spcBef>
                <a:spcPct val="0"/>
              </a:spcBef>
              <a:spcAft>
                <a:spcPct val="0"/>
              </a:spcAft>
            </a:pPr>
            <a:r>
              <a:rPr lang="en-US" altLang="en-US" sz="2000" dirty="0">
                <a:solidFill>
                  <a:srgbClr val="0000FF"/>
                </a:solidFill>
                <a:latin typeface="Times New Roman" panose="02020603050405020304" pitchFamily="18" charset="0"/>
                <a:cs typeface="Times New Roman" panose="02020603050405020304" pitchFamily="18" charset="0"/>
              </a:rPr>
              <a:t>- </a:t>
            </a:r>
            <a:r>
              <a:rPr lang="en-US" altLang="en-US" sz="2000" dirty="0" err="1">
                <a:solidFill>
                  <a:srgbClr val="0000FF"/>
                </a:solidFill>
                <a:latin typeface="Times New Roman" panose="02020603050405020304" pitchFamily="18" charset="0"/>
                <a:cs typeface="Times New Roman" panose="02020603050405020304" pitchFamily="18" charset="0"/>
              </a:rPr>
              <a:t>Dém</a:t>
            </a:r>
            <a:r>
              <a:rPr lang="en-US" altLang="en-US" sz="2000" dirty="0">
                <a:solidFill>
                  <a:srgbClr val="0000FF"/>
                </a:solidFill>
                <a:latin typeface="Times New Roman" panose="02020603050405020304" pitchFamily="18" charset="0"/>
                <a:cs typeface="Times New Roman" panose="02020603050405020304" pitchFamily="18" charset="0"/>
              </a:rPr>
              <a:t> </a:t>
            </a:r>
            <a:r>
              <a:rPr lang="en-US" altLang="en-US" sz="2000" dirty="0" err="1">
                <a:solidFill>
                  <a:srgbClr val="0000FF"/>
                </a:solidFill>
                <a:latin typeface="Times New Roman" panose="02020603050405020304" pitchFamily="18" charset="0"/>
                <a:cs typeface="Times New Roman" panose="02020603050405020304" pitchFamily="18" charset="0"/>
              </a:rPr>
              <a:t>chăn</a:t>
            </a:r>
            <a:r>
              <a:rPr lang="en-US" altLang="en-US" sz="2000" dirty="0">
                <a:solidFill>
                  <a:srgbClr val="0000FF"/>
                </a:solidFill>
                <a:latin typeface="Times New Roman" panose="02020603050405020304" pitchFamily="18" charset="0"/>
                <a:cs typeface="Times New Roman" panose="02020603050405020304" pitchFamily="18" charset="0"/>
              </a:rPr>
              <a:t> </a:t>
            </a:r>
            <a:r>
              <a:rPr lang="en-US" altLang="en-US" sz="2000" dirty="0" err="1">
                <a:solidFill>
                  <a:srgbClr val="0000FF"/>
                </a:solidFill>
                <a:latin typeface="Times New Roman" panose="02020603050405020304" pitchFamily="18" charset="0"/>
                <a:cs typeface="Times New Roman" panose="02020603050405020304" pitchFamily="18" charset="0"/>
              </a:rPr>
              <a:t>từng</a:t>
            </a:r>
            <a:r>
              <a:rPr lang="en-US" altLang="en-US" sz="2000" dirty="0">
                <a:solidFill>
                  <a:srgbClr val="0000FF"/>
                </a:solidFill>
                <a:latin typeface="Times New Roman" panose="02020603050405020304" pitchFamily="18" charset="0"/>
                <a:cs typeface="Times New Roman" panose="02020603050405020304" pitchFamily="18" charset="0"/>
              </a:rPr>
              <a:t> </a:t>
            </a:r>
            <a:r>
              <a:rPr lang="en-US" altLang="en-US" sz="2000" dirty="0" err="1">
                <a:solidFill>
                  <a:srgbClr val="0000FF"/>
                </a:solidFill>
                <a:latin typeface="Times New Roman" panose="02020603050405020304" pitchFamily="18" charset="0"/>
                <a:cs typeface="Times New Roman" panose="02020603050405020304" pitchFamily="18" charset="0"/>
              </a:rPr>
              <a:t>người</a:t>
            </a:r>
            <a:r>
              <a:rPr lang="en-US" altLang="en-US" sz="2000" dirty="0">
                <a:solidFill>
                  <a:srgbClr val="0000FF"/>
                </a:solidFill>
                <a:latin typeface="Times New Roman" panose="02020603050405020304" pitchFamily="18" charset="0"/>
                <a:cs typeface="Times New Roman" panose="02020603050405020304" pitchFamily="18" charset="0"/>
              </a:rPr>
              <a:t> </a:t>
            </a:r>
            <a:r>
              <a:rPr lang="en-US" altLang="en-US" sz="2000" dirty="0" err="1">
                <a:solidFill>
                  <a:srgbClr val="0000FF"/>
                </a:solidFill>
                <a:latin typeface="Times New Roman" panose="02020603050405020304" pitchFamily="18" charset="0"/>
                <a:cs typeface="Times New Roman" panose="02020603050405020304" pitchFamily="18" charset="0"/>
              </a:rPr>
              <a:t>từng</a:t>
            </a:r>
            <a:r>
              <a:rPr lang="en-US" altLang="en-US" sz="2000" dirty="0">
                <a:solidFill>
                  <a:srgbClr val="0000FF"/>
                </a:solidFill>
                <a:latin typeface="Times New Roman" panose="02020603050405020304" pitchFamily="18" charset="0"/>
                <a:cs typeface="Times New Roman" panose="02020603050405020304" pitchFamily="18" charset="0"/>
              </a:rPr>
              <a:t> </a:t>
            </a:r>
            <a:r>
              <a:rPr lang="en-US" altLang="en-US" sz="2000" dirty="0" err="1">
                <a:solidFill>
                  <a:srgbClr val="0000FF"/>
                </a:solidFill>
                <a:latin typeface="Times New Roman" panose="02020603050405020304" pitchFamily="18" charset="0"/>
                <a:cs typeface="Times New Roman" panose="02020603050405020304" pitchFamily="18" charset="0"/>
              </a:rPr>
              <a:t>người</a:t>
            </a:r>
            <a:r>
              <a:rPr lang="en-US" altLang="en-US" sz="2000" dirty="0">
                <a:solidFill>
                  <a:srgbClr val="0000FF"/>
                </a:solidFill>
                <a:latin typeface="Times New Roman" panose="02020603050405020304" pitchFamily="18" charset="0"/>
                <a:cs typeface="Times New Roman" panose="02020603050405020304" pitchFamily="18" charset="0"/>
              </a:rPr>
              <a:t> </a:t>
            </a:r>
            <a:r>
              <a:rPr lang="en-US" altLang="en-US" sz="2000" dirty="0" err="1">
                <a:solidFill>
                  <a:srgbClr val="0000FF"/>
                </a:solidFill>
                <a:latin typeface="Times New Roman" panose="02020603050405020304" pitchFamily="18" charset="0"/>
                <a:cs typeface="Times New Roman" panose="02020603050405020304" pitchFamily="18" charset="0"/>
              </a:rPr>
              <a:t>một</a:t>
            </a:r>
            <a:r>
              <a:rPr lang="en-US" altLang="en-US" sz="2000" dirty="0">
                <a:solidFill>
                  <a:srgbClr val="0000FF"/>
                </a:solidFill>
                <a:latin typeface="Times New Roman" panose="02020603050405020304" pitchFamily="18" charset="0"/>
                <a:cs typeface="Times New Roman" panose="02020603050405020304" pitchFamily="18" charset="0"/>
              </a:rPr>
              <a:t> </a:t>
            </a:r>
          </a:p>
          <a:p>
            <a:pPr fontAlgn="base">
              <a:spcBef>
                <a:spcPct val="0"/>
              </a:spcBef>
              <a:spcAft>
                <a:spcPct val="0"/>
              </a:spcAft>
            </a:pPr>
            <a:r>
              <a:rPr lang="en-US" altLang="en-US" sz="2000" dirty="0">
                <a:solidFill>
                  <a:srgbClr val="0000FF"/>
                </a:solidFill>
                <a:latin typeface="Times New Roman" panose="02020603050405020304" pitchFamily="18" charset="0"/>
                <a:cs typeface="Times New Roman" panose="02020603050405020304" pitchFamily="18" charset="0"/>
              </a:rPr>
              <a:t>- </a:t>
            </a:r>
            <a:r>
              <a:rPr lang="en-US" altLang="en-US" sz="2000" dirty="0" err="1">
                <a:solidFill>
                  <a:srgbClr val="0000FF"/>
                </a:solidFill>
                <a:latin typeface="Times New Roman" panose="02020603050405020304" pitchFamily="18" charset="0"/>
                <a:cs typeface="Times New Roman" panose="02020603050405020304" pitchFamily="18" charset="0"/>
              </a:rPr>
              <a:t>Nhón</a:t>
            </a:r>
            <a:r>
              <a:rPr lang="en-US" altLang="en-US" sz="2000" dirty="0">
                <a:solidFill>
                  <a:srgbClr val="0000FF"/>
                </a:solidFill>
                <a:latin typeface="Times New Roman" panose="02020603050405020304" pitchFamily="18" charset="0"/>
                <a:cs typeface="Times New Roman" panose="02020603050405020304" pitchFamily="18" charset="0"/>
              </a:rPr>
              <a:t> </a:t>
            </a:r>
            <a:r>
              <a:rPr lang="en-US" altLang="en-US" sz="2000" dirty="0" err="1">
                <a:solidFill>
                  <a:srgbClr val="0000FF"/>
                </a:solidFill>
                <a:latin typeface="Times New Roman" panose="02020603050405020304" pitchFamily="18" charset="0"/>
                <a:cs typeface="Times New Roman" panose="02020603050405020304" pitchFamily="18" charset="0"/>
              </a:rPr>
              <a:t>chân</a:t>
            </a:r>
            <a:r>
              <a:rPr lang="en-US" altLang="en-US" sz="2000" dirty="0">
                <a:solidFill>
                  <a:srgbClr val="0000FF"/>
                </a:solidFill>
                <a:latin typeface="Times New Roman" panose="02020603050405020304" pitchFamily="18" charset="0"/>
                <a:cs typeface="Times New Roman" panose="02020603050405020304" pitchFamily="18" charset="0"/>
              </a:rPr>
              <a:t> </a:t>
            </a:r>
            <a:r>
              <a:rPr lang="en-US" altLang="en-US" sz="2000" dirty="0" err="1">
                <a:solidFill>
                  <a:srgbClr val="0000FF"/>
                </a:solidFill>
                <a:latin typeface="Times New Roman" panose="02020603050405020304" pitchFamily="18" charset="0"/>
                <a:cs typeface="Times New Roman" panose="02020603050405020304" pitchFamily="18" charset="0"/>
              </a:rPr>
              <a:t>nhẹ</a:t>
            </a:r>
            <a:r>
              <a:rPr lang="en-US" altLang="en-US" sz="2000" dirty="0">
                <a:solidFill>
                  <a:srgbClr val="0000FF"/>
                </a:solidFill>
                <a:latin typeface="Times New Roman" panose="02020603050405020304" pitchFamily="18" charset="0"/>
                <a:cs typeface="Times New Roman" panose="02020603050405020304" pitchFamily="18" charset="0"/>
              </a:rPr>
              <a:t> </a:t>
            </a:r>
            <a:r>
              <a:rPr lang="en-US" altLang="en-US" sz="2000" dirty="0" err="1">
                <a:solidFill>
                  <a:srgbClr val="0000FF"/>
                </a:solidFill>
                <a:latin typeface="Times New Roman" panose="02020603050405020304" pitchFamily="18" charset="0"/>
                <a:cs typeface="Times New Roman" panose="02020603050405020304" pitchFamily="18" charset="0"/>
              </a:rPr>
              <a:t>nhàng</a:t>
            </a:r>
            <a:endParaRPr lang="en-US" altLang="en-US" sz="2000" dirty="0">
              <a:solidFill>
                <a:srgbClr val="0000FF"/>
              </a:solidFill>
              <a:latin typeface="Times New Roman" panose="02020603050405020304" pitchFamily="18" charset="0"/>
              <a:cs typeface="Times New Roman" panose="02020603050405020304" pitchFamily="18" charset="0"/>
            </a:endParaRPr>
          </a:p>
        </p:txBody>
      </p:sp>
      <p:sp>
        <p:nvSpPr>
          <p:cNvPr id="30735" name="Text Box 25"/>
          <p:cNvSpPr txBox="1">
            <a:spLocks noChangeArrowheads="1"/>
          </p:cNvSpPr>
          <p:nvPr/>
        </p:nvSpPr>
        <p:spPr bwMode="auto">
          <a:xfrm>
            <a:off x="7299766" y="2637002"/>
            <a:ext cx="1676402" cy="1015663"/>
          </a:xfrm>
          <a:prstGeom prst="rect">
            <a:avLst/>
          </a:prstGeom>
          <a:solidFill>
            <a:schemeClr val="accent4">
              <a:lumMod val="40000"/>
              <a:lumOff val="60000"/>
            </a:schemeClr>
          </a:solidFill>
          <a:ln>
            <a:noFill/>
          </a:ln>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pPr>
            <a:r>
              <a:rPr lang="en-US" altLang="en-US" sz="2000" dirty="0">
                <a:solidFill>
                  <a:srgbClr val="0000FF"/>
                </a:solidFill>
                <a:latin typeface="Times New Roman" panose="02020603050405020304" pitchFamily="18" charset="0"/>
                <a:cs typeface="Times New Roman" panose="02020603050405020304" pitchFamily="18" charset="0"/>
              </a:rPr>
              <a:t> </a:t>
            </a:r>
            <a:r>
              <a:rPr lang="en-US" altLang="en-US" sz="2000" dirty="0" err="1">
                <a:solidFill>
                  <a:srgbClr val="0000FF"/>
                </a:solidFill>
                <a:latin typeface="Times New Roman" panose="02020603050405020304" pitchFamily="18" charset="0"/>
                <a:cs typeface="Times New Roman" panose="02020603050405020304" pitchFamily="18" charset="0"/>
              </a:rPr>
              <a:t>Cụm</a:t>
            </a:r>
            <a:r>
              <a:rPr lang="en-US" altLang="en-US" sz="2000" dirty="0">
                <a:solidFill>
                  <a:srgbClr val="0000FF"/>
                </a:solidFill>
                <a:latin typeface="Times New Roman" panose="02020603050405020304" pitchFamily="18" charset="0"/>
                <a:cs typeface="Times New Roman" panose="02020603050405020304" pitchFamily="18" charset="0"/>
              </a:rPr>
              <a:t> </a:t>
            </a:r>
            <a:r>
              <a:rPr lang="en-US" altLang="en-US" sz="2000" dirty="0" err="1">
                <a:solidFill>
                  <a:srgbClr val="0000FF"/>
                </a:solidFill>
                <a:latin typeface="Times New Roman" panose="02020603050405020304" pitchFamily="18" charset="0"/>
                <a:cs typeface="Times New Roman" panose="02020603050405020304" pitchFamily="18" charset="0"/>
              </a:rPr>
              <a:t>động</a:t>
            </a:r>
            <a:r>
              <a:rPr lang="en-US" altLang="en-US" sz="2000" dirty="0">
                <a:solidFill>
                  <a:srgbClr val="0000FF"/>
                </a:solidFill>
                <a:latin typeface="Times New Roman" panose="02020603050405020304" pitchFamily="18" charset="0"/>
                <a:cs typeface="Times New Roman" panose="02020603050405020304" pitchFamily="18" charset="0"/>
              </a:rPr>
              <a:t> </a:t>
            </a:r>
            <a:r>
              <a:rPr lang="en-US" altLang="en-US" sz="2000" dirty="0" err="1">
                <a:solidFill>
                  <a:srgbClr val="0000FF"/>
                </a:solidFill>
                <a:latin typeface="Times New Roman" panose="02020603050405020304" pitchFamily="18" charset="0"/>
                <a:cs typeface="Times New Roman" panose="02020603050405020304" pitchFamily="18" charset="0"/>
              </a:rPr>
              <a:t>từ</a:t>
            </a:r>
            <a:r>
              <a:rPr lang="en-US" altLang="en-US" sz="2000" dirty="0">
                <a:solidFill>
                  <a:srgbClr val="0000FF"/>
                </a:solidFill>
                <a:latin typeface="Times New Roman" panose="02020603050405020304" pitchFamily="18" charset="0"/>
                <a:cs typeface="Times New Roman" panose="02020603050405020304" pitchFamily="18" charset="0"/>
              </a:rPr>
              <a:t>, </a:t>
            </a:r>
            <a:r>
              <a:rPr lang="en-US" altLang="en-US" sz="2000" dirty="0" err="1">
                <a:solidFill>
                  <a:srgbClr val="0000FF"/>
                </a:solidFill>
                <a:latin typeface="Times New Roman" panose="02020603050405020304" pitchFamily="18" charset="0"/>
                <a:cs typeface="Times New Roman" panose="02020603050405020304" pitchFamily="18" charset="0"/>
              </a:rPr>
              <a:t>điệp</a:t>
            </a:r>
            <a:r>
              <a:rPr lang="en-US" altLang="en-US" sz="2000" dirty="0">
                <a:solidFill>
                  <a:srgbClr val="0000FF"/>
                </a:solidFill>
                <a:latin typeface="Times New Roman" panose="02020603050405020304" pitchFamily="18" charset="0"/>
                <a:cs typeface="Times New Roman" panose="02020603050405020304" pitchFamily="18" charset="0"/>
              </a:rPr>
              <a:t> </a:t>
            </a:r>
            <a:r>
              <a:rPr lang="en-US" altLang="en-US" sz="2000" dirty="0" err="1">
                <a:solidFill>
                  <a:srgbClr val="0000FF"/>
                </a:solidFill>
                <a:latin typeface="Times New Roman" panose="02020603050405020304" pitchFamily="18" charset="0"/>
                <a:cs typeface="Times New Roman" panose="02020603050405020304" pitchFamily="18" charset="0"/>
              </a:rPr>
              <a:t>từ</a:t>
            </a:r>
            <a:r>
              <a:rPr lang="en-US" altLang="en-US" sz="2000" dirty="0">
                <a:solidFill>
                  <a:srgbClr val="0000FF"/>
                </a:solidFill>
                <a:latin typeface="Times New Roman" panose="02020603050405020304" pitchFamily="18" charset="0"/>
                <a:cs typeface="Times New Roman" panose="02020603050405020304" pitchFamily="18" charset="0"/>
              </a:rPr>
              <a:t>, </a:t>
            </a:r>
            <a:r>
              <a:rPr lang="en-US" altLang="en-US" sz="2000" dirty="0" err="1">
                <a:solidFill>
                  <a:srgbClr val="0000FF"/>
                </a:solidFill>
                <a:latin typeface="Times New Roman" panose="02020603050405020304" pitchFamily="18" charset="0"/>
                <a:cs typeface="Times New Roman" panose="02020603050405020304" pitchFamily="18" charset="0"/>
              </a:rPr>
              <a:t>từ</a:t>
            </a:r>
            <a:r>
              <a:rPr lang="en-US" altLang="en-US" sz="2000" dirty="0">
                <a:solidFill>
                  <a:srgbClr val="0000FF"/>
                </a:solidFill>
                <a:latin typeface="Times New Roman" panose="02020603050405020304" pitchFamily="18" charset="0"/>
                <a:cs typeface="Times New Roman" panose="02020603050405020304" pitchFamily="18" charset="0"/>
              </a:rPr>
              <a:t> </a:t>
            </a:r>
            <a:r>
              <a:rPr lang="en-US" altLang="en-US" sz="2000" dirty="0" err="1">
                <a:solidFill>
                  <a:srgbClr val="0000FF"/>
                </a:solidFill>
                <a:latin typeface="Times New Roman" panose="02020603050405020304" pitchFamily="18" charset="0"/>
                <a:cs typeface="Times New Roman" panose="02020603050405020304" pitchFamily="18" charset="0"/>
              </a:rPr>
              <a:t>láy</a:t>
            </a:r>
            <a:r>
              <a:rPr lang="en-US" altLang="en-US" sz="2000" dirty="0">
                <a:solidFill>
                  <a:srgbClr val="0000FF"/>
                </a:solidFill>
                <a:latin typeface="Times New Roman" panose="02020603050405020304" pitchFamily="18" charset="0"/>
                <a:cs typeface="Times New Roman" panose="02020603050405020304" pitchFamily="18" charset="0"/>
              </a:rPr>
              <a:t> </a:t>
            </a:r>
            <a:r>
              <a:rPr lang="en-US" altLang="en-US" sz="2000" dirty="0" err="1">
                <a:solidFill>
                  <a:srgbClr val="0000FF"/>
                </a:solidFill>
                <a:latin typeface="Times New Roman" panose="02020603050405020304" pitchFamily="18" charset="0"/>
                <a:cs typeface="Times New Roman" panose="02020603050405020304" pitchFamily="18" charset="0"/>
              </a:rPr>
              <a:t>gợi</a:t>
            </a:r>
            <a:r>
              <a:rPr lang="en-US" altLang="en-US" sz="2000" dirty="0">
                <a:solidFill>
                  <a:srgbClr val="0000FF"/>
                </a:solidFill>
                <a:latin typeface="Times New Roman" panose="02020603050405020304" pitchFamily="18" charset="0"/>
                <a:cs typeface="Times New Roman" panose="02020603050405020304" pitchFamily="18" charset="0"/>
              </a:rPr>
              <a:t> </a:t>
            </a:r>
            <a:r>
              <a:rPr lang="en-US" altLang="en-US" sz="2000" dirty="0" err="1">
                <a:solidFill>
                  <a:srgbClr val="0000FF"/>
                </a:solidFill>
                <a:latin typeface="Times New Roman" panose="02020603050405020304" pitchFamily="18" charset="0"/>
                <a:cs typeface="Times New Roman" panose="02020603050405020304" pitchFamily="18" charset="0"/>
              </a:rPr>
              <a:t>hình</a:t>
            </a:r>
            <a:endParaRPr lang="en-US" altLang="en-US" sz="2000" dirty="0">
              <a:solidFill>
                <a:srgbClr val="0000FF"/>
              </a:solidFill>
              <a:latin typeface="Times New Roman" panose="02020603050405020304" pitchFamily="18" charset="0"/>
              <a:cs typeface="Times New Roman" panose="02020603050405020304" pitchFamily="18" charset="0"/>
            </a:endParaRPr>
          </a:p>
        </p:txBody>
      </p:sp>
      <p:sp>
        <p:nvSpPr>
          <p:cNvPr id="30737" name="Text Box 28"/>
          <p:cNvSpPr txBox="1">
            <a:spLocks noChangeArrowheads="1"/>
          </p:cNvSpPr>
          <p:nvPr/>
        </p:nvSpPr>
        <p:spPr bwMode="auto">
          <a:xfrm>
            <a:off x="9953558" y="2637001"/>
            <a:ext cx="1962149" cy="1015663"/>
          </a:xfrm>
          <a:prstGeom prst="rect">
            <a:avLst/>
          </a:prstGeom>
          <a:noFill/>
          <a:ln>
            <a:noFill/>
          </a:ln>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pPr>
            <a:r>
              <a:rPr lang="en-US" altLang="en-US" sz="2000" b="1" dirty="0">
                <a:solidFill>
                  <a:srgbClr val="0000FF"/>
                </a:solidFill>
                <a:latin typeface="Times New Roman" panose="02020603050405020304" pitchFamily="18" charset="0"/>
                <a:cs typeface="Times New Roman" panose="02020603050405020304" pitchFamily="18" charset="0"/>
              </a:rPr>
              <a:t>Lo </a:t>
            </a:r>
            <a:r>
              <a:rPr lang="en-US" altLang="en-US" sz="2000" b="1" dirty="0" err="1">
                <a:solidFill>
                  <a:srgbClr val="0000FF"/>
                </a:solidFill>
                <a:latin typeface="Times New Roman" panose="02020603050405020304" pitchFamily="18" charset="0"/>
                <a:cs typeface="Times New Roman" panose="02020603050405020304" pitchFamily="18" charset="0"/>
              </a:rPr>
              <a:t>lắng</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ân</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cần</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chăm</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chút</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yêu</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thương</a:t>
            </a:r>
            <a:r>
              <a:rPr lang="en-US" altLang="en-US" sz="2000" b="1" dirty="0">
                <a:solidFill>
                  <a:srgbClr val="0000FF"/>
                </a:solidFill>
                <a:latin typeface="Times New Roman" panose="02020603050405020304" pitchFamily="18" charset="0"/>
                <a:cs typeface="Times New Roman" panose="02020603050405020304" pitchFamily="18" charset="0"/>
              </a:rPr>
              <a:t>.</a:t>
            </a:r>
          </a:p>
        </p:txBody>
      </p:sp>
      <p:sp>
        <p:nvSpPr>
          <p:cNvPr id="18" name="Text Box 9"/>
          <p:cNvSpPr txBox="1">
            <a:spLocks noChangeArrowheads="1"/>
          </p:cNvSpPr>
          <p:nvPr/>
        </p:nvSpPr>
        <p:spPr bwMode="auto">
          <a:xfrm>
            <a:off x="57150" y="4778514"/>
            <a:ext cx="1881189" cy="400110"/>
          </a:xfrm>
          <a:prstGeom prst="rect">
            <a:avLst/>
          </a:prstGeom>
          <a:solidFill>
            <a:schemeClr val="bg1"/>
          </a:solidFill>
          <a:ln>
            <a:noFill/>
          </a:ln>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pPr>
            <a:r>
              <a:rPr lang="en-US" altLang="en-US" sz="2000" b="1" dirty="0" err="1">
                <a:solidFill>
                  <a:srgbClr val="0000FF"/>
                </a:solidFill>
                <a:latin typeface="Times New Roman" panose="02020603050405020304" pitchFamily="18" charset="0"/>
                <a:cs typeface="Times New Roman" panose="02020603050405020304" pitchFamily="18" charset="0"/>
              </a:rPr>
              <a:t>Lời</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nói</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tâm</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tư</a:t>
            </a:r>
            <a:endParaRPr lang="en-US" altLang="en-US" sz="2000" b="1" dirty="0">
              <a:solidFill>
                <a:srgbClr val="0000FF"/>
              </a:solidFill>
              <a:latin typeface="Times New Roman" panose="02020603050405020304" pitchFamily="18" charset="0"/>
              <a:cs typeface="Times New Roman" panose="02020603050405020304" pitchFamily="18" charset="0"/>
            </a:endParaRPr>
          </a:p>
        </p:txBody>
      </p:sp>
      <p:sp>
        <p:nvSpPr>
          <p:cNvPr id="20" name="Text Box 31"/>
          <p:cNvSpPr txBox="1">
            <a:spLocks noChangeArrowheads="1"/>
          </p:cNvSpPr>
          <p:nvPr/>
        </p:nvSpPr>
        <p:spPr bwMode="auto">
          <a:xfrm>
            <a:off x="2495550" y="4343400"/>
            <a:ext cx="4038598" cy="2246769"/>
          </a:xfrm>
          <a:prstGeom prst="rect">
            <a:avLst/>
          </a:prstGeom>
          <a:solidFill>
            <a:schemeClr val="accent3">
              <a:lumMod val="40000"/>
              <a:lumOff val="60000"/>
            </a:schemeClr>
          </a:solidFill>
          <a:ln>
            <a:noFill/>
          </a:ln>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en-US" altLang="en-US" sz="2000" dirty="0">
                <a:solidFill>
                  <a:srgbClr val="0000FF"/>
                </a:solidFill>
                <a:latin typeface="Times New Roman" panose="02020603050405020304" pitchFamily="18" charset="0"/>
                <a:cs typeface="Times New Roman" panose="02020603050405020304" pitchFamily="18" charset="0"/>
              </a:rPr>
              <a:t>+ </a:t>
            </a:r>
            <a:r>
              <a:rPr lang="en-US" altLang="en-US" sz="2000" dirty="0" err="1">
                <a:solidFill>
                  <a:srgbClr val="0000FF"/>
                </a:solidFill>
                <a:latin typeface="Times New Roman" panose="02020603050405020304" pitchFamily="18" charset="0"/>
                <a:cs typeface="Times New Roman" panose="02020603050405020304" pitchFamily="18" charset="0"/>
              </a:rPr>
              <a:t>Lần</a:t>
            </a:r>
            <a:r>
              <a:rPr lang="en-US" altLang="en-US" sz="2000" dirty="0">
                <a:solidFill>
                  <a:srgbClr val="0000FF"/>
                </a:solidFill>
                <a:latin typeface="Times New Roman" panose="02020603050405020304" pitchFamily="18" charset="0"/>
                <a:cs typeface="Times New Roman" panose="02020603050405020304" pitchFamily="18" charset="0"/>
              </a:rPr>
              <a:t> 1: </a:t>
            </a:r>
            <a:r>
              <a:rPr lang="en-US" altLang="en-US" sz="2000" dirty="0" err="1">
                <a:solidFill>
                  <a:srgbClr val="0000FF"/>
                </a:solidFill>
                <a:latin typeface="Times New Roman" panose="02020603050405020304" pitchFamily="18" charset="0"/>
                <a:cs typeface="Times New Roman" panose="02020603050405020304" pitchFamily="18" charset="0"/>
              </a:rPr>
              <a:t>Chú</a:t>
            </a:r>
            <a:r>
              <a:rPr lang="en-US" altLang="en-US" sz="2000" dirty="0">
                <a:solidFill>
                  <a:srgbClr val="0000FF"/>
                </a:solidFill>
                <a:latin typeface="Times New Roman" panose="02020603050405020304" pitchFamily="18" charset="0"/>
                <a:cs typeface="Times New Roman" panose="02020603050405020304" pitchFamily="18" charset="0"/>
              </a:rPr>
              <a:t> </a:t>
            </a:r>
            <a:r>
              <a:rPr lang="en-US" altLang="en-US" sz="2000" dirty="0" err="1">
                <a:solidFill>
                  <a:srgbClr val="0000FF"/>
                </a:solidFill>
                <a:latin typeface="Times New Roman" panose="02020603050405020304" pitchFamily="18" charset="0"/>
                <a:cs typeface="Times New Roman" panose="02020603050405020304" pitchFamily="18" charset="0"/>
              </a:rPr>
              <a:t>cứ</a:t>
            </a:r>
            <a:r>
              <a:rPr lang="en-US" altLang="en-US" sz="2000" dirty="0">
                <a:solidFill>
                  <a:srgbClr val="0000FF"/>
                </a:solidFill>
                <a:latin typeface="Times New Roman" panose="02020603050405020304" pitchFamily="18" charset="0"/>
                <a:cs typeface="Times New Roman" panose="02020603050405020304" pitchFamily="18" charset="0"/>
              </a:rPr>
              <a:t> </a:t>
            </a:r>
            <a:r>
              <a:rPr lang="en-US" altLang="en-US" sz="2000" dirty="0" err="1">
                <a:solidFill>
                  <a:srgbClr val="0000FF"/>
                </a:solidFill>
                <a:latin typeface="Times New Roman" panose="02020603050405020304" pitchFamily="18" charset="0"/>
                <a:cs typeface="Times New Roman" panose="02020603050405020304" pitchFamily="18" charset="0"/>
              </a:rPr>
              <a:t>việc</a:t>
            </a:r>
            <a:r>
              <a:rPr lang="en-US" altLang="en-US" sz="2000" dirty="0">
                <a:solidFill>
                  <a:srgbClr val="0000FF"/>
                </a:solidFill>
                <a:latin typeface="Times New Roman" panose="02020603050405020304" pitchFamily="18" charset="0"/>
                <a:cs typeface="Times New Roman" panose="02020603050405020304" pitchFamily="18" charset="0"/>
              </a:rPr>
              <a:t> </a:t>
            </a:r>
            <a:r>
              <a:rPr lang="en-US" altLang="en-US" sz="2000" dirty="0" err="1">
                <a:solidFill>
                  <a:srgbClr val="0000FF"/>
                </a:solidFill>
                <a:latin typeface="Times New Roman" panose="02020603050405020304" pitchFamily="18" charset="0"/>
                <a:cs typeface="Times New Roman" panose="02020603050405020304" pitchFamily="18" charset="0"/>
              </a:rPr>
              <a:t>ngủ</a:t>
            </a:r>
            <a:r>
              <a:rPr lang="en-US" altLang="en-US" sz="2000" dirty="0">
                <a:solidFill>
                  <a:srgbClr val="0000FF"/>
                </a:solidFill>
                <a:latin typeface="Times New Roman" panose="02020603050405020304" pitchFamily="18" charset="0"/>
                <a:cs typeface="Times New Roman" panose="02020603050405020304" pitchFamily="18" charset="0"/>
              </a:rPr>
              <a:t> </a:t>
            </a:r>
            <a:r>
              <a:rPr lang="en-US" altLang="en-US" sz="2000" dirty="0" err="1">
                <a:solidFill>
                  <a:srgbClr val="0000FF"/>
                </a:solidFill>
                <a:latin typeface="Times New Roman" panose="02020603050405020304" pitchFamily="18" charset="0"/>
                <a:cs typeface="Times New Roman" panose="02020603050405020304" pitchFamily="18" charset="0"/>
              </a:rPr>
              <a:t>ngon</a:t>
            </a:r>
            <a:r>
              <a:rPr lang="en-US" altLang="en-US" sz="2000" dirty="0">
                <a:solidFill>
                  <a:srgbClr val="0000FF"/>
                </a:solidFill>
                <a:latin typeface="Times New Roman" panose="02020603050405020304" pitchFamily="18" charset="0"/>
                <a:cs typeface="Times New Roman" panose="02020603050405020304" pitchFamily="18" charset="0"/>
              </a:rPr>
              <a:t>      </a:t>
            </a:r>
            <a:r>
              <a:rPr lang="en-US" altLang="en-US" sz="2000" dirty="0" err="1">
                <a:solidFill>
                  <a:srgbClr val="0000FF"/>
                </a:solidFill>
                <a:latin typeface="Times New Roman" panose="02020603050405020304" pitchFamily="18" charset="0"/>
                <a:cs typeface="Times New Roman" panose="02020603050405020304" pitchFamily="18" charset="0"/>
              </a:rPr>
              <a:t>Ngày</a:t>
            </a:r>
            <a:r>
              <a:rPr lang="en-US" altLang="en-US" sz="2000" dirty="0">
                <a:solidFill>
                  <a:srgbClr val="0000FF"/>
                </a:solidFill>
                <a:latin typeface="Times New Roman" panose="02020603050405020304" pitchFamily="18" charset="0"/>
                <a:cs typeface="Times New Roman" panose="02020603050405020304" pitchFamily="18" charset="0"/>
              </a:rPr>
              <a:t> </a:t>
            </a:r>
            <a:r>
              <a:rPr lang="en-US" altLang="en-US" sz="2000" dirty="0" err="1">
                <a:solidFill>
                  <a:srgbClr val="0000FF"/>
                </a:solidFill>
                <a:latin typeface="Times New Roman" panose="02020603050405020304" pitchFamily="18" charset="0"/>
                <a:cs typeface="Times New Roman" panose="02020603050405020304" pitchFamily="18" charset="0"/>
              </a:rPr>
              <a:t>mai</a:t>
            </a:r>
            <a:r>
              <a:rPr lang="en-US" altLang="en-US" sz="2000" dirty="0">
                <a:solidFill>
                  <a:srgbClr val="0000FF"/>
                </a:solidFill>
                <a:latin typeface="Times New Roman" panose="02020603050405020304" pitchFamily="18" charset="0"/>
                <a:cs typeface="Times New Roman" panose="02020603050405020304" pitchFamily="18" charset="0"/>
              </a:rPr>
              <a:t> </a:t>
            </a:r>
            <a:r>
              <a:rPr lang="en-US" altLang="en-US" sz="2000" dirty="0" err="1">
                <a:solidFill>
                  <a:srgbClr val="0000FF"/>
                </a:solidFill>
                <a:latin typeface="Times New Roman" panose="02020603050405020304" pitchFamily="18" charset="0"/>
                <a:cs typeface="Times New Roman" panose="02020603050405020304" pitchFamily="18" charset="0"/>
              </a:rPr>
              <a:t>đi</a:t>
            </a:r>
            <a:r>
              <a:rPr lang="en-US" altLang="en-US" sz="2000" dirty="0">
                <a:solidFill>
                  <a:srgbClr val="0000FF"/>
                </a:solidFill>
                <a:latin typeface="Times New Roman" panose="02020603050405020304" pitchFamily="18" charset="0"/>
                <a:cs typeface="Times New Roman" panose="02020603050405020304" pitchFamily="18" charset="0"/>
              </a:rPr>
              <a:t> </a:t>
            </a:r>
            <a:r>
              <a:rPr lang="en-US" altLang="en-US" sz="2000" dirty="0" err="1">
                <a:solidFill>
                  <a:srgbClr val="0000FF"/>
                </a:solidFill>
                <a:latin typeface="Times New Roman" panose="02020603050405020304" pitchFamily="18" charset="0"/>
                <a:cs typeface="Times New Roman" panose="02020603050405020304" pitchFamily="18" charset="0"/>
              </a:rPr>
              <a:t>đánh</a:t>
            </a:r>
            <a:r>
              <a:rPr lang="en-US" altLang="en-US" sz="2000" dirty="0">
                <a:solidFill>
                  <a:srgbClr val="0000FF"/>
                </a:solidFill>
                <a:latin typeface="Times New Roman" panose="02020603050405020304" pitchFamily="18" charset="0"/>
                <a:cs typeface="Times New Roman" panose="02020603050405020304" pitchFamily="18" charset="0"/>
              </a:rPr>
              <a:t> </a:t>
            </a:r>
            <a:r>
              <a:rPr lang="en-US" altLang="en-US" sz="2000" dirty="0" err="1">
                <a:solidFill>
                  <a:srgbClr val="0000FF"/>
                </a:solidFill>
                <a:latin typeface="Times New Roman" panose="02020603050405020304" pitchFamily="18" charset="0"/>
                <a:cs typeface="Times New Roman" panose="02020603050405020304" pitchFamily="18" charset="0"/>
              </a:rPr>
              <a:t>giặc</a:t>
            </a:r>
            <a:endParaRPr lang="en-US" altLang="en-US" sz="2000" dirty="0">
              <a:solidFill>
                <a:srgbClr val="0000FF"/>
              </a:solidFill>
              <a:latin typeface="Times New Roman" panose="02020603050405020304" pitchFamily="18" charset="0"/>
              <a:cs typeface="Times New Roman" panose="02020603050405020304" pitchFamily="18" charset="0"/>
            </a:endParaRPr>
          </a:p>
          <a:p>
            <a:pPr fontAlgn="base">
              <a:spcBef>
                <a:spcPct val="0"/>
              </a:spcBef>
              <a:spcAft>
                <a:spcPct val="0"/>
              </a:spcAft>
            </a:pPr>
            <a:r>
              <a:rPr lang="en-US" altLang="en-US" sz="2000" dirty="0">
                <a:solidFill>
                  <a:srgbClr val="0000FF"/>
                </a:solidFill>
                <a:latin typeface="Times New Roman" panose="02020603050405020304" pitchFamily="18" charset="0"/>
                <a:cs typeface="Times New Roman" panose="02020603050405020304" pitchFamily="18" charset="0"/>
              </a:rPr>
              <a:t>+ </a:t>
            </a:r>
            <a:r>
              <a:rPr lang="en-US" altLang="en-US" sz="2000" dirty="0" err="1">
                <a:solidFill>
                  <a:srgbClr val="0000FF"/>
                </a:solidFill>
                <a:latin typeface="Times New Roman" panose="02020603050405020304" pitchFamily="18" charset="0"/>
                <a:cs typeface="Times New Roman" panose="02020603050405020304" pitchFamily="18" charset="0"/>
              </a:rPr>
              <a:t>Lần</a:t>
            </a:r>
            <a:r>
              <a:rPr lang="en-US" altLang="en-US" sz="2000" dirty="0">
                <a:solidFill>
                  <a:srgbClr val="0000FF"/>
                </a:solidFill>
                <a:latin typeface="Times New Roman" panose="02020603050405020304" pitchFamily="18" charset="0"/>
                <a:cs typeface="Times New Roman" panose="02020603050405020304" pitchFamily="18" charset="0"/>
              </a:rPr>
              <a:t> 3: </a:t>
            </a:r>
            <a:r>
              <a:rPr lang="en-US" altLang="en-US" sz="2000" dirty="0" err="1">
                <a:solidFill>
                  <a:srgbClr val="0000FF"/>
                </a:solidFill>
                <a:latin typeface="Times New Roman" panose="02020603050405020304" pitchFamily="18" charset="0"/>
                <a:cs typeface="Times New Roman" panose="02020603050405020304" pitchFamily="18" charset="0"/>
              </a:rPr>
              <a:t>Chú</a:t>
            </a:r>
            <a:r>
              <a:rPr lang="en-US" altLang="en-US" sz="2000" dirty="0">
                <a:solidFill>
                  <a:srgbClr val="0000FF"/>
                </a:solidFill>
                <a:latin typeface="Times New Roman" panose="02020603050405020304" pitchFamily="18" charset="0"/>
                <a:cs typeface="Times New Roman" panose="02020603050405020304" pitchFamily="18" charset="0"/>
              </a:rPr>
              <a:t> </a:t>
            </a:r>
            <a:r>
              <a:rPr lang="en-US" altLang="en-US" sz="2000" dirty="0" err="1">
                <a:solidFill>
                  <a:srgbClr val="0000FF"/>
                </a:solidFill>
                <a:latin typeface="Times New Roman" panose="02020603050405020304" pitchFamily="18" charset="0"/>
                <a:cs typeface="Times New Roman" panose="02020603050405020304" pitchFamily="18" charset="0"/>
              </a:rPr>
              <a:t>cứ</a:t>
            </a:r>
            <a:r>
              <a:rPr lang="en-US" altLang="en-US" sz="2000" dirty="0">
                <a:solidFill>
                  <a:srgbClr val="0000FF"/>
                </a:solidFill>
                <a:latin typeface="Times New Roman" panose="02020603050405020304" pitchFamily="18" charset="0"/>
                <a:cs typeface="Times New Roman" panose="02020603050405020304" pitchFamily="18" charset="0"/>
              </a:rPr>
              <a:t> </a:t>
            </a:r>
            <a:r>
              <a:rPr lang="en-US" altLang="en-US" sz="2000" dirty="0" err="1">
                <a:solidFill>
                  <a:srgbClr val="0000FF"/>
                </a:solidFill>
                <a:latin typeface="Times New Roman" panose="02020603050405020304" pitchFamily="18" charset="0"/>
                <a:cs typeface="Times New Roman" panose="02020603050405020304" pitchFamily="18" charset="0"/>
              </a:rPr>
              <a:t>việc</a:t>
            </a:r>
            <a:r>
              <a:rPr lang="en-US" altLang="en-US" sz="2000" dirty="0">
                <a:solidFill>
                  <a:srgbClr val="0000FF"/>
                </a:solidFill>
                <a:latin typeface="Times New Roman" panose="02020603050405020304" pitchFamily="18" charset="0"/>
                <a:cs typeface="Times New Roman" panose="02020603050405020304" pitchFamily="18" charset="0"/>
              </a:rPr>
              <a:t> </a:t>
            </a:r>
            <a:r>
              <a:rPr lang="en-US" altLang="en-US" sz="2000" dirty="0" err="1">
                <a:solidFill>
                  <a:srgbClr val="0000FF"/>
                </a:solidFill>
                <a:latin typeface="Times New Roman" panose="02020603050405020304" pitchFamily="18" charset="0"/>
                <a:cs typeface="Times New Roman" panose="02020603050405020304" pitchFamily="18" charset="0"/>
              </a:rPr>
              <a:t>ngủ</a:t>
            </a:r>
            <a:r>
              <a:rPr lang="en-US" altLang="en-US" sz="2000" dirty="0">
                <a:solidFill>
                  <a:srgbClr val="0000FF"/>
                </a:solidFill>
                <a:latin typeface="Times New Roman" panose="02020603050405020304" pitchFamily="18" charset="0"/>
                <a:cs typeface="Times New Roman" panose="02020603050405020304" pitchFamily="18" charset="0"/>
              </a:rPr>
              <a:t> </a:t>
            </a:r>
            <a:r>
              <a:rPr lang="en-US" altLang="en-US" sz="2000" dirty="0" err="1">
                <a:solidFill>
                  <a:srgbClr val="0000FF"/>
                </a:solidFill>
                <a:latin typeface="Times New Roman" panose="02020603050405020304" pitchFamily="18" charset="0"/>
                <a:cs typeface="Times New Roman" panose="02020603050405020304" pitchFamily="18" charset="0"/>
              </a:rPr>
              <a:t>ngon</a:t>
            </a:r>
            <a:r>
              <a:rPr lang="en-US" altLang="en-US" sz="2000" dirty="0">
                <a:solidFill>
                  <a:srgbClr val="0000FF"/>
                </a:solidFill>
                <a:latin typeface="Times New Roman" panose="02020603050405020304" pitchFamily="18" charset="0"/>
                <a:cs typeface="Times New Roman" panose="02020603050405020304" pitchFamily="18" charset="0"/>
              </a:rPr>
              <a:t>…   </a:t>
            </a:r>
          </a:p>
          <a:p>
            <a:pPr fontAlgn="base">
              <a:spcBef>
                <a:spcPct val="0"/>
              </a:spcBef>
              <a:spcAft>
                <a:spcPct val="0"/>
              </a:spcAft>
            </a:pPr>
            <a:r>
              <a:rPr lang="en-US" altLang="en-US" sz="2000" dirty="0">
                <a:solidFill>
                  <a:srgbClr val="0000FF"/>
                </a:solidFill>
                <a:latin typeface="Times New Roman" panose="02020603050405020304" pitchFamily="18" charset="0"/>
                <a:cs typeface="Times New Roman" panose="02020603050405020304" pitchFamily="18" charset="0"/>
              </a:rPr>
              <a:t>- </a:t>
            </a:r>
            <a:r>
              <a:rPr lang="en-US" altLang="en-US" sz="2000" dirty="0" err="1">
                <a:solidFill>
                  <a:srgbClr val="0000FF"/>
                </a:solidFill>
                <a:latin typeface="Times New Roman" panose="02020603050405020304" pitchFamily="18" charset="0"/>
                <a:cs typeface="Times New Roman" panose="02020603050405020304" pitchFamily="18" charset="0"/>
              </a:rPr>
              <a:t>Bác</a:t>
            </a:r>
            <a:r>
              <a:rPr lang="en-US" altLang="en-US" sz="2000" dirty="0">
                <a:solidFill>
                  <a:srgbClr val="0000FF"/>
                </a:solidFill>
                <a:latin typeface="Times New Roman" panose="02020603050405020304" pitchFamily="18" charset="0"/>
                <a:cs typeface="Times New Roman" panose="02020603050405020304" pitchFamily="18" charset="0"/>
              </a:rPr>
              <a:t> </a:t>
            </a:r>
            <a:r>
              <a:rPr lang="en-US" altLang="en-US" sz="2000" dirty="0" err="1">
                <a:solidFill>
                  <a:srgbClr val="0000FF"/>
                </a:solidFill>
                <a:latin typeface="Times New Roman" panose="02020603050405020304" pitchFamily="18" charset="0"/>
                <a:cs typeface="Times New Roman" panose="02020603050405020304" pitchFamily="18" charset="0"/>
              </a:rPr>
              <a:t>ngủ</a:t>
            </a:r>
            <a:r>
              <a:rPr lang="en-US" altLang="en-US" sz="2000" dirty="0">
                <a:solidFill>
                  <a:srgbClr val="0000FF"/>
                </a:solidFill>
                <a:latin typeface="Times New Roman" panose="02020603050405020304" pitchFamily="18" charset="0"/>
                <a:cs typeface="Times New Roman" panose="02020603050405020304" pitchFamily="18" charset="0"/>
              </a:rPr>
              <a:t> </a:t>
            </a:r>
            <a:r>
              <a:rPr lang="en-US" altLang="en-US" sz="2000" dirty="0" err="1">
                <a:solidFill>
                  <a:srgbClr val="0000FF"/>
                </a:solidFill>
                <a:latin typeface="Times New Roman" panose="02020603050405020304" pitchFamily="18" charset="0"/>
                <a:cs typeface="Times New Roman" panose="02020603050405020304" pitchFamily="18" charset="0"/>
              </a:rPr>
              <a:t>không</a:t>
            </a:r>
            <a:r>
              <a:rPr lang="en-US" altLang="en-US" sz="2000" dirty="0">
                <a:solidFill>
                  <a:srgbClr val="0000FF"/>
                </a:solidFill>
                <a:latin typeface="Times New Roman" panose="02020603050405020304" pitchFamily="18" charset="0"/>
                <a:cs typeface="Times New Roman" panose="02020603050405020304" pitchFamily="18" charset="0"/>
              </a:rPr>
              <a:t> an </a:t>
            </a:r>
            <a:r>
              <a:rPr lang="en-US" altLang="en-US" sz="2000" dirty="0" err="1">
                <a:solidFill>
                  <a:srgbClr val="0000FF"/>
                </a:solidFill>
                <a:latin typeface="Times New Roman" panose="02020603050405020304" pitchFamily="18" charset="0"/>
                <a:cs typeface="Times New Roman" panose="02020603050405020304" pitchFamily="18" charset="0"/>
              </a:rPr>
              <a:t>lòng</a:t>
            </a:r>
            <a:endParaRPr lang="en-US" altLang="en-US" sz="2000" dirty="0">
              <a:solidFill>
                <a:srgbClr val="0000FF"/>
              </a:solidFill>
              <a:latin typeface="Times New Roman" panose="02020603050405020304" pitchFamily="18" charset="0"/>
              <a:cs typeface="Times New Roman" panose="02020603050405020304" pitchFamily="18" charset="0"/>
            </a:endParaRPr>
          </a:p>
          <a:p>
            <a:pPr fontAlgn="base">
              <a:spcBef>
                <a:spcPct val="0"/>
              </a:spcBef>
              <a:spcAft>
                <a:spcPct val="0"/>
              </a:spcAft>
            </a:pPr>
            <a:r>
              <a:rPr lang="en-US" altLang="en-US" sz="2000" dirty="0">
                <a:solidFill>
                  <a:srgbClr val="0000FF"/>
                </a:solidFill>
                <a:latin typeface="Times New Roman" panose="02020603050405020304" pitchFamily="18" charset="0"/>
                <a:cs typeface="Times New Roman" panose="02020603050405020304" pitchFamily="18" charset="0"/>
              </a:rPr>
              <a:t>- </a:t>
            </a:r>
            <a:r>
              <a:rPr lang="en-US" altLang="en-US" sz="2000" dirty="0" err="1">
                <a:solidFill>
                  <a:srgbClr val="0000FF"/>
                </a:solidFill>
                <a:latin typeface="Times New Roman" panose="02020603050405020304" pitchFamily="18" charset="0"/>
                <a:cs typeface="Times New Roman" panose="02020603050405020304" pitchFamily="18" charset="0"/>
              </a:rPr>
              <a:t>Bác</a:t>
            </a:r>
            <a:r>
              <a:rPr lang="en-US" altLang="en-US" sz="2000" dirty="0">
                <a:solidFill>
                  <a:srgbClr val="0000FF"/>
                </a:solidFill>
                <a:latin typeface="Times New Roman" panose="02020603050405020304" pitchFamily="18" charset="0"/>
                <a:cs typeface="Times New Roman" panose="02020603050405020304" pitchFamily="18" charset="0"/>
              </a:rPr>
              <a:t> </a:t>
            </a:r>
            <a:r>
              <a:rPr lang="en-US" altLang="en-US" sz="2000" dirty="0" err="1">
                <a:solidFill>
                  <a:srgbClr val="0000FF"/>
                </a:solidFill>
                <a:latin typeface="Times New Roman" panose="02020603050405020304" pitchFamily="18" charset="0"/>
                <a:cs typeface="Times New Roman" panose="02020603050405020304" pitchFamily="18" charset="0"/>
              </a:rPr>
              <a:t>thương</a:t>
            </a:r>
            <a:r>
              <a:rPr lang="en-US" altLang="en-US" sz="2000" dirty="0">
                <a:solidFill>
                  <a:srgbClr val="0000FF"/>
                </a:solidFill>
                <a:latin typeface="Times New Roman" panose="02020603050405020304" pitchFamily="18" charset="0"/>
                <a:cs typeface="Times New Roman" panose="02020603050405020304" pitchFamily="18" charset="0"/>
              </a:rPr>
              <a:t> </a:t>
            </a:r>
            <a:r>
              <a:rPr lang="en-US" altLang="en-US" sz="2000" dirty="0" err="1">
                <a:solidFill>
                  <a:srgbClr val="0000FF"/>
                </a:solidFill>
                <a:latin typeface="Times New Roman" panose="02020603050405020304" pitchFamily="18" charset="0"/>
                <a:cs typeface="Times New Roman" panose="02020603050405020304" pitchFamily="18" charset="0"/>
              </a:rPr>
              <a:t>đoàn</a:t>
            </a:r>
            <a:r>
              <a:rPr lang="en-US" altLang="en-US" sz="2000" dirty="0">
                <a:solidFill>
                  <a:srgbClr val="0000FF"/>
                </a:solidFill>
                <a:latin typeface="Times New Roman" panose="02020603050405020304" pitchFamily="18" charset="0"/>
                <a:cs typeface="Times New Roman" panose="02020603050405020304" pitchFamily="18" charset="0"/>
              </a:rPr>
              <a:t> </a:t>
            </a:r>
            <a:r>
              <a:rPr lang="en-US" altLang="en-US" sz="2000" dirty="0" err="1">
                <a:solidFill>
                  <a:srgbClr val="0000FF"/>
                </a:solidFill>
                <a:latin typeface="Times New Roman" panose="02020603050405020304" pitchFamily="18" charset="0"/>
                <a:cs typeface="Times New Roman" panose="02020603050405020304" pitchFamily="18" charset="0"/>
              </a:rPr>
              <a:t>dân</a:t>
            </a:r>
            <a:r>
              <a:rPr lang="en-US" altLang="en-US" sz="2000" dirty="0">
                <a:solidFill>
                  <a:srgbClr val="0000FF"/>
                </a:solidFill>
                <a:latin typeface="Times New Roman" panose="02020603050405020304" pitchFamily="18" charset="0"/>
                <a:cs typeface="Times New Roman" panose="02020603050405020304" pitchFamily="18" charset="0"/>
              </a:rPr>
              <a:t> </a:t>
            </a:r>
            <a:r>
              <a:rPr lang="en-US" altLang="en-US" sz="2000" dirty="0" err="1">
                <a:solidFill>
                  <a:srgbClr val="0000FF"/>
                </a:solidFill>
                <a:latin typeface="Times New Roman" panose="02020603050405020304" pitchFamily="18" charset="0"/>
                <a:cs typeface="Times New Roman" panose="02020603050405020304" pitchFamily="18" charset="0"/>
              </a:rPr>
              <a:t>công</a:t>
            </a:r>
            <a:r>
              <a:rPr lang="en-US" altLang="en-US" sz="2000" dirty="0">
                <a:solidFill>
                  <a:srgbClr val="0000FF"/>
                </a:solidFill>
                <a:latin typeface="Times New Roman" panose="02020603050405020304" pitchFamily="18" charset="0"/>
                <a:cs typeface="Times New Roman" panose="02020603050405020304" pitchFamily="18" charset="0"/>
              </a:rPr>
              <a:t>…</a:t>
            </a:r>
          </a:p>
          <a:p>
            <a:pPr fontAlgn="base">
              <a:spcBef>
                <a:spcPct val="0"/>
              </a:spcBef>
              <a:spcAft>
                <a:spcPct val="0"/>
              </a:spcAft>
            </a:pPr>
            <a:r>
              <a:rPr lang="en-US" altLang="en-US" sz="2000" dirty="0">
                <a:solidFill>
                  <a:srgbClr val="0000FF"/>
                </a:solidFill>
                <a:latin typeface="Times New Roman" panose="02020603050405020304" pitchFamily="18" charset="0"/>
                <a:cs typeface="Times New Roman" panose="02020603050405020304" pitchFamily="18" charset="0"/>
              </a:rPr>
              <a:t>- </a:t>
            </a:r>
            <a:r>
              <a:rPr lang="en-US" altLang="en-US" sz="2000" dirty="0" err="1">
                <a:solidFill>
                  <a:srgbClr val="0000FF"/>
                </a:solidFill>
                <a:latin typeface="Times New Roman" panose="02020603050405020304" pitchFamily="18" charset="0"/>
                <a:cs typeface="Times New Roman" panose="02020603050405020304" pitchFamily="18" charset="0"/>
              </a:rPr>
              <a:t>Càng</a:t>
            </a:r>
            <a:r>
              <a:rPr lang="en-US" altLang="en-US" sz="2000" dirty="0">
                <a:solidFill>
                  <a:srgbClr val="0000FF"/>
                </a:solidFill>
                <a:latin typeface="Times New Roman" panose="02020603050405020304" pitchFamily="18" charset="0"/>
                <a:cs typeface="Times New Roman" panose="02020603050405020304" pitchFamily="18" charset="0"/>
              </a:rPr>
              <a:t> </a:t>
            </a:r>
            <a:r>
              <a:rPr lang="en-US" altLang="en-US" sz="2000" dirty="0" err="1">
                <a:solidFill>
                  <a:srgbClr val="0000FF"/>
                </a:solidFill>
                <a:latin typeface="Times New Roman" panose="02020603050405020304" pitchFamily="18" charset="0"/>
                <a:cs typeface="Times New Roman" panose="02020603050405020304" pitchFamily="18" charset="0"/>
              </a:rPr>
              <a:t>thương</a:t>
            </a:r>
            <a:r>
              <a:rPr lang="en-US" altLang="en-US" sz="2000" dirty="0">
                <a:solidFill>
                  <a:srgbClr val="0000FF"/>
                </a:solidFill>
                <a:latin typeface="Times New Roman" panose="02020603050405020304" pitchFamily="18" charset="0"/>
                <a:cs typeface="Times New Roman" panose="02020603050405020304" pitchFamily="18" charset="0"/>
              </a:rPr>
              <a:t> </a:t>
            </a:r>
            <a:r>
              <a:rPr lang="en-US" altLang="en-US" sz="2000" dirty="0" err="1">
                <a:solidFill>
                  <a:srgbClr val="0000FF"/>
                </a:solidFill>
                <a:latin typeface="Times New Roman" panose="02020603050405020304" pitchFamily="18" charset="0"/>
                <a:cs typeface="Times New Roman" panose="02020603050405020304" pitchFamily="18" charset="0"/>
              </a:rPr>
              <a:t>càng</a:t>
            </a:r>
            <a:r>
              <a:rPr lang="en-US" altLang="en-US" sz="2000" dirty="0">
                <a:solidFill>
                  <a:srgbClr val="0000FF"/>
                </a:solidFill>
                <a:latin typeface="Times New Roman" panose="02020603050405020304" pitchFamily="18" charset="0"/>
                <a:cs typeface="Times New Roman" panose="02020603050405020304" pitchFamily="18" charset="0"/>
              </a:rPr>
              <a:t> </a:t>
            </a:r>
            <a:r>
              <a:rPr lang="en-US" altLang="en-US" sz="2000" dirty="0" err="1">
                <a:solidFill>
                  <a:srgbClr val="0000FF"/>
                </a:solidFill>
                <a:latin typeface="Times New Roman" panose="02020603050405020304" pitchFamily="18" charset="0"/>
                <a:cs typeface="Times New Roman" panose="02020603050405020304" pitchFamily="18" charset="0"/>
              </a:rPr>
              <a:t>nóng</a:t>
            </a:r>
            <a:r>
              <a:rPr lang="en-US" altLang="en-US" sz="2000" dirty="0">
                <a:solidFill>
                  <a:srgbClr val="0000FF"/>
                </a:solidFill>
                <a:latin typeface="Times New Roman" panose="02020603050405020304" pitchFamily="18" charset="0"/>
                <a:cs typeface="Times New Roman" panose="02020603050405020304" pitchFamily="18" charset="0"/>
              </a:rPr>
              <a:t> </a:t>
            </a:r>
            <a:r>
              <a:rPr lang="en-US" altLang="en-US" sz="2000" dirty="0" err="1">
                <a:solidFill>
                  <a:srgbClr val="0000FF"/>
                </a:solidFill>
                <a:latin typeface="Times New Roman" panose="02020603050405020304" pitchFamily="18" charset="0"/>
                <a:cs typeface="Times New Roman" panose="02020603050405020304" pitchFamily="18" charset="0"/>
              </a:rPr>
              <a:t>ruột</a:t>
            </a:r>
            <a:r>
              <a:rPr lang="en-US" altLang="en-US" sz="2000" dirty="0">
                <a:solidFill>
                  <a:srgbClr val="0000FF"/>
                </a:solidFill>
                <a:latin typeface="Times New Roman" panose="02020603050405020304" pitchFamily="18" charset="0"/>
                <a:cs typeface="Times New Roman" panose="02020603050405020304" pitchFamily="18" charset="0"/>
              </a:rPr>
              <a:t>   </a:t>
            </a:r>
            <a:r>
              <a:rPr lang="en-US" altLang="en-US" sz="2000" dirty="0" err="1">
                <a:solidFill>
                  <a:srgbClr val="0000FF"/>
                </a:solidFill>
                <a:latin typeface="Times New Roman" panose="02020603050405020304" pitchFamily="18" charset="0"/>
                <a:cs typeface="Times New Roman" panose="02020603050405020304" pitchFamily="18" charset="0"/>
              </a:rPr>
              <a:t>Mong</a:t>
            </a:r>
            <a:r>
              <a:rPr lang="en-US" altLang="en-US" sz="2000" dirty="0">
                <a:solidFill>
                  <a:srgbClr val="0000FF"/>
                </a:solidFill>
                <a:latin typeface="Times New Roman" panose="02020603050405020304" pitchFamily="18" charset="0"/>
                <a:cs typeface="Times New Roman" panose="02020603050405020304" pitchFamily="18" charset="0"/>
              </a:rPr>
              <a:t> </a:t>
            </a:r>
            <a:r>
              <a:rPr lang="en-US" altLang="en-US" sz="2000" dirty="0" err="1">
                <a:solidFill>
                  <a:srgbClr val="0000FF"/>
                </a:solidFill>
                <a:latin typeface="Times New Roman" panose="02020603050405020304" pitchFamily="18" charset="0"/>
                <a:cs typeface="Times New Roman" panose="02020603050405020304" pitchFamily="18" charset="0"/>
              </a:rPr>
              <a:t>trời</a:t>
            </a:r>
            <a:r>
              <a:rPr lang="en-US" altLang="en-US" sz="2000" dirty="0">
                <a:solidFill>
                  <a:srgbClr val="0000FF"/>
                </a:solidFill>
                <a:latin typeface="Times New Roman" panose="02020603050405020304" pitchFamily="18" charset="0"/>
                <a:cs typeface="Times New Roman" panose="02020603050405020304" pitchFamily="18" charset="0"/>
              </a:rPr>
              <a:t> </a:t>
            </a:r>
            <a:r>
              <a:rPr lang="en-US" altLang="en-US" sz="2000" dirty="0" err="1">
                <a:solidFill>
                  <a:srgbClr val="0000FF"/>
                </a:solidFill>
                <a:latin typeface="Times New Roman" panose="02020603050405020304" pitchFamily="18" charset="0"/>
                <a:cs typeface="Times New Roman" panose="02020603050405020304" pitchFamily="18" charset="0"/>
              </a:rPr>
              <a:t>sáng</a:t>
            </a:r>
            <a:r>
              <a:rPr lang="en-US" altLang="en-US" sz="2000" dirty="0">
                <a:solidFill>
                  <a:srgbClr val="0000FF"/>
                </a:solidFill>
                <a:latin typeface="Times New Roman" panose="02020603050405020304" pitchFamily="18" charset="0"/>
                <a:cs typeface="Times New Roman" panose="02020603050405020304" pitchFamily="18" charset="0"/>
              </a:rPr>
              <a:t> </a:t>
            </a:r>
            <a:r>
              <a:rPr lang="en-US" altLang="en-US" sz="2000" dirty="0" err="1">
                <a:solidFill>
                  <a:srgbClr val="0000FF"/>
                </a:solidFill>
                <a:latin typeface="Times New Roman" panose="02020603050405020304" pitchFamily="18" charset="0"/>
                <a:cs typeface="Times New Roman" panose="02020603050405020304" pitchFamily="18" charset="0"/>
              </a:rPr>
              <a:t>mau</a:t>
            </a:r>
            <a:r>
              <a:rPr lang="en-US" altLang="en-US" sz="2000" dirty="0">
                <a:solidFill>
                  <a:srgbClr val="0000FF"/>
                </a:solidFill>
                <a:latin typeface="Times New Roman" panose="02020603050405020304" pitchFamily="18" charset="0"/>
                <a:cs typeface="Times New Roman" panose="02020603050405020304" pitchFamily="18" charset="0"/>
              </a:rPr>
              <a:t> </a:t>
            </a:r>
            <a:r>
              <a:rPr lang="en-US" altLang="en-US" sz="2000" dirty="0" err="1">
                <a:solidFill>
                  <a:srgbClr val="0000FF"/>
                </a:solidFill>
                <a:latin typeface="Times New Roman" panose="02020603050405020304" pitchFamily="18" charset="0"/>
                <a:cs typeface="Times New Roman" panose="02020603050405020304" pitchFamily="18" charset="0"/>
              </a:rPr>
              <a:t>mau</a:t>
            </a:r>
            <a:r>
              <a:rPr lang="en-US" altLang="en-US" sz="2000" dirty="0">
                <a:solidFill>
                  <a:srgbClr val="0000FF"/>
                </a:solidFill>
                <a:latin typeface="Times New Roman" panose="02020603050405020304" pitchFamily="18" charset="0"/>
                <a:cs typeface="Times New Roman" panose="02020603050405020304" pitchFamily="18" charset="0"/>
              </a:rPr>
              <a:t>.</a:t>
            </a:r>
          </a:p>
        </p:txBody>
      </p:sp>
      <p:sp>
        <p:nvSpPr>
          <p:cNvPr id="22" name="Rectangle 22"/>
          <p:cNvSpPr>
            <a:spLocks noChangeArrowheads="1"/>
          </p:cNvSpPr>
          <p:nvPr/>
        </p:nvSpPr>
        <p:spPr bwMode="auto">
          <a:xfrm>
            <a:off x="7299766" y="4618211"/>
            <a:ext cx="1910973" cy="1631216"/>
          </a:xfrm>
          <a:prstGeom prst="rect">
            <a:avLst/>
          </a:prstGeom>
          <a:solidFill>
            <a:schemeClr val="accent4">
              <a:lumMod val="40000"/>
              <a:lumOff val="60000"/>
            </a:schemeClr>
          </a:solidFill>
          <a:ln>
            <a:noFill/>
          </a:ln>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en-US" altLang="en-US" sz="2000" dirty="0">
                <a:solidFill>
                  <a:srgbClr val="0000FF"/>
                </a:solidFill>
                <a:latin typeface="Times New Roman" panose="02020603050405020304" pitchFamily="18" charset="0"/>
                <a:cs typeface="Times New Roman" panose="02020603050405020304" pitchFamily="18" charset="0"/>
              </a:rPr>
              <a:t>- </a:t>
            </a:r>
            <a:r>
              <a:rPr lang="en-US" altLang="en-US" sz="2000" dirty="0" err="1">
                <a:solidFill>
                  <a:srgbClr val="0000FF"/>
                </a:solidFill>
                <a:latin typeface="Times New Roman" panose="02020603050405020304" pitchFamily="18" charset="0"/>
                <a:cs typeface="Times New Roman" panose="02020603050405020304" pitchFamily="18" charset="0"/>
              </a:rPr>
              <a:t>Lời</a:t>
            </a:r>
            <a:r>
              <a:rPr lang="en-US" altLang="en-US" sz="2000" dirty="0">
                <a:solidFill>
                  <a:srgbClr val="0000FF"/>
                </a:solidFill>
                <a:latin typeface="Times New Roman" panose="02020603050405020304" pitchFamily="18" charset="0"/>
                <a:cs typeface="Times New Roman" panose="02020603050405020304" pitchFamily="18" charset="0"/>
              </a:rPr>
              <a:t> </a:t>
            </a:r>
            <a:r>
              <a:rPr lang="en-US" altLang="en-US" sz="2000" dirty="0" err="1">
                <a:solidFill>
                  <a:srgbClr val="0000FF"/>
                </a:solidFill>
                <a:latin typeface="Times New Roman" panose="02020603050405020304" pitchFamily="18" charset="0"/>
                <a:cs typeface="Times New Roman" panose="02020603050405020304" pitchFamily="18" charset="0"/>
              </a:rPr>
              <a:t>nói</a:t>
            </a:r>
            <a:r>
              <a:rPr lang="en-US" altLang="en-US" sz="2000" dirty="0">
                <a:solidFill>
                  <a:srgbClr val="0000FF"/>
                </a:solidFill>
                <a:latin typeface="Times New Roman" panose="02020603050405020304" pitchFamily="18" charset="0"/>
                <a:cs typeface="Times New Roman" panose="02020603050405020304" pitchFamily="18" charset="0"/>
              </a:rPr>
              <a:t> </a:t>
            </a:r>
            <a:r>
              <a:rPr lang="en-US" altLang="en-US" sz="2000" dirty="0" err="1">
                <a:solidFill>
                  <a:srgbClr val="0000FF"/>
                </a:solidFill>
                <a:latin typeface="Times New Roman" panose="02020603050405020304" pitchFamily="18" charset="0"/>
                <a:cs typeface="Times New Roman" panose="02020603050405020304" pitchFamily="18" charset="0"/>
              </a:rPr>
              <a:t>ngắn</a:t>
            </a:r>
            <a:r>
              <a:rPr lang="en-US" altLang="en-US" sz="2000" dirty="0">
                <a:solidFill>
                  <a:srgbClr val="0000FF"/>
                </a:solidFill>
                <a:latin typeface="Times New Roman" panose="02020603050405020304" pitchFamily="18" charset="0"/>
                <a:cs typeface="Times New Roman" panose="02020603050405020304" pitchFamily="18" charset="0"/>
              </a:rPr>
              <a:t> </a:t>
            </a:r>
            <a:r>
              <a:rPr lang="en-US" altLang="en-US" sz="2000" dirty="0" err="1">
                <a:solidFill>
                  <a:srgbClr val="0000FF"/>
                </a:solidFill>
                <a:latin typeface="Times New Roman" panose="02020603050405020304" pitchFamily="18" charset="0"/>
                <a:cs typeface="Times New Roman" panose="02020603050405020304" pitchFamily="18" charset="0"/>
              </a:rPr>
              <a:t>gọn</a:t>
            </a:r>
            <a:r>
              <a:rPr lang="en-US" altLang="en-US" sz="2000" dirty="0">
                <a:solidFill>
                  <a:srgbClr val="0000FF"/>
                </a:solidFill>
                <a:latin typeface="Times New Roman" panose="02020603050405020304" pitchFamily="18" charset="0"/>
                <a:cs typeface="Times New Roman" panose="02020603050405020304" pitchFamily="18" charset="0"/>
              </a:rPr>
              <a:t>, </a:t>
            </a:r>
            <a:r>
              <a:rPr lang="en-US" altLang="en-US" sz="2000" dirty="0" err="1">
                <a:solidFill>
                  <a:srgbClr val="0000FF"/>
                </a:solidFill>
                <a:latin typeface="Times New Roman" panose="02020603050405020304" pitchFamily="18" charset="0"/>
                <a:cs typeface="Times New Roman" panose="02020603050405020304" pitchFamily="18" charset="0"/>
              </a:rPr>
              <a:t>nhẹ</a:t>
            </a:r>
            <a:r>
              <a:rPr lang="en-US" altLang="en-US" sz="2000" dirty="0">
                <a:solidFill>
                  <a:srgbClr val="0000FF"/>
                </a:solidFill>
                <a:latin typeface="Times New Roman" panose="02020603050405020304" pitchFamily="18" charset="0"/>
                <a:cs typeface="Times New Roman" panose="02020603050405020304" pitchFamily="18" charset="0"/>
              </a:rPr>
              <a:t> </a:t>
            </a:r>
            <a:r>
              <a:rPr lang="en-US" altLang="en-US" sz="2000" dirty="0" err="1">
                <a:solidFill>
                  <a:srgbClr val="0000FF"/>
                </a:solidFill>
                <a:latin typeface="Times New Roman" panose="02020603050405020304" pitchFamily="18" charset="0"/>
                <a:cs typeface="Times New Roman" panose="02020603050405020304" pitchFamily="18" charset="0"/>
              </a:rPr>
              <a:t>nhàng</a:t>
            </a:r>
            <a:r>
              <a:rPr lang="en-US" altLang="en-US" sz="2000" dirty="0">
                <a:solidFill>
                  <a:srgbClr val="0000FF"/>
                </a:solidFill>
                <a:latin typeface="Times New Roman" panose="02020603050405020304" pitchFamily="18" charset="0"/>
                <a:cs typeface="Times New Roman" panose="02020603050405020304" pitchFamily="18" charset="0"/>
              </a:rPr>
              <a:t>; </a:t>
            </a:r>
            <a:r>
              <a:rPr lang="en-US" altLang="en-US" sz="2000" dirty="0" err="1">
                <a:solidFill>
                  <a:srgbClr val="0000FF"/>
                </a:solidFill>
                <a:latin typeface="Times New Roman" panose="02020603050405020304" pitchFamily="18" charset="0"/>
                <a:cs typeface="Times New Roman" panose="02020603050405020304" pitchFamily="18" charset="0"/>
              </a:rPr>
              <a:t>Điệp</a:t>
            </a:r>
            <a:r>
              <a:rPr lang="en-US" altLang="en-US" sz="2000" dirty="0">
                <a:solidFill>
                  <a:srgbClr val="0000FF"/>
                </a:solidFill>
                <a:latin typeface="Times New Roman" panose="02020603050405020304" pitchFamily="18" charset="0"/>
                <a:cs typeface="Times New Roman" panose="02020603050405020304" pitchFamily="18" charset="0"/>
              </a:rPr>
              <a:t> </a:t>
            </a:r>
            <a:r>
              <a:rPr lang="en-US" altLang="en-US" sz="2000" dirty="0" err="1">
                <a:solidFill>
                  <a:srgbClr val="0000FF"/>
                </a:solidFill>
                <a:latin typeface="Times New Roman" panose="02020603050405020304" pitchFamily="18" charset="0"/>
                <a:cs typeface="Times New Roman" panose="02020603050405020304" pitchFamily="18" charset="0"/>
              </a:rPr>
              <a:t>từ</a:t>
            </a:r>
            <a:r>
              <a:rPr lang="en-US" altLang="en-US" sz="2000" dirty="0">
                <a:solidFill>
                  <a:srgbClr val="0000FF"/>
                </a:solidFill>
                <a:latin typeface="Times New Roman" panose="02020603050405020304" pitchFamily="18" charset="0"/>
                <a:cs typeface="Times New Roman" panose="02020603050405020304" pitchFamily="18" charset="0"/>
              </a:rPr>
              <a:t>, </a:t>
            </a:r>
            <a:r>
              <a:rPr lang="en-US" altLang="en-US" sz="2000" dirty="0" err="1">
                <a:solidFill>
                  <a:srgbClr val="0000FF"/>
                </a:solidFill>
                <a:latin typeface="Times New Roman" panose="02020603050405020304" pitchFamily="18" charset="0"/>
                <a:cs typeface="Times New Roman" panose="02020603050405020304" pitchFamily="18" charset="0"/>
              </a:rPr>
              <a:t>cặp</a:t>
            </a:r>
            <a:r>
              <a:rPr lang="en-US" altLang="en-US" sz="2000" dirty="0">
                <a:solidFill>
                  <a:srgbClr val="0000FF"/>
                </a:solidFill>
                <a:latin typeface="Times New Roman" panose="02020603050405020304" pitchFamily="18" charset="0"/>
                <a:cs typeface="Times New Roman" panose="02020603050405020304" pitchFamily="18" charset="0"/>
              </a:rPr>
              <a:t> </a:t>
            </a:r>
            <a:r>
              <a:rPr lang="en-US" altLang="en-US" sz="2000" dirty="0" err="1">
                <a:solidFill>
                  <a:srgbClr val="0000FF"/>
                </a:solidFill>
                <a:latin typeface="Times New Roman" panose="02020603050405020304" pitchFamily="18" charset="0"/>
                <a:cs typeface="Times New Roman" panose="02020603050405020304" pitchFamily="18" charset="0"/>
              </a:rPr>
              <a:t>từ</a:t>
            </a:r>
            <a:r>
              <a:rPr lang="en-US" altLang="en-US" sz="2000" dirty="0">
                <a:solidFill>
                  <a:srgbClr val="0000FF"/>
                </a:solidFill>
                <a:latin typeface="Times New Roman" panose="02020603050405020304" pitchFamily="18" charset="0"/>
                <a:cs typeface="Times New Roman" panose="02020603050405020304" pitchFamily="18" charset="0"/>
              </a:rPr>
              <a:t> </a:t>
            </a:r>
            <a:r>
              <a:rPr lang="en-US" altLang="en-US" sz="2000" dirty="0" err="1">
                <a:solidFill>
                  <a:srgbClr val="0000FF"/>
                </a:solidFill>
                <a:latin typeface="Times New Roman" panose="02020603050405020304" pitchFamily="18" charset="0"/>
                <a:cs typeface="Times New Roman" panose="02020603050405020304" pitchFamily="18" charset="0"/>
              </a:rPr>
              <a:t>sóng</a:t>
            </a:r>
            <a:r>
              <a:rPr lang="en-US" altLang="en-US" sz="2000" dirty="0">
                <a:solidFill>
                  <a:srgbClr val="0000FF"/>
                </a:solidFill>
                <a:latin typeface="Times New Roman" panose="02020603050405020304" pitchFamily="18" charset="0"/>
                <a:cs typeface="Times New Roman" panose="02020603050405020304" pitchFamily="18" charset="0"/>
              </a:rPr>
              <a:t> </a:t>
            </a:r>
            <a:r>
              <a:rPr lang="en-US" altLang="en-US" sz="2000" dirty="0" err="1">
                <a:solidFill>
                  <a:srgbClr val="0000FF"/>
                </a:solidFill>
                <a:latin typeface="Times New Roman" panose="02020603050405020304" pitchFamily="18" charset="0"/>
                <a:cs typeface="Times New Roman" panose="02020603050405020304" pitchFamily="18" charset="0"/>
              </a:rPr>
              <a:t>đôi</a:t>
            </a:r>
            <a:r>
              <a:rPr lang="en-US" altLang="en-US" sz="2000" dirty="0">
                <a:solidFill>
                  <a:srgbClr val="0000FF"/>
                </a:solidFill>
                <a:latin typeface="Times New Roman" panose="02020603050405020304" pitchFamily="18" charset="0"/>
                <a:cs typeface="Times New Roman" panose="02020603050405020304" pitchFamily="18" charset="0"/>
              </a:rPr>
              <a:t> </a:t>
            </a:r>
            <a:r>
              <a:rPr lang="en-US" altLang="en-US" sz="2000" dirty="0" err="1">
                <a:solidFill>
                  <a:srgbClr val="0000FF"/>
                </a:solidFill>
                <a:latin typeface="Times New Roman" panose="02020603050405020304" pitchFamily="18" charset="0"/>
                <a:cs typeface="Times New Roman" panose="02020603050405020304" pitchFamily="18" charset="0"/>
              </a:rPr>
              <a:t>tăng</a:t>
            </a:r>
            <a:r>
              <a:rPr lang="en-US" altLang="en-US" sz="2000" dirty="0">
                <a:solidFill>
                  <a:srgbClr val="0000FF"/>
                </a:solidFill>
                <a:latin typeface="Times New Roman" panose="02020603050405020304" pitchFamily="18" charset="0"/>
                <a:cs typeface="Times New Roman" panose="02020603050405020304" pitchFamily="18" charset="0"/>
              </a:rPr>
              <a:t> </a:t>
            </a:r>
            <a:r>
              <a:rPr lang="en-US" altLang="en-US" sz="2000" dirty="0" err="1">
                <a:solidFill>
                  <a:srgbClr val="0000FF"/>
                </a:solidFill>
                <a:latin typeface="Times New Roman" panose="02020603050405020304" pitchFamily="18" charset="0"/>
                <a:cs typeface="Times New Roman" panose="02020603050405020304" pitchFamily="18" charset="0"/>
              </a:rPr>
              <a:t>tiến</a:t>
            </a:r>
            <a:r>
              <a:rPr lang="en-US" altLang="en-US" sz="2000" dirty="0">
                <a:solidFill>
                  <a:srgbClr val="0000FF"/>
                </a:solidFill>
                <a:latin typeface="Times New Roman" panose="02020603050405020304" pitchFamily="18" charset="0"/>
                <a:cs typeface="Times New Roman" panose="02020603050405020304" pitchFamily="18" charset="0"/>
              </a:rPr>
              <a:t>. </a:t>
            </a:r>
          </a:p>
        </p:txBody>
      </p:sp>
      <p:sp>
        <p:nvSpPr>
          <p:cNvPr id="24" name="Text Box 33"/>
          <p:cNvSpPr txBox="1">
            <a:spLocks noChangeArrowheads="1"/>
          </p:cNvSpPr>
          <p:nvPr/>
        </p:nvSpPr>
        <p:spPr bwMode="auto">
          <a:xfrm>
            <a:off x="9953558" y="4651481"/>
            <a:ext cx="2276474" cy="1631216"/>
          </a:xfrm>
          <a:prstGeom prst="rect">
            <a:avLst/>
          </a:prstGeom>
          <a:noFill/>
          <a:ln>
            <a:noFill/>
          </a:ln>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en-US" altLang="en-US" sz="2000" b="1" dirty="0" err="1">
                <a:solidFill>
                  <a:srgbClr val="0000FF"/>
                </a:solidFill>
                <a:latin typeface="Times New Roman" panose="02020603050405020304" pitchFamily="18" charset="0"/>
                <a:cs typeface="Times New Roman" panose="02020603050405020304" pitchFamily="18" charset="0"/>
              </a:rPr>
              <a:t>Lòng</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yêu</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thương</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bao</a:t>
            </a:r>
            <a:r>
              <a:rPr lang="en-US" altLang="en-US" sz="2000" b="1" dirty="0">
                <a:solidFill>
                  <a:srgbClr val="0000FF"/>
                </a:solidFill>
                <a:latin typeface="Times New Roman" panose="02020603050405020304" pitchFamily="18" charset="0"/>
                <a:cs typeface="Times New Roman" panose="02020603050405020304" pitchFamily="18" charset="0"/>
              </a:rPr>
              <a:t> la, </a:t>
            </a:r>
            <a:r>
              <a:rPr lang="en-US" altLang="en-US" sz="2000" b="1" dirty="0" err="1">
                <a:solidFill>
                  <a:srgbClr val="0000FF"/>
                </a:solidFill>
                <a:latin typeface="Times New Roman" panose="02020603050405020304" pitchFamily="18" charset="0"/>
                <a:cs typeface="Times New Roman" panose="02020603050405020304" pitchFamily="18" charset="0"/>
              </a:rPr>
              <a:t>rộng</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lớn</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của</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Bác</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dành</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cho</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bộ</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đội</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và</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dân</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công</a:t>
            </a:r>
            <a:r>
              <a:rPr lang="en-US" altLang="en-US" sz="2000" b="1" dirty="0">
                <a:solidFill>
                  <a:srgbClr val="0000FF"/>
                </a:solidFill>
                <a:latin typeface="Times New Roman" panose="02020603050405020304" pitchFamily="18" charset="0"/>
                <a:cs typeface="Times New Roman" panose="02020603050405020304" pitchFamily="18" charset="0"/>
              </a:rPr>
              <a:t>.</a:t>
            </a:r>
          </a:p>
        </p:txBody>
      </p:sp>
      <p:sp>
        <p:nvSpPr>
          <p:cNvPr id="25" name="Line 22"/>
          <p:cNvSpPr>
            <a:spLocks noChangeShapeType="1"/>
          </p:cNvSpPr>
          <p:nvPr/>
        </p:nvSpPr>
        <p:spPr bwMode="auto">
          <a:xfrm>
            <a:off x="6848475" y="1482017"/>
            <a:ext cx="457200" cy="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26" name="Line 22"/>
          <p:cNvSpPr>
            <a:spLocks noChangeShapeType="1"/>
          </p:cNvSpPr>
          <p:nvPr/>
        </p:nvSpPr>
        <p:spPr bwMode="auto">
          <a:xfrm>
            <a:off x="2052398" y="1301863"/>
            <a:ext cx="457200" cy="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27" name="Line 22"/>
          <p:cNvSpPr>
            <a:spLocks noChangeShapeType="1"/>
          </p:cNvSpPr>
          <p:nvPr/>
        </p:nvSpPr>
        <p:spPr bwMode="auto">
          <a:xfrm>
            <a:off x="9125311" y="1625029"/>
            <a:ext cx="457200" cy="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28" name="Line 22"/>
          <p:cNvSpPr>
            <a:spLocks noChangeShapeType="1"/>
          </p:cNvSpPr>
          <p:nvPr/>
        </p:nvSpPr>
        <p:spPr bwMode="auto">
          <a:xfrm>
            <a:off x="1938339" y="3193290"/>
            <a:ext cx="457200" cy="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29" name="Line 22"/>
          <p:cNvSpPr>
            <a:spLocks noChangeShapeType="1"/>
          </p:cNvSpPr>
          <p:nvPr/>
        </p:nvSpPr>
        <p:spPr bwMode="auto">
          <a:xfrm>
            <a:off x="6671117" y="3144834"/>
            <a:ext cx="457200" cy="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30" name="Line 22"/>
          <p:cNvSpPr>
            <a:spLocks noChangeShapeType="1"/>
          </p:cNvSpPr>
          <p:nvPr/>
        </p:nvSpPr>
        <p:spPr bwMode="auto">
          <a:xfrm>
            <a:off x="9125311" y="3144833"/>
            <a:ext cx="457200" cy="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31" name="Line 22"/>
          <p:cNvSpPr>
            <a:spLocks noChangeShapeType="1"/>
          </p:cNvSpPr>
          <p:nvPr/>
        </p:nvSpPr>
        <p:spPr bwMode="auto">
          <a:xfrm>
            <a:off x="1981200" y="5132457"/>
            <a:ext cx="457200" cy="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32" name="Line 22"/>
          <p:cNvSpPr>
            <a:spLocks noChangeShapeType="1"/>
          </p:cNvSpPr>
          <p:nvPr/>
        </p:nvSpPr>
        <p:spPr bwMode="auto">
          <a:xfrm>
            <a:off x="6671117" y="5298673"/>
            <a:ext cx="457200" cy="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33" name="Line 22"/>
          <p:cNvSpPr>
            <a:spLocks noChangeShapeType="1"/>
          </p:cNvSpPr>
          <p:nvPr/>
        </p:nvSpPr>
        <p:spPr bwMode="auto">
          <a:xfrm>
            <a:off x="9496425" y="5264311"/>
            <a:ext cx="457200" cy="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34" name="AutoShape 3"/>
          <p:cNvSpPr>
            <a:spLocks noChangeArrowheads="1"/>
          </p:cNvSpPr>
          <p:nvPr/>
        </p:nvSpPr>
        <p:spPr bwMode="gray">
          <a:xfrm>
            <a:off x="1" y="24605"/>
            <a:ext cx="12006286" cy="574675"/>
          </a:xfrm>
          <a:prstGeom prst="roundRect">
            <a:avLst>
              <a:gd name="adj" fmla="val 50000"/>
            </a:avLst>
          </a:prstGeom>
          <a:solidFill>
            <a:srgbClr val="D7F5D7"/>
          </a:solidFill>
          <a:ln w="38100" algn="ctr">
            <a:noFill/>
            <a:round/>
            <a:headEnd/>
            <a:tailEnd/>
          </a:ln>
          <a:effectLst>
            <a:outerShdw dist="63500" dir="3187806" algn="ctr" rotWithShape="0">
              <a:srgbClr val="001D3A"/>
            </a:outerShdw>
          </a:effectLst>
        </p:spPr>
        <p:txBody>
          <a:bodyPr wrap="none" anchor="ctr"/>
          <a:lstStyle/>
          <a:p>
            <a:pPr algn="ctr">
              <a:spcBef>
                <a:spcPct val="0"/>
              </a:spcBef>
              <a:defRPr/>
            </a:pPr>
            <a:r>
              <a:rPr lang="en-US" sz="2800" b="1" dirty="0" err="1">
                <a:solidFill>
                  <a:srgbClr val="FF0000"/>
                </a:solidFill>
                <a:latin typeface="Times New Roman" pitchFamily="18" charset="0"/>
                <a:cs typeface="Times New Roman" pitchFamily="18" charset="0"/>
              </a:rPr>
              <a:t>Hình</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ảnh</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Bác</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trong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lần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đầu</a:t>
            </a:r>
            <a:r>
              <a:rPr lang="en-US" sz="2800" b="1" dirty="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tiên</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và</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lần</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thứ</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ba</a:t>
            </a:r>
            <a:r>
              <a:rPr lang="en-US" sz="2800" b="1" dirty="0" smtClean="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anh</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đội</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viên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thức</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dậy</a:t>
            </a:r>
            <a:endParaRPr lang="vi-VN" sz="2800" b="1" noProof="1">
              <a:ln w="1905">
                <a:solidFill>
                  <a:srgbClr val="000066"/>
                </a:solidFill>
              </a:ln>
              <a:blipFill>
                <a:blip r:embed="rId2"/>
                <a:tile tx="0" ty="0" sx="100000" sy="100000" flip="none" algn="tl"/>
              </a:blipFill>
              <a:effectLst>
                <a:innerShdw blurRad="69850" dist="43180" dir="5400000">
                  <a:srgbClr val="FF0000">
                    <a:alpha val="65000"/>
                  </a:srgbClr>
                </a:innerShdw>
              </a:effectLst>
              <a:cs typeface="Times New Roman" pitchFamily="18" charset="0"/>
            </a:endParaRPr>
          </a:p>
        </p:txBody>
      </p:sp>
    </p:spTree>
    <p:extLst>
      <p:ext uri="{BB962C8B-B14F-4D97-AF65-F5344CB8AC3E}">
        <p14:creationId xmlns:p14="http://schemas.microsoft.com/office/powerpoint/2010/main" val="398281417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723"/>
                                        </p:tgtEl>
                                        <p:attrNameLst>
                                          <p:attrName>style.visibility</p:attrName>
                                        </p:attrNameLst>
                                      </p:cBhvr>
                                      <p:to>
                                        <p:strVal val="visible"/>
                                      </p:to>
                                    </p:set>
                                    <p:animEffect transition="in" filter="barn(inVertical)">
                                      <p:cBhvr>
                                        <p:cTn id="7" dur="500"/>
                                        <p:tgtEl>
                                          <p:spTgt spid="3072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0724"/>
                                        </p:tgtEl>
                                        <p:attrNameLst>
                                          <p:attrName>style.visibility</p:attrName>
                                        </p:attrNameLst>
                                      </p:cBhvr>
                                      <p:to>
                                        <p:strVal val="visible"/>
                                      </p:to>
                                    </p:set>
                                    <p:animEffect transition="in" filter="barn(inVertical)">
                                      <p:cBhvr>
                                        <p:cTn id="12" dur="500"/>
                                        <p:tgtEl>
                                          <p:spTgt spid="30724"/>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wipe(left)">
                                      <p:cBhvr>
                                        <p:cTn id="15" dur="200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ipe(left)">
                                      <p:cBhvr>
                                        <p:cTn id="20" dur="2000"/>
                                        <p:tgtEl>
                                          <p:spTgt spid="25"/>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30729"/>
                                        </p:tgtEl>
                                        <p:attrNameLst>
                                          <p:attrName>style.visibility</p:attrName>
                                        </p:attrNameLst>
                                      </p:cBhvr>
                                      <p:to>
                                        <p:strVal val="visible"/>
                                      </p:to>
                                    </p:set>
                                    <p:animEffect transition="in" filter="wipe(down)">
                                      <p:cBhvr>
                                        <p:cTn id="23" dur="500"/>
                                        <p:tgtEl>
                                          <p:spTgt spid="3072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wipe(left)">
                                      <p:cBhvr>
                                        <p:cTn id="28" dur="2000"/>
                                        <p:tgtEl>
                                          <p:spTgt spid="27"/>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30726"/>
                                        </p:tgtEl>
                                        <p:attrNameLst>
                                          <p:attrName>style.visibility</p:attrName>
                                        </p:attrNameLst>
                                      </p:cBhvr>
                                      <p:to>
                                        <p:strVal val="visible"/>
                                      </p:to>
                                    </p:set>
                                    <p:animEffect transition="in" filter="wipe(down)">
                                      <p:cBhvr>
                                        <p:cTn id="31" dur="500"/>
                                        <p:tgtEl>
                                          <p:spTgt spid="30726"/>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30731"/>
                                        </p:tgtEl>
                                        <p:attrNameLst>
                                          <p:attrName>style.visibility</p:attrName>
                                        </p:attrNameLst>
                                      </p:cBhvr>
                                      <p:to>
                                        <p:strVal val="visible"/>
                                      </p:to>
                                    </p:set>
                                    <p:animEffect transition="in" filter="barn(inVertical)">
                                      <p:cBhvr>
                                        <p:cTn id="36" dur="500"/>
                                        <p:tgtEl>
                                          <p:spTgt spid="30731"/>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28"/>
                                        </p:tgtEl>
                                        <p:attrNameLst>
                                          <p:attrName>style.visibility</p:attrName>
                                        </p:attrNameLst>
                                      </p:cBhvr>
                                      <p:to>
                                        <p:strVal val="visible"/>
                                      </p:to>
                                    </p:set>
                                    <p:animEffect transition="in" filter="wipe(left)">
                                      <p:cBhvr>
                                        <p:cTn id="41" dur="2000"/>
                                        <p:tgtEl>
                                          <p:spTgt spid="28"/>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30733"/>
                                        </p:tgtEl>
                                        <p:attrNameLst>
                                          <p:attrName>style.visibility</p:attrName>
                                        </p:attrNameLst>
                                      </p:cBhvr>
                                      <p:to>
                                        <p:strVal val="visible"/>
                                      </p:to>
                                    </p:set>
                                    <p:animEffect transition="in" filter="barn(inVertical)">
                                      <p:cBhvr>
                                        <p:cTn id="44" dur="500"/>
                                        <p:tgtEl>
                                          <p:spTgt spid="30733"/>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29"/>
                                        </p:tgtEl>
                                        <p:attrNameLst>
                                          <p:attrName>style.visibility</p:attrName>
                                        </p:attrNameLst>
                                      </p:cBhvr>
                                      <p:to>
                                        <p:strVal val="visible"/>
                                      </p:to>
                                    </p:set>
                                    <p:animEffect transition="in" filter="wipe(left)">
                                      <p:cBhvr>
                                        <p:cTn id="49" dur="2000"/>
                                        <p:tgtEl>
                                          <p:spTgt spid="29"/>
                                        </p:tgtEl>
                                      </p:cBhvr>
                                    </p:animEffect>
                                  </p:childTnLst>
                                </p:cTn>
                              </p:par>
                              <p:par>
                                <p:cTn id="50" presetID="6" presetClass="entr" presetSubtype="16" fill="hold" grpId="0" nodeType="withEffect">
                                  <p:stCondLst>
                                    <p:cond delay="0"/>
                                  </p:stCondLst>
                                  <p:childTnLst>
                                    <p:set>
                                      <p:cBhvr>
                                        <p:cTn id="51" dur="1" fill="hold">
                                          <p:stCondLst>
                                            <p:cond delay="0"/>
                                          </p:stCondLst>
                                        </p:cTn>
                                        <p:tgtEl>
                                          <p:spTgt spid="30735"/>
                                        </p:tgtEl>
                                        <p:attrNameLst>
                                          <p:attrName>style.visibility</p:attrName>
                                        </p:attrNameLst>
                                      </p:cBhvr>
                                      <p:to>
                                        <p:strVal val="visible"/>
                                      </p:to>
                                    </p:set>
                                    <p:animEffect transition="in" filter="circle(in)">
                                      <p:cBhvr>
                                        <p:cTn id="52" dur="2000"/>
                                        <p:tgtEl>
                                          <p:spTgt spid="30735"/>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30"/>
                                        </p:tgtEl>
                                        <p:attrNameLst>
                                          <p:attrName>style.visibility</p:attrName>
                                        </p:attrNameLst>
                                      </p:cBhvr>
                                      <p:to>
                                        <p:strVal val="visible"/>
                                      </p:to>
                                    </p:set>
                                    <p:animEffect transition="in" filter="wipe(left)">
                                      <p:cBhvr>
                                        <p:cTn id="57" dur="2000"/>
                                        <p:tgtEl>
                                          <p:spTgt spid="30"/>
                                        </p:tgtEl>
                                      </p:cBhvr>
                                    </p:animEffect>
                                  </p:childTnLst>
                                </p:cTn>
                              </p:par>
                              <p:par>
                                <p:cTn id="58" presetID="16" presetClass="entr" presetSubtype="21" fill="hold" grpId="0" nodeType="withEffect">
                                  <p:stCondLst>
                                    <p:cond delay="0"/>
                                  </p:stCondLst>
                                  <p:childTnLst>
                                    <p:set>
                                      <p:cBhvr>
                                        <p:cTn id="59" dur="1" fill="hold">
                                          <p:stCondLst>
                                            <p:cond delay="0"/>
                                          </p:stCondLst>
                                        </p:cTn>
                                        <p:tgtEl>
                                          <p:spTgt spid="30737"/>
                                        </p:tgtEl>
                                        <p:attrNameLst>
                                          <p:attrName>style.visibility</p:attrName>
                                        </p:attrNameLst>
                                      </p:cBhvr>
                                      <p:to>
                                        <p:strVal val="visible"/>
                                      </p:to>
                                    </p:set>
                                    <p:animEffect transition="in" filter="barn(inVertical)">
                                      <p:cBhvr>
                                        <p:cTn id="60" dur="500"/>
                                        <p:tgtEl>
                                          <p:spTgt spid="30737"/>
                                        </p:tgtEl>
                                      </p:cBhvr>
                                    </p:animEffect>
                                  </p:childTnLst>
                                </p:cTn>
                              </p:par>
                            </p:childTnLst>
                          </p:cTn>
                        </p:par>
                      </p:childTnLst>
                    </p:cTn>
                  </p:par>
                  <p:par>
                    <p:cTn id="61" fill="hold">
                      <p:stCondLst>
                        <p:cond delay="indefinite"/>
                      </p:stCondLst>
                      <p:childTnLst>
                        <p:par>
                          <p:cTn id="62" fill="hold">
                            <p:stCondLst>
                              <p:cond delay="0"/>
                            </p:stCondLst>
                            <p:childTnLst>
                              <p:par>
                                <p:cTn id="63" presetID="6" presetClass="entr" presetSubtype="16" fill="hold" grpId="0" nodeType="clickEffect">
                                  <p:stCondLst>
                                    <p:cond delay="0"/>
                                  </p:stCondLst>
                                  <p:childTnLst>
                                    <p:set>
                                      <p:cBhvr>
                                        <p:cTn id="64" dur="1" fill="hold">
                                          <p:stCondLst>
                                            <p:cond delay="0"/>
                                          </p:stCondLst>
                                        </p:cTn>
                                        <p:tgtEl>
                                          <p:spTgt spid="18"/>
                                        </p:tgtEl>
                                        <p:attrNameLst>
                                          <p:attrName>style.visibility</p:attrName>
                                        </p:attrNameLst>
                                      </p:cBhvr>
                                      <p:to>
                                        <p:strVal val="visible"/>
                                      </p:to>
                                    </p:set>
                                    <p:animEffect transition="in" filter="circle(in)">
                                      <p:cBhvr>
                                        <p:cTn id="65" dur="2000"/>
                                        <p:tgtEl>
                                          <p:spTgt spid="18"/>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grpId="0" nodeType="clickEffect">
                                  <p:stCondLst>
                                    <p:cond delay="0"/>
                                  </p:stCondLst>
                                  <p:childTnLst>
                                    <p:set>
                                      <p:cBhvr>
                                        <p:cTn id="69" dur="1" fill="hold">
                                          <p:stCondLst>
                                            <p:cond delay="0"/>
                                          </p:stCondLst>
                                        </p:cTn>
                                        <p:tgtEl>
                                          <p:spTgt spid="31"/>
                                        </p:tgtEl>
                                        <p:attrNameLst>
                                          <p:attrName>style.visibility</p:attrName>
                                        </p:attrNameLst>
                                      </p:cBhvr>
                                      <p:to>
                                        <p:strVal val="visible"/>
                                      </p:to>
                                    </p:set>
                                    <p:animEffect transition="in" filter="wipe(left)">
                                      <p:cBhvr>
                                        <p:cTn id="70" dur="2000"/>
                                        <p:tgtEl>
                                          <p:spTgt spid="31"/>
                                        </p:tgtEl>
                                      </p:cBhvr>
                                    </p:animEffect>
                                  </p:childTnLst>
                                </p:cTn>
                              </p:par>
                              <p:par>
                                <p:cTn id="71" presetID="16" presetClass="entr" presetSubtype="21" fill="hold" grpId="0" nodeType="withEffect">
                                  <p:stCondLst>
                                    <p:cond delay="0"/>
                                  </p:stCondLst>
                                  <p:childTnLst>
                                    <p:set>
                                      <p:cBhvr>
                                        <p:cTn id="72" dur="1" fill="hold">
                                          <p:stCondLst>
                                            <p:cond delay="0"/>
                                          </p:stCondLst>
                                        </p:cTn>
                                        <p:tgtEl>
                                          <p:spTgt spid="20"/>
                                        </p:tgtEl>
                                        <p:attrNameLst>
                                          <p:attrName>style.visibility</p:attrName>
                                        </p:attrNameLst>
                                      </p:cBhvr>
                                      <p:to>
                                        <p:strVal val="visible"/>
                                      </p:to>
                                    </p:set>
                                    <p:animEffect transition="in" filter="barn(inVertical)">
                                      <p:cBhvr>
                                        <p:cTn id="73" dur="500"/>
                                        <p:tgtEl>
                                          <p:spTgt spid="20"/>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8" fill="hold" grpId="0" nodeType="clickEffect">
                                  <p:stCondLst>
                                    <p:cond delay="0"/>
                                  </p:stCondLst>
                                  <p:childTnLst>
                                    <p:set>
                                      <p:cBhvr>
                                        <p:cTn id="77" dur="1" fill="hold">
                                          <p:stCondLst>
                                            <p:cond delay="0"/>
                                          </p:stCondLst>
                                        </p:cTn>
                                        <p:tgtEl>
                                          <p:spTgt spid="32"/>
                                        </p:tgtEl>
                                        <p:attrNameLst>
                                          <p:attrName>style.visibility</p:attrName>
                                        </p:attrNameLst>
                                      </p:cBhvr>
                                      <p:to>
                                        <p:strVal val="visible"/>
                                      </p:to>
                                    </p:set>
                                    <p:animEffect transition="in" filter="wipe(left)">
                                      <p:cBhvr>
                                        <p:cTn id="78" dur="2000"/>
                                        <p:tgtEl>
                                          <p:spTgt spid="32"/>
                                        </p:tgtEl>
                                      </p:cBhvr>
                                    </p:animEffect>
                                  </p:childTnLst>
                                </p:cTn>
                              </p:par>
                              <p:par>
                                <p:cTn id="79" presetID="6" presetClass="entr" presetSubtype="16" fill="hold" grpId="0" nodeType="withEffect">
                                  <p:stCondLst>
                                    <p:cond delay="0"/>
                                  </p:stCondLst>
                                  <p:childTnLst>
                                    <p:set>
                                      <p:cBhvr>
                                        <p:cTn id="80" dur="1" fill="hold">
                                          <p:stCondLst>
                                            <p:cond delay="0"/>
                                          </p:stCondLst>
                                        </p:cTn>
                                        <p:tgtEl>
                                          <p:spTgt spid="22"/>
                                        </p:tgtEl>
                                        <p:attrNameLst>
                                          <p:attrName>style.visibility</p:attrName>
                                        </p:attrNameLst>
                                      </p:cBhvr>
                                      <p:to>
                                        <p:strVal val="visible"/>
                                      </p:to>
                                    </p:set>
                                    <p:animEffect transition="in" filter="circle(in)">
                                      <p:cBhvr>
                                        <p:cTn id="81" dur="2000"/>
                                        <p:tgtEl>
                                          <p:spTgt spid="22"/>
                                        </p:tgtEl>
                                      </p:cBhvr>
                                    </p:animEffect>
                                  </p:childTnLst>
                                </p:cTn>
                              </p:par>
                            </p:childTnLst>
                          </p:cTn>
                        </p:par>
                      </p:childTnLst>
                    </p:cTn>
                  </p:par>
                  <p:par>
                    <p:cTn id="82" fill="hold">
                      <p:stCondLst>
                        <p:cond delay="indefinite"/>
                      </p:stCondLst>
                      <p:childTnLst>
                        <p:par>
                          <p:cTn id="83" fill="hold">
                            <p:stCondLst>
                              <p:cond delay="0"/>
                            </p:stCondLst>
                            <p:childTnLst>
                              <p:par>
                                <p:cTn id="84" presetID="22" presetClass="entr" presetSubtype="8" fill="hold" grpId="0" nodeType="clickEffect">
                                  <p:stCondLst>
                                    <p:cond delay="0"/>
                                  </p:stCondLst>
                                  <p:childTnLst>
                                    <p:set>
                                      <p:cBhvr>
                                        <p:cTn id="85" dur="1" fill="hold">
                                          <p:stCondLst>
                                            <p:cond delay="0"/>
                                          </p:stCondLst>
                                        </p:cTn>
                                        <p:tgtEl>
                                          <p:spTgt spid="33"/>
                                        </p:tgtEl>
                                        <p:attrNameLst>
                                          <p:attrName>style.visibility</p:attrName>
                                        </p:attrNameLst>
                                      </p:cBhvr>
                                      <p:to>
                                        <p:strVal val="visible"/>
                                      </p:to>
                                    </p:set>
                                    <p:animEffect transition="in" filter="wipe(left)">
                                      <p:cBhvr>
                                        <p:cTn id="86" dur="2000"/>
                                        <p:tgtEl>
                                          <p:spTgt spid="33"/>
                                        </p:tgtEl>
                                      </p:cBhvr>
                                    </p:animEffect>
                                  </p:childTnLst>
                                </p:cTn>
                              </p:par>
                              <p:par>
                                <p:cTn id="87" presetID="16" presetClass="entr" presetSubtype="21" fill="hold" grpId="0" nodeType="withEffect">
                                  <p:stCondLst>
                                    <p:cond delay="0"/>
                                  </p:stCondLst>
                                  <p:childTnLst>
                                    <p:set>
                                      <p:cBhvr>
                                        <p:cTn id="88" dur="1" fill="hold">
                                          <p:stCondLst>
                                            <p:cond delay="0"/>
                                          </p:stCondLst>
                                        </p:cTn>
                                        <p:tgtEl>
                                          <p:spTgt spid="24"/>
                                        </p:tgtEl>
                                        <p:attrNameLst>
                                          <p:attrName>style.visibility</p:attrName>
                                        </p:attrNameLst>
                                      </p:cBhvr>
                                      <p:to>
                                        <p:strVal val="visible"/>
                                      </p:to>
                                    </p:set>
                                    <p:animEffect transition="in" filter="barn(inVertical)">
                                      <p:cBhvr>
                                        <p:cTn id="8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3" grpId="0" animBg="1"/>
      <p:bldP spid="30724" grpId="0" animBg="1"/>
      <p:bldP spid="30726" grpId="0"/>
      <p:bldP spid="30729" grpId="0" animBg="1"/>
      <p:bldP spid="30731" grpId="0"/>
      <p:bldP spid="30733" grpId="0" animBg="1"/>
      <p:bldP spid="30735" grpId="0" animBg="1"/>
      <p:bldP spid="30737" grpId="0"/>
      <p:bldP spid="18" grpId="0" animBg="1"/>
      <p:bldP spid="20" grpId="0" animBg="1"/>
      <p:bldP spid="22" grpId="0" animBg="1"/>
      <p:bldP spid="24" grpId="0"/>
      <p:bldP spid="25" grpId="0" animBg="1"/>
      <p:bldP spid="26" grpId="0" animBg="1"/>
      <p:bldP spid="27" grpId="0" animBg="1"/>
      <p:bldP spid="28" grpId="0" animBg="1"/>
      <p:bldP spid="29" grpId="0" animBg="1"/>
      <p:bldP spid="30" grpId="0" animBg="1"/>
      <p:bldP spid="31" grpId="0" animBg="1"/>
      <p:bldP spid="32" grpId="0" animBg="1"/>
      <p:bldP spid="3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6">
            <a:extLst>
              <a:ext uri="{FF2B5EF4-FFF2-40B4-BE49-F238E27FC236}">
                <a16:creationId xmlns="" xmlns:a16="http://schemas.microsoft.com/office/drawing/2014/main" id="{C3E757AF-923C-4316-A96E-EF826A3A7C6E}"/>
              </a:ext>
            </a:extLst>
          </p:cNvPr>
          <p:cNvPicPr>
            <a:picLocks noChangeAspect="1"/>
          </p:cNvPicPr>
          <p:nvPr/>
        </p:nvPicPr>
        <p:blipFill>
          <a:blip r:embed="rId2"/>
          <a:stretch>
            <a:fillRect/>
          </a:stretch>
        </p:blipFill>
        <p:spPr>
          <a:xfrm>
            <a:off x="2033706" y="1288223"/>
            <a:ext cx="925647" cy="1264684"/>
          </a:xfrm>
          <a:prstGeom prst="rect">
            <a:avLst/>
          </a:prstGeom>
        </p:spPr>
      </p:pic>
      <p:pic>
        <p:nvPicPr>
          <p:cNvPr id="5" name="图片 17">
            <a:extLst>
              <a:ext uri="{FF2B5EF4-FFF2-40B4-BE49-F238E27FC236}">
                <a16:creationId xmlns="" xmlns:a16="http://schemas.microsoft.com/office/drawing/2014/main" id="{F3203EF4-01EE-45E0-AB60-852B9CE13318}"/>
              </a:ext>
            </a:extLst>
          </p:cNvPr>
          <p:cNvPicPr>
            <a:picLocks noChangeAspect="1"/>
          </p:cNvPicPr>
          <p:nvPr/>
        </p:nvPicPr>
        <p:blipFill>
          <a:blip r:embed="rId2"/>
          <a:stretch>
            <a:fillRect/>
          </a:stretch>
        </p:blipFill>
        <p:spPr>
          <a:xfrm>
            <a:off x="2380386" y="2821124"/>
            <a:ext cx="674126" cy="1091523"/>
          </a:xfrm>
          <a:prstGeom prst="rect">
            <a:avLst/>
          </a:prstGeom>
        </p:spPr>
      </p:pic>
      <p:sp>
        <p:nvSpPr>
          <p:cNvPr id="6" name="矩形 19">
            <a:extLst>
              <a:ext uri="{FF2B5EF4-FFF2-40B4-BE49-F238E27FC236}">
                <a16:creationId xmlns="" xmlns:a16="http://schemas.microsoft.com/office/drawing/2014/main" id="{32BA4F5E-9EC4-4662-BB65-C5679A75473E}"/>
              </a:ext>
            </a:extLst>
          </p:cNvPr>
          <p:cNvSpPr/>
          <p:nvPr/>
        </p:nvSpPr>
        <p:spPr>
          <a:xfrm>
            <a:off x="3082169" y="1288223"/>
            <a:ext cx="4246465" cy="584775"/>
          </a:xfrm>
          <a:prstGeom prst="rect">
            <a:avLst/>
          </a:prstGeom>
          <a:solidFill>
            <a:schemeClr val="accent4">
              <a:lumMod val="60000"/>
              <a:lumOff val="40000"/>
            </a:schemeClr>
          </a:solidFill>
        </p:spPr>
        <p:txBody>
          <a:bodyPr wrap="square">
            <a:spAutoFit/>
          </a:bodyPr>
          <a:lstStyle/>
          <a:p>
            <a:pPr eaLnBrk="0" fontAlgn="base" hangingPunct="0">
              <a:spcBef>
                <a:spcPct val="0"/>
              </a:spcBef>
              <a:spcAft>
                <a:spcPct val="0"/>
              </a:spcAft>
            </a:pPr>
            <a:r>
              <a:rPr lang="en-US" altLang="en-US" sz="3200" dirty="0">
                <a:solidFill>
                  <a:prstClr val="black"/>
                </a:solidFill>
                <a:latin typeface="Times New Roman" panose="02020603050405020304" pitchFamily="18" charset="0"/>
                <a:cs typeface="Times New Roman" panose="02020603050405020304" pitchFamily="18" charset="0"/>
              </a:rPr>
              <a:t>- </a:t>
            </a:r>
            <a:r>
              <a:rPr lang="en-US" altLang="en-US" sz="3200" dirty="0" err="1">
                <a:solidFill>
                  <a:prstClr val="black"/>
                </a:solidFill>
                <a:latin typeface="Times New Roman" panose="02020603050405020304" pitchFamily="18" charset="0"/>
                <a:cs typeface="Times New Roman" panose="02020603050405020304" pitchFamily="18" charset="0"/>
              </a:rPr>
              <a:t>Thái</a:t>
            </a:r>
            <a:r>
              <a:rPr lang="en-US" altLang="en-US" sz="3200" dirty="0">
                <a:solidFill>
                  <a:prstClr val="black"/>
                </a:solidFill>
                <a:latin typeface="Times New Roman" panose="02020603050405020304" pitchFamily="18" charset="0"/>
                <a:cs typeface="Times New Roman" panose="02020603050405020304" pitchFamily="18" charset="0"/>
              </a:rPr>
              <a:t> </a:t>
            </a:r>
            <a:r>
              <a:rPr lang="en-US" altLang="en-US" sz="3200" dirty="0" err="1">
                <a:solidFill>
                  <a:prstClr val="black"/>
                </a:solidFill>
                <a:latin typeface="Times New Roman" panose="02020603050405020304" pitchFamily="18" charset="0"/>
                <a:cs typeface="Times New Roman" panose="02020603050405020304" pitchFamily="18" charset="0"/>
              </a:rPr>
              <a:t>độ</a:t>
            </a:r>
            <a:r>
              <a:rPr lang="en-US" altLang="en-US" sz="3200" dirty="0">
                <a:solidFill>
                  <a:prstClr val="black"/>
                </a:solidFill>
                <a:latin typeface="Times New Roman" panose="02020603050405020304" pitchFamily="18" charset="0"/>
                <a:cs typeface="Times New Roman" panose="02020603050405020304" pitchFamily="18" charset="0"/>
              </a:rPr>
              <a:t>:</a:t>
            </a:r>
          </a:p>
        </p:txBody>
      </p:sp>
      <p:sp>
        <p:nvSpPr>
          <p:cNvPr id="7" name="矩形 20">
            <a:extLst>
              <a:ext uri="{FF2B5EF4-FFF2-40B4-BE49-F238E27FC236}">
                <a16:creationId xmlns="" xmlns:a16="http://schemas.microsoft.com/office/drawing/2014/main" id="{62897B01-07E6-40D1-B00D-B92980869C8D}"/>
              </a:ext>
            </a:extLst>
          </p:cNvPr>
          <p:cNvSpPr/>
          <p:nvPr/>
        </p:nvSpPr>
        <p:spPr>
          <a:xfrm>
            <a:off x="3319487" y="3028741"/>
            <a:ext cx="3850428" cy="584775"/>
          </a:xfrm>
          <a:prstGeom prst="rect">
            <a:avLst/>
          </a:prstGeom>
          <a:solidFill>
            <a:schemeClr val="accent5">
              <a:lumMod val="60000"/>
              <a:lumOff val="40000"/>
            </a:schemeClr>
          </a:solidFill>
        </p:spPr>
        <p:txBody>
          <a:bodyPr wrap="square">
            <a:spAutoFit/>
          </a:bodyPr>
          <a:lstStyle/>
          <a:p>
            <a:pPr eaLnBrk="0" fontAlgn="base" hangingPunct="0">
              <a:spcBef>
                <a:spcPct val="0"/>
              </a:spcBef>
              <a:spcAft>
                <a:spcPct val="0"/>
              </a:spcAft>
              <a:buFontTx/>
              <a:buChar char="-"/>
            </a:pPr>
            <a:r>
              <a:rPr lang="en-US" altLang="en-US" sz="3200" dirty="0">
                <a:solidFill>
                  <a:prstClr val="black"/>
                </a:solidFill>
                <a:latin typeface="Times New Roman" panose="02020603050405020304" pitchFamily="18" charset="0"/>
                <a:cs typeface="Times New Roman" panose="02020603050405020304" pitchFamily="18" charset="0"/>
              </a:rPr>
              <a:t> </a:t>
            </a:r>
            <a:r>
              <a:rPr lang="en-US" altLang="en-US" sz="3200" dirty="0" err="1">
                <a:solidFill>
                  <a:prstClr val="black"/>
                </a:solidFill>
                <a:latin typeface="Times New Roman" panose="02020603050405020304" pitchFamily="18" charset="0"/>
                <a:cs typeface="Times New Roman" panose="02020603050405020304" pitchFamily="18" charset="0"/>
              </a:rPr>
              <a:t>Hành</a:t>
            </a:r>
            <a:r>
              <a:rPr lang="en-US" altLang="en-US" sz="3200" dirty="0">
                <a:solidFill>
                  <a:prstClr val="black"/>
                </a:solidFill>
                <a:latin typeface="Times New Roman" panose="02020603050405020304" pitchFamily="18" charset="0"/>
                <a:cs typeface="Times New Roman" panose="02020603050405020304" pitchFamily="18" charset="0"/>
              </a:rPr>
              <a:t> </a:t>
            </a:r>
            <a:r>
              <a:rPr lang="en-US" altLang="en-US" sz="3200" dirty="0" err="1">
                <a:solidFill>
                  <a:prstClr val="black"/>
                </a:solidFill>
                <a:latin typeface="Times New Roman" panose="02020603050405020304" pitchFamily="18" charset="0"/>
                <a:cs typeface="Times New Roman" panose="02020603050405020304" pitchFamily="18" charset="0"/>
              </a:rPr>
              <a:t>động</a:t>
            </a:r>
            <a:endParaRPr lang="en-US" altLang="en-US" sz="3200" dirty="0">
              <a:solidFill>
                <a:prstClr val="black"/>
              </a:solidFill>
              <a:latin typeface="Times New Roman" panose="02020603050405020304" pitchFamily="18" charset="0"/>
              <a:cs typeface="Times New Roman" panose="02020603050405020304" pitchFamily="18" charset="0"/>
            </a:endParaRPr>
          </a:p>
        </p:txBody>
      </p:sp>
      <p:grpSp>
        <p:nvGrpSpPr>
          <p:cNvPr id="8" name="组合 2">
            <a:extLst>
              <a:ext uri="{FF2B5EF4-FFF2-40B4-BE49-F238E27FC236}">
                <a16:creationId xmlns="" xmlns:a16="http://schemas.microsoft.com/office/drawing/2014/main" id="{C808F409-C1CA-4782-BA66-648FB1A6A4CC}"/>
              </a:ext>
            </a:extLst>
          </p:cNvPr>
          <p:cNvGrpSpPr/>
          <p:nvPr/>
        </p:nvGrpSpPr>
        <p:grpSpPr>
          <a:xfrm>
            <a:off x="-36242" y="1725823"/>
            <a:ext cx="2705166" cy="5251413"/>
            <a:chOff x="1382261" y="1744594"/>
            <a:chExt cx="3126422" cy="3997827"/>
          </a:xfrm>
        </p:grpSpPr>
        <p:pic>
          <p:nvPicPr>
            <p:cNvPr id="9" name="图片 5">
              <a:extLst>
                <a:ext uri="{FF2B5EF4-FFF2-40B4-BE49-F238E27FC236}">
                  <a16:creationId xmlns="" xmlns:a16="http://schemas.microsoft.com/office/drawing/2014/main" id="{BF781B12-8258-4D9C-AF07-C0C5A7429E03}"/>
                </a:ext>
              </a:extLst>
            </p:cNvPr>
            <p:cNvPicPr>
              <a:picLocks noChangeAspect="1"/>
            </p:cNvPicPr>
            <p:nvPr/>
          </p:nvPicPr>
          <p:blipFill>
            <a:blip r:embed="rId2"/>
            <a:stretch>
              <a:fillRect/>
            </a:stretch>
          </p:blipFill>
          <p:spPr>
            <a:xfrm>
              <a:off x="1382261" y="1744594"/>
              <a:ext cx="3126422" cy="3997827"/>
            </a:xfrm>
            <a:prstGeom prst="rect">
              <a:avLst/>
            </a:prstGeom>
          </p:spPr>
        </p:pic>
        <p:sp>
          <p:nvSpPr>
            <p:cNvPr id="10" name="椭圆 1">
              <a:extLst>
                <a:ext uri="{FF2B5EF4-FFF2-40B4-BE49-F238E27FC236}">
                  <a16:creationId xmlns="" xmlns:a16="http://schemas.microsoft.com/office/drawing/2014/main" id="{49E4444B-0DB0-441F-9930-684FB6ECD0EC}"/>
                </a:ext>
              </a:extLst>
            </p:cNvPr>
            <p:cNvSpPr/>
            <p:nvPr/>
          </p:nvSpPr>
          <p:spPr>
            <a:xfrm>
              <a:off x="2181245" y="2764750"/>
              <a:ext cx="1412938" cy="2115651"/>
            </a:xfrm>
            <a:prstGeom prst="ellipse">
              <a:avLst/>
            </a:prstGeom>
            <a:solidFill>
              <a:schemeClr val="bg1"/>
            </a:solidFill>
            <a:ln w="28575">
              <a:solidFill>
                <a:srgbClr val="2020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Helvetica" panose="020B0604020202030204" pitchFamily="34" charset="0"/>
              </a:endParaRPr>
            </a:p>
          </p:txBody>
        </p:sp>
      </p:grpSp>
      <p:pic>
        <p:nvPicPr>
          <p:cNvPr id="11" name="图片 17">
            <a:extLst>
              <a:ext uri="{FF2B5EF4-FFF2-40B4-BE49-F238E27FC236}">
                <a16:creationId xmlns="" xmlns:a16="http://schemas.microsoft.com/office/drawing/2014/main" id="{3B6D21D5-8DE7-4BEA-8AC7-A6846B929009}"/>
              </a:ext>
            </a:extLst>
          </p:cNvPr>
          <p:cNvPicPr>
            <a:picLocks noChangeAspect="1"/>
          </p:cNvPicPr>
          <p:nvPr/>
        </p:nvPicPr>
        <p:blipFill>
          <a:blip r:embed="rId2"/>
          <a:stretch>
            <a:fillRect/>
          </a:stretch>
        </p:blipFill>
        <p:spPr>
          <a:xfrm>
            <a:off x="2583354" y="4585746"/>
            <a:ext cx="789696" cy="1076727"/>
          </a:xfrm>
          <a:prstGeom prst="rect">
            <a:avLst/>
          </a:prstGeom>
        </p:spPr>
      </p:pic>
      <p:sp>
        <p:nvSpPr>
          <p:cNvPr id="12" name="矩形 20">
            <a:extLst>
              <a:ext uri="{FF2B5EF4-FFF2-40B4-BE49-F238E27FC236}">
                <a16:creationId xmlns="" xmlns:a16="http://schemas.microsoft.com/office/drawing/2014/main" id="{3FD450BE-1234-4EBD-8E3D-AEBB3571206E}"/>
              </a:ext>
            </a:extLst>
          </p:cNvPr>
          <p:cNvSpPr/>
          <p:nvPr/>
        </p:nvSpPr>
        <p:spPr>
          <a:xfrm>
            <a:off x="3373050" y="4585746"/>
            <a:ext cx="4018774" cy="584775"/>
          </a:xfrm>
          <a:prstGeom prst="rect">
            <a:avLst/>
          </a:prstGeom>
          <a:solidFill>
            <a:schemeClr val="accent3">
              <a:lumMod val="40000"/>
              <a:lumOff val="60000"/>
            </a:schemeClr>
          </a:solidFill>
        </p:spPr>
        <p:txBody>
          <a:bodyPr wrap="square">
            <a:spAutoFit/>
          </a:bodyPr>
          <a:lstStyle/>
          <a:p>
            <a:pPr eaLnBrk="0" fontAlgn="base" hangingPunct="0">
              <a:spcBef>
                <a:spcPct val="0"/>
              </a:spcBef>
              <a:spcAft>
                <a:spcPct val="0"/>
              </a:spcAft>
              <a:buFontTx/>
              <a:buChar char="-"/>
            </a:pPr>
            <a:r>
              <a:rPr lang="en-US" altLang="en-US" sz="3200" dirty="0" err="1">
                <a:solidFill>
                  <a:prstClr val="black"/>
                </a:solidFill>
                <a:latin typeface="Times New Roman" panose="02020603050405020304" pitchFamily="18" charset="0"/>
                <a:cs typeface="Times New Roman" panose="02020603050405020304" pitchFamily="18" charset="0"/>
              </a:rPr>
              <a:t>Tâm</a:t>
            </a:r>
            <a:r>
              <a:rPr lang="en-US" altLang="en-US" sz="3200" dirty="0">
                <a:solidFill>
                  <a:prstClr val="black"/>
                </a:solidFill>
                <a:latin typeface="Times New Roman" panose="02020603050405020304" pitchFamily="18" charset="0"/>
                <a:cs typeface="Times New Roman" panose="02020603050405020304" pitchFamily="18" charset="0"/>
              </a:rPr>
              <a:t> </a:t>
            </a:r>
            <a:r>
              <a:rPr lang="en-US" altLang="en-US" sz="3200" dirty="0" err="1">
                <a:solidFill>
                  <a:prstClr val="black"/>
                </a:solidFill>
                <a:latin typeface="Times New Roman" panose="02020603050405020304" pitchFamily="18" charset="0"/>
                <a:cs typeface="Times New Roman" panose="02020603050405020304" pitchFamily="18" charset="0"/>
              </a:rPr>
              <a:t>trạng</a:t>
            </a:r>
            <a:r>
              <a:rPr lang="en-US" altLang="en-US" sz="3200" dirty="0">
                <a:solidFill>
                  <a:prstClr val="black"/>
                </a:solidFill>
                <a:latin typeface="Times New Roman" panose="02020603050405020304" pitchFamily="18" charset="0"/>
                <a:cs typeface="Times New Roman" panose="02020603050405020304" pitchFamily="18" charset="0"/>
              </a:rPr>
              <a:t>: </a:t>
            </a:r>
          </a:p>
        </p:txBody>
      </p:sp>
      <p:pic>
        <p:nvPicPr>
          <p:cNvPr id="16" name="Picture 2" descr="Kết quả hình ảnh cho bộ đội hoạt hình&quot;"/>
          <p:cNvPicPr>
            <a:picLocks noChangeAspect="1" noChangeArrowheads="1"/>
          </p:cNvPicPr>
          <p:nvPr/>
        </p:nvPicPr>
        <p:blipFill>
          <a:blip r:embed="rId3"/>
          <a:srcRect/>
          <a:stretch>
            <a:fillRect/>
          </a:stretch>
        </p:blipFill>
        <p:spPr bwMode="auto">
          <a:xfrm>
            <a:off x="269498" y="2228279"/>
            <a:ext cx="2176917" cy="3260445"/>
          </a:xfrm>
          <a:prstGeom prst="ellipse">
            <a:avLst/>
          </a:prstGeom>
          <a:ln>
            <a:noFill/>
          </a:ln>
          <a:effectLst>
            <a:softEdge rad="112500"/>
          </a:effectLst>
        </p:spPr>
      </p:pic>
      <p:sp>
        <p:nvSpPr>
          <p:cNvPr id="17" name="Horizontal Scroll 16"/>
          <p:cNvSpPr/>
          <p:nvPr/>
        </p:nvSpPr>
        <p:spPr>
          <a:xfrm>
            <a:off x="-21967" y="467698"/>
            <a:ext cx="2583693" cy="1274771"/>
          </a:xfrm>
          <a:prstGeom prst="horizontalScroll">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err="1">
                <a:solidFill>
                  <a:prstClr val="black"/>
                </a:solidFill>
                <a:latin typeface="Times New Roman" panose="02020603050405020304" pitchFamily="18" charset="0"/>
                <a:cs typeface="Times New Roman" panose="02020603050405020304" pitchFamily="18" charset="0"/>
              </a:rPr>
              <a:t>Tâm</a:t>
            </a:r>
            <a:r>
              <a:rPr lang="en-US" sz="2200" b="1" dirty="0">
                <a:solidFill>
                  <a:prstClr val="black"/>
                </a:solidFill>
                <a:latin typeface="Times New Roman" panose="02020603050405020304" pitchFamily="18" charset="0"/>
                <a:cs typeface="Times New Roman" panose="02020603050405020304" pitchFamily="18" charset="0"/>
              </a:rPr>
              <a:t> </a:t>
            </a:r>
            <a:r>
              <a:rPr lang="en-US" sz="2200" b="1" dirty="0" err="1">
                <a:solidFill>
                  <a:prstClr val="black"/>
                </a:solidFill>
                <a:latin typeface="Times New Roman" panose="02020603050405020304" pitchFamily="18" charset="0"/>
                <a:cs typeface="Times New Roman" panose="02020603050405020304" pitchFamily="18" charset="0"/>
              </a:rPr>
              <a:t>tư</a:t>
            </a:r>
            <a:r>
              <a:rPr lang="en-US" sz="2200" b="1" dirty="0">
                <a:solidFill>
                  <a:prstClr val="black"/>
                </a:solidFill>
                <a:latin typeface="Times New Roman" panose="02020603050405020304" pitchFamily="18" charset="0"/>
                <a:cs typeface="Times New Roman" panose="02020603050405020304" pitchFamily="18" charset="0"/>
              </a:rPr>
              <a:t> </a:t>
            </a:r>
            <a:r>
              <a:rPr lang="en-US" sz="2200" b="1" dirty="0" err="1">
                <a:solidFill>
                  <a:prstClr val="black"/>
                </a:solidFill>
                <a:latin typeface="Times New Roman" panose="02020603050405020304" pitchFamily="18" charset="0"/>
                <a:cs typeface="Times New Roman" panose="02020603050405020304" pitchFamily="18" charset="0"/>
              </a:rPr>
              <a:t>của</a:t>
            </a:r>
            <a:r>
              <a:rPr lang="en-US" sz="2200" b="1" dirty="0">
                <a:solidFill>
                  <a:prstClr val="black"/>
                </a:solidFill>
                <a:latin typeface="Times New Roman" panose="02020603050405020304" pitchFamily="18" charset="0"/>
                <a:cs typeface="Times New Roman" panose="02020603050405020304" pitchFamily="18" charset="0"/>
              </a:rPr>
              <a:t> </a:t>
            </a:r>
            <a:r>
              <a:rPr lang="en-US" sz="2200" b="1" dirty="0" err="1">
                <a:solidFill>
                  <a:prstClr val="black"/>
                </a:solidFill>
                <a:latin typeface="Times New Roman" panose="02020603050405020304" pitchFamily="18" charset="0"/>
                <a:cs typeface="Times New Roman" panose="02020603050405020304" pitchFamily="18" charset="0"/>
              </a:rPr>
              <a:t>anh</a:t>
            </a:r>
            <a:r>
              <a:rPr lang="en-US" sz="2200" b="1" dirty="0">
                <a:solidFill>
                  <a:prstClr val="black"/>
                </a:solidFill>
                <a:latin typeface="Times New Roman" panose="02020603050405020304" pitchFamily="18" charset="0"/>
                <a:cs typeface="Times New Roman" panose="02020603050405020304" pitchFamily="18" charset="0"/>
              </a:rPr>
              <a:t> </a:t>
            </a:r>
            <a:r>
              <a:rPr lang="en-US" sz="2200" b="1" dirty="0" err="1">
                <a:solidFill>
                  <a:prstClr val="black"/>
                </a:solidFill>
                <a:latin typeface="Times New Roman" panose="02020603050405020304" pitchFamily="18" charset="0"/>
                <a:cs typeface="Times New Roman" panose="02020603050405020304" pitchFamily="18" charset="0"/>
              </a:rPr>
              <a:t>đội</a:t>
            </a:r>
            <a:r>
              <a:rPr lang="en-US" sz="2200" b="1" dirty="0">
                <a:solidFill>
                  <a:prstClr val="black"/>
                </a:solidFill>
                <a:latin typeface="Times New Roman" panose="02020603050405020304" pitchFamily="18" charset="0"/>
                <a:cs typeface="Times New Roman" panose="02020603050405020304" pitchFamily="18" charset="0"/>
              </a:rPr>
              <a:t> </a:t>
            </a:r>
            <a:r>
              <a:rPr lang="en-US" sz="2200" b="1" dirty="0" err="1">
                <a:solidFill>
                  <a:prstClr val="black"/>
                </a:solidFill>
                <a:latin typeface="Times New Roman" panose="02020603050405020304" pitchFamily="18" charset="0"/>
                <a:cs typeface="Times New Roman" panose="02020603050405020304" pitchFamily="18" charset="0"/>
              </a:rPr>
              <a:t>viên</a:t>
            </a:r>
            <a:endParaRPr lang="en-US" sz="2200" b="1" dirty="0">
              <a:solidFill>
                <a:prstClr val="black"/>
              </a:solidFill>
              <a:latin typeface="Times New Roman" panose="02020603050405020304" pitchFamily="18" charset="0"/>
              <a:cs typeface="Times New Roman" panose="02020603050405020304" pitchFamily="18" charset="0"/>
            </a:endParaRPr>
          </a:p>
        </p:txBody>
      </p:sp>
      <p:sp>
        <p:nvSpPr>
          <p:cNvPr id="22" name="AutoShape 3"/>
          <p:cNvSpPr>
            <a:spLocks noChangeArrowheads="1"/>
          </p:cNvSpPr>
          <p:nvPr/>
        </p:nvSpPr>
        <p:spPr bwMode="gray">
          <a:xfrm>
            <a:off x="-21967" y="-106977"/>
            <a:ext cx="10400878" cy="574675"/>
          </a:xfrm>
          <a:prstGeom prst="roundRect">
            <a:avLst>
              <a:gd name="adj" fmla="val 50000"/>
            </a:avLst>
          </a:prstGeom>
          <a:solidFill>
            <a:srgbClr val="EFFAEE"/>
          </a:solidFill>
          <a:ln w="38100" algn="ctr">
            <a:noFill/>
            <a:round/>
            <a:headEnd/>
            <a:tailEnd/>
          </a:ln>
          <a:effectLst>
            <a:outerShdw dist="63500" dir="3187806" algn="ctr" rotWithShape="0">
              <a:srgbClr val="001D3A"/>
            </a:outerShdw>
          </a:effectLst>
        </p:spPr>
        <p:txBody>
          <a:bodyPr wrap="none" anchor="ctr"/>
          <a:lstStyle/>
          <a:p>
            <a:pPr algn="ctr">
              <a:spcBef>
                <a:spcPct val="0"/>
              </a:spcBef>
              <a:defRPr/>
            </a:pPr>
            <a:r>
              <a:rPr lang="en-US" sz="2800" b="1" dirty="0" err="1">
                <a:solidFill>
                  <a:srgbClr val="FF0000"/>
                </a:solidFill>
                <a:latin typeface="Times New Roman" pitchFamily="18" charset="0"/>
                <a:cs typeface="Times New Roman" pitchFamily="18" charset="0"/>
              </a:rPr>
              <a:t>Tâm</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tư</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của</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người</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chiến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sĩ</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trong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lần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đầu</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tiên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anh</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đội</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viên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thức</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dậy</a:t>
            </a:r>
            <a:endParaRPr lang="vi-VN" sz="2800" b="1" noProof="1">
              <a:ln w="1905">
                <a:solidFill>
                  <a:srgbClr val="000066"/>
                </a:solidFill>
              </a:ln>
              <a:blipFill>
                <a:blip r:embed="rId4"/>
                <a:tile tx="0" ty="0" sx="100000" sy="100000" flip="none" algn="tl"/>
              </a:blipFill>
              <a:effectLst>
                <a:innerShdw blurRad="69850" dist="43180" dir="5400000">
                  <a:srgbClr val="FF0000">
                    <a:alpha val="65000"/>
                  </a:srgbClr>
                </a:innerShdw>
              </a:effectLst>
              <a:cs typeface="Times New Roman" pitchFamily="18" charset="0"/>
            </a:endParaRPr>
          </a:p>
        </p:txBody>
      </p:sp>
    </p:spTree>
    <p:extLst>
      <p:ext uri="{BB962C8B-B14F-4D97-AF65-F5344CB8AC3E}">
        <p14:creationId xmlns:p14="http://schemas.microsoft.com/office/powerpoint/2010/main" val="392988613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9"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dissolve">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arn(inVertical)">
                                      <p:cBhvr>
                                        <p:cTn id="23" dur="500"/>
                                        <p:tgtEl>
                                          <p:spTgt spid="5"/>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arn(inVertical)">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arn(inVertical)">
                                      <p:cBhvr>
                                        <p:cTn id="31" dur="500"/>
                                        <p:tgtEl>
                                          <p:spTgt spid="11"/>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barn(inVertical)">
                                      <p:cBhvr>
                                        <p:cTn id="3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a:spLocks noChangeArrowheads="1"/>
          </p:cNvSpPr>
          <p:nvPr/>
        </p:nvSpPr>
        <p:spPr bwMode="auto">
          <a:xfrm>
            <a:off x="4011593" y="6150114"/>
            <a:ext cx="8194838" cy="707886"/>
          </a:xfrm>
          <a:prstGeom prst="rect">
            <a:avLst/>
          </a:prstGeom>
          <a:solidFill>
            <a:schemeClr val="accent1">
              <a:lumMod val="20000"/>
              <a:lumOff val="80000"/>
            </a:schemeClr>
          </a:solid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fontAlgn="base" hangingPunct="0">
              <a:spcBef>
                <a:spcPct val="0"/>
              </a:spcBef>
              <a:spcAft>
                <a:spcPct val="0"/>
              </a:spcAft>
            </a:pPr>
            <a:r>
              <a:rPr lang="fr-FR" altLang="en-US" sz="2000" dirty="0">
                <a:solidFill>
                  <a:prstClr val="black"/>
                </a:solidFill>
                <a:latin typeface="Times New Roman" panose="02020603050405020304" pitchFamily="18" charset="0"/>
                <a:cs typeface="Times New Roman" panose="02020603050405020304" pitchFamily="18" charset="0"/>
              </a:rPr>
              <a:t>-&gt;</a:t>
            </a:r>
            <a:r>
              <a:rPr lang="fr-FR" altLang="en-US" sz="2000" dirty="0" err="1">
                <a:solidFill>
                  <a:prstClr val="black"/>
                </a:solidFill>
                <a:latin typeface="Times New Roman" panose="02020603050405020304" pitchFamily="18" charset="0"/>
                <a:cs typeface="Times New Roman" panose="02020603050405020304" pitchFamily="18" charset="0"/>
              </a:rPr>
              <a:t>Đó</a:t>
            </a:r>
            <a:r>
              <a:rPr lang="fr-FR" altLang="en-US" sz="2000" dirty="0">
                <a:solidFill>
                  <a:prstClr val="black"/>
                </a:solidFill>
                <a:latin typeface="Times New Roman" panose="02020603050405020304" pitchFamily="18" charset="0"/>
                <a:cs typeface="Times New Roman" panose="02020603050405020304" pitchFamily="18" charset="0"/>
              </a:rPr>
              <a:t> là </a:t>
            </a:r>
            <a:r>
              <a:rPr lang="fr-FR" altLang="en-US" sz="2000" dirty="0" err="1">
                <a:solidFill>
                  <a:prstClr val="black"/>
                </a:solidFill>
                <a:latin typeface="Times New Roman" panose="02020603050405020304" pitchFamily="18" charset="0"/>
                <a:cs typeface="Times New Roman" panose="02020603050405020304" pitchFamily="18" charset="0"/>
              </a:rPr>
              <a:t>tình</a:t>
            </a:r>
            <a:r>
              <a:rPr lang="fr-FR" altLang="en-US" sz="2000" dirty="0">
                <a:solidFill>
                  <a:prstClr val="black"/>
                </a:solidFill>
                <a:latin typeface="Times New Roman" panose="02020603050405020304" pitchFamily="18" charset="0"/>
                <a:cs typeface="Times New Roman" panose="02020603050405020304" pitchFamily="18" charset="0"/>
              </a:rPr>
              <a:t> </a:t>
            </a:r>
            <a:r>
              <a:rPr lang="fr-FR" altLang="en-US" sz="2000" dirty="0" err="1">
                <a:solidFill>
                  <a:prstClr val="black"/>
                </a:solidFill>
                <a:latin typeface="Times New Roman" panose="02020603050405020304" pitchFamily="18" charset="0"/>
                <a:cs typeface="Times New Roman" panose="02020603050405020304" pitchFamily="18" charset="0"/>
              </a:rPr>
              <a:t>cảm</a:t>
            </a:r>
            <a:r>
              <a:rPr lang="fr-FR" altLang="en-US" sz="2000" dirty="0">
                <a:solidFill>
                  <a:prstClr val="black"/>
                </a:solidFill>
                <a:latin typeface="Times New Roman" panose="02020603050405020304" pitchFamily="18" charset="0"/>
                <a:cs typeface="Times New Roman" panose="02020603050405020304" pitchFamily="18" charset="0"/>
              </a:rPr>
              <a:t> </a:t>
            </a:r>
            <a:r>
              <a:rPr lang="fr-FR" altLang="en-US" sz="2000" dirty="0" err="1">
                <a:solidFill>
                  <a:prstClr val="black"/>
                </a:solidFill>
                <a:latin typeface="Times New Roman" panose="02020603050405020304" pitchFamily="18" charset="0"/>
                <a:cs typeface="Times New Roman" panose="02020603050405020304" pitchFamily="18" charset="0"/>
              </a:rPr>
              <a:t>kính</a:t>
            </a:r>
            <a:r>
              <a:rPr lang="fr-FR" altLang="en-US" sz="2000" dirty="0">
                <a:solidFill>
                  <a:prstClr val="black"/>
                </a:solidFill>
                <a:latin typeface="Times New Roman" panose="02020603050405020304" pitchFamily="18" charset="0"/>
                <a:cs typeface="Times New Roman" panose="02020603050405020304" pitchFamily="18" charset="0"/>
              </a:rPr>
              <a:t> </a:t>
            </a:r>
            <a:r>
              <a:rPr lang="fr-FR" altLang="en-US" sz="2000" dirty="0" err="1">
                <a:solidFill>
                  <a:prstClr val="black"/>
                </a:solidFill>
                <a:latin typeface="Times New Roman" panose="02020603050405020304" pitchFamily="18" charset="0"/>
                <a:cs typeface="Times New Roman" panose="02020603050405020304" pitchFamily="18" charset="0"/>
              </a:rPr>
              <a:t>yêu</a:t>
            </a:r>
            <a:r>
              <a:rPr lang="fr-FR" altLang="en-US" sz="2000" dirty="0">
                <a:solidFill>
                  <a:prstClr val="black"/>
                </a:solidFill>
                <a:latin typeface="Times New Roman" panose="02020603050405020304" pitchFamily="18" charset="0"/>
                <a:cs typeface="Times New Roman" panose="02020603050405020304" pitchFamily="18" charset="0"/>
              </a:rPr>
              <a:t> </a:t>
            </a:r>
            <a:r>
              <a:rPr lang="fr-FR" altLang="en-US" sz="2000" dirty="0" err="1">
                <a:solidFill>
                  <a:prstClr val="black"/>
                </a:solidFill>
                <a:latin typeface="Times New Roman" panose="02020603050405020304" pitchFamily="18" charset="0"/>
                <a:cs typeface="Times New Roman" panose="02020603050405020304" pitchFamily="18" charset="0"/>
              </a:rPr>
              <a:t>của</a:t>
            </a:r>
            <a:r>
              <a:rPr lang="fr-FR" altLang="en-US" sz="2000" dirty="0">
                <a:solidFill>
                  <a:prstClr val="black"/>
                </a:solidFill>
                <a:latin typeface="Times New Roman" panose="02020603050405020304" pitchFamily="18" charset="0"/>
                <a:cs typeface="Times New Roman" panose="02020603050405020304" pitchFamily="18" charset="0"/>
              </a:rPr>
              <a:t> </a:t>
            </a:r>
            <a:r>
              <a:rPr lang="fr-FR" altLang="en-US" sz="2000" dirty="0" err="1">
                <a:solidFill>
                  <a:prstClr val="black"/>
                </a:solidFill>
                <a:latin typeface="Times New Roman" panose="02020603050405020304" pitchFamily="18" charset="0"/>
                <a:cs typeface="Times New Roman" panose="02020603050405020304" pitchFamily="18" charset="0"/>
              </a:rPr>
              <a:t>người</a:t>
            </a:r>
            <a:r>
              <a:rPr lang="fr-FR" altLang="en-US" sz="2000" dirty="0">
                <a:solidFill>
                  <a:prstClr val="black"/>
                </a:solidFill>
                <a:latin typeface="Times New Roman" panose="02020603050405020304" pitchFamily="18" charset="0"/>
                <a:cs typeface="Times New Roman" panose="02020603050405020304" pitchFamily="18" charset="0"/>
              </a:rPr>
              <a:t> con </a:t>
            </a:r>
            <a:r>
              <a:rPr lang="fr-FR" altLang="en-US" sz="2000" dirty="0" err="1">
                <a:solidFill>
                  <a:prstClr val="black"/>
                </a:solidFill>
                <a:latin typeface="Times New Roman" panose="02020603050405020304" pitchFamily="18" charset="0"/>
                <a:cs typeface="Times New Roman" panose="02020603050405020304" pitchFamily="18" charset="0"/>
              </a:rPr>
              <a:t>với</a:t>
            </a:r>
            <a:r>
              <a:rPr lang="fr-FR" altLang="en-US" sz="2000" dirty="0">
                <a:solidFill>
                  <a:prstClr val="black"/>
                </a:solidFill>
                <a:latin typeface="Times New Roman" panose="02020603050405020304" pitchFamily="18" charset="0"/>
                <a:cs typeface="Times New Roman" panose="02020603050405020304" pitchFamily="18" charset="0"/>
              </a:rPr>
              <a:t> </a:t>
            </a:r>
            <a:r>
              <a:rPr lang="fr-FR" altLang="en-US" sz="2000" dirty="0" err="1">
                <a:solidFill>
                  <a:prstClr val="black"/>
                </a:solidFill>
                <a:latin typeface="Times New Roman" panose="02020603050405020304" pitchFamily="18" charset="0"/>
                <a:cs typeface="Times New Roman" panose="02020603050405020304" pitchFamily="18" charset="0"/>
              </a:rPr>
              <a:t>người</a:t>
            </a:r>
            <a:r>
              <a:rPr lang="fr-FR" altLang="en-US" sz="2000" dirty="0">
                <a:solidFill>
                  <a:prstClr val="black"/>
                </a:solidFill>
                <a:latin typeface="Times New Roman" panose="02020603050405020304" pitchFamily="18" charset="0"/>
                <a:cs typeface="Times New Roman" panose="02020603050405020304" pitchFamily="18" charset="0"/>
              </a:rPr>
              <a:t> </a:t>
            </a:r>
            <a:r>
              <a:rPr lang="fr-FR" altLang="en-US" sz="2000" dirty="0" err="1">
                <a:solidFill>
                  <a:prstClr val="black"/>
                </a:solidFill>
                <a:latin typeface="Times New Roman" panose="02020603050405020304" pitchFamily="18" charset="0"/>
                <a:cs typeface="Times New Roman" panose="02020603050405020304" pitchFamily="18" charset="0"/>
              </a:rPr>
              <a:t>cha</a:t>
            </a:r>
            <a:r>
              <a:rPr lang="fr-FR" altLang="en-US" sz="2000" dirty="0">
                <a:solidFill>
                  <a:prstClr val="black"/>
                </a:solidFill>
                <a:latin typeface="Times New Roman" panose="02020603050405020304" pitchFamily="18" charset="0"/>
                <a:cs typeface="Times New Roman" panose="02020603050405020304" pitchFamily="18" charset="0"/>
              </a:rPr>
              <a:t>, là </a:t>
            </a:r>
            <a:r>
              <a:rPr lang="fr-FR" altLang="en-US" sz="2000" dirty="0" err="1">
                <a:solidFill>
                  <a:prstClr val="black"/>
                </a:solidFill>
                <a:latin typeface="Times New Roman" panose="02020603050405020304" pitchFamily="18" charset="0"/>
                <a:cs typeface="Times New Roman" panose="02020603050405020304" pitchFamily="18" charset="0"/>
              </a:rPr>
              <a:t>trách</a:t>
            </a:r>
            <a:r>
              <a:rPr lang="fr-FR" altLang="en-US" sz="2000" dirty="0">
                <a:solidFill>
                  <a:prstClr val="black"/>
                </a:solidFill>
                <a:latin typeface="Times New Roman" panose="02020603050405020304" pitchFamily="18" charset="0"/>
                <a:cs typeface="Times New Roman" panose="02020603050405020304" pitchFamily="18" charset="0"/>
              </a:rPr>
              <a:t> </a:t>
            </a:r>
            <a:r>
              <a:rPr lang="fr-FR" altLang="en-US" sz="2000" dirty="0" err="1">
                <a:solidFill>
                  <a:prstClr val="black"/>
                </a:solidFill>
                <a:latin typeface="Times New Roman" panose="02020603050405020304" pitchFamily="18" charset="0"/>
                <a:cs typeface="Times New Roman" panose="02020603050405020304" pitchFamily="18" charset="0"/>
              </a:rPr>
              <a:t>nhiệm</a:t>
            </a:r>
            <a:r>
              <a:rPr lang="fr-FR" altLang="en-US" sz="2000" dirty="0">
                <a:solidFill>
                  <a:prstClr val="black"/>
                </a:solidFill>
                <a:latin typeface="Times New Roman" panose="02020603050405020304" pitchFamily="18" charset="0"/>
                <a:cs typeface="Times New Roman" panose="02020603050405020304" pitchFamily="18" charset="0"/>
              </a:rPr>
              <a:t> </a:t>
            </a:r>
            <a:r>
              <a:rPr lang="fr-FR" altLang="en-US" sz="2000" dirty="0" err="1">
                <a:solidFill>
                  <a:prstClr val="black"/>
                </a:solidFill>
                <a:latin typeface="Times New Roman" panose="02020603050405020304" pitchFamily="18" charset="0"/>
                <a:cs typeface="Times New Roman" panose="02020603050405020304" pitchFamily="18" charset="0"/>
              </a:rPr>
              <a:t>của</a:t>
            </a:r>
            <a:r>
              <a:rPr lang="fr-FR" altLang="en-US" sz="2000" dirty="0">
                <a:solidFill>
                  <a:prstClr val="black"/>
                </a:solidFill>
                <a:latin typeface="Times New Roman" panose="02020603050405020304" pitchFamily="18" charset="0"/>
                <a:cs typeface="Times New Roman" panose="02020603050405020304" pitchFamily="18" charset="0"/>
              </a:rPr>
              <a:t> </a:t>
            </a:r>
            <a:r>
              <a:rPr lang="fr-FR" altLang="en-US" sz="2000" dirty="0" err="1">
                <a:solidFill>
                  <a:prstClr val="black"/>
                </a:solidFill>
                <a:latin typeface="Times New Roman" panose="02020603050405020304" pitchFamily="18" charset="0"/>
                <a:cs typeface="Times New Roman" panose="02020603050405020304" pitchFamily="18" charset="0"/>
              </a:rPr>
              <a:t>một</a:t>
            </a:r>
            <a:r>
              <a:rPr lang="fr-FR" altLang="en-US" sz="2000" dirty="0">
                <a:solidFill>
                  <a:prstClr val="black"/>
                </a:solidFill>
                <a:latin typeface="Times New Roman" panose="02020603050405020304" pitchFamily="18" charset="0"/>
                <a:cs typeface="Times New Roman" panose="02020603050405020304" pitchFamily="18" charset="0"/>
              </a:rPr>
              <a:t> </a:t>
            </a:r>
            <a:r>
              <a:rPr lang="fr-FR" altLang="en-US" sz="2000" dirty="0" err="1">
                <a:solidFill>
                  <a:prstClr val="black"/>
                </a:solidFill>
                <a:latin typeface="Times New Roman" panose="02020603050405020304" pitchFamily="18" charset="0"/>
                <a:cs typeface="Times New Roman" panose="02020603050405020304" pitchFamily="18" charset="0"/>
              </a:rPr>
              <a:t>chiến</a:t>
            </a:r>
            <a:r>
              <a:rPr lang="fr-FR" altLang="en-US" sz="2000" dirty="0">
                <a:solidFill>
                  <a:prstClr val="black"/>
                </a:solidFill>
                <a:latin typeface="Times New Roman" panose="02020603050405020304" pitchFamily="18" charset="0"/>
                <a:cs typeface="Times New Roman" panose="02020603050405020304" pitchFamily="18" charset="0"/>
              </a:rPr>
              <a:t> </a:t>
            </a:r>
            <a:r>
              <a:rPr lang="fr-FR" altLang="en-US" sz="2000" dirty="0" err="1">
                <a:solidFill>
                  <a:prstClr val="black"/>
                </a:solidFill>
                <a:latin typeface="Times New Roman" panose="02020603050405020304" pitchFamily="18" charset="0"/>
                <a:cs typeface="Times New Roman" panose="02020603050405020304" pitchFamily="18" charset="0"/>
              </a:rPr>
              <a:t>sỹ</a:t>
            </a:r>
            <a:r>
              <a:rPr lang="fr-FR" altLang="en-US" sz="2000" dirty="0">
                <a:solidFill>
                  <a:prstClr val="black"/>
                </a:solidFill>
                <a:latin typeface="Times New Roman" panose="02020603050405020304" pitchFamily="18" charset="0"/>
                <a:cs typeface="Times New Roman" panose="02020603050405020304" pitchFamily="18" charset="0"/>
              </a:rPr>
              <a:t> </a:t>
            </a:r>
            <a:r>
              <a:rPr lang="fr-FR" altLang="en-US" sz="2000" dirty="0" err="1">
                <a:solidFill>
                  <a:prstClr val="black"/>
                </a:solidFill>
                <a:latin typeface="Times New Roman" panose="02020603050405020304" pitchFamily="18" charset="0"/>
                <a:cs typeface="Times New Roman" panose="02020603050405020304" pitchFamily="18" charset="0"/>
              </a:rPr>
              <a:t>đối</a:t>
            </a:r>
            <a:r>
              <a:rPr lang="fr-FR" altLang="en-US" sz="2000" dirty="0">
                <a:solidFill>
                  <a:prstClr val="black"/>
                </a:solidFill>
                <a:latin typeface="Times New Roman" panose="02020603050405020304" pitchFamily="18" charset="0"/>
                <a:cs typeface="Times New Roman" panose="02020603050405020304" pitchFamily="18" charset="0"/>
              </a:rPr>
              <a:t> </a:t>
            </a:r>
            <a:r>
              <a:rPr lang="fr-FR" altLang="en-US" sz="2000" dirty="0" err="1">
                <a:solidFill>
                  <a:prstClr val="black"/>
                </a:solidFill>
                <a:latin typeface="Times New Roman" panose="02020603050405020304" pitchFamily="18" charset="0"/>
                <a:cs typeface="Times New Roman" panose="02020603050405020304" pitchFamily="18" charset="0"/>
              </a:rPr>
              <a:t>với</a:t>
            </a:r>
            <a:r>
              <a:rPr lang="fr-FR" altLang="en-US" sz="2000" dirty="0">
                <a:solidFill>
                  <a:prstClr val="black"/>
                </a:solidFill>
                <a:latin typeface="Times New Roman" panose="02020603050405020304" pitchFamily="18" charset="0"/>
                <a:cs typeface="Times New Roman" panose="02020603050405020304" pitchFamily="18" charset="0"/>
              </a:rPr>
              <a:t> </a:t>
            </a:r>
            <a:r>
              <a:rPr lang="fr-FR" altLang="en-US" sz="2000" dirty="0" err="1">
                <a:solidFill>
                  <a:prstClr val="black"/>
                </a:solidFill>
                <a:latin typeface="Times New Roman" panose="02020603050405020304" pitchFamily="18" charset="0"/>
                <a:cs typeface="Times New Roman" panose="02020603050405020304" pitchFamily="18" charset="0"/>
              </a:rPr>
              <a:t>lãnh</a:t>
            </a:r>
            <a:r>
              <a:rPr lang="fr-FR" altLang="en-US" sz="2000" dirty="0">
                <a:solidFill>
                  <a:prstClr val="black"/>
                </a:solidFill>
                <a:latin typeface="Times New Roman" panose="02020603050405020304" pitchFamily="18" charset="0"/>
                <a:cs typeface="Times New Roman" panose="02020603050405020304" pitchFamily="18" charset="0"/>
              </a:rPr>
              <a:t> </a:t>
            </a:r>
            <a:r>
              <a:rPr lang="fr-FR" altLang="en-US" sz="2000" dirty="0" err="1">
                <a:solidFill>
                  <a:prstClr val="black"/>
                </a:solidFill>
                <a:latin typeface="Times New Roman" panose="02020603050405020304" pitchFamily="18" charset="0"/>
                <a:cs typeface="Times New Roman" panose="02020603050405020304" pitchFamily="18" charset="0"/>
              </a:rPr>
              <a:t>tụ</a:t>
            </a:r>
            <a:r>
              <a:rPr lang="fr-FR" altLang="en-US" sz="2000" dirty="0">
                <a:solidFill>
                  <a:prstClr val="black"/>
                </a:solidFill>
                <a:latin typeface="Times New Roman" panose="02020603050405020304" pitchFamily="18" charset="0"/>
                <a:cs typeface="Times New Roman" panose="02020603050405020304" pitchFamily="18" charset="0"/>
              </a:rPr>
              <a:t>.</a:t>
            </a:r>
            <a:endParaRPr lang="en-US" altLang="en-US" sz="2000" dirty="0">
              <a:solidFill>
                <a:prstClr val="black"/>
              </a:solidFill>
              <a:latin typeface="Times New Roman" panose="02020603050405020304" pitchFamily="18" charset="0"/>
              <a:cs typeface="Times New Roman" panose="02020603050405020304" pitchFamily="18" charset="0"/>
            </a:endParaRPr>
          </a:p>
        </p:txBody>
      </p:sp>
      <p:sp>
        <p:nvSpPr>
          <p:cNvPr id="15" name="Right Brace 14"/>
          <p:cNvSpPr/>
          <p:nvPr/>
        </p:nvSpPr>
        <p:spPr>
          <a:xfrm>
            <a:off x="7749676" y="3889324"/>
            <a:ext cx="76200" cy="457200"/>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eaLnBrk="0" fontAlgn="base" hangingPunct="0">
              <a:spcBef>
                <a:spcPct val="0"/>
              </a:spcBef>
              <a:spcAft>
                <a:spcPct val="0"/>
              </a:spcAft>
              <a:defRPr/>
            </a:pPr>
            <a:endParaRPr lang="en-US">
              <a:solidFill>
                <a:prstClr val="black"/>
              </a:solidFill>
            </a:endParaRPr>
          </a:p>
        </p:txBody>
      </p:sp>
      <p:sp>
        <p:nvSpPr>
          <p:cNvPr id="17" name="Rectangle 16"/>
          <p:cNvSpPr>
            <a:spLocks noChangeArrowheads="1"/>
          </p:cNvSpPr>
          <p:nvPr/>
        </p:nvSpPr>
        <p:spPr bwMode="auto">
          <a:xfrm>
            <a:off x="7971119" y="3819563"/>
            <a:ext cx="4062981" cy="707886"/>
          </a:xfrm>
          <a:prstGeom prst="rect">
            <a:avLst/>
          </a:prstGeom>
          <a:solidFill>
            <a:schemeClr val="accent2">
              <a:lumMod val="60000"/>
              <a:lumOff val="40000"/>
            </a:schemeClr>
          </a:solid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fontAlgn="base" hangingPunct="0">
              <a:spcBef>
                <a:spcPct val="0"/>
              </a:spcBef>
              <a:spcAft>
                <a:spcPct val="0"/>
              </a:spcAft>
            </a:pPr>
            <a:r>
              <a:rPr lang="en-US" altLang="en-US" sz="2000" dirty="0">
                <a:solidFill>
                  <a:prstClr val="black"/>
                </a:solidFill>
                <a:latin typeface="Times New Roman" panose="02020603050405020304" pitchFamily="18" charset="0"/>
                <a:cs typeface="Times New Roman" panose="02020603050405020304" pitchFamily="18" charset="0"/>
              </a:rPr>
              <a:t>-&gt; </a:t>
            </a:r>
            <a:r>
              <a:rPr lang="en-US" altLang="en-US" sz="2000" dirty="0" err="1">
                <a:solidFill>
                  <a:prstClr val="black"/>
                </a:solidFill>
                <a:latin typeface="Times New Roman" panose="02020603050405020304" pitchFamily="18" charset="0"/>
                <a:cs typeface="Times New Roman" panose="02020603050405020304" pitchFamily="18" charset="0"/>
              </a:rPr>
              <a:t>Hình</a:t>
            </a:r>
            <a:r>
              <a:rPr lang="en-US" altLang="en-US" sz="2000" dirty="0">
                <a:solidFill>
                  <a:prstClr val="black"/>
                </a:solidFill>
                <a:latin typeface="Times New Roman" panose="02020603050405020304" pitchFamily="18" charset="0"/>
                <a:cs typeface="Times New Roman" panose="02020603050405020304" pitchFamily="18" charset="0"/>
              </a:rPr>
              <a:t> </a:t>
            </a:r>
            <a:r>
              <a:rPr lang="en-US" altLang="en-US" sz="2000" dirty="0" err="1">
                <a:solidFill>
                  <a:prstClr val="black"/>
                </a:solidFill>
                <a:latin typeface="Times New Roman" panose="02020603050405020304" pitchFamily="18" charset="0"/>
                <a:cs typeface="Times New Roman" panose="02020603050405020304" pitchFamily="18" charset="0"/>
              </a:rPr>
              <a:t>ảnh</a:t>
            </a:r>
            <a:r>
              <a:rPr lang="en-US" altLang="en-US" sz="2000" dirty="0">
                <a:solidFill>
                  <a:prstClr val="black"/>
                </a:solidFill>
                <a:latin typeface="Times New Roman" panose="02020603050405020304" pitchFamily="18" charset="0"/>
                <a:cs typeface="Times New Roman" panose="02020603050405020304" pitchFamily="18" charset="0"/>
              </a:rPr>
              <a:t> so </a:t>
            </a:r>
            <a:r>
              <a:rPr lang="en-US" altLang="en-US" sz="2000" dirty="0" err="1">
                <a:solidFill>
                  <a:prstClr val="black"/>
                </a:solidFill>
                <a:latin typeface="Times New Roman" panose="02020603050405020304" pitchFamily="18" charset="0"/>
                <a:cs typeface="Times New Roman" panose="02020603050405020304" pitchFamily="18" charset="0"/>
              </a:rPr>
              <a:t>sánh</a:t>
            </a:r>
            <a:r>
              <a:rPr lang="en-US" altLang="en-US" sz="2000" dirty="0">
                <a:solidFill>
                  <a:prstClr val="black"/>
                </a:solidFill>
                <a:latin typeface="Times New Roman" panose="02020603050405020304" pitchFamily="18" charset="0"/>
                <a:cs typeface="Times New Roman" panose="02020603050405020304" pitchFamily="18" charset="0"/>
              </a:rPr>
              <a:t>, </a:t>
            </a:r>
            <a:r>
              <a:rPr lang="en-US" altLang="en-US" sz="2000" dirty="0" err="1">
                <a:solidFill>
                  <a:prstClr val="black"/>
                </a:solidFill>
                <a:latin typeface="Times New Roman" panose="02020603050405020304" pitchFamily="18" charset="0"/>
                <a:cs typeface="Times New Roman" panose="02020603050405020304" pitchFamily="18" charset="0"/>
              </a:rPr>
              <a:t>ẩn</a:t>
            </a:r>
            <a:r>
              <a:rPr lang="en-US" altLang="en-US" sz="2000" dirty="0">
                <a:solidFill>
                  <a:prstClr val="black"/>
                </a:solidFill>
                <a:latin typeface="Times New Roman" panose="02020603050405020304" pitchFamily="18" charset="0"/>
                <a:cs typeface="Times New Roman" panose="02020603050405020304" pitchFamily="18" charset="0"/>
              </a:rPr>
              <a:t> </a:t>
            </a:r>
            <a:r>
              <a:rPr lang="en-US" altLang="en-US" sz="2000" dirty="0" err="1">
                <a:solidFill>
                  <a:prstClr val="black"/>
                </a:solidFill>
                <a:latin typeface="Times New Roman" panose="02020603050405020304" pitchFamily="18" charset="0"/>
                <a:cs typeface="Times New Roman" panose="02020603050405020304" pitchFamily="18" charset="0"/>
              </a:rPr>
              <a:t>dụ</a:t>
            </a:r>
            <a:r>
              <a:rPr lang="en-US" altLang="en-US" sz="2000" dirty="0">
                <a:solidFill>
                  <a:prstClr val="black"/>
                </a:solidFill>
                <a:latin typeface="Times New Roman" panose="02020603050405020304" pitchFamily="18" charset="0"/>
                <a:cs typeface="Times New Roman" panose="02020603050405020304" pitchFamily="18" charset="0"/>
              </a:rPr>
              <a:t>, </a:t>
            </a:r>
            <a:r>
              <a:rPr lang="en-US" altLang="en-US" sz="2000" dirty="0" err="1">
                <a:solidFill>
                  <a:prstClr val="black"/>
                </a:solidFill>
                <a:latin typeface="Times New Roman" panose="02020603050405020304" pitchFamily="18" charset="0"/>
                <a:cs typeface="Times New Roman" panose="02020603050405020304" pitchFamily="18" charset="0"/>
              </a:rPr>
              <a:t>từ</a:t>
            </a:r>
            <a:r>
              <a:rPr lang="en-US" altLang="en-US" sz="2000" dirty="0">
                <a:solidFill>
                  <a:prstClr val="black"/>
                </a:solidFill>
                <a:latin typeface="Times New Roman" panose="02020603050405020304" pitchFamily="18" charset="0"/>
                <a:cs typeface="Times New Roman" panose="02020603050405020304" pitchFamily="18" charset="0"/>
              </a:rPr>
              <a:t> </a:t>
            </a:r>
            <a:r>
              <a:rPr lang="en-US" altLang="en-US" sz="2000" dirty="0" err="1">
                <a:solidFill>
                  <a:prstClr val="black"/>
                </a:solidFill>
                <a:latin typeface="Times New Roman" panose="02020603050405020304" pitchFamily="18" charset="0"/>
                <a:cs typeface="Times New Roman" panose="02020603050405020304" pitchFamily="18" charset="0"/>
              </a:rPr>
              <a:t>láy</a:t>
            </a:r>
            <a:r>
              <a:rPr lang="en-US" altLang="en-US" sz="2000" dirty="0">
                <a:solidFill>
                  <a:prstClr val="black"/>
                </a:solidFill>
                <a:latin typeface="Times New Roman" panose="02020603050405020304" pitchFamily="18" charset="0"/>
                <a:cs typeface="Times New Roman" panose="02020603050405020304" pitchFamily="18" charset="0"/>
              </a:rPr>
              <a:t> </a:t>
            </a:r>
            <a:r>
              <a:rPr lang="en-US" altLang="en-US" sz="2000" dirty="0" err="1">
                <a:solidFill>
                  <a:prstClr val="black"/>
                </a:solidFill>
                <a:latin typeface="Times New Roman" panose="02020603050405020304" pitchFamily="18" charset="0"/>
                <a:cs typeface="Times New Roman" panose="02020603050405020304" pitchFamily="18" charset="0"/>
              </a:rPr>
              <a:t>gợi</a:t>
            </a:r>
            <a:r>
              <a:rPr lang="en-US" altLang="en-US" sz="2000" dirty="0">
                <a:solidFill>
                  <a:prstClr val="black"/>
                </a:solidFill>
                <a:latin typeface="Times New Roman" panose="02020603050405020304" pitchFamily="18" charset="0"/>
                <a:cs typeface="Times New Roman" panose="02020603050405020304" pitchFamily="18" charset="0"/>
              </a:rPr>
              <a:t> </a:t>
            </a:r>
            <a:r>
              <a:rPr lang="en-US" altLang="en-US" sz="2000" dirty="0" err="1">
                <a:solidFill>
                  <a:prstClr val="black"/>
                </a:solidFill>
                <a:latin typeface="Times New Roman" panose="02020603050405020304" pitchFamily="18" charset="0"/>
                <a:cs typeface="Times New Roman" panose="02020603050405020304" pitchFamily="18" charset="0"/>
              </a:rPr>
              <a:t>hình</a:t>
            </a:r>
            <a:r>
              <a:rPr lang="en-US" altLang="en-US" sz="2000" dirty="0">
                <a:solidFill>
                  <a:prstClr val="black"/>
                </a:solidFill>
                <a:latin typeface="Times New Roman" panose="02020603050405020304" pitchFamily="18" charset="0"/>
                <a:cs typeface="Times New Roman" panose="02020603050405020304" pitchFamily="18" charset="0"/>
              </a:rPr>
              <a:t>.</a:t>
            </a:r>
          </a:p>
        </p:txBody>
      </p:sp>
      <p:sp>
        <p:nvSpPr>
          <p:cNvPr id="18" name="Rectangle 17"/>
          <p:cNvSpPr>
            <a:spLocks noChangeArrowheads="1"/>
          </p:cNvSpPr>
          <p:nvPr/>
        </p:nvSpPr>
        <p:spPr bwMode="auto">
          <a:xfrm>
            <a:off x="4084986" y="4756881"/>
            <a:ext cx="6867104" cy="708025"/>
          </a:xfrm>
          <a:prstGeom prst="rect">
            <a:avLst/>
          </a:prstGeom>
          <a:solidFill>
            <a:schemeClr val="accent1">
              <a:lumMod val="20000"/>
              <a:lumOff val="80000"/>
            </a:schemeClr>
          </a:solid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fontAlgn="base" hangingPunct="0">
              <a:spcBef>
                <a:spcPct val="0"/>
              </a:spcBef>
              <a:spcAft>
                <a:spcPct val="0"/>
              </a:spcAft>
            </a:pPr>
            <a:r>
              <a:rPr lang="en-US" altLang="en-US" sz="2000" dirty="0">
                <a:solidFill>
                  <a:prstClr val="black"/>
                </a:solidFill>
                <a:latin typeface="Times New Roman" panose="02020603050405020304" pitchFamily="18" charset="0"/>
                <a:cs typeface="Times New Roman" panose="02020603050405020304" pitchFamily="18" charset="0"/>
              </a:rPr>
              <a:t>-&gt; </a:t>
            </a:r>
            <a:r>
              <a:rPr lang="en-US" altLang="en-US" sz="2000" dirty="0" err="1">
                <a:solidFill>
                  <a:prstClr val="black"/>
                </a:solidFill>
                <a:latin typeface="Times New Roman" panose="02020603050405020304" pitchFamily="18" charset="0"/>
                <a:cs typeface="Times New Roman" panose="02020603050405020304" pitchFamily="18" charset="0"/>
              </a:rPr>
              <a:t>Cảm</a:t>
            </a:r>
            <a:r>
              <a:rPr lang="en-US" altLang="en-US" sz="2000" dirty="0">
                <a:solidFill>
                  <a:prstClr val="black"/>
                </a:solidFill>
                <a:latin typeface="Times New Roman" panose="02020603050405020304" pitchFamily="18" charset="0"/>
                <a:cs typeface="Times New Roman" panose="02020603050405020304" pitchFamily="18" charset="0"/>
              </a:rPr>
              <a:t> </a:t>
            </a:r>
            <a:r>
              <a:rPr lang="en-US" altLang="en-US" sz="2000" dirty="0" err="1">
                <a:solidFill>
                  <a:prstClr val="black"/>
                </a:solidFill>
                <a:latin typeface="Times New Roman" panose="02020603050405020304" pitchFamily="18" charset="0"/>
                <a:cs typeface="Times New Roman" panose="02020603050405020304" pitchFamily="18" charset="0"/>
              </a:rPr>
              <a:t>nhận</a:t>
            </a:r>
            <a:r>
              <a:rPr lang="en-US" altLang="en-US" sz="2000" dirty="0">
                <a:solidFill>
                  <a:prstClr val="black"/>
                </a:solidFill>
                <a:latin typeface="Times New Roman" panose="02020603050405020304" pitchFamily="18" charset="0"/>
                <a:cs typeface="Times New Roman" panose="02020603050405020304" pitchFamily="18" charset="0"/>
              </a:rPr>
              <a:t> </a:t>
            </a:r>
            <a:r>
              <a:rPr lang="en-US" altLang="en-US" sz="2000" dirty="0" err="1">
                <a:solidFill>
                  <a:prstClr val="black"/>
                </a:solidFill>
                <a:latin typeface="Times New Roman" panose="02020603050405020304" pitchFamily="18" charset="0"/>
                <a:cs typeface="Times New Roman" panose="02020603050405020304" pitchFamily="18" charset="0"/>
              </a:rPr>
              <a:t>được</a:t>
            </a:r>
            <a:r>
              <a:rPr lang="en-US" altLang="en-US" sz="2000" dirty="0">
                <a:solidFill>
                  <a:prstClr val="black"/>
                </a:solidFill>
                <a:latin typeface="Times New Roman" panose="02020603050405020304" pitchFamily="18" charset="0"/>
                <a:cs typeface="Times New Roman" panose="02020603050405020304" pitchFamily="18" charset="0"/>
              </a:rPr>
              <a:t> </a:t>
            </a:r>
            <a:r>
              <a:rPr lang="en-US" altLang="en-US" sz="2000" dirty="0" err="1">
                <a:solidFill>
                  <a:prstClr val="black"/>
                </a:solidFill>
                <a:latin typeface="Times New Roman" panose="02020603050405020304" pitchFamily="18" charset="0"/>
                <a:cs typeface="Times New Roman" panose="02020603050405020304" pitchFamily="18" charset="0"/>
              </a:rPr>
              <a:t>sự</a:t>
            </a:r>
            <a:r>
              <a:rPr lang="en-US" altLang="en-US" sz="2000" dirty="0">
                <a:solidFill>
                  <a:prstClr val="black"/>
                </a:solidFill>
                <a:latin typeface="Times New Roman" panose="02020603050405020304" pitchFamily="18" charset="0"/>
                <a:cs typeface="Times New Roman" panose="02020603050405020304" pitchFamily="18" charset="0"/>
              </a:rPr>
              <a:t> </a:t>
            </a:r>
            <a:r>
              <a:rPr lang="en-US" altLang="en-US" sz="2000" dirty="0" err="1">
                <a:solidFill>
                  <a:prstClr val="black"/>
                </a:solidFill>
                <a:latin typeface="Times New Roman" panose="02020603050405020304" pitchFamily="18" charset="0"/>
                <a:cs typeface="Times New Roman" panose="02020603050405020304" pitchFamily="18" charset="0"/>
              </a:rPr>
              <a:t>lớn</a:t>
            </a:r>
            <a:r>
              <a:rPr lang="en-US" altLang="en-US" sz="2000" dirty="0">
                <a:solidFill>
                  <a:prstClr val="black"/>
                </a:solidFill>
                <a:latin typeface="Times New Roman" panose="02020603050405020304" pitchFamily="18" charset="0"/>
                <a:cs typeface="Times New Roman" panose="02020603050405020304" pitchFamily="18" charset="0"/>
              </a:rPr>
              <a:t> </a:t>
            </a:r>
            <a:r>
              <a:rPr lang="en-US" altLang="en-US" sz="2000" dirty="0" err="1">
                <a:solidFill>
                  <a:prstClr val="black"/>
                </a:solidFill>
                <a:latin typeface="Times New Roman" panose="02020603050405020304" pitchFamily="18" charset="0"/>
                <a:cs typeface="Times New Roman" panose="02020603050405020304" pitchFamily="18" charset="0"/>
              </a:rPr>
              <a:t>lao</a:t>
            </a:r>
            <a:r>
              <a:rPr lang="en-US" altLang="en-US" sz="2000" dirty="0">
                <a:solidFill>
                  <a:prstClr val="black"/>
                </a:solidFill>
                <a:latin typeface="Times New Roman" panose="02020603050405020304" pitchFamily="18" charset="0"/>
                <a:cs typeface="Times New Roman" panose="02020603050405020304" pitchFamily="18" charset="0"/>
              </a:rPr>
              <a:t>, </a:t>
            </a:r>
            <a:r>
              <a:rPr lang="en-US" altLang="en-US" sz="2000" dirty="0" err="1">
                <a:solidFill>
                  <a:prstClr val="black"/>
                </a:solidFill>
                <a:latin typeface="Times New Roman" panose="02020603050405020304" pitchFamily="18" charset="0"/>
                <a:cs typeface="Times New Roman" panose="02020603050405020304" pitchFamily="18" charset="0"/>
              </a:rPr>
              <a:t>vĩ</a:t>
            </a:r>
            <a:r>
              <a:rPr lang="en-US" altLang="en-US" sz="2000" dirty="0">
                <a:solidFill>
                  <a:prstClr val="black"/>
                </a:solidFill>
                <a:latin typeface="Times New Roman" panose="02020603050405020304" pitchFamily="18" charset="0"/>
                <a:cs typeface="Times New Roman" panose="02020603050405020304" pitchFamily="18" charset="0"/>
              </a:rPr>
              <a:t> </a:t>
            </a:r>
            <a:r>
              <a:rPr lang="en-US" altLang="en-US" sz="2000" dirty="0" err="1">
                <a:solidFill>
                  <a:prstClr val="black"/>
                </a:solidFill>
                <a:latin typeface="Times New Roman" panose="02020603050405020304" pitchFamily="18" charset="0"/>
                <a:cs typeface="Times New Roman" panose="02020603050405020304" pitchFamily="18" charset="0"/>
              </a:rPr>
              <a:t>đại</a:t>
            </a:r>
            <a:r>
              <a:rPr lang="en-US" altLang="en-US" sz="2000" dirty="0">
                <a:solidFill>
                  <a:prstClr val="black"/>
                </a:solidFill>
                <a:latin typeface="Times New Roman" panose="02020603050405020304" pitchFamily="18" charset="0"/>
                <a:cs typeface="Times New Roman" panose="02020603050405020304" pitchFamily="18" charset="0"/>
              </a:rPr>
              <a:t> </a:t>
            </a:r>
            <a:r>
              <a:rPr lang="en-US" altLang="en-US" sz="2000" dirty="0" err="1">
                <a:solidFill>
                  <a:prstClr val="black"/>
                </a:solidFill>
                <a:latin typeface="Times New Roman" panose="02020603050405020304" pitchFamily="18" charset="0"/>
                <a:cs typeface="Times New Roman" panose="02020603050405020304" pitchFamily="18" charset="0"/>
              </a:rPr>
              <a:t>nhưng</a:t>
            </a:r>
            <a:r>
              <a:rPr lang="en-US" altLang="en-US" sz="2000" dirty="0">
                <a:solidFill>
                  <a:prstClr val="black"/>
                </a:solidFill>
                <a:latin typeface="Times New Roman" panose="02020603050405020304" pitchFamily="18" charset="0"/>
                <a:cs typeface="Times New Roman" panose="02020603050405020304" pitchFamily="18" charset="0"/>
              </a:rPr>
              <a:t> </a:t>
            </a:r>
            <a:r>
              <a:rPr lang="en-US" altLang="en-US" sz="2000" dirty="0" err="1">
                <a:solidFill>
                  <a:prstClr val="black"/>
                </a:solidFill>
                <a:latin typeface="Times New Roman" panose="02020603050405020304" pitchFamily="18" charset="0"/>
                <a:cs typeface="Times New Roman" panose="02020603050405020304" pitchFamily="18" charset="0"/>
              </a:rPr>
              <a:t>lại</a:t>
            </a:r>
            <a:r>
              <a:rPr lang="en-US" altLang="en-US" sz="2000" dirty="0">
                <a:solidFill>
                  <a:prstClr val="black"/>
                </a:solidFill>
                <a:latin typeface="Times New Roman" panose="02020603050405020304" pitchFamily="18" charset="0"/>
                <a:cs typeface="Times New Roman" panose="02020603050405020304" pitchFamily="18" charset="0"/>
              </a:rPr>
              <a:t> </a:t>
            </a:r>
            <a:r>
              <a:rPr lang="en-US" altLang="en-US" sz="2000" dirty="0" err="1">
                <a:solidFill>
                  <a:prstClr val="black"/>
                </a:solidFill>
                <a:latin typeface="Times New Roman" panose="02020603050405020304" pitchFamily="18" charset="0"/>
                <a:cs typeface="Times New Roman" panose="02020603050405020304" pitchFamily="18" charset="0"/>
              </a:rPr>
              <a:t>hết</a:t>
            </a:r>
            <a:r>
              <a:rPr lang="en-US" altLang="en-US" sz="2000" dirty="0">
                <a:solidFill>
                  <a:prstClr val="black"/>
                </a:solidFill>
                <a:latin typeface="Times New Roman" panose="02020603050405020304" pitchFamily="18" charset="0"/>
                <a:cs typeface="Times New Roman" panose="02020603050405020304" pitchFamily="18" charset="0"/>
              </a:rPr>
              <a:t> </a:t>
            </a:r>
            <a:r>
              <a:rPr lang="en-US" altLang="en-US" sz="2000" dirty="0" err="1">
                <a:solidFill>
                  <a:prstClr val="black"/>
                </a:solidFill>
                <a:latin typeface="Times New Roman" panose="02020603050405020304" pitchFamily="18" charset="0"/>
                <a:cs typeface="Times New Roman" panose="02020603050405020304" pitchFamily="18" charset="0"/>
              </a:rPr>
              <a:t>sức</a:t>
            </a:r>
            <a:r>
              <a:rPr lang="en-US" altLang="en-US" sz="2000" dirty="0">
                <a:solidFill>
                  <a:prstClr val="black"/>
                </a:solidFill>
                <a:latin typeface="Times New Roman" panose="02020603050405020304" pitchFamily="18" charset="0"/>
                <a:cs typeface="Times New Roman" panose="02020603050405020304" pitchFamily="18" charset="0"/>
              </a:rPr>
              <a:t> </a:t>
            </a:r>
            <a:r>
              <a:rPr lang="en-US" altLang="en-US" sz="2000" dirty="0" err="1">
                <a:solidFill>
                  <a:prstClr val="black"/>
                </a:solidFill>
                <a:latin typeface="Times New Roman" panose="02020603050405020304" pitchFamily="18" charset="0"/>
                <a:cs typeface="Times New Roman" panose="02020603050405020304" pitchFamily="18" charset="0"/>
              </a:rPr>
              <a:t>gần</a:t>
            </a:r>
            <a:r>
              <a:rPr lang="en-US" altLang="en-US" sz="2000" dirty="0">
                <a:solidFill>
                  <a:prstClr val="black"/>
                </a:solidFill>
                <a:latin typeface="Times New Roman" panose="02020603050405020304" pitchFamily="18" charset="0"/>
                <a:cs typeface="Times New Roman" panose="02020603050405020304" pitchFamily="18" charset="0"/>
              </a:rPr>
              <a:t> </a:t>
            </a:r>
            <a:r>
              <a:rPr lang="en-US" altLang="en-US" sz="2000" dirty="0" err="1">
                <a:solidFill>
                  <a:prstClr val="black"/>
                </a:solidFill>
                <a:latin typeface="Times New Roman" panose="02020603050405020304" pitchFamily="18" charset="0"/>
                <a:cs typeface="Times New Roman" panose="02020603050405020304" pitchFamily="18" charset="0"/>
              </a:rPr>
              <a:t>gũi</a:t>
            </a:r>
            <a:r>
              <a:rPr lang="en-US" altLang="en-US" sz="2000" dirty="0">
                <a:solidFill>
                  <a:prstClr val="black"/>
                </a:solidFill>
                <a:latin typeface="Times New Roman" panose="02020603050405020304" pitchFamily="18" charset="0"/>
                <a:cs typeface="Times New Roman" panose="02020603050405020304" pitchFamily="18" charset="0"/>
              </a:rPr>
              <a:t>, </a:t>
            </a:r>
            <a:r>
              <a:rPr lang="en-US" altLang="en-US" sz="2000" dirty="0" err="1">
                <a:solidFill>
                  <a:prstClr val="black"/>
                </a:solidFill>
                <a:latin typeface="Times New Roman" panose="02020603050405020304" pitchFamily="18" charset="0"/>
                <a:cs typeface="Times New Roman" panose="02020603050405020304" pitchFamily="18" charset="0"/>
              </a:rPr>
              <a:t>thân</a:t>
            </a:r>
            <a:r>
              <a:rPr lang="en-US" altLang="en-US" sz="2000" dirty="0">
                <a:solidFill>
                  <a:prstClr val="black"/>
                </a:solidFill>
                <a:latin typeface="Times New Roman" panose="02020603050405020304" pitchFamily="18" charset="0"/>
                <a:cs typeface="Times New Roman" panose="02020603050405020304" pitchFamily="18" charset="0"/>
              </a:rPr>
              <a:t> </a:t>
            </a:r>
            <a:r>
              <a:rPr lang="en-US" altLang="en-US" sz="2000" dirty="0" err="1">
                <a:solidFill>
                  <a:prstClr val="black"/>
                </a:solidFill>
                <a:latin typeface="Times New Roman" panose="02020603050405020304" pitchFamily="18" charset="0"/>
                <a:cs typeface="Times New Roman" panose="02020603050405020304" pitchFamily="18" charset="0"/>
              </a:rPr>
              <a:t>thương</a:t>
            </a:r>
            <a:r>
              <a:rPr lang="en-US" altLang="en-US" sz="2000" dirty="0">
                <a:solidFill>
                  <a:prstClr val="black"/>
                </a:solidFill>
                <a:latin typeface="Times New Roman" panose="02020603050405020304" pitchFamily="18" charset="0"/>
                <a:cs typeface="Times New Roman" panose="02020603050405020304" pitchFamily="18" charset="0"/>
              </a:rPr>
              <a:t>, </a:t>
            </a:r>
            <a:r>
              <a:rPr lang="en-US" altLang="en-US" sz="2000" dirty="0" err="1">
                <a:solidFill>
                  <a:prstClr val="black"/>
                </a:solidFill>
                <a:latin typeface="Times New Roman" panose="02020603050405020304" pitchFamily="18" charset="0"/>
                <a:cs typeface="Times New Roman" panose="02020603050405020304" pitchFamily="18" charset="0"/>
              </a:rPr>
              <a:t>ấm</a:t>
            </a:r>
            <a:r>
              <a:rPr lang="en-US" altLang="en-US" sz="2000" dirty="0">
                <a:solidFill>
                  <a:prstClr val="black"/>
                </a:solidFill>
                <a:latin typeface="Times New Roman" panose="02020603050405020304" pitchFamily="18" charset="0"/>
                <a:cs typeface="Times New Roman" panose="02020603050405020304" pitchFamily="18" charset="0"/>
              </a:rPr>
              <a:t> </a:t>
            </a:r>
            <a:r>
              <a:rPr lang="en-US" altLang="en-US" sz="2000" dirty="0" err="1">
                <a:solidFill>
                  <a:prstClr val="black"/>
                </a:solidFill>
                <a:latin typeface="Times New Roman" panose="02020603050405020304" pitchFamily="18" charset="0"/>
                <a:cs typeface="Times New Roman" panose="02020603050405020304" pitchFamily="18" charset="0"/>
              </a:rPr>
              <a:t>áp</a:t>
            </a:r>
            <a:r>
              <a:rPr lang="en-US" altLang="en-US" sz="2000" dirty="0">
                <a:solidFill>
                  <a:prstClr val="black"/>
                </a:solidFill>
                <a:latin typeface="Times New Roman" panose="02020603050405020304" pitchFamily="18" charset="0"/>
                <a:cs typeface="Times New Roman" panose="02020603050405020304" pitchFamily="18" charset="0"/>
              </a:rPr>
              <a:t> </a:t>
            </a:r>
            <a:r>
              <a:rPr lang="en-US" altLang="en-US" sz="2000" dirty="0" err="1">
                <a:solidFill>
                  <a:prstClr val="black"/>
                </a:solidFill>
                <a:latin typeface="Times New Roman" panose="02020603050405020304" pitchFamily="18" charset="0"/>
                <a:cs typeface="Times New Roman" panose="02020603050405020304" pitchFamily="18" charset="0"/>
              </a:rPr>
              <a:t>của</a:t>
            </a:r>
            <a:r>
              <a:rPr lang="en-US" altLang="en-US" sz="2000" dirty="0">
                <a:solidFill>
                  <a:prstClr val="black"/>
                </a:solidFill>
                <a:latin typeface="Times New Roman" panose="02020603050405020304" pitchFamily="18" charset="0"/>
                <a:cs typeface="Times New Roman" panose="02020603050405020304" pitchFamily="18" charset="0"/>
              </a:rPr>
              <a:t> </a:t>
            </a:r>
            <a:r>
              <a:rPr lang="en-US" altLang="en-US" sz="2000" dirty="0" err="1">
                <a:solidFill>
                  <a:prstClr val="black"/>
                </a:solidFill>
                <a:latin typeface="Times New Roman" panose="02020603050405020304" pitchFamily="18" charset="0"/>
                <a:cs typeface="Times New Roman" panose="02020603050405020304" pitchFamily="18" charset="0"/>
              </a:rPr>
              <a:t>vị</a:t>
            </a:r>
            <a:r>
              <a:rPr lang="en-US" altLang="en-US" sz="2000" dirty="0">
                <a:solidFill>
                  <a:prstClr val="black"/>
                </a:solidFill>
                <a:latin typeface="Times New Roman" panose="02020603050405020304" pitchFamily="18" charset="0"/>
                <a:cs typeface="Times New Roman" panose="02020603050405020304" pitchFamily="18" charset="0"/>
              </a:rPr>
              <a:t> </a:t>
            </a:r>
            <a:r>
              <a:rPr lang="en-US" altLang="en-US" sz="2000" dirty="0" err="1">
                <a:solidFill>
                  <a:prstClr val="black"/>
                </a:solidFill>
                <a:latin typeface="Times New Roman" panose="02020603050405020304" pitchFamily="18" charset="0"/>
                <a:cs typeface="Times New Roman" panose="02020603050405020304" pitchFamily="18" charset="0"/>
              </a:rPr>
              <a:t>lãnh</a:t>
            </a:r>
            <a:r>
              <a:rPr lang="en-US" altLang="en-US" sz="2000" dirty="0">
                <a:solidFill>
                  <a:prstClr val="black"/>
                </a:solidFill>
                <a:latin typeface="Times New Roman" panose="02020603050405020304" pitchFamily="18" charset="0"/>
                <a:cs typeface="Times New Roman" panose="02020603050405020304" pitchFamily="18" charset="0"/>
              </a:rPr>
              <a:t> </a:t>
            </a:r>
            <a:r>
              <a:rPr lang="en-US" altLang="en-US" sz="2000" dirty="0" err="1">
                <a:solidFill>
                  <a:prstClr val="black"/>
                </a:solidFill>
                <a:latin typeface="Times New Roman" panose="02020603050405020304" pitchFamily="18" charset="0"/>
                <a:cs typeface="Times New Roman" panose="02020603050405020304" pitchFamily="18" charset="0"/>
              </a:rPr>
              <a:t>tụ</a:t>
            </a:r>
            <a:r>
              <a:rPr lang="en-US" altLang="en-US" sz="2000" dirty="0">
                <a:solidFill>
                  <a:prstClr val="black"/>
                </a:solidFill>
                <a:latin typeface="Times New Roman" panose="02020603050405020304" pitchFamily="18" charset="0"/>
                <a:cs typeface="Times New Roman" panose="02020603050405020304" pitchFamily="18" charset="0"/>
              </a:rPr>
              <a:t>.</a:t>
            </a:r>
            <a:endParaRPr lang="en-US" altLang="en-US" sz="2000" dirty="0">
              <a:solidFill>
                <a:prstClr val="black"/>
              </a:solidFill>
            </a:endParaRPr>
          </a:p>
        </p:txBody>
      </p:sp>
      <p:sp>
        <p:nvSpPr>
          <p:cNvPr id="20" name="Rectangle 19"/>
          <p:cNvSpPr>
            <a:spLocks noChangeArrowheads="1"/>
          </p:cNvSpPr>
          <p:nvPr/>
        </p:nvSpPr>
        <p:spPr bwMode="auto">
          <a:xfrm>
            <a:off x="4122424" y="3833474"/>
            <a:ext cx="3269696" cy="708025"/>
          </a:xfrm>
          <a:prstGeom prst="rect">
            <a:avLst/>
          </a:prstGeom>
          <a:solidFill>
            <a:schemeClr val="accent1">
              <a:lumMod val="20000"/>
              <a:lumOff val="80000"/>
            </a:schemeClr>
          </a:solid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fontAlgn="base" hangingPunct="0">
              <a:spcBef>
                <a:spcPct val="0"/>
              </a:spcBef>
              <a:spcAft>
                <a:spcPct val="0"/>
              </a:spcAft>
            </a:pPr>
            <a:r>
              <a:rPr lang="en-US" altLang="en-US" sz="2000" i="1" dirty="0">
                <a:solidFill>
                  <a:prstClr val="black"/>
                </a:solidFill>
                <a:latin typeface="Times New Roman" panose="02020603050405020304" pitchFamily="18" charset="0"/>
                <a:cs typeface="Times New Roman" panose="02020603050405020304" pitchFamily="18" charset="0"/>
              </a:rPr>
              <a:t>  "</a:t>
            </a:r>
            <a:r>
              <a:rPr lang="en-US" altLang="en-US" sz="2000" i="1" dirty="0" err="1">
                <a:solidFill>
                  <a:prstClr val="black"/>
                </a:solidFill>
                <a:latin typeface="Times New Roman" panose="02020603050405020304" pitchFamily="18" charset="0"/>
                <a:cs typeface="Times New Roman" panose="02020603050405020304" pitchFamily="18" charset="0"/>
              </a:rPr>
              <a:t>Bóng</a:t>
            </a:r>
            <a:r>
              <a:rPr lang="en-US" altLang="en-US" sz="2000" i="1" dirty="0">
                <a:solidFill>
                  <a:prstClr val="black"/>
                </a:solidFill>
                <a:latin typeface="Times New Roman" panose="02020603050405020304" pitchFamily="18" charset="0"/>
                <a:cs typeface="Times New Roman" panose="02020603050405020304" pitchFamily="18" charset="0"/>
              </a:rPr>
              <a:t> </a:t>
            </a:r>
            <a:r>
              <a:rPr lang="en-US" altLang="en-US" sz="2000" i="1" dirty="0" err="1">
                <a:solidFill>
                  <a:prstClr val="black"/>
                </a:solidFill>
                <a:latin typeface="Times New Roman" panose="02020603050405020304" pitchFamily="18" charset="0"/>
                <a:cs typeface="Times New Roman" panose="02020603050405020304" pitchFamily="18" charset="0"/>
              </a:rPr>
              <a:t>Bác</a:t>
            </a:r>
            <a:r>
              <a:rPr lang="en-US" altLang="en-US" sz="2000" i="1" dirty="0">
                <a:solidFill>
                  <a:prstClr val="black"/>
                </a:solidFill>
                <a:latin typeface="Times New Roman" panose="02020603050405020304" pitchFamily="18" charset="0"/>
                <a:cs typeface="Times New Roman" panose="02020603050405020304" pitchFamily="18" charset="0"/>
              </a:rPr>
              <a:t> </a:t>
            </a:r>
            <a:r>
              <a:rPr lang="en-US" altLang="en-US" sz="2000" i="1" dirty="0" err="1">
                <a:solidFill>
                  <a:prstClr val="black"/>
                </a:solidFill>
                <a:latin typeface="Times New Roman" panose="02020603050405020304" pitchFamily="18" charset="0"/>
                <a:cs typeface="Times New Roman" panose="02020603050405020304" pitchFamily="18" charset="0"/>
              </a:rPr>
              <a:t>cao</a:t>
            </a:r>
            <a:r>
              <a:rPr lang="en-US" altLang="en-US" sz="2000" i="1" dirty="0">
                <a:solidFill>
                  <a:prstClr val="black"/>
                </a:solidFill>
                <a:latin typeface="Times New Roman" panose="02020603050405020304" pitchFamily="18" charset="0"/>
                <a:cs typeface="Times New Roman" panose="02020603050405020304" pitchFamily="18" charset="0"/>
              </a:rPr>
              <a:t> </a:t>
            </a:r>
            <a:r>
              <a:rPr lang="en-US" altLang="en-US" sz="2000" i="1" dirty="0" err="1">
                <a:solidFill>
                  <a:prstClr val="black"/>
                </a:solidFill>
                <a:latin typeface="Times New Roman" panose="02020603050405020304" pitchFamily="18" charset="0"/>
                <a:cs typeface="Times New Roman" panose="02020603050405020304" pitchFamily="18" charset="0"/>
              </a:rPr>
              <a:t>lồng</a:t>
            </a:r>
            <a:r>
              <a:rPr lang="en-US" altLang="en-US" sz="2000" i="1" dirty="0">
                <a:solidFill>
                  <a:prstClr val="black"/>
                </a:solidFill>
                <a:latin typeface="Times New Roman" panose="02020603050405020304" pitchFamily="18" charset="0"/>
                <a:cs typeface="Times New Roman" panose="02020603050405020304" pitchFamily="18" charset="0"/>
              </a:rPr>
              <a:t> </a:t>
            </a:r>
            <a:r>
              <a:rPr lang="en-US" altLang="en-US" sz="2000" i="1" dirty="0" err="1">
                <a:solidFill>
                  <a:prstClr val="black"/>
                </a:solidFill>
                <a:latin typeface="Times New Roman" panose="02020603050405020304" pitchFamily="18" charset="0"/>
                <a:cs typeface="Times New Roman" panose="02020603050405020304" pitchFamily="18" charset="0"/>
              </a:rPr>
              <a:t>lộng</a:t>
            </a:r>
            <a:r>
              <a:rPr lang="en-US" altLang="en-US" sz="2000" i="1" dirty="0">
                <a:solidFill>
                  <a:prstClr val="black"/>
                </a:solidFill>
                <a:latin typeface="Times New Roman" panose="02020603050405020304" pitchFamily="18" charset="0"/>
                <a:cs typeface="Times New Roman" panose="02020603050405020304" pitchFamily="18" charset="0"/>
              </a:rPr>
              <a:t>.</a:t>
            </a:r>
          </a:p>
          <a:p>
            <a:pPr eaLnBrk="0" fontAlgn="base" hangingPunct="0">
              <a:spcBef>
                <a:spcPct val="0"/>
              </a:spcBef>
              <a:spcAft>
                <a:spcPct val="0"/>
              </a:spcAft>
            </a:pPr>
            <a:r>
              <a:rPr lang="en-US" altLang="en-US" sz="2000" i="1" dirty="0">
                <a:solidFill>
                  <a:prstClr val="black"/>
                </a:solidFill>
                <a:latin typeface="Times New Roman" panose="02020603050405020304" pitchFamily="18" charset="0"/>
                <a:cs typeface="Times New Roman" panose="02020603050405020304" pitchFamily="18" charset="0"/>
              </a:rPr>
              <a:t>    </a:t>
            </a:r>
            <a:r>
              <a:rPr lang="en-US" altLang="en-US" sz="2000" i="1" dirty="0" err="1">
                <a:solidFill>
                  <a:prstClr val="black"/>
                </a:solidFill>
                <a:latin typeface="Times New Roman" panose="02020603050405020304" pitchFamily="18" charset="0"/>
                <a:cs typeface="Times New Roman" panose="02020603050405020304" pitchFamily="18" charset="0"/>
              </a:rPr>
              <a:t>Ấm</a:t>
            </a:r>
            <a:r>
              <a:rPr lang="en-US" altLang="en-US" sz="2000" i="1" dirty="0">
                <a:solidFill>
                  <a:prstClr val="black"/>
                </a:solidFill>
                <a:latin typeface="Times New Roman" panose="02020603050405020304" pitchFamily="18" charset="0"/>
                <a:cs typeface="Times New Roman" panose="02020603050405020304" pitchFamily="18" charset="0"/>
              </a:rPr>
              <a:t> </a:t>
            </a:r>
            <a:r>
              <a:rPr lang="en-US" altLang="en-US" sz="2000" i="1" dirty="0" err="1">
                <a:solidFill>
                  <a:prstClr val="black"/>
                </a:solidFill>
                <a:latin typeface="Times New Roman" panose="02020603050405020304" pitchFamily="18" charset="0"/>
                <a:cs typeface="Times New Roman" panose="02020603050405020304" pitchFamily="18" charset="0"/>
              </a:rPr>
              <a:t>hơn</a:t>
            </a:r>
            <a:r>
              <a:rPr lang="en-US" altLang="en-US" sz="2000" i="1" dirty="0">
                <a:solidFill>
                  <a:prstClr val="black"/>
                </a:solidFill>
                <a:latin typeface="Times New Roman" panose="02020603050405020304" pitchFamily="18" charset="0"/>
                <a:cs typeface="Times New Roman" panose="02020603050405020304" pitchFamily="18" charset="0"/>
              </a:rPr>
              <a:t> </a:t>
            </a:r>
            <a:r>
              <a:rPr lang="en-US" altLang="en-US" sz="2000" i="1" dirty="0" err="1">
                <a:solidFill>
                  <a:prstClr val="black"/>
                </a:solidFill>
                <a:latin typeface="Times New Roman" panose="02020603050405020304" pitchFamily="18" charset="0"/>
                <a:cs typeface="Times New Roman" panose="02020603050405020304" pitchFamily="18" charset="0"/>
              </a:rPr>
              <a:t>ngọn</a:t>
            </a:r>
            <a:r>
              <a:rPr lang="en-US" altLang="en-US" sz="2000" i="1" dirty="0">
                <a:solidFill>
                  <a:prstClr val="black"/>
                </a:solidFill>
                <a:latin typeface="Times New Roman" panose="02020603050405020304" pitchFamily="18" charset="0"/>
                <a:cs typeface="Times New Roman" panose="02020603050405020304" pitchFamily="18" charset="0"/>
              </a:rPr>
              <a:t> </a:t>
            </a:r>
            <a:r>
              <a:rPr lang="en-US" altLang="en-US" sz="2000" i="1" dirty="0" err="1">
                <a:solidFill>
                  <a:prstClr val="black"/>
                </a:solidFill>
                <a:latin typeface="Times New Roman" panose="02020603050405020304" pitchFamily="18" charset="0"/>
                <a:cs typeface="Times New Roman" panose="02020603050405020304" pitchFamily="18" charset="0"/>
              </a:rPr>
              <a:t>lửa</a:t>
            </a:r>
            <a:r>
              <a:rPr lang="en-US" altLang="en-US" sz="2000" i="1" dirty="0">
                <a:solidFill>
                  <a:prstClr val="black"/>
                </a:solidFill>
                <a:latin typeface="Times New Roman" panose="02020603050405020304" pitchFamily="18" charset="0"/>
                <a:cs typeface="Times New Roman" panose="02020603050405020304" pitchFamily="18" charset="0"/>
              </a:rPr>
              <a:t> </a:t>
            </a:r>
            <a:r>
              <a:rPr lang="en-US" altLang="en-US" sz="2000" i="1" dirty="0" err="1">
                <a:solidFill>
                  <a:prstClr val="black"/>
                </a:solidFill>
                <a:latin typeface="Times New Roman" panose="02020603050405020304" pitchFamily="18" charset="0"/>
                <a:cs typeface="Times New Roman" panose="02020603050405020304" pitchFamily="18" charset="0"/>
              </a:rPr>
              <a:t>hồng</a:t>
            </a:r>
            <a:r>
              <a:rPr lang="en-US" altLang="en-US" sz="2000" i="1" dirty="0">
                <a:solidFill>
                  <a:prstClr val="black"/>
                </a:solidFill>
                <a:latin typeface="Times New Roman" panose="02020603050405020304" pitchFamily="18" charset="0"/>
                <a:cs typeface="Times New Roman" panose="02020603050405020304" pitchFamily="18" charset="0"/>
              </a:rPr>
              <a:t> “</a:t>
            </a:r>
          </a:p>
        </p:txBody>
      </p:sp>
      <p:sp>
        <p:nvSpPr>
          <p:cNvPr id="56" name="Horizontal Scroll 55"/>
          <p:cNvSpPr/>
          <p:nvPr/>
        </p:nvSpPr>
        <p:spPr>
          <a:xfrm>
            <a:off x="3907260" y="1099156"/>
            <a:ext cx="6662377" cy="860912"/>
          </a:xfrm>
          <a:prstGeom prst="horizontalScroll">
            <a:avLst/>
          </a:prstGeom>
          <a:solidFill>
            <a:srgbClr val="E76618">
              <a:lumMod val="40000"/>
              <a:lumOff val="60000"/>
            </a:srgbClr>
          </a:solidFill>
          <a:ln w="19050" cap="rnd" cmpd="sng" algn="ctr">
            <a:solidFill>
              <a:srgbClr val="90C226">
                <a:shade val="50000"/>
              </a:srgbClr>
            </a:solidFill>
            <a:prstDash val="solid"/>
          </a:ln>
          <a:effectLst/>
        </p:spPr>
        <p:txBody>
          <a:bodyPr anchor="ct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16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ngạc</a:t>
            </a:r>
            <a:r>
              <a:rPr kumimoji="0" lang="en-US" altLang="en-US" sz="16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16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nhiên</a:t>
            </a:r>
            <a:r>
              <a:rPr kumimoji="0" lang="en-US" altLang="en-US" sz="16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16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băn</a:t>
            </a:r>
            <a:r>
              <a:rPr kumimoji="0" lang="en-US" altLang="en-US" sz="16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16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khoăn</a:t>
            </a:r>
            <a:r>
              <a:rPr kumimoji="0" lang="en-US" altLang="en-US" sz="16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16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đến</a:t>
            </a:r>
            <a:r>
              <a:rPr kumimoji="0" lang="en-US" altLang="en-US" sz="16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16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khắc</a:t>
            </a:r>
            <a:r>
              <a:rPr kumimoji="0" lang="en-US" altLang="en-US" sz="16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16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khoải</a:t>
            </a:r>
            <a:endParaRPr kumimoji="0" lang="en-US" altLang="en-US" sz="16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7" name="Horizontal Scroll 56"/>
          <p:cNvSpPr/>
          <p:nvPr/>
        </p:nvSpPr>
        <p:spPr>
          <a:xfrm>
            <a:off x="4106859" y="2124030"/>
            <a:ext cx="6551348" cy="725885"/>
          </a:xfrm>
          <a:prstGeom prst="horizontalScroll">
            <a:avLst/>
          </a:prstGeom>
          <a:solidFill>
            <a:srgbClr val="E76618">
              <a:lumMod val="40000"/>
              <a:lumOff val="60000"/>
            </a:srgbClr>
          </a:solidFill>
          <a:ln w="19050" cap="rnd" cmpd="sng" algn="ctr">
            <a:solidFill>
              <a:srgbClr val="90C226">
                <a:shade val="50000"/>
              </a:srgbClr>
            </a:solidFill>
            <a:prstDash val="solid"/>
          </a:ln>
          <a:effectLst/>
        </p:spPr>
        <p:txBody>
          <a:bodyPr anchor="ctr"/>
          <a:lstStyle/>
          <a:p>
            <a:pPr marL="0" marR="0" lvl="0" indent="0" defTabSz="914400" eaLnBrk="0" fontAlgn="base" latinLnBrk="0" hangingPunct="0">
              <a:lnSpc>
                <a:spcPct val="100000"/>
              </a:lnSpc>
              <a:spcBef>
                <a:spcPct val="0"/>
              </a:spcBef>
              <a:spcAft>
                <a:spcPct val="0"/>
              </a:spcAft>
              <a:buClrTx/>
              <a:buSzTx/>
              <a:tabLst/>
              <a:defRPr/>
            </a:pPr>
            <a:r>
              <a:rPr kumimoji="0" lang="en-US" altLang="en-US" sz="16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16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Nhìn</a:t>
            </a:r>
            <a:r>
              <a:rPr kumimoji="0" lang="en-US" altLang="en-US" sz="16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16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altLang="en-US" sz="16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16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dõi</a:t>
            </a:r>
            <a:r>
              <a:rPr kumimoji="0" lang="en-US" altLang="en-US" sz="16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16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theo</a:t>
            </a:r>
            <a:r>
              <a:rPr kumimoji="0" lang="en-US" altLang="en-US" sz="16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16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những</a:t>
            </a:r>
            <a:r>
              <a:rPr kumimoji="0" lang="en-US" altLang="en-US" sz="16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16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cử</a:t>
            </a:r>
            <a:r>
              <a:rPr kumimoji="0" lang="en-US" altLang="en-US" sz="16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16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chỉ</a:t>
            </a:r>
            <a:r>
              <a:rPr kumimoji="0" lang="en-US" altLang="en-US" sz="16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16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hành</a:t>
            </a:r>
            <a:r>
              <a:rPr kumimoji="0" lang="en-US" altLang="en-US" sz="16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16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động</a:t>
            </a:r>
            <a:r>
              <a:rPr kumimoji="0" lang="en-US" altLang="en-US" sz="16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16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altLang="en-US" sz="16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16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Bác</a:t>
            </a:r>
            <a:r>
              <a:rPr kumimoji="0" lang="en-US" altLang="en-US" sz="16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grpSp>
        <p:nvGrpSpPr>
          <p:cNvPr id="58" name="Group 57"/>
          <p:cNvGrpSpPr/>
          <p:nvPr/>
        </p:nvGrpSpPr>
        <p:grpSpPr>
          <a:xfrm>
            <a:off x="1741581" y="1149489"/>
            <a:ext cx="2086034" cy="956840"/>
            <a:chOff x="5027732" y="2474489"/>
            <a:chExt cx="2096885" cy="1188720"/>
          </a:xfrm>
        </p:grpSpPr>
        <p:sp>
          <p:nvSpPr>
            <p:cNvPr id="59" name="Left-Right Arrow 58"/>
            <p:cNvSpPr/>
            <p:nvPr/>
          </p:nvSpPr>
          <p:spPr>
            <a:xfrm>
              <a:off x="5027732" y="2838024"/>
              <a:ext cx="2096885" cy="413572"/>
            </a:xfrm>
            <a:prstGeom prst="leftRightArrow">
              <a:avLst/>
            </a:prstGeom>
            <a:solidFill>
              <a:srgbClr val="834564"/>
            </a:solidFill>
            <a:ln w="19050" cap="rnd" cmpd="sng" algn="ctr">
              <a:noFill/>
              <a:prstDash val="soli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rebuchet MS" panose="020B0603020202020204"/>
                <a:ea typeface="+mn-ea"/>
                <a:cs typeface="+mn-cs"/>
              </a:endParaRPr>
            </a:p>
          </p:txBody>
        </p:sp>
        <p:grpSp>
          <p:nvGrpSpPr>
            <p:cNvPr id="60" name="Group 6"/>
            <p:cNvGrpSpPr>
              <a:grpSpLocks/>
            </p:cNvGrpSpPr>
            <p:nvPr/>
          </p:nvGrpSpPr>
          <p:grpSpPr bwMode="auto">
            <a:xfrm>
              <a:off x="5428963" y="2474489"/>
              <a:ext cx="1280160" cy="1188720"/>
              <a:chOff x="4272" y="2823"/>
              <a:chExt cx="973" cy="973"/>
            </a:xfrm>
          </p:grpSpPr>
          <p:sp>
            <p:nvSpPr>
              <p:cNvPr id="61" name="Oval 8"/>
              <p:cNvSpPr>
                <a:spLocks noChangeArrowheads="1"/>
              </p:cNvSpPr>
              <p:nvPr/>
            </p:nvSpPr>
            <p:spPr bwMode="gray">
              <a:xfrm>
                <a:off x="4272" y="2823"/>
                <a:ext cx="973" cy="973"/>
              </a:xfrm>
              <a:prstGeom prst="ellipse">
                <a:avLst/>
              </a:prstGeom>
              <a:gradFill rotWithShape="1">
                <a:gsLst>
                  <a:gs pos="0">
                    <a:srgbClr val="B9D181"/>
                  </a:gs>
                  <a:gs pos="100000">
                    <a:srgbClr val="B9D181">
                      <a:gamma/>
                      <a:shade val="57255"/>
                      <a:invGamma/>
                    </a:srgbClr>
                  </a:gs>
                </a:gsLst>
                <a:path path="rect">
                  <a:fillToRect l="100000" t="100000"/>
                </a:path>
              </a:gradFill>
              <a:ln>
                <a:noFill/>
              </a:ln>
              <a:effectLs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Trebuchet MS" panose="020B0603020202020204"/>
                </a:endParaRPr>
              </a:p>
            </p:txBody>
          </p:sp>
          <p:sp>
            <p:nvSpPr>
              <p:cNvPr id="62" name="Oval 9"/>
              <p:cNvSpPr>
                <a:spLocks noChangeArrowheads="1"/>
              </p:cNvSpPr>
              <p:nvPr/>
            </p:nvSpPr>
            <p:spPr bwMode="gray">
              <a:xfrm>
                <a:off x="4293" y="2846"/>
                <a:ext cx="928" cy="929"/>
              </a:xfrm>
              <a:prstGeom prst="ellipse">
                <a:avLst/>
              </a:prstGeom>
              <a:gradFill rotWithShape="1">
                <a:gsLst>
                  <a:gs pos="0">
                    <a:srgbClr val="B9D181">
                      <a:alpha val="85001"/>
                    </a:srgbClr>
                  </a:gs>
                  <a:gs pos="100000">
                    <a:srgbClr val="B9D181">
                      <a:gamma/>
                      <a:shade val="63529"/>
                      <a:invGamma/>
                    </a:srgbClr>
                  </a:gs>
                </a:gsLst>
                <a:lin ang="2700000" scaled="1"/>
              </a:gradFill>
              <a:ln>
                <a:noFill/>
              </a:ln>
              <a:effectLs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Trebuchet MS" panose="020B0603020202020204"/>
                </a:endParaRPr>
              </a:p>
            </p:txBody>
          </p:sp>
          <p:sp>
            <p:nvSpPr>
              <p:cNvPr id="63" name="Oval 10"/>
              <p:cNvSpPr>
                <a:spLocks noChangeArrowheads="1"/>
              </p:cNvSpPr>
              <p:nvPr/>
            </p:nvSpPr>
            <p:spPr bwMode="gray">
              <a:xfrm>
                <a:off x="4329" y="2880"/>
                <a:ext cx="839" cy="839"/>
              </a:xfrm>
              <a:prstGeom prst="ellipse">
                <a:avLst/>
              </a:prstGeom>
              <a:gradFill rotWithShape="1">
                <a:gsLst>
                  <a:gs pos="0">
                    <a:srgbClr val="B9D181"/>
                  </a:gs>
                  <a:gs pos="100000">
                    <a:srgbClr val="B9D181">
                      <a:gamma/>
                      <a:shade val="72549"/>
                      <a:invGamma/>
                    </a:srgbClr>
                  </a:gs>
                </a:gsLst>
                <a:lin ang="2700000" scaled="1"/>
              </a:gradFill>
              <a:ln>
                <a:noFill/>
              </a:ln>
              <a:effectLs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Trebuchet MS" panose="020B0603020202020204"/>
                </a:endParaRPr>
              </a:p>
            </p:txBody>
          </p:sp>
          <p:pic>
            <p:nvPicPr>
              <p:cNvPr id="64" name="Picture 11" descr="Picture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gray">
              <a:xfrm>
                <a:off x="4293" y="2880"/>
                <a:ext cx="616" cy="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 name="Text Box 12"/>
              <p:cNvSpPr txBox="1">
                <a:spLocks noChangeArrowheads="1"/>
              </p:cNvSpPr>
              <p:nvPr/>
            </p:nvSpPr>
            <p:spPr bwMode="gray">
              <a:xfrm>
                <a:off x="4311" y="3030"/>
                <a:ext cx="876" cy="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en-US" sz="18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Thái</a:t>
                </a:r>
                <a:r>
                  <a:rPr kumimoji="0" lang="en-US" altLang="en-US" sz="1800" b="1" i="0" u="none" strike="noStrike" kern="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sz="1800" b="1" i="0" u="none" strike="noStrike" kern="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độ</a:t>
                </a:r>
                <a:endParaRPr kumimoji="0" lang="en-US" altLang="en-US" sz="18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pSp>
      </p:grpSp>
      <p:grpSp>
        <p:nvGrpSpPr>
          <p:cNvPr id="66" name="Group 65"/>
          <p:cNvGrpSpPr/>
          <p:nvPr/>
        </p:nvGrpSpPr>
        <p:grpSpPr>
          <a:xfrm>
            <a:off x="1909575" y="2183297"/>
            <a:ext cx="2086034" cy="947034"/>
            <a:chOff x="5027732" y="2474489"/>
            <a:chExt cx="2096885" cy="1188720"/>
          </a:xfrm>
        </p:grpSpPr>
        <p:sp>
          <p:nvSpPr>
            <p:cNvPr id="67" name="Left-Right Arrow 66"/>
            <p:cNvSpPr/>
            <p:nvPr/>
          </p:nvSpPr>
          <p:spPr>
            <a:xfrm>
              <a:off x="5027732" y="2838024"/>
              <a:ext cx="2096885" cy="413572"/>
            </a:xfrm>
            <a:prstGeom prst="leftRightArrow">
              <a:avLst/>
            </a:prstGeom>
            <a:solidFill>
              <a:srgbClr val="834564"/>
            </a:solidFill>
            <a:ln w="19050" cap="rnd" cmpd="sng" algn="ctr">
              <a:noFill/>
              <a:prstDash val="soli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rebuchet MS" panose="020B0603020202020204"/>
                <a:ea typeface="+mn-ea"/>
                <a:cs typeface="+mn-cs"/>
              </a:endParaRPr>
            </a:p>
          </p:txBody>
        </p:sp>
        <p:grpSp>
          <p:nvGrpSpPr>
            <p:cNvPr id="68" name="Group 6"/>
            <p:cNvGrpSpPr>
              <a:grpSpLocks/>
            </p:cNvGrpSpPr>
            <p:nvPr/>
          </p:nvGrpSpPr>
          <p:grpSpPr bwMode="auto">
            <a:xfrm>
              <a:off x="5428963" y="2474489"/>
              <a:ext cx="1280160" cy="1188720"/>
              <a:chOff x="4272" y="2823"/>
              <a:chExt cx="973" cy="973"/>
            </a:xfrm>
          </p:grpSpPr>
          <p:sp>
            <p:nvSpPr>
              <p:cNvPr id="69" name="Oval 8"/>
              <p:cNvSpPr>
                <a:spLocks noChangeArrowheads="1"/>
              </p:cNvSpPr>
              <p:nvPr/>
            </p:nvSpPr>
            <p:spPr bwMode="gray">
              <a:xfrm>
                <a:off x="4272" y="2823"/>
                <a:ext cx="973" cy="973"/>
              </a:xfrm>
              <a:prstGeom prst="ellipse">
                <a:avLst/>
              </a:prstGeom>
              <a:gradFill rotWithShape="1">
                <a:gsLst>
                  <a:gs pos="0">
                    <a:srgbClr val="B9D181"/>
                  </a:gs>
                  <a:gs pos="100000">
                    <a:srgbClr val="B9D181">
                      <a:gamma/>
                      <a:shade val="57255"/>
                      <a:invGamma/>
                    </a:srgbClr>
                  </a:gs>
                </a:gsLst>
                <a:path path="rect">
                  <a:fillToRect l="100000" t="100000"/>
                </a:path>
              </a:gradFill>
              <a:ln>
                <a:noFill/>
              </a:ln>
              <a:effectLs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Trebuchet MS" panose="020B0603020202020204"/>
                </a:endParaRPr>
              </a:p>
            </p:txBody>
          </p:sp>
          <p:sp>
            <p:nvSpPr>
              <p:cNvPr id="70" name="Oval 9"/>
              <p:cNvSpPr>
                <a:spLocks noChangeArrowheads="1"/>
              </p:cNvSpPr>
              <p:nvPr/>
            </p:nvSpPr>
            <p:spPr bwMode="gray">
              <a:xfrm>
                <a:off x="4293" y="2846"/>
                <a:ext cx="928" cy="929"/>
              </a:xfrm>
              <a:prstGeom prst="ellipse">
                <a:avLst/>
              </a:prstGeom>
              <a:gradFill rotWithShape="1">
                <a:gsLst>
                  <a:gs pos="0">
                    <a:srgbClr val="B9D181">
                      <a:alpha val="85001"/>
                    </a:srgbClr>
                  </a:gs>
                  <a:gs pos="100000">
                    <a:srgbClr val="B9D181">
                      <a:gamma/>
                      <a:shade val="63529"/>
                      <a:invGamma/>
                    </a:srgbClr>
                  </a:gs>
                </a:gsLst>
                <a:lin ang="2700000" scaled="1"/>
              </a:gradFill>
              <a:ln>
                <a:noFill/>
              </a:ln>
              <a:effectLs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Trebuchet MS" panose="020B0603020202020204"/>
                </a:endParaRPr>
              </a:p>
            </p:txBody>
          </p:sp>
          <p:sp>
            <p:nvSpPr>
              <p:cNvPr id="71" name="Oval 10"/>
              <p:cNvSpPr>
                <a:spLocks noChangeArrowheads="1"/>
              </p:cNvSpPr>
              <p:nvPr/>
            </p:nvSpPr>
            <p:spPr bwMode="gray">
              <a:xfrm>
                <a:off x="4329" y="2880"/>
                <a:ext cx="839" cy="839"/>
              </a:xfrm>
              <a:prstGeom prst="ellipse">
                <a:avLst/>
              </a:prstGeom>
              <a:gradFill rotWithShape="1">
                <a:gsLst>
                  <a:gs pos="0">
                    <a:srgbClr val="B9D181"/>
                  </a:gs>
                  <a:gs pos="100000">
                    <a:srgbClr val="B9D181">
                      <a:gamma/>
                      <a:shade val="72549"/>
                      <a:invGamma/>
                    </a:srgbClr>
                  </a:gs>
                </a:gsLst>
                <a:lin ang="2700000" scaled="1"/>
              </a:gradFill>
              <a:ln>
                <a:noFill/>
              </a:ln>
              <a:effectLs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Trebuchet MS" panose="020B0603020202020204"/>
                </a:endParaRPr>
              </a:p>
            </p:txBody>
          </p:sp>
          <p:pic>
            <p:nvPicPr>
              <p:cNvPr id="72" name="Picture 11" descr="Picture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gray">
              <a:xfrm>
                <a:off x="4293" y="2880"/>
                <a:ext cx="616" cy="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 name="Text Box 12"/>
              <p:cNvSpPr txBox="1">
                <a:spLocks noChangeArrowheads="1"/>
              </p:cNvSpPr>
              <p:nvPr/>
            </p:nvSpPr>
            <p:spPr bwMode="gray">
              <a:xfrm>
                <a:off x="4311" y="3030"/>
                <a:ext cx="876" cy="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en-US" sz="18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Hành</a:t>
                </a:r>
                <a:r>
                  <a:rPr kumimoji="0" lang="en-US" altLang="en-US" sz="1800" b="1" i="0" u="none" strike="noStrike" kern="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sz="1800" b="1" i="0" u="none" strike="noStrike" kern="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động</a:t>
                </a:r>
                <a:endParaRPr kumimoji="0" lang="en-US" altLang="en-US" sz="18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pSp>
      </p:grpSp>
      <p:grpSp>
        <p:nvGrpSpPr>
          <p:cNvPr id="74" name="Group 73"/>
          <p:cNvGrpSpPr/>
          <p:nvPr/>
        </p:nvGrpSpPr>
        <p:grpSpPr>
          <a:xfrm>
            <a:off x="1898309" y="3869311"/>
            <a:ext cx="2086034" cy="1026336"/>
            <a:chOff x="5027732" y="2474489"/>
            <a:chExt cx="2096885" cy="1188720"/>
          </a:xfrm>
        </p:grpSpPr>
        <p:sp>
          <p:nvSpPr>
            <p:cNvPr id="75" name="Left-Right Arrow 74"/>
            <p:cNvSpPr/>
            <p:nvPr/>
          </p:nvSpPr>
          <p:spPr>
            <a:xfrm>
              <a:off x="5027732" y="2838024"/>
              <a:ext cx="2096885" cy="413572"/>
            </a:xfrm>
            <a:prstGeom prst="leftRightArrow">
              <a:avLst/>
            </a:prstGeom>
            <a:solidFill>
              <a:srgbClr val="834564"/>
            </a:solidFill>
            <a:ln w="19050" cap="rnd" cmpd="sng" algn="ctr">
              <a:noFill/>
              <a:prstDash val="soli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rebuchet MS" panose="020B0603020202020204"/>
                <a:ea typeface="+mn-ea"/>
                <a:cs typeface="+mn-cs"/>
              </a:endParaRPr>
            </a:p>
          </p:txBody>
        </p:sp>
        <p:grpSp>
          <p:nvGrpSpPr>
            <p:cNvPr id="76" name="Group 6"/>
            <p:cNvGrpSpPr>
              <a:grpSpLocks/>
            </p:cNvGrpSpPr>
            <p:nvPr/>
          </p:nvGrpSpPr>
          <p:grpSpPr bwMode="auto">
            <a:xfrm>
              <a:off x="5428963" y="2474489"/>
              <a:ext cx="1280160" cy="1188720"/>
              <a:chOff x="4272" y="2823"/>
              <a:chExt cx="973" cy="973"/>
            </a:xfrm>
          </p:grpSpPr>
          <p:sp>
            <p:nvSpPr>
              <p:cNvPr id="77" name="Oval 8"/>
              <p:cNvSpPr>
                <a:spLocks noChangeArrowheads="1"/>
              </p:cNvSpPr>
              <p:nvPr/>
            </p:nvSpPr>
            <p:spPr bwMode="gray">
              <a:xfrm>
                <a:off x="4272" y="2823"/>
                <a:ext cx="973" cy="973"/>
              </a:xfrm>
              <a:prstGeom prst="ellipse">
                <a:avLst/>
              </a:prstGeom>
              <a:gradFill rotWithShape="1">
                <a:gsLst>
                  <a:gs pos="0">
                    <a:srgbClr val="B9D181"/>
                  </a:gs>
                  <a:gs pos="100000">
                    <a:srgbClr val="B9D181">
                      <a:gamma/>
                      <a:shade val="57255"/>
                      <a:invGamma/>
                    </a:srgbClr>
                  </a:gs>
                </a:gsLst>
                <a:path path="rect">
                  <a:fillToRect l="100000" t="100000"/>
                </a:path>
              </a:gradFill>
              <a:ln>
                <a:noFill/>
              </a:ln>
              <a:effectLs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Trebuchet MS" panose="020B0603020202020204"/>
                </a:endParaRPr>
              </a:p>
            </p:txBody>
          </p:sp>
          <p:sp>
            <p:nvSpPr>
              <p:cNvPr id="78" name="Oval 9"/>
              <p:cNvSpPr>
                <a:spLocks noChangeArrowheads="1"/>
              </p:cNvSpPr>
              <p:nvPr/>
            </p:nvSpPr>
            <p:spPr bwMode="gray">
              <a:xfrm>
                <a:off x="4293" y="2846"/>
                <a:ext cx="928" cy="929"/>
              </a:xfrm>
              <a:prstGeom prst="ellipse">
                <a:avLst/>
              </a:prstGeom>
              <a:gradFill rotWithShape="1">
                <a:gsLst>
                  <a:gs pos="0">
                    <a:srgbClr val="B9D181">
                      <a:alpha val="85001"/>
                    </a:srgbClr>
                  </a:gs>
                  <a:gs pos="100000">
                    <a:srgbClr val="B9D181">
                      <a:gamma/>
                      <a:shade val="63529"/>
                      <a:invGamma/>
                    </a:srgbClr>
                  </a:gs>
                </a:gsLst>
                <a:lin ang="2700000" scaled="1"/>
              </a:gradFill>
              <a:ln>
                <a:noFill/>
              </a:ln>
              <a:effectLs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Trebuchet MS" panose="020B0603020202020204"/>
                </a:endParaRPr>
              </a:p>
            </p:txBody>
          </p:sp>
          <p:sp>
            <p:nvSpPr>
              <p:cNvPr id="79" name="Oval 10"/>
              <p:cNvSpPr>
                <a:spLocks noChangeArrowheads="1"/>
              </p:cNvSpPr>
              <p:nvPr/>
            </p:nvSpPr>
            <p:spPr bwMode="gray">
              <a:xfrm>
                <a:off x="4329" y="2880"/>
                <a:ext cx="839" cy="839"/>
              </a:xfrm>
              <a:prstGeom prst="ellipse">
                <a:avLst/>
              </a:prstGeom>
              <a:gradFill rotWithShape="1">
                <a:gsLst>
                  <a:gs pos="0">
                    <a:srgbClr val="B9D181"/>
                  </a:gs>
                  <a:gs pos="100000">
                    <a:srgbClr val="B9D181">
                      <a:gamma/>
                      <a:shade val="72549"/>
                      <a:invGamma/>
                    </a:srgbClr>
                  </a:gs>
                </a:gsLst>
                <a:lin ang="2700000" scaled="1"/>
              </a:gradFill>
              <a:ln>
                <a:noFill/>
              </a:ln>
              <a:effectLs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Trebuchet MS" panose="020B0603020202020204"/>
                </a:endParaRPr>
              </a:p>
            </p:txBody>
          </p:sp>
          <p:pic>
            <p:nvPicPr>
              <p:cNvPr id="80" name="Picture 11" descr="Picture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gray">
              <a:xfrm>
                <a:off x="4293" y="2880"/>
                <a:ext cx="616" cy="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 name="Text Box 12"/>
              <p:cNvSpPr txBox="1">
                <a:spLocks noChangeArrowheads="1"/>
              </p:cNvSpPr>
              <p:nvPr/>
            </p:nvSpPr>
            <p:spPr bwMode="gray">
              <a:xfrm>
                <a:off x="4311" y="3030"/>
                <a:ext cx="876" cy="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en-US" sz="18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Tâm</a:t>
                </a:r>
                <a:r>
                  <a:rPr kumimoji="0" lang="en-US" altLang="en-US" sz="1800" b="1" i="0" u="none" strike="noStrike" kern="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sz="1800" b="1" i="0" u="none" strike="noStrike" kern="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trạng</a:t>
                </a:r>
                <a:endParaRPr kumimoji="0" lang="en-US" altLang="en-US" sz="18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pSp>
      </p:grpSp>
      <p:sp>
        <p:nvSpPr>
          <p:cNvPr id="82" name="Horizontal Scroll 81"/>
          <p:cNvSpPr/>
          <p:nvPr/>
        </p:nvSpPr>
        <p:spPr>
          <a:xfrm>
            <a:off x="3981716" y="3129196"/>
            <a:ext cx="6513463" cy="679869"/>
          </a:xfrm>
          <a:prstGeom prst="horizontalScroll">
            <a:avLst/>
          </a:prstGeom>
          <a:solidFill>
            <a:srgbClr val="E76618">
              <a:lumMod val="40000"/>
              <a:lumOff val="60000"/>
            </a:srgbClr>
          </a:solidFill>
          <a:ln w="19050" cap="rnd" cmpd="sng" algn="ctr">
            <a:solidFill>
              <a:srgbClr val="90C226">
                <a:shade val="50000"/>
              </a:srgbClr>
            </a:solidFill>
            <a:prstDash val="solid"/>
          </a:ln>
          <a:effectLst/>
        </p:spPr>
        <p:txBody>
          <a:bodyPr anchor="ctr"/>
          <a:lstStyle/>
          <a:p>
            <a:pPr eaLnBrk="0" fontAlgn="base" hangingPunct="0">
              <a:spcBef>
                <a:spcPct val="0"/>
              </a:spcBef>
              <a:spcAft>
                <a:spcPct val="0"/>
              </a:spcAft>
            </a:pPr>
            <a:r>
              <a:rPr kumimoji="0" lang="en-US" altLang="en-US" sz="16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lang="en-US" altLang="en-US" sz="1600" dirty="0">
                <a:solidFill>
                  <a:prstClr val="black"/>
                </a:solidFill>
                <a:latin typeface="Times New Roman" panose="02020603050405020304" pitchFamily="18" charset="0"/>
                <a:cs typeface="Times New Roman" panose="02020603050405020304" pitchFamily="18" charset="0"/>
              </a:rPr>
              <a:t>+ </a:t>
            </a:r>
            <a:r>
              <a:rPr lang="en-US" altLang="en-US" sz="1600" dirty="0" err="1">
                <a:solidFill>
                  <a:prstClr val="black"/>
                </a:solidFill>
                <a:latin typeface="Times New Roman" panose="02020603050405020304" pitchFamily="18" charset="0"/>
                <a:cs typeface="Times New Roman" panose="02020603050405020304" pitchFamily="18" charset="0"/>
              </a:rPr>
              <a:t>Mơ</a:t>
            </a:r>
            <a:r>
              <a:rPr lang="en-US" altLang="en-US" sz="1600" dirty="0">
                <a:solidFill>
                  <a:prstClr val="black"/>
                </a:solidFill>
                <a:latin typeface="Times New Roman" panose="02020603050405020304" pitchFamily="18" charset="0"/>
                <a:cs typeface="Times New Roman" panose="02020603050405020304" pitchFamily="18" charset="0"/>
              </a:rPr>
              <a:t> </a:t>
            </a:r>
            <a:r>
              <a:rPr lang="en-US" altLang="en-US" sz="1600" dirty="0" err="1">
                <a:solidFill>
                  <a:prstClr val="black"/>
                </a:solidFill>
                <a:latin typeface="Times New Roman" panose="02020603050405020304" pitchFamily="18" charset="0"/>
                <a:cs typeface="Times New Roman" panose="02020603050405020304" pitchFamily="18" charset="0"/>
              </a:rPr>
              <a:t>màng</a:t>
            </a:r>
            <a:r>
              <a:rPr lang="en-US" altLang="en-US" sz="1600" dirty="0">
                <a:solidFill>
                  <a:prstClr val="black"/>
                </a:solidFill>
                <a:latin typeface="Times New Roman" panose="02020603050405020304" pitchFamily="18" charset="0"/>
                <a:cs typeface="Times New Roman" panose="02020603050405020304" pitchFamily="18" charset="0"/>
              </a:rPr>
              <a:t> </a:t>
            </a:r>
            <a:r>
              <a:rPr lang="en-US" altLang="en-US" sz="1600" dirty="0" err="1">
                <a:solidFill>
                  <a:prstClr val="black"/>
                </a:solidFill>
                <a:latin typeface="Times New Roman" panose="02020603050405020304" pitchFamily="18" charset="0"/>
                <a:cs typeface="Times New Roman" panose="02020603050405020304" pitchFamily="18" charset="0"/>
              </a:rPr>
              <a:t>như</a:t>
            </a:r>
            <a:r>
              <a:rPr lang="en-US" altLang="en-US" sz="1600" dirty="0">
                <a:solidFill>
                  <a:prstClr val="black"/>
                </a:solidFill>
                <a:latin typeface="Times New Roman" panose="02020603050405020304" pitchFamily="18" charset="0"/>
                <a:cs typeface="Times New Roman" panose="02020603050405020304" pitchFamily="18" charset="0"/>
              </a:rPr>
              <a:t> </a:t>
            </a:r>
            <a:r>
              <a:rPr lang="en-US" altLang="en-US" sz="1600" dirty="0" err="1">
                <a:solidFill>
                  <a:prstClr val="black"/>
                </a:solidFill>
                <a:latin typeface="Times New Roman" panose="02020603050405020304" pitchFamily="18" charset="0"/>
                <a:cs typeface="Times New Roman" panose="02020603050405020304" pitchFamily="18" charset="0"/>
              </a:rPr>
              <a:t>nằm</a:t>
            </a:r>
            <a:r>
              <a:rPr lang="en-US" altLang="en-US" sz="1600" dirty="0">
                <a:solidFill>
                  <a:prstClr val="black"/>
                </a:solidFill>
                <a:latin typeface="Times New Roman" panose="02020603050405020304" pitchFamily="18" charset="0"/>
                <a:cs typeface="Times New Roman" panose="02020603050405020304" pitchFamily="18" charset="0"/>
              </a:rPr>
              <a:t> </a:t>
            </a:r>
            <a:r>
              <a:rPr lang="en-US" altLang="en-US" sz="1600" dirty="0" err="1">
                <a:solidFill>
                  <a:prstClr val="black"/>
                </a:solidFill>
                <a:latin typeface="Times New Roman" panose="02020603050405020304" pitchFamily="18" charset="0"/>
                <a:cs typeface="Times New Roman" panose="02020603050405020304" pitchFamily="18" charset="0"/>
              </a:rPr>
              <a:t>trong</a:t>
            </a:r>
            <a:r>
              <a:rPr lang="en-US" altLang="en-US" sz="1600" dirty="0">
                <a:solidFill>
                  <a:prstClr val="black"/>
                </a:solidFill>
                <a:latin typeface="Times New Roman" panose="02020603050405020304" pitchFamily="18" charset="0"/>
                <a:cs typeface="Times New Roman" panose="02020603050405020304" pitchFamily="18" charset="0"/>
              </a:rPr>
              <a:t> </a:t>
            </a:r>
            <a:r>
              <a:rPr lang="en-US" altLang="en-US" sz="1600" dirty="0" err="1">
                <a:solidFill>
                  <a:prstClr val="black"/>
                </a:solidFill>
                <a:latin typeface="Times New Roman" panose="02020603050405020304" pitchFamily="18" charset="0"/>
                <a:cs typeface="Times New Roman" panose="02020603050405020304" pitchFamily="18" charset="0"/>
              </a:rPr>
              <a:t>giấc</a:t>
            </a:r>
            <a:r>
              <a:rPr lang="en-US" altLang="en-US" sz="1600" dirty="0">
                <a:solidFill>
                  <a:prstClr val="black"/>
                </a:solidFill>
                <a:latin typeface="Times New Roman" panose="02020603050405020304" pitchFamily="18" charset="0"/>
                <a:cs typeface="Times New Roman" panose="02020603050405020304" pitchFamily="18" charset="0"/>
              </a:rPr>
              <a:t> </a:t>
            </a:r>
            <a:r>
              <a:rPr lang="en-US" altLang="en-US" sz="1600" dirty="0" err="1">
                <a:solidFill>
                  <a:prstClr val="black"/>
                </a:solidFill>
                <a:latin typeface="Times New Roman" panose="02020603050405020304" pitchFamily="18" charset="0"/>
                <a:cs typeface="Times New Roman" panose="02020603050405020304" pitchFamily="18" charset="0"/>
              </a:rPr>
              <a:t>mộng</a:t>
            </a:r>
            <a:r>
              <a:rPr lang="en-US" altLang="en-US" sz="1600" dirty="0">
                <a:solidFill>
                  <a:prstClr val="black"/>
                </a:solidFill>
                <a:latin typeface="Times New Roman" panose="02020603050405020304" pitchFamily="18" charset="0"/>
                <a:cs typeface="Times New Roman" panose="02020603050405020304" pitchFamily="18" charset="0"/>
              </a:rPr>
              <a:t> </a:t>
            </a:r>
            <a:r>
              <a:rPr lang="en-US" altLang="en-US" sz="1600" dirty="0" err="1">
                <a:solidFill>
                  <a:prstClr val="black"/>
                </a:solidFill>
                <a:latin typeface="Times New Roman" panose="02020603050405020304" pitchFamily="18" charset="0"/>
                <a:cs typeface="Times New Roman" panose="02020603050405020304" pitchFamily="18" charset="0"/>
              </a:rPr>
              <a:t>đẹp</a:t>
            </a:r>
            <a:r>
              <a:rPr lang="en-US" altLang="en-US" sz="1600" dirty="0">
                <a:solidFill>
                  <a:prstClr val="black"/>
                </a:solidFill>
                <a:latin typeface="Times New Roman" panose="02020603050405020304" pitchFamily="18" charset="0"/>
                <a:cs typeface="Times New Roman" panose="02020603050405020304" pitchFamily="18" charset="0"/>
              </a:rPr>
              <a:t>:</a:t>
            </a:r>
          </a:p>
        </p:txBody>
      </p:sp>
      <p:sp>
        <p:nvSpPr>
          <p:cNvPr id="83" name="Horizontal Scroll 82"/>
          <p:cNvSpPr/>
          <p:nvPr/>
        </p:nvSpPr>
        <p:spPr>
          <a:xfrm>
            <a:off x="4084986" y="5387806"/>
            <a:ext cx="7508132" cy="764149"/>
          </a:xfrm>
          <a:prstGeom prst="horizontalScroll">
            <a:avLst/>
          </a:prstGeom>
          <a:solidFill>
            <a:srgbClr val="E76618">
              <a:lumMod val="40000"/>
              <a:lumOff val="60000"/>
            </a:srgbClr>
          </a:solidFill>
          <a:ln w="19050" cap="rnd" cmpd="sng" algn="ctr">
            <a:solidFill>
              <a:srgbClr val="90C226">
                <a:shade val="50000"/>
              </a:srgbClr>
            </a:solidFill>
            <a:prstDash val="solid"/>
          </a:ln>
          <a:effectLst/>
        </p:spPr>
        <p:txBody>
          <a:bodyPr anchor="ctr"/>
          <a:lstStyle/>
          <a:p>
            <a:pPr eaLnBrk="0" fontAlgn="base" hangingPunct="0">
              <a:spcBef>
                <a:spcPct val="0"/>
              </a:spcBef>
              <a:spcAft>
                <a:spcPct val="0"/>
              </a:spcAft>
            </a:pPr>
            <a:r>
              <a:rPr kumimoji="0" lang="en-US" altLang="en-US" sz="16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lang="en-US" altLang="en-US" sz="1600" dirty="0">
                <a:solidFill>
                  <a:prstClr val="black"/>
                </a:solidFill>
                <a:latin typeface="Times New Roman" panose="02020603050405020304" pitchFamily="18" charset="0"/>
                <a:cs typeface="Times New Roman" panose="02020603050405020304" pitchFamily="18" charset="0"/>
              </a:rPr>
              <a:t>+ </a:t>
            </a:r>
            <a:r>
              <a:rPr lang="en-US" altLang="en-US" sz="1600" dirty="0" err="1">
                <a:solidFill>
                  <a:prstClr val="black"/>
                </a:solidFill>
                <a:latin typeface="Times New Roman" panose="02020603050405020304" pitchFamily="18" charset="0"/>
                <a:cs typeface="Times New Roman" panose="02020603050405020304" pitchFamily="18" charset="0"/>
              </a:rPr>
              <a:t>Thổn</a:t>
            </a:r>
            <a:r>
              <a:rPr lang="en-US" altLang="en-US" sz="1600" dirty="0">
                <a:solidFill>
                  <a:prstClr val="black"/>
                </a:solidFill>
                <a:latin typeface="Times New Roman" panose="02020603050405020304" pitchFamily="18" charset="0"/>
                <a:cs typeface="Times New Roman" panose="02020603050405020304" pitchFamily="18" charset="0"/>
              </a:rPr>
              <a:t> </a:t>
            </a:r>
            <a:r>
              <a:rPr lang="en-US" altLang="en-US" sz="1600" dirty="0" err="1">
                <a:solidFill>
                  <a:prstClr val="black"/>
                </a:solidFill>
                <a:latin typeface="Times New Roman" panose="02020603050405020304" pitchFamily="18" charset="0"/>
                <a:cs typeface="Times New Roman" panose="02020603050405020304" pitchFamily="18" charset="0"/>
              </a:rPr>
              <a:t>thức</a:t>
            </a:r>
            <a:r>
              <a:rPr lang="en-US" altLang="en-US" sz="1600" dirty="0">
                <a:solidFill>
                  <a:prstClr val="black"/>
                </a:solidFill>
                <a:latin typeface="Times New Roman" panose="02020603050405020304" pitchFamily="18" charset="0"/>
                <a:cs typeface="Times New Roman" panose="02020603050405020304" pitchFamily="18" charset="0"/>
              </a:rPr>
              <a:t>, </a:t>
            </a:r>
            <a:r>
              <a:rPr lang="en-US" altLang="en-US" sz="1600" dirty="0" err="1">
                <a:solidFill>
                  <a:prstClr val="black"/>
                </a:solidFill>
                <a:latin typeface="Times New Roman" panose="02020603050405020304" pitchFamily="18" charset="0"/>
                <a:cs typeface="Times New Roman" panose="02020603050405020304" pitchFamily="18" charset="0"/>
              </a:rPr>
              <a:t>bồn</a:t>
            </a:r>
            <a:r>
              <a:rPr lang="en-US" altLang="en-US" sz="1600" dirty="0">
                <a:solidFill>
                  <a:prstClr val="black"/>
                </a:solidFill>
                <a:latin typeface="Times New Roman" panose="02020603050405020304" pitchFamily="18" charset="0"/>
                <a:cs typeface="Times New Roman" panose="02020603050405020304" pitchFamily="18" charset="0"/>
              </a:rPr>
              <a:t> </a:t>
            </a:r>
            <a:r>
              <a:rPr lang="en-US" altLang="en-US" sz="1600" dirty="0" err="1">
                <a:solidFill>
                  <a:prstClr val="black"/>
                </a:solidFill>
                <a:latin typeface="Times New Roman" panose="02020603050405020304" pitchFamily="18" charset="0"/>
                <a:cs typeface="Times New Roman" panose="02020603050405020304" pitchFamily="18" charset="0"/>
              </a:rPr>
              <a:t>chồn</a:t>
            </a:r>
            <a:r>
              <a:rPr lang="en-US" altLang="en-US" sz="1600" dirty="0">
                <a:solidFill>
                  <a:prstClr val="black"/>
                </a:solidFill>
                <a:latin typeface="Times New Roman" panose="02020603050405020304" pitchFamily="18" charset="0"/>
                <a:cs typeface="Times New Roman" panose="02020603050405020304" pitchFamily="18" charset="0"/>
              </a:rPr>
              <a:t>,</a:t>
            </a:r>
            <a:r>
              <a:rPr lang="fr-FR" altLang="en-US" sz="1600" dirty="0">
                <a:solidFill>
                  <a:prstClr val="black"/>
                </a:solidFill>
                <a:latin typeface="Times New Roman" panose="02020603050405020304" pitchFamily="18" charset="0"/>
                <a:cs typeface="Times New Roman" panose="02020603050405020304" pitchFamily="18" charset="0"/>
              </a:rPr>
              <a:t> </a:t>
            </a:r>
            <a:r>
              <a:rPr lang="fr-FR" altLang="en-US" sz="1600" dirty="0" err="1">
                <a:solidFill>
                  <a:prstClr val="black"/>
                </a:solidFill>
                <a:latin typeface="Times New Roman" panose="02020603050405020304" pitchFamily="18" charset="0"/>
                <a:cs typeface="Times New Roman" panose="02020603050405020304" pitchFamily="18" charset="0"/>
              </a:rPr>
              <a:t>lo</a:t>
            </a:r>
            <a:r>
              <a:rPr lang="fr-FR" altLang="en-US" sz="1600" dirty="0">
                <a:solidFill>
                  <a:prstClr val="black"/>
                </a:solidFill>
                <a:latin typeface="Times New Roman" panose="02020603050405020304" pitchFamily="18" charset="0"/>
                <a:cs typeface="Times New Roman" panose="02020603050405020304" pitchFamily="18" charset="0"/>
              </a:rPr>
              <a:t> </a:t>
            </a:r>
            <a:r>
              <a:rPr lang="fr-FR" altLang="en-US" sz="1600" dirty="0" err="1">
                <a:solidFill>
                  <a:prstClr val="black"/>
                </a:solidFill>
                <a:latin typeface="Times New Roman" panose="02020603050405020304" pitchFamily="18" charset="0"/>
                <a:cs typeface="Times New Roman" panose="02020603050405020304" pitchFamily="18" charset="0"/>
              </a:rPr>
              <a:t>lắng</a:t>
            </a:r>
            <a:r>
              <a:rPr lang="fr-FR" altLang="en-US" sz="1600" dirty="0">
                <a:solidFill>
                  <a:prstClr val="black"/>
                </a:solidFill>
                <a:latin typeface="Times New Roman" panose="02020603050405020304" pitchFamily="18" charset="0"/>
                <a:cs typeface="Times New Roman" panose="02020603050405020304" pitchFamily="18" charset="0"/>
              </a:rPr>
              <a:t>.</a:t>
            </a:r>
          </a:p>
        </p:txBody>
      </p:sp>
      <p:grpSp>
        <p:nvGrpSpPr>
          <p:cNvPr id="84" name="组合 2">
            <a:extLst>
              <a:ext uri="{FF2B5EF4-FFF2-40B4-BE49-F238E27FC236}">
                <a16:creationId xmlns="" xmlns:a16="http://schemas.microsoft.com/office/drawing/2014/main" id="{C808F409-C1CA-4782-BA66-648FB1A6A4CC}"/>
              </a:ext>
            </a:extLst>
          </p:cNvPr>
          <p:cNvGrpSpPr/>
          <p:nvPr/>
        </p:nvGrpSpPr>
        <p:grpSpPr>
          <a:xfrm>
            <a:off x="-330021" y="976433"/>
            <a:ext cx="2705166" cy="5251413"/>
            <a:chOff x="1382261" y="1744594"/>
            <a:chExt cx="3126422" cy="3997827"/>
          </a:xfrm>
        </p:grpSpPr>
        <p:pic>
          <p:nvPicPr>
            <p:cNvPr id="85" name="图片 5">
              <a:extLst>
                <a:ext uri="{FF2B5EF4-FFF2-40B4-BE49-F238E27FC236}">
                  <a16:creationId xmlns="" xmlns:a16="http://schemas.microsoft.com/office/drawing/2014/main" id="{BF781B12-8258-4D9C-AF07-C0C5A7429E03}"/>
                </a:ext>
              </a:extLst>
            </p:cNvPr>
            <p:cNvPicPr>
              <a:picLocks noChangeAspect="1"/>
            </p:cNvPicPr>
            <p:nvPr/>
          </p:nvPicPr>
          <p:blipFill>
            <a:blip r:embed="rId3"/>
            <a:stretch>
              <a:fillRect/>
            </a:stretch>
          </p:blipFill>
          <p:spPr>
            <a:xfrm>
              <a:off x="1382261" y="1744594"/>
              <a:ext cx="3126422" cy="3997827"/>
            </a:xfrm>
            <a:prstGeom prst="rect">
              <a:avLst/>
            </a:prstGeom>
          </p:spPr>
        </p:pic>
        <p:sp>
          <p:nvSpPr>
            <p:cNvPr id="86" name="椭圆 1">
              <a:extLst>
                <a:ext uri="{FF2B5EF4-FFF2-40B4-BE49-F238E27FC236}">
                  <a16:creationId xmlns="" xmlns:a16="http://schemas.microsoft.com/office/drawing/2014/main" id="{49E4444B-0DB0-441F-9930-684FB6ECD0EC}"/>
                </a:ext>
              </a:extLst>
            </p:cNvPr>
            <p:cNvSpPr/>
            <p:nvPr/>
          </p:nvSpPr>
          <p:spPr>
            <a:xfrm>
              <a:off x="2181245" y="2764750"/>
              <a:ext cx="1412938" cy="2115651"/>
            </a:xfrm>
            <a:prstGeom prst="ellipse">
              <a:avLst/>
            </a:prstGeom>
            <a:solidFill>
              <a:schemeClr val="bg1"/>
            </a:solidFill>
            <a:ln w="28575">
              <a:solidFill>
                <a:srgbClr val="2020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Helvetica" panose="020B0604020202030204" pitchFamily="34" charset="0"/>
              </a:endParaRPr>
            </a:p>
          </p:txBody>
        </p:sp>
      </p:grpSp>
      <p:pic>
        <p:nvPicPr>
          <p:cNvPr id="87" name="Picture 2" descr="Kết quả hình ảnh cho bộ đội hoạt hình&quot;"/>
          <p:cNvPicPr>
            <a:picLocks noChangeAspect="1" noChangeArrowheads="1"/>
          </p:cNvPicPr>
          <p:nvPr/>
        </p:nvPicPr>
        <p:blipFill>
          <a:blip r:embed="rId4"/>
          <a:srcRect/>
          <a:stretch>
            <a:fillRect/>
          </a:stretch>
        </p:blipFill>
        <p:spPr bwMode="auto">
          <a:xfrm>
            <a:off x="-81509" y="2041805"/>
            <a:ext cx="2176917" cy="3260445"/>
          </a:xfrm>
          <a:prstGeom prst="ellipse">
            <a:avLst/>
          </a:prstGeom>
          <a:ln>
            <a:noFill/>
          </a:ln>
          <a:effectLst>
            <a:softEdge rad="112500"/>
          </a:effectLst>
        </p:spPr>
      </p:pic>
      <p:sp>
        <p:nvSpPr>
          <p:cNvPr id="88" name="Horizontal Scroll 87"/>
          <p:cNvSpPr/>
          <p:nvPr/>
        </p:nvSpPr>
        <p:spPr>
          <a:xfrm>
            <a:off x="0" y="-63056"/>
            <a:ext cx="5410248" cy="1274771"/>
          </a:xfrm>
          <a:prstGeom prst="horizontalScroll">
            <a:avLst/>
          </a:prstGeom>
          <a:solidFill>
            <a:srgbClr val="E76618">
              <a:lumMod val="20000"/>
              <a:lumOff val="80000"/>
            </a:srgbClr>
          </a:solidFill>
          <a:ln w="19050" cap="rnd" cmpd="sng" algn="ctr">
            <a:solidFill>
              <a:srgbClr val="90C22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200"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Tâm</a:t>
            </a:r>
            <a:r>
              <a:rPr kumimoji="0" lang="en-US" sz="22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lang="en-US" sz="2200" b="1" kern="0" noProof="0" dirty="0" err="1">
                <a:solidFill>
                  <a:prstClr val="black"/>
                </a:solidFill>
                <a:latin typeface="Times New Roman" panose="02020603050405020304" pitchFamily="18" charset="0"/>
                <a:cs typeface="Times New Roman" panose="02020603050405020304" pitchFamily="18" charset="0"/>
              </a:rPr>
              <a:t>tư</a:t>
            </a:r>
            <a:r>
              <a:rPr lang="en-US" sz="2200" b="1" kern="0" noProof="0" dirty="0">
                <a:solidFill>
                  <a:prstClr val="black"/>
                </a:solidFill>
                <a:latin typeface="Times New Roman" panose="02020603050405020304" pitchFamily="18" charset="0"/>
                <a:cs typeface="Times New Roman" panose="02020603050405020304" pitchFamily="18" charset="0"/>
              </a:rPr>
              <a:t> </a:t>
            </a:r>
            <a:r>
              <a:rPr kumimoji="0" lang="en-US" sz="2200"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22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anh</a:t>
            </a:r>
            <a:r>
              <a:rPr kumimoji="0" lang="en-US" sz="22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đội</a:t>
            </a:r>
            <a:r>
              <a:rPr kumimoji="0" lang="en-US" sz="22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viên</a:t>
            </a:r>
            <a:endParaRPr kumimoji="0" lang="en-US" sz="22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487306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randombar(horizontal)">
                                      <p:cBhvr>
                                        <p:cTn id="7" dur="500"/>
                                        <p:tgtEl>
                                          <p:spTgt spid="84"/>
                                        </p:tgtEl>
                                      </p:cBhvr>
                                    </p:animEffect>
                                  </p:childTnLst>
                                </p:cTn>
                              </p:par>
                              <p:par>
                                <p:cTn id="8" presetID="9" presetClass="entr" presetSubtype="0" fill="hold" nodeType="withEffect">
                                  <p:stCondLst>
                                    <p:cond delay="0"/>
                                  </p:stCondLst>
                                  <p:childTnLst>
                                    <p:set>
                                      <p:cBhvr>
                                        <p:cTn id="9" dur="1" fill="hold">
                                          <p:stCondLst>
                                            <p:cond delay="0"/>
                                          </p:stCondLst>
                                        </p:cTn>
                                        <p:tgtEl>
                                          <p:spTgt spid="87"/>
                                        </p:tgtEl>
                                        <p:attrNameLst>
                                          <p:attrName>style.visibility</p:attrName>
                                        </p:attrNameLst>
                                      </p:cBhvr>
                                      <p:to>
                                        <p:strVal val="visible"/>
                                      </p:to>
                                    </p:set>
                                    <p:animEffect transition="in" filter="dissolve">
                                      <p:cBhvr>
                                        <p:cTn id="10" dur="500"/>
                                        <p:tgtEl>
                                          <p:spTgt spid="87"/>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58"/>
                                        </p:tgtEl>
                                        <p:attrNameLst>
                                          <p:attrName>style.visibility</p:attrName>
                                        </p:attrNameLst>
                                      </p:cBhvr>
                                      <p:to>
                                        <p:strVal val="visible"/>
                                      </p:to>
                                    </p:set>
                                    <p:anim calcmode="lin" valueType="num">
                                      <p:cBhvr additive="base">
                                        <p:cTn id="15" dur="500" fill="hold"/>
                                        <p:tgtEl>
                                          <p:spTgt spid="58"/>
                                        </p:tgtEl>
                                        <p:attrNameLst>
                                          <p:attrName>ppt_x</p:attrName>
                                        </p:attrNameLst>
                                      </p:cBhvr>
                                      <p:tavLst>
                                        <p:tav tm="0">
                                          <p:val>
                                            <p:strVal val="#ppt_x"/>
                                          </p:val>
                                        </p:tav>
                                        <p:tav tm="100000">
                                          <p:val>
                                            <p:strVal val="#ppt_x"/>
                                          </p:val>
                                        </p:tav>
                                      </p:tavLst>
                                    </p:anim>
                                    <p:anim calcmode="lin" valueType="num">
                                      <p:cBhvr additive="base">
                                        <p:cTn id="16" dur="500" fill="hold"/>
                                        <p:tgtEl>
                                          <p:spTgt spid="58"/>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56"/>
                                        </p:tgtEl>
                                        <p:attrNameLst>
                                          <p:attrName>style.visibility</p:attrName>
                                        </p:attrNameLst>
                                      </p:cBhvr>
                                      <p:to>
                                        <p:strVal val="visible"/>
                                      </p:to>
                                    </p:set>
                                    <p:anim calcmode="lin" valueType="num">
                                      <p:cBhvr additive="base">
                                        <p:cTn id="21" dur="500" fill="hold"/>
                                        <p:tgtEl>
                                          <p:spTgt spid="56"/>
                                        </p:tgtEl>
                                        <p:attrNameLst>
                                          <p:attrName>ppt_x</p:attrName>
                                        </p:attrNameLst>
                                      </p:cBhvr>
                                      <p:tavLst>
                                        <p:tav tm="0">
                                          <p:val>
                                            <p:strVal val="#ppt_x"/>
                                          </p:val>
                                        </p:tav>
                                        <p:tav tm="100000">
                                          <p:val>
                                            <p:strVal val="#ppt_x"/>
                                          </p:val>
                                        </p:tav>
                                      </p:tavLst>
                                    </p:anim>
                                    <p:anim calcmode="lin" valueType="num">
                                      <p:cBhvr additive="base">
                                        <p:cTn id="22" dur="500" fill="hold"/>
                                        <p:tgtEl>
                                          <p:spTgt spid="56"/>
                                        </p:tgtEl>
                                        <p:attrNameLst>
                                          <p:attrName>ppt_y</p:attrName>
                                        </p:attrNameLst>
                                      </p:cBhvr>
                                      <p:tavLst>
                                        <p:tav tm="0">
                                          <p:val>
                                            <p:strVal val="1+#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nodeType="clickEffect">
                                  <p:stCondLst>
                                    <p:cond delay="0"/>
                                  </p:stCondLst>
                                  <p:childTnLst>
                                    <p:set>
                                      <p:cBhvr>
                                        <p:cTn id="26" dur="1" fill="hold">
                                          <p:stCondLst>
                                            <p:cond delay="0"/>
                                          </p:stCondLst>
                                        </p:cTn>
                                        <p:tgtEl>
                                          <p:spTgt spid="66"/>
                                        </p:tgtEl>
                                        <p:attrNameLst>
                                          <p:attrName>style.visibility</p:attrName>
                                        </p:attrNameLst>
                                      </p:cBhvr>
                                      <p:to>
                                        <p:strVal val="visible"/>
                                      </p:to>
                                    </p:set>
                                    <p:anim calcmode="lin" valueType="num">
                                      <p:cBhvr additive="base">
                                        <p:cTn id="27" dur="500" fill="hold"/>
                                        <p:tgtEl>
                                          <p:spTgt spid="66"/>
                                        </p:tgtEl>
                                        <p:attrNameLst>
                                          <p:attrName>ppt_x</p:attrName>
                                        </p:attrNameLst>
                                      </p:cBhvr>
                                      <p:tavLst>
                                        <p:tav tm="0">
                                          <p:val>
                                            <p:strVal val="#ppt_x"/>
                                          </p:val>
                                        </p:tav>
                                        <p:tav tm="100000">
                                          <p:val>
                                            <p:strVal val="#ppt_x"/>
                                          </p:val>
                                        </p:tav>
                                      </p:tavLst>
                                    </p:anim>
                                    <p:anim calcmode="lin" valueType="num">
                                      <p:cBhvr additive="base">
                                        <p:cTn id="28" dur="500" fill="hold"/>
                                        <p:tgtEl>
                                          <p:spTgt spid="66"/>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57"/>
                                        </p:tgtEl>
                                        <p:attrNameLst>
                                          <p:attrName>style.visibility</p:attrName>
                                        </p:attrNameLst>
                                      </p:cBhvr>
                                      <p:to>
                                        <p:strVal val="visible"/>
                                      </p:to>
                                    </p:set>
                                    <p:anim calcmode="lin" valueType="num">
                                      <p:cBhvr additive="base">
                                        <p:cTn id="33" dur="500" fill="hold"/>
                                        <p:tgtEl>
                                          <p:spTgt spid="57"/>
                                        </p:tgtEl>
                                        <p:attrNameLst>
                                          <p:attrName>ppt_x</p:attrName>
                                        </p:attrNameLst>
                                      </p:cBhvr>
                                      <p:tavLst>
                                        <p:tav tm="0">
                                          <p:val>
                                            <p:strVal val="#ppt_x"/>
                                          </p:val>
                                        </p:tav>
                                        <p:tav tm="100000">
                                          <p:val>
                                            <p:strVal val="#ppt_x"/>
                                          </p:val>
                                        </p:tav>
                                      </p:tavLst>
                                    </p:anim>
                                    <p:anim calcmode="lin" valueType="num">
                                      <p:cBhvr additive="base">
                                        <p:cTn id="34" dur="500" fill="hold"/>
                                        <p:tgtEl>
                                          <p:spTgt spid="57"/>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74"/>
                                        </p:tgtEl>
                                        <p:attrNameLst>
                                          <p:attrName>style.visibility</p:attrName>
                                        </p:attrNameLst>
                                      </p:cBhvr>
                                      <p:to>
                                        <p:strVal val="visible"/>
                                      </p:to>
                                    </p:set>
                                    <p:anim calcmode="lin" valueType="num">
                                      <p:cBhvr additive="base">
                                        <p:cTn id="39" dur="500" fill="hold"/>
                                        <p:tgtEl>
                                          <p:spTgt spid="74"/>
                                        </p:tgtEl>
                                        <p:attrNameLst>
                                          <p:attrName>ppt_x</p:attrName>
                                        </p:attrNameLst>
                                      </p:cBhvr>
                                      <p:tavLst>
                                        <p:tav tm="0">
                                          <p:val>
                                            <p:strVal val="#ppt_x"/>
                                          </p:val>
                                        </p:tav>
                                        <p:tav tm="100000">
                                          <p:val>
                                            <p:strVal val="#ppt_x"/>
                                          </p:val>
                                        </p:tav>
                                      </p:tavLst>
                                    </p:anim>
                                    <p:anim calcmode="lin" valueType="num">
                                      <p:cBhvr additive="base">
                                        <p:cTn id="40" dur="500" fill="hold"/>
                                        <p:tgtEl>
                                          <p:spTgt spid="74"/>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82"/>
                                        </p:tgtEl>
                                        <p:attrNameLst>
                                          <p:attrName>style.visibility</p:attrName>
                                        </p:attrNameLst>
                                      </p:cBhvr>
                                      <p:to>
                                        <p:strVal val="visible"/>
                                      </p:to>
                                    </p:set>
                                    <p:anim calcmode="lin" valueType="num">
                                      <p:cBhvr additive="base">
                                        <p:cTn id="45" dur="500" fill="hold"/>
                                        <p:tgtEl>
                                          <p:spTgt spid="82"/>
                                        </p:tgtEl>
                                        <p:attrNameLst>
                                          <p:attrName>ppt_x</p:attrName>
                                        </p:attrNameLst>
                                      </p:cBhvr>
                                      <p:tavLst>
                                        <p:tav tm="0">
                                          <p:val>
                                            <p:strVal val="#ppt_x"/>
                                          </p:val>
                                        </p:tav>
                                        <p:tav tm="100000">
                                          <p:val>
                                            <p:strVal val="#ppt_x"/>
                                          </p:val>
                                        </p:tav>
                                      </p:tavLst>
                                    </p:anim>
                                    <p:anim calcmode="lin" valueType="num">
                                      <p:cBhvr additive="base">
                                        <p:cTn id="46" dur="500" fill="hold"/>
                                        <p:tgtEl>
                                          <p:spTgt spid="82"/>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3" presetClass="entr" presetSubtype="10" fill="hold" grpId="0" nodeType="click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blinds(horizontal)">
                                      <p:cBhvr>
                                        <p:cTn id="51" dur="500"/>
                                        <p:tgtEl>
                                          <p:spTgt spid="20"/>
                                        </p:tgtEl>
                                      </p:cBhvr>
                                    </p:animEffect>
                                  </p:childTnLst>
                                </p:cTn>
                              </p:par>
                            </p:childTnLst>
                          </p:cTn>
                        </p:par>
                      </p:childTnLst>
                    </p:cTn>
                  </p:par>
                  <p:par>
                    <p:cTn id="52" fill="hold">
                      <p:stCondLst>
                        <p:cond delay="indefinite"/>
                      </p:stCondLst>
                      <p:childTnLst>
                        <p:par>
                          <p:cTn id="53" fill="hold">
                            <p:stCondLst>
                              <p:cond delay="0"/>
                            </p:stCondLst>
                            <p:childTnLst>
                              <p:par>
                                <p:cTn id="54" presetID="3" presetClass="entr" presetSubtype="10" fill="hold" grpId="0" nodeType="click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blinds(horizontal)">
                                      <p:cBhvr>
                                        <p:cTn id="56" dur="500"/>
                                        <p:tgtEl>
                                          <p:spTgt spid="15"/>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3" presetClass="entr" presetSubtype="10" fill="hold" grpId="0" nodeType="click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blinds(horizontal)">
                                      <p:cBhvr>
                                        <p:cTn id="61" dur="500"/>
                                        <p:tgtEl>
                                          <p:spTgt spid="17"/>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3" presetClass="entr" presetSubtype="10" fill="hold" grpId="0" nodeType="clickEffect">
                                  <p:stCondLst>
                                    <p:cond delay="0"/>
                                  </p:stCondLst>
                                  <p:childTnLst>
                                    <p:set>
                                      <p:cBhvr>
                                        <p:cTn id="65" dur="1" fill="hold">
                                          <p:stCondLst>
                                            <p:cond delay="0"/>
                                          </p:stCondLst>
                                        </p:cTn>
                                        <p:tgtEl>
                                          <p:spTgt spid="18"/>
                                        </p:tgtEl>
                                        <p:attrNameLst>
                                          <p:attrName>style.visibility</p:attrName>
                                        </p:attrNameLst>
                                      </p:cBhvr>
                                      <p:to>
                                        <p:strVal val="visible"/>
                                      </p:to>
                                    </p:set>
                                    <p:animEffect transition="in" filter="blinds(horizontal)">
                                      <p:cBhvr>
                                        <p:cTn id="66" dur="500"/>
                                        <p:tgtEl>
                                          <p:spTgt spid="18"/>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2" presetClass="entr" presetSubtype="4" fill="hold" grpId="0" nodeType="clickEffect">
                                  <p:stCondLst>
                                    <p:cond delay="0"/>
                                  </p:stCondLst>
                                  <p:childTnLst>
                                    <p:set>
                                      <p:cBhvr>
                                        <p:cTn id="70" dur="1" fill="hold">
                                          <p:stCondLst>
                                            <p:cond delay="0"/>
                                          </p:stCondLst>
                                        </p:cTn>
                                        <p:tgtEl>
                                          <p:spTgt spid="83"/>
                                        </p:tgtEl>
                                        <p:attrNameLst>
                                          <p:attrName>style.visibility</p:attrName>
                                        </p:attrNameLst>
                                      </p:cBhvr>
                                      <p:to>
                                        <p:strVal val="visible"/>
                                      </p:to>
                                    </p:set>
                                    <p:anim calcmode="lin" valueType="num">
                                      <p:cBhvr additive="base">
                                        <p:cTn id="71" dur="500" fill="hold"/>
                                        <p:tgtEl>
                                          <p:spTgt spid="83"/>
                                        </p:tgtEl>
                                        <p:attrNameLst>
                                          <p:attrName>ppt_x</p:attrName>
                                        </p:attrNameLst>
                                      </p:cBhvr>
                                      <p:tavLst>
                                        <p:tav tm="0">
                                          <p:val>
                                            <p:strVal val="#ppt_x"/>
                                          </p:val>
                                        </p:tav>
                                        <p:tav tm="100000">
                                          <p:val>
                                            <p:strVal val="#ppt_x"/>
                                          </p:val>
                                        </p:tav>
                                      </p:tavLst>
                                    </p:anim>
                                    <p:anim calcmode="lin" valueType="num">
                                      <p:cBhvr additive="base">
                                        <p:cTn id="72" dur="500" fill="hold"/>
                                        <p:tgtEl>
                                          <p:spTgt spid="83"/>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3" presetClass="entr" presetSubtype="10" fill="hold" grpId="0" nodeType="clickEffect">
                                  <p:stCondLst>
                                    <p:cond delay="0"/>
                                  </p:stCondLst>
                                  <p:childTnLst>
                                    <p:set>
                                      <p:cBhvr>
                                        <p:cTn id="76" dur="1" fill="hold">
                                          <p:stCondLst>
                                            <p:cond delay="0"/>
                                          </p:stCondLst>
                                        </p:cTn>
                                        <p:tgtEl>
                                          <p:spTgt spid="14"/>
                                        </p:tgtEl>
                                        <p:attrNameLst>
                                          <p:attrName>style.visibility</p:attrName>
                                        </p:attrNameLst>
                                      </p:cBhvr>
                                      <p:to>
                                        <p:strVal val="visible"/>
                                      </p:to>
                                    </p:set>
                                    <p:animEffect transition="in" filter="blinds(horizontal)">
                                      <p:cBhvr>
                                        <p:cTn id="7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7" grpId="0" animBg="1"/>
      <p:bldP spid="18" grpId="0" animBg="1"/>
      <p:bldP spid="20" grpId="0" animBg="1"/>
      <p:bldP spid="56" grpId="0" animBg="1"/>
      <p:bldP spid="57" grpId="0" animBg="1"/>
      <p:bldP spid="82" grpId="0" animBg="1"/>
      <p:bldP spid="8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6">
            <a:extLst>
              <a:ext uri="{FF2B5EF4-FFF2-40B4-BE49-F238E27FC236}">
                <a16:creationId xmlns="" xmlns:a16="http://schemas.microsoft.com/office/drawing/2014/main" id="{C3E757AF-923C-4316-A96E-EF826A3A7C6E}"/>
              </a:ext>
            </a:extLst>
          </p:cNvPr>
          <p:cNvPicPr>
            <a:picLocks noChangeAspect="1"/>
          </p:cNvPicPr>
          <p:nvPr/>
        </p:nvPicPr>
        <p:blipFill>
          <a:blip r:embed="rId2"/>
          <a:stretch>
            <a:fillRect/>
          </a:stretch>
        </p:blipFill>
        <p:spPr>
          <a:xfrm>
            <a:off x="2088752" y="1589504"/>
            <a:ext cx="925647" cy="1264684"/>
          </a:xfrm>
          <a:prstGeom prst="rect">
            <a:avLst/>
          </a:prstGeom>
        </p:spPr>
      </p:pic>
      <p:pic>
        <p:nvPicPr>
          <p:cNvPr id="5" name="图片 17">
            <a:extLst>
              <a:ext uri="{FF2B5EF4-FFF2-40B4-BE49-F238E27FC236}">
                <a16:creationId xmlns="" xmlns:a16="http://schemas.microsoft.com/office/drawing/2014/main" id="{F3203EF4-01EE-45E0-AB60-852B9CE13318}"/>
              </a:ext>
            </a:extLst>
          </p:cNvPr>
          <p:cNvPicPr>
            <a:picLocks noChangeAspect="1"/>
          </p:cNvPicPr>
          <p:nvPr/>
        </p:nvPicPr>
        <p:blipFill>
          <a:blip r:embed="rId2"/>
          <a:stretch>
            <a:fillRect/>
          </a:stretch>
        </p:blipFill>
        <p:spPr>
          <a:xfrm>
            <a:off x="2503367" y="3012644"/>
            <a:ext cx="674126" cy="1091523"/>
          </a:xfrm>
          <a:prstGeom prst="rect">
            <a:avLst/>
          </a:prstGeom>
        </p:spPr>
      </p:pic>
      <p:sp>
        <p:nvSpPr>
          <p:cNvPr id="6" name="矩形 19">
            <a:extLst>
              <a:ext uri="{FF2B5EF4-FFF2-40B4-BE49-F238E27FC236}">
                <a16:creationId xmlns="" xmlns:a16="http://schemas.microsoft.com/office/drawing/2014/main" id="{32BA4F5E-9EC4-4662-BB65-C5679A75473E}"/>
              </a:ext>
            </a:extLst>
          </p:cNvPr>
          <p:cNvSpPr/>
          <p:nvPr/>
        </p:nvSpPr>
        <p:spPr>
          <a:xfrm>
            <a:off x="3121023" y="748827"/>
            <a:ext cx="3991301" cy="1569660"/>
          </a:xfrm>
          <a:prstGeom prst="rect">
            <a:avLst/>
          </a:prstGeom>
          <a:solidFill>
            <a:schemeClr val="accent4">
              <a:lumMod val="60000"/>
              <a:lumOff val="40000"/>
            </a:schemeClr>
          </a:solidFill>
        </p:spPr>
        <p:txBody>
          <a:bodyPr wrap="square">
            <a:spAutoFit/>
          </a:bodyPr>
          <a:lstStyle/>
          <a:p>
            <a:pPr eaLnBrk="0" fontAlgn="base" hangingPunct="0">
              <a:spcBef>
                <a:spcPct val="0"/>
              </a:spcBef>
              <a:spcAft>
                <a:spcPct val="0"/>
              </a:spcAft>
            </a:pPr>
            <a:r>
              <a:rPr lang="en-US" altLang="en-US" sz="3200" dirty="0">
                <a:solidFill>
                  <a:prstClr val="black"/>
                </a:solidFill>
                <a:latin typeface="Times New Roman" panose="02020603050405020304" pitchFamily="18" charset="0"/>
                <a:cs typeface="Times New Roman" panose="02020603050405020304" pitchFamily="18" charset="0"/>
              </a:rPr>
              <a:t>- </a:t>
            </a:r>
            <a:r>
              <a:rPr lang="en-US" altLang="en-US" sz="3200" dirty="0" err="1">
                <a:solidFill>
                  <a:prstClr val="black"/>
                </a:solidFill>
                <a:latin typeface="Times New Roman" panose="02020603050405020304" pitchFamily="18" charset="0"/>
                <a:cs typeface="Times New Roman" panose="02020603050405020304" pitchFamily="18" charset="0"/>
              </a:rPr>
              <a:t>Thái</a:t>
            </a:r>
            <a:r>
              <a:rPr lang="en-US" altLang="en-US" sz="3200" dirty="0">
                <a:solidFill>
                  <a:prstClr val="black"/>
                </a:solidFill>
                <a:latin typeface="Times New Roman" panose="02020603050405020304" pitchFamily="18" charset="0"/>
                <a:cs typeface="Times New Roman" panose="02020603050405020304" pitchFamily="18" charset="0"/>
              </a:rPr>
              <a:t> </a:t>
            </a:r>
            <a:r>
              <a:rPr lang="en-US" altLang="en-US" sz="3200" dirty="0" err="1">
                <a:solidFill>
                  <a:prstClr val="black"/>
                </a:solidFill>
                <a:latin typeface="Times New Roman" panose="02020603050405020304" pitchFamily="18" charset="0"/>
                <a:cs typeface="Times New Roman" panose="02020603050405020304" pitchFamily="18" charset="0"/>
              </a:rPr>
              <a:t>độ</a:t>
            </a:r>
            <a:r>
              <a:rPr lang="en-US" altLang="en-US" sz="3200" dirty="0">
                <a:solidFill>
                  <a:prstClr val="black"/>
                </a:solidFill>
                <a:latin typeface="Times New Roman" panose="02020603050405020304" pitchFamily="18" charset="0"/>
                <a:cs typeface="Times New Roman" panose="02020603050405020304" pitchFamily="18" charset="0"/>
              </a:rPr>
              <a:t>: </a:t>
            </a:r>
            <a:r>
              <a:rPr lang="en-US" altLang="en-US" sz="3200" dirty="0" err="1">
                <a:solidFill>
                  <a:prstClr val="black"/>
                </a:solidFill>
                <a:latin typeface="Times New Roman" panose="02020603050405020304" pitchFamily="18" charset="0"/>
                <a:cs typeface="Times New Roman" panose="02020603050405020304" pitchFamily="18" charset="0"/>
              </a:rPr>
              <a:t>ngạc</a:t>
            </a:r>
            <a:r>
              <a:rPr lang="en-US" altLang="en-US" sz="3200" dirty="0">
                <a:solidFill>
                  <a:prstClr val="black"/>
                </a:solidFill>
                <a:latin typeface="Times New Roman" panose="02020603050405020304" pitchFamily="18" charset="0"/>
                <a:cs typeface="Times New Roman" panose="02020603050405020304" pitchFamily="18" charset="0"/>
              </a:rPr>
              <a:t> </a:t>
            </a:r>
            <a:r>
              <a:rPr lang="en-US" altLang="en-US" sz="3200" dirty="0" err="1">
                <a:solidFill>
                  <a:prstClr val="black"/>
                </a:solidFill>
                <a:latin typeface="Times New Roman" panose="02020603050405020304" pitchFamily="18" charset="0"/>
                <a:cs typeface="Times New Roman" panose="02020603050405020304" pitchFamily="18" charset="0"/>
              </a:rPr>
              <a:t>nhiên</a:t>
            </a:r>
            <a:r>
              <a:rPr lang="en-US" altLang="en-US" sz="3200" dirty="0">
                <a:solidFill>
                  <a:prstClr val="black"/>
                </a:solidFill>
                <a:latin typeface="Times New Roman" panose="02020603050405020304" pitchFamily="18" charset="0"/>
                <a:cs typeface="Times New Roman" panose="02020603050405020304" pitchFamily="18" charset="0"/>
              </a:rPr>
              <a:t>, </a:t>
            </a:r>
            <a:r>
              <a:rPr lang="en-US" altLang="en-US" sz="3200" dirty="0" err="1">
                <a:solidFill>
                  <a:prstClr val="black"/>
                </a:solidFill>
                <a:latin typeface="Times New Roman" panose="02020603050405020304" pitchFamily="18" charset="0"/>
                <a:cs typeface="Times New Roman" panose="02020603050405020304" pitchFamily="18" charset="0"/>
              </a:rPr>
              <a:t>băn</a:t>
            </a:r>
            <a:r>
              <a:rPr lang="en-US" altLang="en-US" sz="3200" dirty="0">
                <a:solidFill>
                  <a:prstClr val="black"/>
                </a:solidFill>
                <a:latin typeface="Times New Roman" panose="02020603050405020304" pitchFamily="18" charset="0"/>
                <a:cs typeface="Times New Roman" panose="02020603050405020304" pitchFamily="18" charset="0"/>
              </a:rPr>
              <a:t> </a:t>
            </a:r>
            <a:r>
              <a:rPr lang="en-US" altLang="en-US" sz="3200" dirty="0" err="1">
                <a:solidFill>
                  <a:prstClr val="black"/>
                </a:solidFill>
                <a:latin typeface="Times New Roman" panose="02020603050405020304" pitchFamily="18" charset="0"/>
                <a:cs typeface="Times New Roman" panose="02020603050405020304" pitchFamily="18" charset="0"/>
              </a:rPr>
              <a:t>khoăn</a:t>
            </a:r>
            <a:r>
              <a:rPr lang="en-US" altLang="en-US" sz="3200" dirty="0">
                <a:solidFill>
                  <a:prstClr val="black"/>
                </a:solidFill>
                <a:latin typeface="Times New Roman" panose="02020603050405020304" pitchFamily="18" charset="0"/>
                <a:cs typeface="Times New Roman" panose="02020603050405020304" pitchFamily="18" charset="0"/>
              </a:rPr>
              <a:t>, </a:t>
            </a:r>
            <a:r>
              <a:rPr lang="en-US" altLang="en-US" sz="3200" dirty="0" err="1">
                <a:solidFill>
                  <a:prstClr val="black"/>
                </a:solidFill>
                <a:latin typeface="Times New Roman" panose="02020603050405020304" pitchFamily="18" charset="0"/>
                <a:cs typeface="Times New Roman" panose="02020603050405020304" pitchFamily="18" charset="0"/>
              </a:rPr>
              <a:t>đến</a:t>
            </a:r>
            <a:r>
              <a:rPr lang="en-US" altLang="en-US" sz="3200" dirty="0">
                <a:solidFill>
                  <a:prstClr val="black"/>
                </a:solidFill>
                <a:latin typeface="Times New Roman" panose="02020603050405020304" pitchFamily="18" charset="0"/>
                <a:cs typeface="Times New Roman" panose="02020603050405020304" pitchFamily="18" charset="0"/>
              </a:rPr>
              <a:t> </a:t>
            </a:r>
            <a:r>
              <a:rPr lang="en-US" altLang="en-US" sz="3200" dirty="0" err="1">
                <a:solidFill>
                  <a:prstClr val="black"/>
                </a:solidFill>
                <a:latin typeface="Times New Roman" panose="02020603050405020304" pitchFamily="18" charset="0"/>
                <a:cs typeface="Times New Roman" panose="02020603050405020304" pitchFamily="18" charset="0"/>
              </a:rPr>
              <a:t>khắc</a:t>
            </a:r>
            <a:r>
              <a:rPr lang="en-US" altLang="en-US" sz="3200" dirty="0">
                <a:solidFill>
                  <a:prstClr val="black"/>
                </a:solidFill>
                <a:latin typeface="Times New Roman" panose="02020603050405020304" pitchFamily="18" charset="0"/>
                <a:cs typeface="Times New Roman" panose="02020603050405020304" pitchFamily="18" charset="0"/>
              </a:rPr>
              <a:t> </a:t>
            </a:r>
            <a:r>
              <a:rPr lang="en-US" altLang="en-US" sz="3200" dirty="0" err="1">
                <a:solidFill>
                  <a:prstClr val="black"/>
                </a:solidFill>
                <a:latin typeface="Times New Roman" panose="02020603050405020304" pitchFamily="18" charset="0"/>
                <a:cs typeface="Times New Roman" panose="02020603050405020304" pitchFamily="18" charset="0"/>
              </a:rPr>
              <a:t>khoải</a:t>
            </a:r>
            <a:endParaRPr lang="en-US" altLang="en-US" sz="3200" dirty="0">
              <a:solidFill>
                <a:prstClr val="black"/>
              </a:solidFill>
              <a:latin typeface="Times New Roman" panose="02020603050405020304" pitchFamily="18" charset="0"/>
              <a:cs typeface="Times New Roman" panose="02020603050405020304" pitchFamily="18" charset="0"/>
            </a:endParaRPr>
          </a:p>
        </p:txBody>
      </p:sp>
      <p:sp>
        <p:nvSpPr>
          <p:cNvPr id="7" name="矩形 20">
            <a:extLst>
              <a:ext uri="{FF2B5EF4-FFF2-40B4-BE49-F238E27FC236}">
                <a16:creationId xmlns="" xmlns:a16="http://schemas.microsoft.com/office/drawing/2014/main" id="{62897B01-07E6-40D1-B00D-B92980869C8D}"/>
              </a:ext>
            </a:extLst>
          </p:cNvPr>
          <p:cNvSpPr/>
          <p:nvPr/>
        </p:nvSpPr>
        <p:spPr>
          <a:xfrm>
            <a:off x="3208584" y="2564778"/>
            <a:ext cx="3850428" cy="1569660"/>
          </a:xfrm>
          <a:prstGeom prst="rect">
            <a:avLst/>
          </a:prstGeom>
          <a:solidFill>
            <a:schemeClr val="accent5">
              <a:lumMod val="60000"/>
              <a:lumOff val="40000"/>
            </a:schemeClr>
          </a:solidFill>
        </p:spPr>
        <p:txBody>
          <a:bodyPr wrap="square">
            <a:spAutoFit/>
          </a:bodyPr>
          <a:lstStyle/>
          <a:p>
            <a:pPr eaLnBrk="0" fontAlgn="base" hangingPunct="0">
              <a:spcBef>
                <a:spcPct val="0"/>
              </a:spcBef>
              <a:spcAft>
                <a:spcPct val="0"/>
              </a:spcAft>
              <a:buFontTx/>
              <a:buChar char="-"/>
            </a:pPr>
            <a:r>
              <a:rPr lang="en-US" altLang="en-US" sz="3200" dirty="0">
                <a:solidFill>
                  <a:prstClr val="black"/>
                </a:solidFill>
                <a:latin typeface="Times New Roman" panose="02020603050405020304" pitchFamily="18" charset="0"/>
                <a:cs typeface="Times New Roman" panose="02020603050405020304" pitchFamily="18" charset="0"/>
              </a:rPr>
              <a:t> </a:t>
            </a:r>
            <a:r>
              <a:rPr lang="en-US" altLang="en-US" sz="3200" dirty="0" err="1">
                <a:solidFill>
                  <a:prstClr val="black"/>
                </a:solidFill>
                <a:latin typeface="Times New Roman" panose="02020603050405020304" pitchFamily="18" charset="0"/>
                <a:cs typeface="Times New Roman" panose="02020603050405020304" pitchFamily="18" charset="0"/>
              </a:rPr>
              <a:t>Hành</a:t>
            </a:r>
            <a:r>
              <a:rPr lang="en-US" altLang="en-US" sz="3200" dirty="0">
                <a:solidFill>
                  <a:prstClr val="black"/>
                </a:solidFill>
                <a:latin typeface="Times New Roman" panose="02020603050405020304" pitchFamily="18" charset="0"/>
                <a:cs typeface="Times New Roman" panose="02020603050405020304" pitchFamily="18" charset="0"/>
              </a:rPr>
              <a:t> </a:t>
            </a:r>
            <a:r>
              <a:rPr lang="en-US" altLang="en-US" sz="3200" dirty="0" err="1">
                <a:solidFill>
                  <a:prstClr val="black"/>
                </a:solidFill>
                <a:latin typeface="Times New Roman" panose="02020603050405020304" pitchFamily="18" charset="0"/>
                <a:cs typeface="Times New Roman" panose="02020603050405020304" pitchFamily="18" charset="0"/>
              </a:rPr>
              <a:t>động</a:t>
            </a:r>
            <a:r>
              <a:rPr lang="en-US" altLang="en-US" sz="3200" dirty="0">
                <a:solidFill>
                  <a:prstClr val="black"/>
                </a:solidFill>
                <a:latin typeface="Times New Roman" panose="02020603050405020304" pitchFamily="18" charset="0"/>
                <a:cs typeface="Times New Roman" panose="02020603050405020304" pitchFamily="18" charset="0"/>
              </a:rPr>
              <a:t>: </a:t>
            </a:r>
            <a:r>
              <a:rPr lang="en-US" altLang="en-US" sz="3200" dirty="0" err="1">
                <a:solidFill>
                  <a:prstClr val="black"/>
                </a:solidFill>
                <a:latin typeface="Times New Roman" panose="02020603050405020304" pitchFamily="18" charset="0"/>
                <a:cs typeface="Times New Roman" panose="02020603050405020304" pitchFamily="18" charset="0"/>
              </a:rPr>
              <a:t>Nhìn</a:t>
            </a:r>
            <a:r>
              <a:rPr lang="en-US" altLang="en-US" sz="3200" dirty="0">
                <a:solidFill>
                  <a:prstClr val="black"/>
                </a:solidFill>
                <a:latin typeface="Times New Roman" panose="02020603050405020304" pitchFamily="18" charset="0"/>
                <a:cs typeface="Times New Roman" panose="02020603050405020304" pitchFamily="18" charset="0"/>
              </a:rPr>
              <a:t> </a:t>
            </a:r>
            <a:r>
              <a:rPr lang="en-US" altLang="en-US" sz="3200" dirty="0" err="1">
                <a:solidFill>
                  <a:prstClr val="black"/>
                </a:solidFill>
                <a:latin typeface="Times New Roman" panose="02020603050405020304" pitchFamily="18" charset="0"/>
                <a:cs typeface="Times New Roman" panose="02020603050405020304" pitchFamily="18" charset="0"/>
              </a:rPr>
              <a:t>và</a:t>
            </a:r>
            <a:r>
              <a:rPr lang="en-US" altLang="en-US" sz="3200" dirty="0">
                <a:solidFill>
                  <a:prstClr val="black"/>
                </a:solidFill>
                <a:latin typeface="Times New Roman" panose="02020603050405020304" pitchFamily="18" charset="0"/>
                <a:cs typeface="Times New Roman" panose="02020603050405020304" pitchFamily="18" charset="0"/>
              </a:rPr>
              <a:t> </a:t>
            </a:r>
            <a:r>
              <a:rPr lang="en-US" altLang="en-US" sz="3200" dirty="0" err="1">
                <a:solidFill>
                  <a:prstClr val="black"/>
                </a:solidFill>
                <a:latin typeface="Times New Roman" panose="02020603050405020304" pitchFamily="18" charset="0"/>
                <a:cs typeface="Times New Roman" panose="02020603050405020304" pitchFamily="18" charset="0"/>
              </a:rPr>
              <a:t>dõi</a:t>
            </a:r>
            <a:r>
              <a:rPr lang="en-US" altLang="en-US" sz="3200" dirty="0">
                <a:solidFill>
                  <a:prstClr val="black"/>
                </a:solidFill>
                <a:latin typeface="Times New Roman" panose="02020603050405020304" pitchFamily="18" charset="0"/>
                <a:cs typeface="Times New Roman" panose="02020603050405020304" pitchFamily="18" charset="0"/>
              </a:rPr>
              <a:t> </a:t>
            </a:r>
            <a:r>
              <a:rPr lang="en-US" altLang="en-US" sz="3200" dirty="0" err="1">
                <a:solidFill>
                  <a:prstClr val="black"/>
                </a:solidFill>
                <a:latin typeface="Times New Roman" panose="02020603050405020304" pitchFamily="18" charset="0"/>
                <a:cs typeface="Times New Roman" panose="02020603050405020304" pitchFamily="18" charset="0"/>
              </a:rPr>
              <a:t>theo</a:t>
            </a:r>
            <a:r>
              <a:rPr lang="en-US" altLang="en-US" sz="3200" dirty="0">
                <a:solidFill>
                  <a:prstClr val="black"/>
                </a:solidFill>
                <a:latin typeface="Times New Roman" panose="02020603050405020304" pitchFamily="18" charset="0"/>
                <a:cs typeface="Times New Roman" panose="02020603050405020304" pitchFamily="18" charset="0"/>
              </a:rPr>
              <a:t> </a:t>
            </a:r>
            <a:r>
              <a:rPr lang="en-US" altLang="en-US" sz="3200" dirty="0" err="1">
                <a:solidFill>
                  <a:prstClr val="black"/>
                </a:solidFill>
                <a:latin typeface="Times New Roman" panose="02020603050405020304" pitchFamily="18" charset="0"/>
                <a:cs typeface="Times New Roman" panose="02020603050405020304" pitchFamily="18" charset="0"/>
              </a:rPr>
              <a:t>những</a:t>
            </a:r>
            <a:r>
              <a:rPr lang="en-US" altLang="en-US" sz="3200" dirty="0">
                <a:solidFill>
                  <a:prstClr val="black"/>
                </a:solidFill>
                <a:latin typeface="Times New Roman" panose="02020603050405020304" pitchFamily="18" charset="0"/>
                <a:cs typeface="Times New Roman" panose="02020603050405020304" pitchFamily="18" charset="0"/>
              </a:rPr>
              <a:t> </a:t>
            </a:r>
            <a:r>
              <a:rPr lang="en-US" altLang="en-US" sz="3200" dirty="0" err="1">
                <a:solidFill>
                  <a:prstClr val="black"/>
                </a:solidFill>
                <a:latin typeface="Times New Roman" panose="02020603050405020304" pitchFamily="18" charset="0"/>
                <a:cs typeface="Times New Roman" panose="02020603050405020304" pitchFamily="18" charset="0"/>
              </a:rPr>
              <a:t>cử</a:t>
            </a:r>
            <a:r>
              <a:rPr lang="en-US" altLang="en-US" sz="3200" dirty="0">
                <a:solidFill>
                  <a:prstClr val="black"/>
                </a:solidFill>
                <a:latin typeface="Times New Roman" panose="02020603050405020304" pitchFamily="18" charset="0"/>
                <a:cs typeface="Times New Roman" panose="02020603050405020304" pitchFamily="18" charset="0"/>
              </a:rPr>
              <a:t> </a:t>
            </a:r>
            <a:r>
              <a:rPr lang="en-US" altLang="en-US" sz="3200" dirty="0" err="1">
                <a:solidFill>
                  <a:prstClr val="black"/>
                </a:solidFill>
                <a:latin typeface="Times New Roman" panose="02020603050405020304" pitchFamily="18" charset="0"/>
                <a:cs typeface="Times New Roman" panose="02020603050405020304" pitchFamily="18" charset="0"/>
              </a:rPr>
              <a:t>chỉ</a:t>
            </a:r>
            <a:r>
              <a:rPr lang="en-US" altLang="en-US" sz="3200" dirty="0">
                <a:solidFill>
                  <a:prstClr val="black"/>
                </a:solidFill>
                <a:latin typeface="Times New Roman" panose="02020603050405020304" pitchFamily="18" charset="0"/>
                <a:cs typeface="Times New Roman" panose="02020603050405020304" pitchFamily="18" charset="0"/>
              </a:rPr>
              <a:t>, </a:t>
            </a:r>
            <a:r>
              <a:rPr lang="en-US" altLang="en-US" sz="3200" dirty="0" err="1">
                <a:solidFill>
                  <a:prstClr val="black"/>
                </a:solidFill>
                <a:latin typeface="Times New Roman" panose="02020603050405020304" pitchFamily="18" charset="0"/>
                <a:cs typeface="Times New Roman" panose="02020603050405020304" pitchFamily="18" charset="0"/>
              </a:rPr>
              <a:t>hành</a:t>
            </a:r>
            <a:r>
              <a:rPr lang="en-US" altLang="en-US" sz="3200" dirty="0">
                <a:solidFill>
                  <a:prstClr val="black"/>
                </a:solidFill>
                <a:latin typeface="Times New Roman" panose="02020603050405020304" pitchFamily="18" charset="0"/>
                <a:cs typeface="Times New Roman" panose="02020603050405020304" pitchFamily="18" charset="0"/>
              </a:rPr>
              <a:t> </a:t>
            </a:r>
            <a:r>
              <a:rPr lang="en-US" altLang="en-US" sz="3200" dirty="0" err="1">
                <a:solidFill>
                  <a:prstClr val="black"/>
                </a:solidFill>
                <a:latin typeface="Times New Roman" panose="02020603050405020304" pitchFamily="18" charset="0"/>
                <a:cs typeface="Times New Roman" panose="02020603050405020304" pitchFamily="18" charset="0"/>
              </a:rPr>
              <a:t>động</a:t>
            </a:r>
            <a:r>
              <a:rPr lang="en-US" altLang="en-US" sz="3200" dirty="0">
                <a:solidFill>
                  <a:prstClr val="black"/>
                </a:solidFill>
                <a:latin typeface="Times New Roman" panose="02020603050405020304" pitchFamily="18" charset="0"/>
                <a:cs typeface="Times New Roman" panose="02020603050405020304" pitchFamily="18" charset="0"/>
              </a:rPr>
              <a:t> </a:t>
            </a:r>
            <a:r>
              <a:rPr lang="en-US" altLang="en-US" sz="3200" dirty="0" err="1">
                <a:solidFill>
                  <a:prstClr val="black"/>
                </a:solidFill>
                <a:latin typeface="Times New Roman" panose="02020603050405020304" pitchFamily="18" charset="0"/>
                <a:cs typeface="Times New Roman" panose="02020603050405020304" pitchFamily="18" charset="0"/>
              </a:rPr>
              <a:t>của</a:t>
            </a:r>
            <a:r>
              <a:rPr lang="en-US" altLang="en-US" sz="3200" dirty="0">
                <a:solidFill>
                  <a:prstClr val="black"/>
                </a:solidFill>
                <a:latin typeface="Times New Roman" panose="02020603050405020304" pitchFamily="18" charset="0"/>
                <a:cs typeface="Times New Roman" panose="02020603050405020304" pitchFamily="18" charset="0"/>
              </a:rPr>
              <a:t> </a:t>
            </a:r>
            <a:r>
              <a:rPr lang="en-US" altLang="en-US" sz="3200" dirty="0" err="1">
                <a:solidFill>
                  <a:prstClr val="black"/>
                </a:solidFill>
                <a:latin typeface="Times New Roman" panose="02020603050405020304" pitchFamily="18" charset="0"/>
                <a:cs typeface="Times New Roman" panose="02020603050405020304" pitchFamily="18" charset="0"/>
              </a:rPr>
              <a:t>Bác</a:t>
            </a:r>
            <a:r>
              <a:rPr lang="en-US" altLang="en-US" sz="3200" dirty="0">
                <a:solidFill>
                  <a:prstClr val="black"/>
                </a:solidFill>
                <a:latin typeface="Times New Roman" panose="02020603050405020304" pitchFamily="18" charset="0"/>
                <a:cs typeface="Times New Roman" panose="02020603050405020304" pitchFamily="18" charset="0"/>
              </a:rPr>
              <a:t> </a:t>
            </a:r>
          </a:p>
        </p:txBody>
      </p:sp>
      <p:grpSp>
        <p:nvGrpSpPr>
          <p:cNvPr id="8" name="组合 2">
            <a:extLst>
              <a:ext uri="{FF2B5EF4-FFF2-40B4-BE49-F238E27FC236}">
                <a16:creationId xmlns="" xmlns:a16="http://schemas.microsoft.com/office/drawing/2014/main" id="{C808F409-C1CA-4782-BA66-648FB1A6A4CC}"/>
              </a:ext>
            </a:extLst>
          </p:cNvPr>
          <p:cNvGrpSpPr/>
          <p:nvPr/>
        </p:nvGrpSpPr>
        <p:grpSpPr>
          <a:xfrm>
            <a:off x="-28818" y="1706714"/>
            <a:ext cx="2705166" cy="5251413"/>
            <a:chOff x="1382261" y="1744594"/>
            <a:chExt cx="3126422" cy="3997827"/>
          </a:xfrm>
        </p:grpSpPr>
        <p:pic>
          <p:nvPicPr>
            <p:cNvPr id="9" name="图片 5">
              <a:extLst>
                <a:ext uri="{FF2B5EF4-FFF2-40B4-BE49-F238E27FC236}">
                  <a16:creationId xmlns="" xmlns:a16="http://schemas.microsoft.com/office/drawing/2014/main" id="{BF781B12-8258-4D9C-AF07-C0C5A7429E03}"/>
                </a:ext>
              </a:extLst>
            </p:cNvPr>
            <p:cNvPicPr>
              <a:picLocks noChangeAspect="1"/>
            </p:cNvPicPr>
            <p:nvPr/>
          </p:nvPicPr>
          <p:blipFill>
            <a:blip r:embed="rId2"/>
            <a:stretch>
              <a:fillRect/>
            </a:stretch>
          </p:blipFill>
          <p:spPr>
            <a:xfrm>
              <a:off x="1382261" y="1744594"/>
              <a:ext cx="3126422" cy="3997827"/>
            </a:xfrm>
            <a:prstGeom prst="rect">
              <a:avLst/>
            </a:prstGeom>
          </p:spPr>
        </p:pic>
        <p:sp>
          <p:nvSpPr>
            <p:cNvPr id="10" name="椭圆 1">
              <a:extLst>
                <a:ext uri="{FF2B5EF4-FFF2-40B4-BE49-F238E27FC236}">
                  <a16:creationId xmlns="" xmlns:a16="http://schemas.microsoft.com/office/drawing/2014/main" id="{49E4444B-0DB0-441F-9930-684FB6ECD0EC}"/>
                </a:ext>
              </a:extLst>
            </p:cNvPr>
            <p:cNvSpPr/>
            <p:nvPr/>
          </p:nvSpPr>
          <p:spPr>
            <a:xfrm>
              <a:off x="2181245" y="2764750"/>
              <a:ext cx="1412938" cy="2115651"/>
            </a:xfrm>
            <a:prstGeom prst="ellipse">
              <a:avLst/>
            </a:prstGeom>
            <a:solidFill>
              <a:schemeClr val="bg1"/>
            </a:solidFill>
            <a:ln w="28575">
              <a:solidFill>
                <a:srgbClr val="2020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Helvetica" panose="020B0604020202030204" pitchFamily="34" charset="0"/>
              </a:endParaRPr>
            </a:p>
          </p:txBody>
        </p:sp>
      </p:grpSp>
      <p:pic>
        <p:nvPicPr>
          <p:cNvPr id="11" name="图片 17">
            <a:extLst>
              <a:ext uri="{FF2B5EF4-FFF2-40B4-BE49-F238E27FC236}">
                <a16:creationId xmlns="" xmlns:a16="http://schemas.microsoft.com/office/drawing/2014/main" id="{3B6D21D5-8DE7-4BEA-8AC7-A6846B929009}"/>
              </a:ext>
            </a:extLst>
          </p:cNvPr>
          <p:cNvPicPr>
            <a:picLocks noChangeAspect="1"/>
          </p:cNvPicPr>
          <p:nvPr/>
        </p:nvPicPr>
        <p:blipFill>
          <a:blip r:embed="rId2"/>
          <a:stretch>
            <a:fillRect/>
          </a:stretch>
        </p:blipFill>
        <p:spPr>
          <a:xfrm>
            <a:off x="2458060" y="4950360"/>
            <a:ext cx="789696" cy="1076727"/>
          </a:xfrm>
          <a:prstGeom prst="rect">
            <a:avLst/>
          </a:prstGeom>
        </p:spPr>
      </p:pic>
      <p:sp>
        <p:nvSpPr>
          <p:cNvPr id="12" name="矩形 20">
            <a:extLst>
              <a:ext uri="{FF2B5EF4-FFF2-40B4-BE49-F238E27FC236}">
                <a16:creationId xmlns="" xmlns:a16="http://schemas.microsoft.com/office/drawing/2014/main" id="{3FD450BE-1234-4EBD-8E3D-AEBB3571206E}"/>
              </a:ext>
            </a:extLst>
          </p:cNvPr>
          <p:cNvSpPr/>
          <p:nvPr/>
        </p:nvSpPr>
        <p:spPr>
          <a:xfrm>
            <a:off x="3274412" y="4270700"/>
            <a:ext cx="4018774" cy="2554545"/>
          </a:xfrm>
          <a:prstGeom prst="rect">
            <a:avLst/>
          </a:prstGeom>
          <a:solidFill>
            <a:schemeClr val="accent3">
              <a:lumMod val="40000"/>
              <a:lumOff val="60000"/>
            </a:schemeClr>
          </a:solidFill>
        </p:spPr>
        <p:txBody>
          <a:bodyPr wrap="square">
            <a:spAutoFit/>
          </a:bodyPr>
          <a:lstStyle/>
          <a:p>
            <a:pPr eaLnBrk="0" fontAlgn="base" hangingPunct="0">
              <a:spcBef>
                <a:spcPct val="0"/>
              </a:spcBef>
              <a:spcAft>
                <a:spcPct val="0"/>
              </a:spcAft>
              <a:buFontTx/>
              <a:buChar char="-"/>
            </a:pPr>
            <a:r>
              <a:rPr lang="en-US" altLang="en-US" sz="3200" dirty="0" err="1">
                <a:solidFill>
                  <a:prstClr val="black"/>
                </a:solidFill>
                <a:latin typeface="Times New Roman" panose="02020603050405020304" pitchFamily="18" charset="0"/>
                <a:cs typeface="Times New Roman" panose="02020603050405020304" pitchFamily="18" charset="0"/>
              </a:rPr>
              <a:t>Tâm</a:t>
            </a:r>
            <a:r>
              <a:rPr lang="en-US" altLang="en-US" sz="3200" dirty="0">
                <a:solidFill>
                  <a:prstClr val="black"/>
                </a:solidFill>
                <a:latin typeface="Times New Roman" panose="02020603050405020304" pitchFamily="18" charset="0"/>
                <a:cs typeface="Times New Roman" panose="02020603050405020304" pitchFamily="18" charset="0"/>
              </a:rPr>
              <a:t> </a:t>
            </a:r>
            <a:r>
              <a:rPr lang="en-US" altLang="en-US" sz="3200" dirty="0" err="1">
                <a:solidFill>
                  <a:prstClr val="black"/>
                </a:solidFill>
                <a:latin typeface="Times New Roman" panose="02020603050405020304" pitchFamily="18" charset="0"/>
                <a:cs typeface="Times New Roman" panose="02020603050405020304" pitchFamily="18" charset="0"/>
              </a:rPr>
              <a:t>trạng</a:t>
            </a:r>
            <a:r>
              <a:rPr lang="en-US" altLang="en-US" sz="3200" dirty="0">
                <a:solidFill>
                  <a:prstClr val="black"/>
                </a:solidFill>
                <a:latin typeface="Times New Roman" panose="02020603050405020304" pitchFamily="18" charset="0"/>
                <a:cs typeface="Times New Roman" panose="02020603050405020304" pitchFamily="18" charset="0"/>
              </a:rPr>
              <a:t>: </a:t>
            </a:r>
          </a:p>
          <a:p>
            <a:pPr eaLnBrk="0" fontAlgn="base" hangingPunct="0">
              <a:spcBef>
                <a:spcPct val="0"/>
              </a:spcBef>
              <a:spcAft>
                <a:spcPct val="0"/>
              </a:spcAft>
            </a:pPr>
            <a:r>
              <a:rPr lang="en-US" altLang="en-US" sz="3200" dirty="0">
                <a:solidFill>
                  <a:prstClr val="black"/>
                </a:solidFill>
                <a:latin typeface="Times New Roman" panose="02020603050405020304" pitchFamily="18" charset="0"/>
                <a:cs typeface="Times New Roman" panose="02020603050405020304" pitchFamily="18" charset="0"/>
              </a:rPr>
              <a:t>+ </a:t>
            </a:r>
            <a:r>
              <a:rPr lang="en-US" altLang="en-US" sz="3200" dirty="0" err="1">
                <a:solidFill>
                  <a:prstClr val="black"/>
                </a:solidFill>
                <a:latin typeface="Times New Roman" panose="02020603050405020304" pitchFamily="18" charset="0"/>
                <a:cs typeface="Times New Roman" panose="02020603050405020304" pitchFamily="18" charset="0"/>
              </a:rPr>
              <a:t>Mơ</a:t>
            </a:r>
            <a:r>
              <a:rPr lang="en-US" altLang="en-US" sz="3200" dirty="0">
                <a:solidFill>
                  <a:prstClr val="black"/>
                </a:solidFill>
                <a:latin typeface="Times New Roman" panose="02020603050405020304" pitchFamily="18" charset="0"/>
                <a:cs typeface="Times New Roman" panose="02020603050405020304" pitchFamily="18" charset="0"/>
              </a:rPr>
              <a:t> </a:t>
            </a:r>
            <a:r>
              <a:rPr lang="en-US" altLang="en-US" sz="3200" dirty="0" err="1">
                <a:solidFill>
                  <a:prstClr val="black"/>
                </a:solidFill>
                <a:latin typeface="Times New Roman" panose="02020603050405020304" pitchFamily="18" charset="0"/>
                <a:cs typeface="Times New Roman" panose="02020603050405020304" pitchFamily="18" charset="0"/>
              </a:rPr>
              <a:t>màng</a:t>
            </a:r>
            <a:r>
              <a:rPr lang="en-US" altLang="en-US" sz="3200" dirty="0">
                <a:solidFill>
                  <a:prstClr val="black"/>
                </a:solidFill>
                <a:latin typeface="Times New Roman" panose="02020603050405020304" pitchFamily="18" charset="0"/>
                <a:cs typeface="Times New Roman" panose="02020603050405020304" pitchFamily="18" charset="0"/>
              </a:rPr>
              <a:t> </a:t>
            </a:r>
            <a:r>
              <a:rPr lang="en-US" altLang="en-US" sz="3200" dirty="0" err="1">
                <a:solidFill>
                  <a:prstClr val="black"/>
                </a:solidFill>
                <a:latin typeface="Times New Roman" panose="02020603050405020304" pitchFamily="18" charset="0"/>
                <a:cs typeface="Times New Roman" panose="02020603050405020304" pitchFamily="18" charset="0"/>
              </a:rPr>
              <a:t>như</a:t>
            </a:r>
            <a:r>
              <a:rPr lang="en-US" altLang="en-US" sz="3200" dirty="0">
                <a:solidFill>
                  <a:prstClr val="black"/>
                </a:solidFill>
                <a:latin typeface="Times New Roman" panose="02020603050405020304" pitchFamily="18" charset="0"/>
                <a:cs typeface="Times New Roman" panose="02020603050405020304" pitchFamily="18" charset="0"/>
              </a:rPr>
              <a:t> </a:t>
            </a:r>
            <a:r>
              <a:rPr lang="en-US" altLang="en-US" sz="3200" dirty="0" err="1">
                <a:solidFill>
                  <a:prstClr val="black"/>
                </a:solidFill>
                <a:latin typeface="Times New Roman" panose="02020603050405020304" pitchFamily="18" charset="0"/>
                <a:cs typeface="Times New Roman" panose="02020603050405020304" pitchFamily="18" charset="0"/>
              </a:rPr>
              <a:t>nằm</a:t>
            </a:r>
            <a:r>
              <a:rPr lang="en-US" altLang="en-US" sz="3200" dirty="0">
                <a:solidFill>
                  <a:prstClr val="black"/>
                </a:solidFill>
                <a:latin typeface="Times New Roman" panose="02020603050405020304" pitchFamily="18" charset="0"/>
                <a:cs typeface="Times New Roman" panose="02020603050405020304" pitchFamily="18" charset="0"/>
              </a:rPr>
              <a:t> </a:t>
            </a:r>
            <a:r>
              <a:rPr lang="en-US" altLang="en-US" sz="3200" dirty="0" err="1">
                <a:solidFill>
                  <a:prstClr val="black"/>
                </a:solidFill>
                <a:latin typeface="Times New Roman" panose="02020603050405020304" pitchFamily="18" charset="0"/>
                <a:cs typeface="Times New Roman" panose="02020603050405020304" pitchFamily="18" charset="0"/>
              </a:rPr>
              <a:t>trong</a:t>
            </a:r>
            <a:r>
              <a:rPr lang="en-US" altLang="en-US" sz="3200" dirty="0">
                <a:solidFill>
                  <a:prstClr val="black"/>
                </a:solidFill>
                <a:latin typeface="Times New Roman" panose="02020603050405020304" pitchFamily="18" charset="0"/>
                <a:cs typeface="Times New Roman" panose="02020603050405020304" pitchFamily="18" charset="0"/>
              </a:rPr>
              <a:t> </a:t>
            </a:r>
            <a:r>
              <a:rPr lang="en-US" altLang="en-US" sz="3200" dirty="0" err="1">
                <a:solidFill>
                  <a:prstClr val="black"/>
                </a:solidFill>
                <a:latin typeface="Times New Roman" panose="02020603050405020304" pitchFamily="18" charset="0"/>
                <a:cs typeface="Times New Roman" panose="02020603050405020304" pitchFamily="18" charset="0"/>
              </a:rPr>
              <a:t>giấc</a:t>
            </a:r>
            <a:r>
              <a:rPr lang="en-US" altLang="en-US" sz="3200" dirty="0">
                <a:solidFill>
                  <a:prstClr val="black"/>
                </a:solidFill>
                <a:latin typeface="Times New Roman" panose="02020603050405020304" pitchFamily="18" charset="0"/>
                <a:cs typeface="Times New Roman" panose="02020603050405020304" pitchFamily="18" charset="0"/>
              </a:rPr>
              <a:t> </a:t>
            </a:r>
            <a:r>
              <a:rPr lang="en-US" altLang="en-US" sz="3200" dirty="0" err="1">
                <a:solidFill>
                  <a:prstClr val="black"/>
                </a:solidFill>
                <a:latin typeface="Times New Roman" panose="02020603050405020304" pitchFamily="18" charset="0"/>
                <a:cs typeface="Times New Roman" panose="02020603050405020304" pitchFamily="18" charset="0"/>
              </a:rPr>
              <a:t>mộng</a:t>
            </a:r>
            <a:r>
              <a:rPr lang="en-US" altLang="en-US" sz="3200" dirty="0">
                <a:solidFill>
                  <a:prstClr val="black"/>
                </a:solidFill>
                <a:latin typeface="Times New Roman" panose="02020603050405020304" pitchFamily="18" charset="0"/>
                <a:cs typeface="Times New Roman" panose="02020603050405020304" pitchFamily="18" charset="0"/>
              </a:rPr>
              <a:t> </a:t>
            </a:r>
            <a:r>
              <a:rPr lang="en-US" altLang="en-US" sz="3200" dirty="0" err="1">
                <a:solidFill>
                  <a:prstClr val="black"/>
                </a:solidFill>
                <a:latin typeface="Times New Roman" panose="02020603050405020304" pitchFamily="18" charset="0"/>
                <a:cs typeface="Times New Roman" panose="02020603050405020304" pitchFamily="18" charset="0"/>
              </a:rPr>
              <a:t>đẹp</a:t>
            </a:r>
            <a:r>
              <a:rPr lang="en-US" altLang="en-US" sz="3200" dirty="0">
                <a:solidFill>
                  <a:prstClr val="black"/>
                </a:solidFill>
                <a:latin typeface="Times New Roman" panose="02020603050405020304" pitchFamily="18" charset="0"/>
                <a:cs typeface="Times New Roman" panose="02020603050405020304" pitchFamily="18" charset="0"/>
              </a:rPr>
              <a:t>.</a:t>
            </a:r>
          </a:p>
          <a:p>
            <a:pPr eaLnBrk="0" fontAlgn="base" hangingPunct="0">
              <a:spcBef>
                <a:spcPct val="0"/>
              </a:spcBef>
              <a:spcAft>
                <a:spcPct val="0"/>
              </a:spcAft>
            </a:pPr>
            <a:r>
              <a:rPr lang="en-US" altLang="en-US" sz="3200" dirty="0">
                <a:solidFill>
                  <a:prstClr val="black"/>
                </a:solidFill>
                <a:latin typeface="Times New Roman" panose="02020603050405020304" pitchFamily="18" charset="0"/>
                <a:cs typeface="Times New Roman" panose="02020603050405020304" pitchFamily="18" charset="0"/>
              </a:rPr>
              <a:t>+ </a:t>
            </a:r>
            <a:r>
              <a:rPr lang="en-US" altLang="en-US" sz="3200" dirty="0" err="1">
                <a:solidFill>
                  <a:prstClr val="black"/>
                </a:solidFill>
                <a:latin typeface="Times New Roman" panose="02020603050405020304" pitchFamily="18" charset="0"/>
                <a:cs typeface="Times New Roman" panose="02020603050405020304" pitchFamily="18" charset="0"/>
              </a:rPr>
              <a:t>Thổn</a:t>
            </a:r>
            <a:r>
              <a:rPr lang="en-US" altLang="en-US" sz="3200" dirty="0">
                <a:solidFill>
                  <a:prstClr val="black"/>
                </a:solidFill>
                <a:latin typeface="Times New Roman" panose="02020603050405020304" pitchFamily="18" charset="0"/>
                <a:cs typeface="Times New Roman" panose="02020603050405020304" pitchFamily="18" charset="0"/>
              </a:rPr>
              <a:t> </a:t>
            </a:r>
            <a:r>
              <a:rPr lang="en-US" altLang="en-US" sz="3200" dirty="0" err="1">
                <a:solidFill>
                  <a:prstClr val="black"/>
                </a:solidFill>
                <a:latin typeface="Times New Roman" panose="02020603050405020304" pitchFamily="18" charset="0"/>
                <a:cs typeface="Times New Roman" panose="02020603050405020304" pitchFamily="18" charset="0"/>
              </a:rPr>
              <a:t>thức</a:t>
            </a:r>
            <a:r>
              <a:rPr lang="en-US" altLang="en-US" sz="3200" dirty="0">
                <a:solidFill>
                  <a:prstClr val="black"/>
                </a:solidFill>
                <a:latin typeface="Times New Roman" panose="02020603050405020304" pitchFamily="18" charset="0"/>
                <a:cs typeface="Times New Roman" panose="02020603050405020304" pitchFamily="18" charset="0"/>
              </a:rPr>
              <a:t>, </a:t>
            </a:r>
            <a:r>
              <a:rPr lang="en-US" altLang="en-US" sz="3200" dirty="0" err="1">
                <a:solidFill>
                  <a:prstClr val="black"/>
                </a:solidFill>
                <a:latin typeface="Times New Roman" panose="02020603050405020304" pitchFamily="18" charset="0"/>
                <a:cs typeface="Times New Roman" panose="02020603050405020304" pitchFamily="18" charset="0"/>
              </a:rPr>
              <a:t>bồn</a:t>
            </a:r>
            <a:r>
              <a:rPr lang="en-US" altLang="en-US" sz="3200" dirty="0">
                <a:solidFill>
                  <a:prstClr val="black"/>
                </a:solidFill>
                <a:latin typeface="Times New Roman" panose="02020603050405020304" pitchFamily="18" charset="0"/>
                <a:cs typeface="Times New Roman" panose="02020603050405020304" pitchFamily="18" charset="0"/>
              </a:rPr>
              <a:t> </a:t>
            </a:r>
            <a:r>
              <a:rPr lang="en-US" altLang="en-US" sz="3200" dirty="0" err="1">
                <a:solidFill>
                  <a:prstClr val="black"/>
                </a:solidFill>
                <a:latin typeface="Times New Roman" panose="02020603050405020304" pitchFamily="18" charset="0"/>
                <a:cs typeface="Times New Roman" panose="02020603050405020304" pitchFamily="18" charset="0"/>
              </a:rPr>
              <a:t>chồn</a:t>
            </a:r>
            <a:r>
              <a:rPr lang="en-US" altLang="en-US" sz="3200" dirty="0">
                <a:solidFill>
                  <a:prstClr val="black"/>
                </a:solidFill>
                <a:latin typeface="Times New Roman" panose="02020603050405020304" pitchFamily="18" charset="0"/>
                <a:cs typeface="Times New Roman" panose="02020603050405020304" pitchFamily="18" charset="0"/>
              </a:rPr>
              <a:t>,</a:t>
            </a:r>
            <a:r>
              <a:rPr lang="fr-FR" altLang="en-US" sz="3200" dirty="0">
                <a:solidFill>
                  <a:prstClr val="black"/>
                </a:solidFill>
                <a:latin typeface="Times New Roman" panose="02020603050405020304" pitchFamily="18" charset="0"/>
                <a:cs typeface="Times New Roman" panose="02020603050405020304" pitchFamily="18" charset="0"/>
              </a:rPr>
              <a:t> </a:t>
            </a:r>
            <a:r>
              <a:rPr lang="fr-FR" altLang="en-US" sz="3200" dirty="0" err="1">
                <a:solidFill>
                  <a:prstClr val="black"/>
                </a:solidFill>
                <a:latin typeface="Times New Roman" panose="02020603050405020304" pitchFamily="18" charset="0"/>
                <a:cs typeface="Times New Roman" panose="02020603050405020304" pitchFamily="18" charset="0"/>
              </a:rPr>
              <a:t>lo</a:t>
            </a:r>
            <a:r>
              <a:rPr lang="fr-FR" altLang="en-US" sz="3200" dirty="0">
                <a:solidFill>
                  <a:prstClr val="black"/>
                </a:solidFill>
                <a:latin typeface="Times New Roman" panose="02020603050405020304" pitchFamily="18" charset="0"/>
                <a:cs typeface="Times New Roman" panose="02020603050405020304" pitchFamily="18" charset="0"/>
              </a:rPr>
              <a:t> </a:t>
            </a:r>
            <a:r>
              <a:rPr lang="fr-FR" altLang="en-US" sz="3200" dirty="0" err="1">
                <a:solidFill>
                  <a:prstClr val="black"/>
                </a:solidFill>
                <a:latin typeface="Times New Roman" panose="02020603050405020304" pitchFamily="18" charset="0"/>
                <a:cs typeface="Times New Roman" panose="02020603050405020304" pitchFamily="18" charset="0"/>
              </a:rPr>
              <a:t>lắng</a:t>
            </a:r>
            <a:r>
              <a:rPr lang="fr-FR" altLang="en-US" sz="3200" dirty="0">
                <a:solidFill>
                  <a:prstClr val="black"/>
                </a:solidFill>
                <a:latin typeface="Times New Roman" panose="02020603050405020304" pitchFamily="18" charset="0"/>
                <a:cs typeface="Times New Roman" panose="02020603050405020304" pitchFamily="18" charset="0"/>
              </a:rPr>
              <a:t>.</a:t>
            </a:r>
            <a:endParaRPr lang="en-US" altLang="en-US" sz="3200" dirty="0">
              <a:solidFill>
                <a:prstClr val="black"/>
              </a:solidFill>
              <a:latin typeface="Times New Roman" panose="02020603050405020304" pitchFamily="18" charset="0"/>
              <a:cs typeface="Times New Roman" panose="02020603050405020304" pitchFamily="18" charset="0"/>
            </a:endParaRPr>
          </a:p>
        </p:txBody>
      </p:sp>
      <p:pic>
        <p:nvPicPr>
          <p:cNvPr id="16" name="Picture 2" descr="Kết quả hình ảnh cho bộ đội hoạt hình&quot;"/>
          <p:cNvPicPr>
            <a:picLocks noChangeAspect="1" noChangeArrowheads="1"/>
          </p:cNvPicPr>
          <p:nvPr/>
        </p:nvPicPr>
        <p:blipFill>
          <a:blip r:embed="rId3"/>
          <a:srcRect/>
          <a:stretch>
            <a:fillRect/>
          </a:stretch>
        </p:blipFill>
        <p:spPr bwMode="auto">
          <a:xfrm>
            <a:off x="269498" y="2228279"/>
            <a:ext cx="2176917" cy="3260445"/>
          </a:xfrm>
          <a:prstGeom prst="ellipse">
            <a:avLst/>
          </a:prstGeom>
          <a:ln>
            <a:noFill/>
          </a:ln>
          <a:effectLst>
            <a:softEdge rad="112500"/>
          </a:effectLst>
        </p:spPr>
      </p:pic>
      <p:sp>
        <p:nvSpPr>
          <p:cNvPr id="17" name="Horizontal Scroll 16"/>
          <p:cNvSpPr/>
          <p:nvPr/>
        </p:nvSpPr>
        <p:spPr>
          <a:xfrm>
            <a:off x="-2162" y="431943"/>
            <a:ext cx="3096529" cy="1274771"/>
          </a:xfrm>
          <a:prstGeom prst="horizontalScroll">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err="1">
                <a:solidFill>
                  <a:prstClr val="black"/>
                </a:solidFill>
                <a:latin typeface="Times New Roman" panose="02020603050405020304" pitchFamily="18" charset="0"/>
                <a:cs typeface="Times New Roman" panose="02020603050405020304" pitchFamily="18" charset="0"/>
              </a:rPr>
              <a:t>Tâm</a:t>
            </a:r>
            <a:r>
              <a:rPr lang="en-US" sz="2200" b="1" dirty="0">
                <a:solidFill>
                  <a:prstClr val="black"/>
                </a:solidFill>
                <a:latin typeface="Times New Roman" panose="02020603050405020304" pitchFamily="18" charset="0"/>
                <a:cs typeface="Times New Roman" panose="02020603050405020304" pitchFamily="18" charset="0"/>
              </a:rPr>
              <a:t> </a:t>
            </a:r>
            <a:r>
              <a:rPr lang="en-US" sz="2200" b="1" dirty="0" err="1">
                <a:solidFill>
                  <a:prstClr val="black"/>
                </a:solidFill>
                <a:latin typeface="Times New Roman" panose="02020603050405020304" pitchFamily="18" charset="0"/>
                <a:cs typeface="Times New Roman" panose="02020603050405020304" pitchFamily="18" charset="0"/>
              </a:rPr>
              <a:t>tư</a:t>
            </a:r>
            <a:r>
              <a:rPr lang="en-US" sz="2200" b="1" dirty="0">
                <a:solidFill>
                  <a:prstClr val="black"/>
                </a:solidFill>
                <a:latin typeface="Times New Roman" panose="02020603050405020304" pitchFamily="18" charset="0"/>
                <a:cs typeface="Times New Roman" panose="02020603050405020304" pitchFamily="18" charset="0"/>
              </a:rPr>
              <a:t> </a:t>
            </a:r>
            <a:r>
              <a:rPr lang="en-US" sz="2200" b="1" dirty="0" err="1">
                <a:solidFill>
                  <a:prstClr val="black"/>
                </a:solidFill>
                <a:latin typeface="Times New Roman" panose="02020603050405020304" pitchFamily="18" charset="0"/>
                <a:cs typeface="Times New Roman" panose="02020603050405020304" pitchFamily="18" charset="0"/>
              </a:rPr>
              <a:t>của</a:t>
            </a:r>
            <a:r>
              <a:rPr lang="en-US" sz="2200" b="1" dirty="0">
                <a:solidFill>
                  <a:prstClr val="black"/>
                </a:solidFill>
                <a:latin typeface="Times New Roman" panose="02020603050405020304" pitchFamily="18" charset="0"/>
                <a:cs typeface="Times New Roman" panose="02020603050405020304" pitchFamily="18" charset="0"/>
              </a:rPr>
              <a:t> </a:t>
            </a:r>
            <a:r>
              <a:rPr lang="en-US" sz="2200" b="1" dirty="0" err="1">
                <a:solidFill>
                  <a:prstClr val="black"/>
                </a:solidFill>
                <a:latin typeface="Times New Roman" panose="02020603050405020304" pitchFamily="18" charset="0"/>
                <a:cs typeface="Times New Roman" panose="02020603050405020304" pitchFamily="18" charset="0"/>
              </a:rPr>
              <a:t>anh</a:t>
            </a:r>
            <a:r>
              <a:rPr lang="en-US" sz="2200" b="1" dirty="0">
                <a:solidFill>
                  <a:prstClr val="black"/>
                </a:solidFill>
                <a:latin typeface="Times New Roman" panose="02020603050405020304" pitchFamily="18" charset="0"/>
                <a:cs typeface="Times New Roman" panose="02020603050405020304" pitchFamily="18" charset="0"/>
              </a:rPr>
              <a:t> </a:t>
            </a:r>
            <a:r>
              <a:rPr lang="en-US" sz="2200" b="1" dirty="0" err="1">
                <a:solidFill>
                  <a:prstClr val="black"/>
                </a:solidFill>
                <a:latin typeface="Times New Roman" panose="02020603050405020304" pitchFamily="18" charset="0"/>
                <a:cs typeface="Times New Roman" panose="02020603050405020304" pitchFamily="18" charset="0"/>
              </a:rPr>
              <a:t>đội</a:t>
            </a:r>
            <a:r>
              <a:rPr lang="en-US" sz="2200" b="1" dirty="0">
                <a:solidFill>
                  <a:prstClr val="black"/>
                </a:solidFill>
                <a:latin typeface="Times New Roman" panose="02020603050405020304" pitchFamily="18" charset="0"/>
                <a:cs typeface="Times New Roman" panose="02020603050405020304" pitchFamily="18" charset="0"/>
              </a:rPr>
              <a:t> </a:t>
            </a:r>
            <a:r>
              <a:rPr lang="en-US" sz="2200" b="1" dirty="0" err="1" smtClean="0">
                <a:solidFill>
                  <a:prstClr val="black"/>
                </a:solidFill>
                <a:latin typeface="Times New Roman" panose="02020603050405020304" pitchFamily="18" charset="0"/>
                <a:cs typeface="Times New Roman" panose="02020603050405020304" pitchFamily="18" charset="0"/>
              </a:rPr>
              <a:t>viên</a:t>
            </a:r>
            <a:r>
              <a:rPr lang="en-US" sz="2200" b="1" dirty="0" smtClean="0">
                <a:solidFill>
                  <a:prstClr val="black"/>
                </a:solidFill>
                <a:latin typeface="Times New Roman" panose="02020603050405020304" pitchFamily="18" charset="0"/>
                <a:cs typeface="Times New Roman" panose="02020603050405020304" pitchFamily="18" charset="0"/>
              </a:rPr>
              <a:t> </a:t>
            </a:r>
            <a:r>
              <a:rPr lang="en-US" sz="2200" b="1" dirty="0" err="1" smtClean="0">
                <a:solidFill>
                  <a:prstClr val="black"/>
                </a:solidFill>
                <a:latin typeface="Times New Roman" panose="02020603050405020304" pitchFamily="18" charset="0"/>
                <a:cs typeface="Times New Roman" panose="02020603050405020304" pitchFamily="18" charset="0"/>
              </a:rPr>
              <a:t>trong</a:t>
            </a:r>
            <a:r>
              <a:rPr lang="en-US" sz="2200" b="1" dirty="0" smtClean="0">
                <a:solidFill>
                  <a:prstClr val="black"/>
                </a:solidFill>
                <a:latin typeface="Times New Roman" panose="02020603050405020304" pitchFamily="18" charset="0"/>
                <a:cs typeface="Times New Roman" panose="02020603050405020304" pitchFamily="18" charset="0"/>
              </a:rPr>
              <a:t> </a:t>
            </a:r>
            <a:r>
              <a:rPr lang="en-US" sz="2200" b="1" dirty="0" err="1" smtClean="0">
                <a:solidFill>
                  <a:prstClr val="black"/>
                </a:solidFill>
                <a:latin typeface="Times New Roman" panose="02020603050405020304" pitchFamily="18" charset="0"/>
                <a:cs typeface="Times New Roman" panose="02020603050405020304" pitchFamily="18" charset="0"/>
              </a:rPr>
              <a:t>lần</a:t>
            </a:r>
            <a:r>
              <a:rPr lang="en-US" sz="2200" b="1" dirty="0" smtClean="0">
                <a:solidFill>
                  <a:prstClr val="black"/>
                </a:solidFill>
                <a:latin typeface="Times New Roman" panose="02020603050405020304" pitchFamily="18" charset="0"/>
                <a:cs typeface="Times New Roman" panose="02020603050405020304" pitchFamily="18" charset="0"/>
              </a:rPr>
              <a:t> 1</a:t>
            </a:r>
            <a:endParaRPr lang="en-US" sz="2200" b="1" dirty="0">
              <a:solidFill>
                <a:prstClr val="black"/>
              </a:solidFill>
              <a:latin typeface="Times New Roman" panose="02020603050405020304" pitchFamily="18" charset="0"/>
              <a:cs typeface="Times New Roman" panose="02020603050405020304" pitchFamily="18" charset="0"/>
            </a:endParaRPr>
          </a:p>
        </p:txBody>
      </p:sp>
      <p:sp>
        <p:nvSpPr>
          <p:cNvPr id="18" name="Freeform 26">
            <a:extLst>
              <a:ext uri="{FF2B5EF4-FFF2-40B4-BE49-F238E27FC236}">
                <a16:creationId xmlns="" xmlns:a16="http://schemas.microsoft.com/office/drawing/2014/main" id="{E3FDABC4-01E0-4700-8060-3DB52D7E164B}"/>
              </a:ext>
            </a:extLst>
          </p:cNvPr>
          <p:cNvSpPr>
            <a:spLocks/>
          </p:cNvSpPr>
          <p:nvPr/>
        </p:nvSpPr>
        <p:spPr bwMode="auto">
          <a:xfrm rot="10800000">
            <a:off x="7165636" y="1369736"/>
            <a:ext cx="1845916" cy="3757625"/>
          </a:xfrm>
          <a:prstGeom prst="leftArrow">
            <a:avLst>
              <a:gd name="adj1" fmla="val 53454"/>
              <a:gd name="adj2" fmla="val 56928"/>
            </a:avLst>
          </a:prstGeom>
          <a:solidFill>
            <a:schemeClr val="accent4">
              <a:lumMod val="75000"/>
            </a:schemeClr>
          </a:solidFill>
          <a:ln>
            <a:no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a:solidFill>
                <a:prstClr val="black"/>
              </a:solidFill>
            </a:endParaRPr>
          </a:p>
        </p:txBody>
      </p:sp>
      <p:sp>
        <p:nvSpPr>
          <p:cNvPr id="20" name="TextBox 36">
            <a:extLst>
              <a:ext uri="{FF2B5EF4-FFF2-40B4-BE49-F238E27FC236}">
                <a16:creationId xmlns="" xmlns:a16="http://schemas.microsoft.com/office/drawing/2014/main" id="{AA6C4F67-FCB4-4E75-8FF0-443840FE83DE}"/>
              </a:ext>
            </a:extLst>
          </p:cNvPr>
          <p:cNvSpPr txBox="1"/>
          <p:nvPr/>
        </p:nvSpPr>
        <p:spPr>
          <a:xfrm>
            <a:off x="6952388" y="2479900"/>
            <a:ext cx="1843548" cy="156966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SG" sz="2400" b="1" dirty="0">
                <a:solidFill>
                  <a:prstClr val="white"/>
                </a:solidFill>
                <a:latin typeface="Times New Roman" panose="02020603050405020304" pitchFamily="18" charset="0"/>
                <a:cs typeface="Times New Roman" panose="02020603050405020304" pitchFamily="18" charset="0"/>
              </a:rPr>
              <a:t>-</a:t>
            </a:r>
            <a:r>
              <a:rPr lang="en-SG" sz="2400" b="1" dirty="0" err="1">
                <a:solidFill>
                  <a:prstClr val="white"/>
                </a:solidFill>
                <a:latin typeface="Times New Roman" panose="02020603050405020304" pitchFamily="18" charset="0"/>
                <a:cs typeface="Times New Roman" panose="02020603050405020304" pitchFamily="18" charset="0"/>
              </a:rPr>
              <a:t>Từ</a:t>
            </a:r>
            <a:r>
              <a:rPr lang="en-SG" sz="2400" b="1" dirty="0">
                <a:solidFill>
                  <a:prstClr val="white"/>
                </a:solidFill>
                <a:latin typeface="Times New Roman" panose="02020603050405020304" pitchFamily="18" charset="0"/>
                <a:cs typeface="Times New Roman" panose="02020603050405020304" pitchFamily="18" charset="0"/>
              </a:rPr>
              <a:t> </a:t>
            </a:r>
            <a:r>
              <a:rPr lang="en-SG" sz="2400" b="1" dirty="0" err="1">
                <a:solidFill>
                  <a:prstClr val="white"/>
                </a:solidFill>
                <a:latin typeface="Times New Roman" panose="02020603050405020304" pitchFamily="18" charset="0"/>
                <a:cs typeface="Times New Roman" panose="02020603050405020304" pitchFamily="18" charset="0"/>
              </a:rPr>
              <a:t>láy</a:t>
            </a:r>
            <a:endParaRPr lang="en-SG" sz="2400" b="1" dirty="0">
              <a:solidFill>
                <a:prstClr val="white"/>
              </a:solidFill>
              <a:latin typeface="Times New Roman" panose="02020603050405020304" pitchFamily="18" charset="0"/>
              <a:cs typeface="Times New Roman" panose="02020603050405020304" pitchFamily="18" charset="0"/>
            </a:endParaRPr>
          </a:p>
          <a:p>
            <a:pPr algn="ctr"/>
            <a:r>
              <a:rPr lang="en-SG" sz="2400" b="1" dirty="0">
                <a:solidFill>
                  <a:prstClr val="white"/>
                </a:solidFill>
                <a:latin typeface="Times New Roman" panose="02020603050405020304" pitchFamily="18" charset="0"/>
                <a:cs typeface="Times New Roman" panose="02020603050405020304" pitchFamily="18" charset="0"/>
              </a:rPr>
              <a:t>-</a:t>
            </a:r>
            <a:r>
              <a:rPr lang="en-SG" sz="2400" b="1" dirty="0" err="1">
                <a:solidFill>
                  <a:prstClr val="white"/>
                </a:solidFill>
                <a:latin typeface="Times New Roman" panose="02020603050405020304" pitchFamily="18" charset="0"/>
                <a:cs typeface="Times New Roman" panose="02020603050405020304" pitchFamily="18" charset="0"/>
              </a:rPr>
              <a:t>Cách</a:t>
            </a:r>
            <a:r>
              <a:rPr lang="en-SG" sz="2400" b="1" dirty="0">
                <a:solidFill>
                  <a:prstClr val="white"/>
                </a:solidFill>
                <a:latin typeface="Times New Roman" panose="02020603050405020304" pitchFamily="18" charset="0"/>
                <a:cs typeface="Times New Roman" panose="02020603050405020304" pitchFamily="18" charset="0"/>
              </a:rPr>
              <a:t> </a:t>
            </a:r>
            <a:r>
              <a:rPr lang="en-SG" sz="2400" b="1" dirty="0" err="1">
                <a:solidFill>
                  <a:prstClr val="white"/>
                </a:solidFill>
                <a:latin typeface="Times New Roman" panose="02020603050405020304" pitchFamily="18" charset="0"/>
                <a:cs typeface="Times New Roman" panose="02020603050405020304" pitchFamily="18" charset="0"/>
              </a:rPr>
              <a:t>nói</a:t>
            </a:r>
            <a:r>
              <a:rPr lang="en-SG" sz="2400" b="1" dirty="0">
                <a:solidFill>
                  <a:prstClr val="white"/>
                </a:solidFill>
                <a:latin typeface="Times New Roman" panose="02020603050405020304" pitchFamily="18" charset="0"/>
                <a:cs typeface="Times New Roman" panose="02020603050405020304" pitchFamily="18" charset="0"/>
              </a:rPr>
              <a:t> </a:t>
            </a:r>
            <a:r>
              <a:rPr lang="en-SG" sz="2400" b="1" dirty="0" err="1">
                <a:solidFill>
                  <a:prstClr val="white"/>
                </a:solidFill>
                <a:latin typeface="Times New Roman" panose="02020603050405020304" pitchFamily="18" charset="0"/>
                <a:cs typeface="Times New Roman" panose="02020603050405020304" pitchFamily="18" charset="0"/>
              </a:rPr>
              <a:t>tăng</a:t>
            </a:r>
            <a:r>
              <a:rPr lang="en-SG" sz="2400" b="1" dirty="0">
                <a:solidFill>
                  <a:prstClr val="white"/>
                </a:solidFill>
                <a:latin typeface="Times New Roman" panose="02020603050405020304" pitchFamily="18" charset="0"/>
                <a:cs typeface="Times New Roman" panose="02020603050405020304" pitchFamily="18" charset="0"/>
              </a:rPr>
              <a:t> </a:t>
            </a:r>
            <a:r>
              <a:rPr lang="en-SG" sz="2400" b="1" dirty="0" err="1">
                <a:solidFill>
                  <a:prstClr val="white"/>
                </a:solidFill>
                <a:latin typeface="Times New Roman" panose="02020603050405020304" pitchFamily="18" charset="0"/>
                <a:cs typeface="Times New Roman" panose="02020603050405020304" pitchFamily="18" charset="0"/>
              </a:rPr>
              <a:t>tiến</a:t>
            </a:r>
            <a:endParaRPr lang="en-SG" sz="2400" b="1" dirty="0">
              <a:solidFill>
                <a:prstClr val="white"/>
              </a:solidFill>
              <a:latin typeface="Times New Roman" panose="02020603050405020304" pitchFamily="18" charset="0"/>
              <a:cs typeface="Times New Roman" panose="02020603050405020304" pitchFamily="18" charset="0"/>
            </a:endParaRPr>
          </a:p>
          <a:p>
            <a:pPr algn="ctr"/>
            <a:r>
              <a:rPr lang="en-SG" sz="2400" b="1" dirty="0">
                <a:solidFill>
                  <a:prstClr val="white"/>
                </a:solidFill>
                <a:latin typeface="Times New Roman" panose="02020603050405020304" pitchFamily="18" charset="0"/>
                <a:cs typeface="Times New Roman" panose="02020603050405020304" pitchFamily="18" charset="0"/>
              </a:rPr>
              <a:t>-So </a:t>
            </a:r>
            <a:r>
              <a:rPr lang="en-SG" sz="2400" b="1" dirty="0" err="1">
                <a:solidFill>
                  <a:prstClr val="white"/>
                </a:solidFill>
                <a:latin typeface="Times New Roman" panose="02020603050405020304" pitchFamily="18" charset="0"/>
                <a:cs typeface="Times New Roman" panose="02020603050405020304" pitchFamily="18" charset="0"/>
              </a:rPr>
              <a:t>sánh</a:t>
            </a:r>
            <a:endParaRPr lang="id-ID" sz="2400" b="1" dirty="0">
              <a:solidFill>
                <a:prstClr val="white"/>
              </a:solidFill>
              <a:latin typeface="Times New Roman" panose="02020603050405020304" pitchFamily="18" charset="0"/>
              <a:cs typeface="Times New Roman" panose="02020603050405020304" pitchFamily="18" charset="0"/>
            </a:endParaRPr>
          </a:p>
        </p:txBody>
      </p:sp>
      <p:sp>
        <p:nvSpPr>
          <p:cNvPr id="21" name="Heart 20"/>
          <p:cNvSpPr/>
          <p:nvPr/>
        </p:nvSpPr>
        <p:spPr>
          <a:xfrm>
            <a:off x="8609190" y="983849"/>
            <a:ext cx="3901328" cy="5841396"/>
          </a:xfrm>
          <a:prstGeom prst="hear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0" fontAlgn="base" hangingPunct="0">
              <a:spcBef>
                <a:spcPct val="0"/>
              </a:spcBef>
              <a:spcAft>
                <a:spcPct val="0"/>
              </a:spcAft>
            </a:pPr>
            <a:endParaRPr lang="en-US" altLang="en-US" sz="2400" dirty="0">
              <a:solidFill>
                <a:prstClr val="black"/>
              </a:solidFill>
            </a:endParaRPr>
          </a:p>
        </p:txBody>
      </p:sp>
      <p:sp>
        <p:nvSpPr>
          <p:cNvPr id="19" name="TextBox 18"/>
          <p:cNvSpPr txBox="1"/>
          <p:nvPr/>
        </p:nvSpPr>
        <p:spPr>
          <a:xfrm>
            <a:off x="8873338" y="2008542"/>
            <a:ext cx="3412537" cy="4524315"/>
          </a:xfrm>
          <a:prstGeom prst="rect">
            <a:avLst/>
          </a:prstGeom>
          <a:noFill/>
        </p:spPr>
        <p:txBody>
          <a:bodyPr wrap="square" rtlCol="0">
            <a:spAutoFit/>
          </a:bodyPr>
          <a:lstStyle/>
          <a:p>
            <a:pPr eaLnBrk="0" fontAlgn="base" hangingPunct="0">
              <a:spcBef>
                <a:spcPct val="0"/>
              </a:spcBef>
              <a:spcAft>
                <a:spcPct val="0"/>
              </a:spcAft>
            </a:pPr>
            <a:r>
              <a:rPr lang="en-US" altLang="en-US" sz="2400" dirty="0">
                <a:solidFill>
                  <a:prstClr val="black"/>
                </a:solidFill>
                <a:latin typeface="Times New Roman" panose="02020603050405020304" pitchFamily="18" charset="0"/>
                <a:cs typeface="Times New Roman" panose="02020603050405020304" pitchFamily="18" charset="0"/>
              </a:rPr>
              <a:t>-&gt; </a:t>
            </a:r>
            <a:r>
              <a:rPr lang="en-US" altLang="en-US" sz="2400" dirty="0" err="1">
                <a:solidFill>
                  <a:prstClr val="black"/>
                </a:solidFill>
                <a:latin typeface="Times New Roman" panose="02020603050405020304" pitchFamily="18" charset="0"/>
                <a:cs typeface="Times New Roman" panose="02020603050405020304" pitchFamily="18" charset="0"/>
              </a:rPr>
              <a:t>Cảm</a:t>
            </a:r>
            <a:r>
              <a:rPr lang="en-US" altLang="en-US" sz="2400" dirty="0">
                <a:solidFill>
                  <a:prstClr val="black"/>
                </a:solidFill>
                <a:latin typeface="Times New Roman" panose="02020603050405020304" pitchFamily="18" charset="0"/>
                <a:cs typeface="Times New Roman" panose="02020603050405020304" pitchFamily="18" charset="0"/>
              </a:rPr>
              <a:t> </a:t>
            </a:r>
            <a:r>
              <a:rPr lang="en-US" altLang="en-US" sz="2400" dirty="0" err="1">
                <a:solidFill>
                  <a:prstClr val="black"/>
                </a:solidFill>
                <a:latin typeface="Times New Roman" panose="02020603050405020304" pitchFamily="18" charset="0"/>
                <a:cs typeface="Times New Roman" panose="02020603050405020304" pitchFamily="18" charset="0"/>
              </a:rPr>
              <a:t>nhận</a:t>
            </a:r>
            <a:r>
              <a:rPr lang="en-US" altLang="en-US" sz="2400" dirty="0">
                <a:solidFill>
                  <a:prstClr val="black"/>
                </a:solidFill>
                <a:latin typeface="Times New Roman" panose="02020603050405020304" pitchFamily="18" charset="0"/>
                <a:cs typeface="Times New Roman" panose="02020603050405020304" pitchFamily="18" charset="0"/>
              </a:rPr>
              <a:t> </a:t>
            </a:r>
            <a:r>
              <a:rPr lang="en-US" altLang="en-US" sz="2400" dirty="0" err="1">
                <a:solidFill>
                  <a:prstClr val="black"/>
                </a:solidFill>
                <a:latin typeface="Times New Roman" panose="02020603050405020304" pitchFamily="18" charset="0"/>
                <a:cs typeface="Times New Roman" panose="02020603050405020304" pitchFamily="18" charset="0"/>
              </a:rPr>
              <a:t>được</a:t>
            </a:r>
            <a:r>
              <a:rPr lang="en-US" altLang="en-US" sz="2400" dirty="0">
                <a:solidFill>
                  <a:prstClr val="black"/>
                </a:solidFill>
                <a:latin typeface="Times New Roman" panose="02020603050405020304" pitchFamily="18" charset="0"/>
                <a:cs typeface="Times New Roman" panose="02020603050405020304" pitchFamily="18" charset="0"/>
              </a:rPr>
              <a:t> </a:t>
            </a:r>
            <a:r>
              <a:rPr lang="en-US" altLang="en-US" sz="2400" dirty="0" err="1">
                <a:solidFill>
                  <a:prstClr val="black"/>
                </a:solidFill>
                <a:latin typeface="Times New Roman" panose="02020603050405020304" pitchFamily="18" charset="0"/>
                <a:cs typeface="Times New Roman" panose="02020603050405020304" pitchFamily="18" charset="0"/>
              </a:rPr>
              <a:t>sự</a:t>
            </a:r>
            <a:r>
              <a:rPr lang="en-US" altLang="en-US" sz="2400" dirty="0">
                <a:solidFill>
                  <a:prstClr val="black"/>
                </a:solidFill>
                <a:latin typeface="Times New Roman" panose="02020603050405020304" pitchFamily="18" charset="0"/>
                <a:cs typeface="Times New Roman" panose="02020603050405020304" pitchFamily="18" charset="0"/>
              </a:rPr>
              <a:t> </a:t>
            </a:r>
            <a:r>
              <a:rPr lang="en-US" altLang="en-US" sz="2400" dirty="0" err="1">
                <a:solidFill>
                  <a:prstClr val="black"/>
                </a:solidFill>
                <a:latin typeface="Times New Roman" panose="02020603050405020304" pitchFamily="18" charset="0"/>
                <a:cs typeface="Times New Roman" panose="02020603050405020304" pitchFamily="18" charset="0"/>
              </a:rPr>
              <a:t>lớn</a:t>
            </a:r>
            <a:r>
              <a:rPr lang="en-US" altLang="en-US" sz="2400" dirty="0">
                <a:solidFill>
                  <a:prstClr val="black"/>
                </a:solidFill>
                <a:latin typeface="Times New Roman" panose="02020603050405020304" pitchFamily="18" charset="0"/>
                <a:cs typeface="Times New Roman" panose="02020603050405020304" pitchFamily="18" charset="0"/>
              </a:rPr>
              <a:t> </a:t>
            </a:r>
            <a:r>
              <a:rPr lang="en-US" altLang="en-US" sz="2400" dirty="0" err="1">
                <a:solidFill>
                  <a:prstClr val="black"/>
                </a:solidFill>
                <a:latin typeface="Times New Roman" panose="02020603050405020304" pitchFamily="18" charset="0"/>
                <a:cs typeface="Times New Roman" panose="02020603050405020304" pitchFamily="18" charset="0"/>
              </a:rPr>
              <a:t>lao</a:t>
            </a:r>
            <a:r>
              <a:rPr lang="en-US" altLang="en-US" sz="2400" dirty="0">
                <a:solidFill>
                  <a:prstClr val="black"/>
                </a:solidFill>
                <a:latin typeface="Times New Roman" panose="02020603050405020304" pitchFamily="18" charset="0"/>
                <a:cs typeface="Times New Roman" panose="02020603050405020304" pitchFamily="18" charset="0"/>
              </a:rPr>
              <a:t>, </a:t>
            </a:r>
            <a:r>
              <a:rPr lang="en-US" altLang="en-US" sz="2400" dirty="0" err="1">
                <a:solidFill>
                  <a:prstClr val="black"/>
                </a:solidFill>
                <a:latin typeface="Times New Roman" panose="02020603050405020304" pitchFamily="18" charset="0"/>
                <a:cs typeface="Times New Roman" panose="02020603050405020304" pitchFamily="18" charset="0"/>
              </a:rPr>
              <a:t>vĩ</a:t>
            </a:r>
            <a:r>
              <a:rPr lang="en-US" altLang="en-US" sz="2400" dirty="0">
                <a:solidFill>
                  <a:prstClr val="black"/>
                </a:solidFill>
                <a:latin typeface="Times New Roman" panose="02020603050405020304" pitchFamily="18" charset="0"/>
                <a:cs typeface="Times New Roman" panose="02020603050405020304" pitchFamily="18" charset="0"/>
              </a:rPr>
              <a:t> </a:t>
            </a:r>
            <a:r>
              <a:rPr lang="en-US" altLang="en-US" sz="2400" dirty="0" err="1">
                <a:solidFill>
                  <a:prstClr val="black"/>
                </a:solidFill>
                <a:latin typeface="Times New Roman" panose="02020603050405020304" pitchFamily="18" charset="0"/>
                <a:cs typeface="Times New Roman" panose="02020603050405020304" pitchFamily="18" charset="0"/>
              </a:rPr>
              <a:t>đại</a:t>
            </a:r>
            <a:r>
              <a:rPr lang="en-US" altLang="en-US" sz="2400" dirty="0">
                <a:solidFill>
                  <a:prstClr val="black"/>
                </a:solidFill>
                <a:latin typeface="Times New Roman" panose="02020603050405020304" pitchFamily="18" charset="0"/>
                <a:cs typeface="Times New Roman" panose="02020603050405020304" pitchFamily="18" charset="0"/>
              </a:rPr>
              <a:t> </a:t>
            </a:r>
            <a:r>
              <a:rPr lang="en-US" altLang="en-US" sz="2400" dirty="0" err="1">
                <a:solidFill>
                  <a:prstClr val="black"/>
                </a:solidFill>
                <a:latin typeface="Times New Roman" panose="02020603050405020304" pitchFamily="18" charset="0"/>
                <a:cs typeface="Times New Roman" panose="02020603050405020304" pitchFamily="18" charset="0"/>
              </a:rPr>
              <a:t>nhưng</a:t>
            </a:r>
            <a:r>
              <a:rPr lang="en-US" altLang="en-US" sz="2400" dirty="0">
                <a:solidFill>
                  <a:prstClr val="black"/>
                </a:solidFill>
                <a:latin typeface="Times New Roman" panose="02020603050405020304" pitchFamily="18" charset="0"/>
                <a:cs typeface="Times New Roman" panose="02020603050405020304" pitchFamily="18" charset="0"/>
              </a:rPr>
              <a:t> </a:t>
            </a:r>
            <a:r>
              <a:rPr lang="en-US" altLang="en-US" sz="2400" dirty="0" err="1">
                <a:solidFill>
                  <a:prstClr val="black"/>
                </a:solidFill>
                <a:latin typeface="Times New Roman" panose="02020603050405020304" pitchFamily="18" charset="0"/>
                <a:cs typeface="Times New Roman" panose="02020603050405020304" pitchFamily="18" charset="0"/>
              </a:rPr>
              <a:t>lại</a:t>
            </a:r>
            <a:r>
              <a:rPr lang="en-US" altLang="en-US" sz="2400" dirty="0">
                <a:solidFill>
                  <a:prstClr val="black"/>
                </a:solidFill>
                <a:latin typeface="Times New Roman" panose="02020603050405020304" pitchFamily="18" charset="0"/>
                <a:cs typeface="Times New Roman" panose="02020603050405020304" pitchFamily="18" charset="0"/>
              </a:rPr>
              <a:t> </a:t>
            </a:r>
            <a:r>
              <a:rPr lang="en-US" altLang="en-US" sz="2400" dirty="0" err="1">
                <a:solidFill>
                  <a:prstClr val="black"/>
                </a:solidFill>
                <a:latin typeface="Times New Roman" panose="02020603050405020304" pitchFamily="18" charset="0"/>
                <a:cs typeface="Times New Roman" panose="02020603050405020304" pitchFamily="18" charset="0"/>
              </a:rPr>
              <a:t>hết</a:t>
            </a:r>
            <a:r>
              <a:rPr lang="en-US" altLang="en-US" sz="2400" dirty="0">
                <a:solidFill>
                  <a:prstClr val="black"/>
                </a:solidFill>
                <a:latin typeface="Times New Roman" panose="02020603050405020304" pitchFamily="18" charset="0"/>
                <a:cs typeface="Times New Roman" panose="02020603050405020304" pitchFamily="18" charset="0"/>
              </a:rPr>
              <a:t> </a:t>
            </a:r>
            <a:r>
              <a:rPr lang="en-US" altLang="en-US" sz="2400" dirty="0" err="1">
                <a:solidFill>
                  <a:prstClr val="black"/>
                </a:solidFill>
                <a:latin typeface="Times New Roman" panose="02020603050405020304" pitchFamily="18" charset="0"/>
                <a:cs typeface="Times New Roman" panose="02020603050405020304" pitchFamily="18" charset="0"/>
              </a:rPr>
              <a:t>sức</a:t>
            </a:r>
            <a:r>
              <a:rPr lang="en-US" altLang="en-US" sz="2400" dirty="0">
                <a:solidFill>
                  <a:prstClr val="black"/>
                </a:solidFill>
                <a:latin typeface="Times New Roman" panose="02020603050405020304" pitchFamily="18" charset="0"/>
                <a:cs typeface="Times New Roman" panose="02020603050405020304" pitchFamily="18" charset="0"/>
              </a:rPr>
              <a:t> </a:t>
            </a:r>
            <a:r>
              <a:rPr lang="en-US" altLang="en-US" sz="2400" dirty="0" err="1">
                <a:solidFill>
                  <a:prstClr val="black"/>
                </a:solidFill>
                <a:latin typeface="Times New Roman" panose="02020603050405020304" pitchFamily="18" charset="0"/>
                <a:cs typeface="Times New Roman" panose="02020603050405020304" pitchFamily="18" charset="0"/>
              </a:rPr>
              <a:t>gần</a:t>
            </a:r>
            <a:r>
              <a:rPr lang="en-US" altLang="en-US" sz="2400" dirty="0">
                <a:solidFill>
                  <a:prstClr val="black"/>
                </a:solidFill>
                <a:latin typeface="Times New Roman" panose="02020603050405020304" pitchFamily="18" charset="0"/>
                <a:cs typeface="Times New Roman" panose="02020603050405020304" pitchFamily="18" charset="0"/>
              </a:rPr>
              <a:t> </a:t>
            </a:r>
            <a:r>
              <a:rPr lang="en-US" altLang="en-US" sz="2400" dirty="0" err="1">
                <a:solidFill>
                  <a:prstClr val="black"/>
                </a:solidFill>
                <a:latin typeface="Times New Roman" panose="02020603050405020304" pitchFamily="18" charset="0"/>
                <a:cs typeface="Times New Roman" panose="02020603050405020304" pitchFamily="18" charset="0"/>
              </a:rPr>
              <a:t>gũi</a:t>
            </a:r>
            <a:r>
              <a:rPr lang="en-US" altLang="en-US" sz="2400" dirty="0">
                <a:solidFill>
                  <a:prstClr val="black"/>
                </a:solidFill>
                <a:latin typeface="Times New Roman" panose="02020603050405020304" pitchFamily="18" charset="0"/>
                <a:cs typeface="Times New Roman" panose="02020603050405020304" pitchFamily="18" charset="0"/>
              </a:rPr>
              <a:t>, </a:t>
            </a:r>
            <a:r>
              <a:rPr lang="en-US" altLang="en-US" sz="2400" dirty="0" err="1">
                <a:solidFill>
                  <a:prstClr val="black"/>
                </a:solidFill>
                <a:latin typeface="Times New Roman" panose="02020603050405020304" pitchFamily="18" charset="0"/>
                <a:cs typeface="Times New Roman" panose="02020603050405020304" pitchFamily="18" charset="0"/>
              </a:rPr>
              <a:t>thân</a:t>
            </a:r>
            <a:r>
              <a:rPr lang="en-US" altLang="en-US" sz="2400" dirty="0">
                <a:solidFill>
                  <a:prstClr val="black"/>
                </a:solidFill>
                <a:latin typeface="Times New Roman" panose="02020603050405020304" pitchFamily="18" charset="0"/>
                <a:cs typeface="Times New Roman" panose="02020603050405020304" pitchFamily="18" charset="0"/>
              </a:rPr>
              <a:t> </a:t>
            </a:r>
            <a:r>
              <a:rPr lang="en-US" altLang="en-US" sz="2400" dirty="0" err="1">
                <a:solidFill>
                  <a:prstClr val="black"/>
                </a:solidFill>
                <a:latin typeface="Times New Roman" panose="02020603050405020304" pitchFamily="18" charset="0"/>
                <a:cs typeface="Times New Roman" panose="02020603050405020304" pitchFamily="18" charset="0"/>
              </a:rPr>
              <a:t>thương</a:t>
            </a:r>
            <a:r>
              <a:rPr lang="en-US" altLang="en-US" sz="2400" dirty="0">
                <a:solidFill>
                  <a:prstClr val="black"/>
                </a:solidFill>
                <a:latin typeface="Times New Roman" panose="02020603050405020304" pitchFamily="18" charset="0"/>
                <a:cs typeface="Times New Roman" panose="02020603050405020304" pitchFamily="18" charset="0"/>
              </a:rPr>
              <a:t>, </a:t>
            </a:r>
            <a:r>
              <a:rPr lang="en-US" altLang="en-US" sz="2400" dirty="0" err="1">
                <a:solidFill>
                  <a:prstClr val="black"/>
                </a:solidFill>
                <a:latin typeface="Times New Roman" panose="02020603050405020304" pitchFamily="18" charset="0"/>
                <a:cs typeface="Times New Roman" panose="02020603050405020304" pitchFamily="18" charset="0"/>
              </a:rPr>
              <a:t>ấm</a:t>
            </a:r>
            <a:r>
              <a:rPr lang="en-US" altLang="en-US" sz="2400" dirty="0">
                <a:solidFill>
                  <a:prstClr val="black"/>
                </a:solidFill>
                <a:latin typeface="Times New Roman" panose="02020603050405020304" pitchFamily="18" charset="0"/>
                <a:cs typeface="Times New Roman" panose="02020603050405020304" pitchFamily="18" charset="0"/>
              </a:rPr>
              <a:t> </a:t>
            </a:r>
            <a:r>
              <a:rPr lang="en-US" altLang="en-US" sz="2400" dirty="0" err="1">
                <a:solidFill>
                  <a:prstClr val="black"/>
                </a:solidFill>
                <a:latin typeface="Times New Roman" panose="02020603050405020304" pitchFamily="18" charset="0"/>
                <a:cs typeface="Times New Roman" panose="02020603050405020304" pitchFamily="18" charset="0"/>
              </a:rPr>
              <a:t>áp</a:t>
            </a:r>
            <a:r>
              <a:rPr lang="en-US" altLang="en-US" sz="2400" dirty="0">
                <a:solidFill>
                  <a:prstClr val="black"/>
                </a:solidFill>
                <a:latin typeface="Times New Roman" panose="02020603050405020304" pitchFamily="18" charset="0"/>
                <a:cs typeface="Times New Roman" panose="02020603050405020304" pitchFamily="18" charset="0"/>
              </a:rPr>
              <a:t> </a:t>
            </a:r>
            <a:r>
              <a:rPr lang="en-US" altLang="en-US" sz="2400" dirty="0" err="1">
                <a:solidFill>
                  <a:prstClr val="black"/>
                </a:solidFill>
                <a:latin typeface="Times New Roman" panose="02020603050405020304" pitchFamily="18" charset="0"/>
                <a:cs typeface="Times New Roman" panose="02020603050405020304" pitchFamily="18" charset="0"/>
              </a:rPr>
              <a:t>của</a:t>
            </a:r>
            <a:r>
              <a:rPr lang="en-US" altLang="en-US" sz="2400" dirty="0">
                <a:solidFill>
                  <a:prstClr val="black"/>
                </a:solidFill>
                <a:latin typeface="Times New Roman" panose="02020603050405020304" pitchFamily="18" charset="0"/>
                <a:cs typeface="Times New Roman" panose="02020603050405020304" pitchFamily="18" charset="0"/>
              </a:rPr>
              <a:t> </a:t>
            </a:r>
            <a:r>
              <a:rPr lang="en-US" altLang="en-US" sz="2400" dirty="0" err="1">
                <a:solidFill>
                  <a:prstClr val="black"/>
                </a:solidFill>
                <a:latin typeface="Times New Roman" panose="02020603050405020304" pitchFamily="18" charset="0"/>
                <a:cs typeface="Times New Roman" panose="02020603050405020304" pitchFamily="18" charset="0"/>
              </a:rPr>
              <a:t>vị</a:t>
            </a:r>
            <a:r>
              <a:rPr lang="en-US" altLang="en-US" sz="2400" dirty="0">
                <a:solidFill>
                  <a:prstClr val="black"/>
                </a:solidFill>
                <a:latin typeface="Times New Roman" panose="02020603050405020304" pitchFamily="18" charset="0"/>
                <a:cs typeface="Times New Roman" panose="02020603050405020304" pitchFamily="18" charset="0"/>
              </a:rPr>
              <a:t> </a:t>
            </a:r>
            <a:r>
              <a:rPr lang="en-US" altLang="en-US" sz="2400" dirty="0" err="1">
                <a:solidFill>
                  <a:prstClr val="black"/>
                </a:solidFill>
                <a:latin typeface="Times New Roman" panose="02020603050405020304" pitchFamily="18" charset="0"/>
                <a:cs typeface="Times New Roman" panose="02020603050405020304" pitchFamily="18" charset="0"/>
              </a:rPr>
              <a:t>lãnh</a:t>
            </a:r>
            <a:r>
              <a:rPr lang="en-US" altLang="en-US" sz="2400" dirty="0">
                <a:solidFill>
                  <a:prstClr val="black"/>
                </a:solidFill>
                <a:latin typeface="Times New Roman" panose="02020603050405020304" pitchFamily="18" charset="0"/>
                <a:cs typeface="Times New Roman" panose="02020603050405020304" pitchFamily="18" charset="0"/>
              </a:rPr>
              <a:t> </a:t>
            </a:r>
            <a:r>
              <a:rPr lang="en-US" altLang="en-US" sz="2400" dirty="0" err="1">
                <a:solidFill>
                  <a:prstClr val="black"/>
                </a:solidFill>
                <a:latin typeface="Times New Roman" panose="02020603050405020304" pitchFamily="18" charset="0"/>
                <a:cs typeface="Times New Roman" panose="02020603050405020304" pitchFamily="18" charset="0"/>
              </a:rPr>
              <a:t>tụ</a:t>
            </a:r>
            <a:r>
              <a:rPr lang="en-US" altLang="en-US" sz="2400" dirty="0">
                <a:solidFill>
                  <a:prstClr val="black"/>
                </a:solidFill>
                <a:latin typeface="Times New Roman" panose="02020603050405020304" pitchFamily="18" charset="0"/>
                <a:cs typeface="Times New Roman" panose="02020603050405020304" pitchFamily="18" charset="0"/>
              </a:rPr>
              <a:t>.</a:t>
            </a:r>
            <a:endParaRPr lang="en-US" altLang="en-US" sz="2400" dirty="0">
              <a:solidFill>
                <a:prstClr val="black"/>
              </a:solidFill>
            </a:endParaRPr>
          </a:p>
          <a:p>
            <a:pPr eaLnBrk="0" fontAlgn="base" hangingPunct="0">
              <a:spcBef>
                <a:spcPct val="0"/>
              </a:spcBef>
              <a:spcAft>
                <a:spcPct val="0"/>
              </a:spcAft>
            </a:pPr>
            <a:r>
              <a:rPr lang="fr-FR" altLang="en-US" sz="2400" dirty="0">
                <a:solidFill>
                  <a:prstClr val="black"/>
                </a:solidFill>
                <a:latin typeface="Times New Roman" panose="02020603050405020304" pitchFamily="18" charset="0"/>
                <a:cs typeface="Times New Roman" panose="02020603050405020304" pitchFamily="18" charset="0"/>
              </a:rPr>
              <a:t>-&gt;</a:t>
            </a:r>
            <a:r>
              <a:rPr lang="fr-FR" altLang="en-US" sz="2400" dirty="0" err="1">
                <a:solidFill>
                  <a:prstClr val="black"/>
                </a:solidFill>
                <a:latin typeface="Times New Roman" panose="02020603050405020304" pitchFamily="18" charset="0"/>
                <a:cs typeface="Times New Roman" panose="02020603050405020304" pitchFamily="18" charset="0"/>
              </a:rPr>
              <a:t>Đó</a:t>
            </a:r>
            <a:r>
              <a:rPr lang="fr-FR" altLang="en-US" sz="2400" dirty="0">
                <a:solidFill>
                  <a:prstClr val="black"/>
                </a:solidFill>
                <a:latin typeface="Times New Roman" panose="02020603050405020304" pitchFamily="18" charset="0"/>
                <a:cs typeface="Times New Roman" panose="02020603050405020304" pitchFamily="18" charset="0"/>
              </a:rPr>
              <a:t> là </a:t>
            </a:r>
            <a:r>
              <a:rPr lang="fr-FR" altLang="en-US" sz="2400" dirty="0" err="1">
                <a:solidFill>
                  <a:prstClr val="black"/>
                </a:solidFill>
                <a:latin typeface="Times New Roman" panose="02020603050405020304" pitchFamily="18" charset="0"/>
                <a:cs typeface="Times New Roman" panose="02020603050405020304" pitchFamily="18" charset="0"/>
              </a:rPr>
              <a:t>tình</a:t>
            </a:r>
            <a:r>
              <a:rPr lang="fr-FR" altLang="en-US" sz="2400" dirty="0">
                <a:solidFill>
                  <a:prstClr val="black"/>
                </a:solidFill>
                <a:latin typeface="Times New Roman" panose="02020603050405020304" pitchFamily="18" charset="0"/>
                <a:cs typeface="Times New Roman" panose="02020603050405020304" pitchFamily="18" charset="0"/>
              </a:rPr>
              <a:t> </a:t>
            </a:r>
            <a:r>
              <a:rPr lang="fr-FR" altLang="en-US" sz="2400" dirty="0" err="1">
                <a:solidFill>
                  <a:prstClr val="black"/>
                </a:solidFill>
                <a:latin typeface="Times New Roman" panose="02020603050405020304" pitchFamily="18" charset="0"/>
                <a:cs typeface="Times New Roman" panose="02020603050405020304" pitchFamily="18" charset="0"/>
              </a:rPr>
              <a:t>cảm</a:t>
            </a:r>
            <a:r>
              <a:rPr lang="fr-FR" altLang="en-US" sz="2400" dirty="0">
                <a:solidFill>
                  <a:prstClr val="black"/>
                </a:solidFill>
                <a:latin typeface="Times New Roman" panose="02020603050405020304" pitchFamily="18" charset="0"/>
                <a:cs typeface="Times New Roman" panose="02020603050405020304" pitchFamily="18" charset="0"/>
              </a:rPr>
              <a:t> </a:t>
            </a:r>
            <a:r>
              <a:rPr lang="fr-FR" altLang="en-US" sz="2400" dirty="0" err="1">
                <a:solidFill>
                  <a:prstClr val="black"/>
                </a:solidFill>
                <a:latin typeface="Times New Roman" panose="02020603050405020304" pitchFamily="18" charset="0"/>
                <a:cs typeface="Times New Roman" panose="02020603050405020304" pitchFamily="18" charset="0"/>
              </a:rPr>
              <a:t>kính</a:t>
            </a:r>
            <a:r>
              <a:rPr lang="fr-FR" altLang="en-US" sz="2400" dirty="0">
                <a:solidFill>
                  <a:prstClr val="black"/>
                </a:solidFill>
                <a:latin typeface="Times New Roman" panose="02020603050405020304" pitchFamily="18" charset="0"/>
                <a:cs typeface="Times New Roman" panose="02020603050405020304" pitchFamily="18" charset="0"/>
              </a:rPr>
              <a:t> </a:t>
            </a:r>
            <a:r>
              <a:rPr lang="fr-FR" altLang="en-US" sz="2400" dirty="0" err="1">
                <a:solidFill>
                  <a:prstClr val="black"/>
                </a:solidFill>
                <a:latin typeface="Times New Roman" panose="02020603050405020304" pitchFamily="18" charset="0"/>
                <a:cs typeface="Times New Roman" panose="02020603050405020304" pitchFamily="18" charset="0"/>
              </a:rPr>
              <a:t>yêu</a:t>
            </a:r>
            <a:r>
              <a:rPr lang="fr-FR" altLang="en-US" sz="2400" dirty="0">
                <a:solidFill>
                  <a:prstClr val="black"/>
                </a:solidFill>
                <a:latin typeface="Times New Roman" panose="02020603050405020304" pitchFamily="18" charset="0"/>
                <a:cs typeface="Times New Roman" panose="02020603050405020304" pitchFamily="18" charset="0"/>
              </a:rPr>
              <a:t> </a:t>
            </a:r>
            <a:r>
              <a:rPr lang="fr-FR" altLang="en-US" sz="2400" dirty="0" err="1">
                <a:solidFill>
                  <a:prstClr val="black"/>
                </a:solidFill>
                <a:latin typeface="Times New Roman" panose="02020603050405020304" pitchFamily="18" charset="0"/>
                <a:cs typeface="Times New Roman" panose="02020603050405020304" pitchFamily="18" charset="0"/>
              </a:rPr>
              <a:t>của</a:t>
            </a:r>
            <a:r>
              <a:rPr lang="fr-FR" altLang="en-US" sz="2400" dirty="0">
                <a:solidFill>
                  <a:prstClr val="black"/>
                </a:solidFill>
                <a:latin typeface="Times New Roman" panose="02020603050405020304" pitchFamily="18" charset="0"/>
                <a:cs typeface="Times New Roman" panose="02020603050405020304" pitchFamily="18" charset="0"/>
              </a:rPr>
              <a:t> </a:t>
            </a:r>
            <a:r>
              <a:rPr lang="fr-FR" altLang="en-US" sz="2400" dirty="0" err="1">
                <a:solidFill>
                  <a:prstClr val="black"/>
                </a:solidFill>
                <a:latin typeface="Times New Roman" panose="02020603050405020304" pitchFamily="18" charset="0"/>
                <a:cs typeface="Times New Roman" panose="02020603050405020304" pitchFamily="18" charset="0"/>
              </a:rPr>
              <a:t>người</a:t>
            </a:r>
            <a:r>
              <a:rPr lang="fr-FR" altLang="en-US" sz="2400" dirty="0">
                <a:solidFill>
                  <a:prstClr val="black"/>
                </a:solidFill>
                <a:latin typeface="Times New Roman" panose="02020603050405020304" pitchFamily="18" charset="0"/>
                <a:cs typeface="Times New Roman" panose="02020603050405020304" pitchFamily="18" charset="0"/>
              </a:rPr>
              <a:t> con </a:t>
            </a:r>
            <a:r>
              <a:rPr lang="fr-FR" altLang="en-US" sz="2400" dirty="0" err="1">
                <a:solidFill>
                  <a:prstClr val="black"/>
                </a:solidFill>
                <a:latin typeface="Times New Roman" panose="02020603050405020304" pitchFamily="18" charset="0"/>
                <a:cs typeface="Times New Roman" panose="02020603050405020304" pitchFamily="18" charset="0"/>
              </a:rPr>
              <a:t>với</a:t>
            </a:r>
            <a:r>
              <a:rPr lang="fr-FR" altLang="en-US" sz="2400" dirty="0">
                <a:solidFill>
                  <a:prstClr val="black"/>
                </a:solidFill>
                <a:latin typeface="Times New Roman" panose="02020603050405020304" pitchFamily="18" charset="0"/>
                <a:cs typeface="Times New Roman" panose="02020603050405020304" pitchFamily="18" charset="0"/>
              </a:rPr>
              <a:t> </a:t>
            </a:r>
            <a:r>
              <a:rPr lang="fr-FR" altLang="en-US" sz="2400" dirty="0" err="1">
                <a:solidFill>
                  <a:prstClr val="black"/>
                </a:solidFill>
                <a:latin typeface="Times New Roman" panose="02020603050405020304" pitchFamily="18" charset="0"/>
                <a:cs typeface="Times New Roman" panose="02020603050405020304" pitchFamily="18" charset="0"/>
              </a:rPr>
              <a:t>người</a:t>
            </a:r>
            <a:r>
              <a:rPr lang="fr-FR" altLang="en-US" sz="2400" dirty="0">
                <a:solidFill>
                  <a:prstClr val="black"/>
                </a:solidFill>
                <a:latin typeface="Times New Roman" panose="02020603050405020304" pitchFamily="18" charset="0"/>
                <a:cs typeface="Times New Roman" panose="02020603050405020304" pitchFamily="18" charset="0"/>
              </a:rPr>
              <a:t> </a:t>
            </a:r>
            <a:r>
              <a:rPr lang="fr-FR" altLang="en-US" sz="2400" dirty="0" err="1">
                <a:solidFill>
                  <a:prstClr val="black"/>
                </a:solidFill>
                <a:latin typeface="Times New Roman" panose="02020603050405020304" pitchFamily="18" charset="0"/>
                <a:cs typeface="Times New Roman" panose="02020603050405020304" pitchFamily="18" charset="0"/>
              </a:rPr>
              <a:t>cha</a:t>
            </a:r>
            <a:r>
              <a:rPr lang="fr-FR" altLang="en-US" sz="2400" dirty="0">
                <a:solidFill>
                  <a:prstClr val="black"/>
                </a:solidFill>
                <a:latin typeface="Times New Roman" panose="02020603050405020304" pitchFamily="18" charset="0"/>
                <a:cs typeface="Times New Roman" panose="02020603050405020304" pitchFamily="18" charset="0"/>
              </a:rPr>
              <a:t>, là </a:t>
            </a:r>
            <a:r>
              <a:rPr lang="fr-FR" altLang="en-US" sz="2400" dirty="0" err="1">
                <a:solidFill>
                  <a:prstClr val="black"/>
                </a:solidFill>
                <a:latin typeface="Times New Roman" panose="02020603050405020304" pitchFamily="18" charset="0"/>
                <a:cs typeface="Times New Roman" panose="02020603050405020304" pitchFamily="18" charset="0"/>
              </a:rPr>
              <a:t>trách</a:t>
            </a:r>
            <a:r>
              <a:rPr lang="fr-FR" altLang="en-US" sz="2400" dirty="0">
                <a:solidFill>
                  <a:prstClr val="black"/>
                </a:solidFill>
                <a:latin typeface="Times New Roman" panose="02020603050405020304" pitchFamily="18" charset="0"/>
                <a:cs typeface="Times New Roman" panose="02020603050405020304" pitchFamily="18" charset="0"/>
              </a:rPr>
              <a:t> </a:t>
            </a:r>
            <a:r>
              <a:rPr lang="fr-FR" altLang="en-US" sz="2400" dirty="0" err="1">
                <a:solidFill>
                  <a:prstClr val="black"/>
                </a:solidFill>
                <a:latin typeface="Times New Roman" panose="02020603050405020304" pitchFamily="18" charset="0"/>
                <a:cs typeface="Times New Roman" panose="02020603050405020304" pitchFamily="18" charset="0"/>
              </a:rPr>
              <a:t>nhiệm</a:t>
            </a:r>
            <a:r>
              <a:rPr lang="fr-FR" altLang="en-US" sz="2400" dirty="0">
                <a:solidFill>
                  <a:prstClr val="black"/>
                </a:solidFill>
                <a:latin typeface="Times New Roman" panose="02020603050405020304" pitchFamily="18" charset="0"/>
                <a:cs typeface="Times New Roman" panose="02020603050405020304" pitchFamily="18" charset="0"/>
              </a:rPr>
              <a:t> </a:t>
            </a:r>
            <a:r>
              <a:rPr lang="fr-FR" altLang="en-US" sz="2400" dirty="0" err="1">
                <a:solidFill>
                  <a:prstClr val="black"/>
                </a:solidFill>
                <a:latin typeface="Times New Roman" panose="02020603050405020304" pitchFamily="18" charset="0"/>
                <a:cs typeface="Times New Roman" panose="02020603050405020304" pitchFamily="18" charset="0"/>
              </a:rPr>
              <a:t>của</a:t>
            </a:r>
            <a:r>
              <a:rPr lang="fr-FR" altLang="en-US" sz="2400" dirty="0">
                <a:solidFill>
                  <a:prstClr val="black"/>
                </a:solidFill>
                <a:latin typeface="Times New Roman" panose="02020603050405020304" pitchFamily="18" charset="0"/>
                <a:cs typeface="Times New Roman" panose="02020603050405020304" pitchFamily="18" charset="0"/>
              </a:rPr>
              <a:t>    </a:t>
            </a:r>
            <a:r>
              <a:rPr lang="fr-FR" altLang="en-US" sz="2400" dirty="0" err="1">
                <a:solidFill>
                  <a:prstClr val="black"/>
                </a:solidFill>
                <a:latin typeface="Times New Roman" panose="02020603050405020304" pitchFamily="18" charset="0"/>
                <a:cs typeface="Times New Roman" panose="02020603050405020304" pitchFamily="18" charset="0"/>
              </a:rPr>
              <a:t>một</a:t>
            </a:r>
            <a:r>
              <a:rPr lang="fr-FR" altLang="en-US" sz="2400" dirty="0">
                <a:solidFill>
                  <a:prstClr val="black"/>
                </a:solidFill>
                <a:latin typeface="Times New Roman" panose="02020603050405020304" pitchFamily="18" charset="0"/>
                <a:cs typeface="Times New Roman" panose="02020603050405020304" pitchFamily="18" charset="0"/>
              </a:rPr>
              <a:t> </a:t>
            </a:r>
            <a:r>
              <a:rPr lang="fr-FR" altLang="en-US" sz="2400" dirty="0" err="1">
                <a:solidFill>
                  <a:prstClr val="black"/>
                </a:solidFill>
                <a:latin typeface="Times New Roman" panose="02020603050405020304" pitchFamily="18" charset="0"/>
                <a:cs typeface="Times New Roman" panose="02020603050405020304" pitchFamily="18" charset="0"/>
              </a:rPr>
              <a:t>chiến</a:t>
            </a:r>
            <a:r>
              <a:rPr lang="fr-FR" altLang="en-US" sz="2400" dirty="0">
                <a:solidFill>
                  <a:prstClr val="black"/>
                </a:solidFill>
                <a:latin typeface="Times New Roman" panose="02020603050405020304" pitchFamily="18" charset="0"/>
                <a:cs typeface="Times New Roman" panose="02020603050405020304" pitchFamily="18" charset="0"/>
              </a:rPr>
              <a:t> </a:t>
            </a:r>
            <a:r>
              <a:rPr lang="fr-FR" altLang="en-US" sz="2400" dirty="0" err="1">
                <a:solidFill>
                  <a:prstClr val="black"/>
                </a:solidFill>
                <a:latin typeface="Times New Roman" panose="02020603050405020304" pitchFamily="18" charset="0"/>
                <a:cs typeface="Times New Roman" panose="02020603050405020304" pitchFamily="18" charset="0"/>
              </a:rPr>
              <a:t>sỹ</a:t>
            </a:r>
            <a:r>
              <a:rPr lang="fr-FR" altLang="en-US" sz="2400" dirty="0">
                <a:solidFill>
                  <a:prstClr val="black"/>
                </a:solidFill>
                <a:latin typeface="Times New Roman" panose="02020603050405020304" pitchFamily="18" charset="0"/>
                <a:cs typeface="Times New Roman" panose="02020603050405020304" pitchFamily="18" charset="0"/>
              </a:rPr>
              <a:t> </a:t>
            </a:r>
            <a:r>
              <a:rPr lang="fr-FR" altLang="en-US" sz="2400" dirty="0" err="1">
                <a:solidFill>
                  <a:prstClr val="black"/>
                </a:solidFill>
                <a:latin typeface="Times New Roman" panose="02020603050405020304" pitchFamily="18" charset="0"/>
                <a:cs typeface="Times New Roman" panose="02020603050405020304" pitchFamily="18" charset="0"/>
              </a:rPr>
              <a:t>đối</a:t>
            </a:r>
            <a:r>
              <a:rPr lang="fr-FR" altLang="en-US" sz="2400" dirty="0">
                <a:solidFill>
                  <a:prstClr val="black"/>
                </a:solidFill>
                <a:latin typeface="Times New Roman" panose="02020603050405020304" pitchFamily="18" charset="0"/>
                <a:cs typeface="Times New Roman" panose="02020603050405020304" pitchFamily="18" charset="0"/>
              </a:rPr>
              <a:t> </a:t>
            </a:r>
            <a:r>
              <a:rPr lang="fr-FR" altLang="en-US" sz="2400" dirty="0" err="1">
                <a:solidFill>
                  <a:prstClr val="black"/>
                </a:solidFill>
                <a:latin typeface="Times New Roman" panose="02020603050405020304" pitchFamily="18" charset="0"/>
                <a:cs typeface="Times New Roman" panose="02020603050405020304" pitchFamily="18" charset="0"/>
              </a:rPr>
              <a:t>với</a:t>
            </a:r>
            <a:r>
              <a:rPr lang="fr-FR" altLang="en-US" sz="2400" dirty="0">
                <a:solidFill>
                  <a:prstClr val="black"/>
                </a:solidFill>
                <a:latin typeface="Times New Roman" panose="02020603050405020304" pitchFamily="18" charset="0"/>
                <a:cs typeface="Times New Roman" panose="02020603050405020304" pitchFamily="18" charset="0"/>
              </a:rPr>
              <a:t> </a:t>
            </a:r>
          </a:p>
          <a:p>
            <a:pPr eaLnBrk="0" fontAlgn="base" hangingPunct="0">
              <a:spcBef>
                <a:spcPct val="0"/>
              </a:spcBef>
              <a:spcAft>
                <a:spcPct val="0"/>
              </a:spcAft>
            </a:pPr>
            <a:r>
              <a:rPr lang="fr-FR" altLang="en-US" sz="2400" dirty="0">
                <a:solidFill>
                  <a:prstClr val="black"/>
                </a:solidFill>
                <a:latin typeface="Times New Roman" panose="02020603050405020304" pitchFamily="18" charset="0"/>
                <a:cs typeface="Times New Roman" panose="02020603050405020304" pitchFamily="18" charset="0"/>
              </a:rPr>
              <a:t>            </a:t>
            </a:r>
            <a:r>
              <a:rPr lang="fr-FR" altLang="en-US" sz="2400" dirty="0" err="1">
                <a:solidFill>
                  <a:prstClr val="black"/>
                </a:solidFill>
                <a:latin typeface="Times New Roman" panose="02020603050405020304" pitchFamily="18" charset="0"/>
                <a:cs typeface="Times New Roman" panose="02020603050405020304" pitchFamily="18" charset="0"/>
              </a:rPr>
              <a:t>lãnh</a:t>
            </a:r>
            <a:r>
              <a:rPr lang="fr-FR" altLang="en-US" sz="2400" dirty="0">
                <a:solidFill>
                  <a:prstClr val="black"/>
                </a:solidFill>
                <a:latin typeface="Times New Roman" panose="02020603050405020304" pitchFamily="18" charset="0"/>
                <a:cs typeface="Times New Roman" panose="02020603050405020304" pitchFamily="18" charset="0"/>
              </a:rPr>
              <a:t> </a:t>
            </a:r>
            <a:r>
              <a:rPr lang="fr-FR" altLang="en-US" sz="2400" dirty="0" err="1">
                <a:solidFill>
                  <a:prstClr val="black"/>
                </a:solidFill>
                <a:latin typeface="Times New Roman" panose="02020603050405020304" pitchFamily="18" charset="0"/>
                <a:cs typeface="Times New Roman" panose="02020603050405020304" pitchFamily="18" charset="0"/>
              </a:rPr>
              <a:t>tụ</a:t>
            </a:r>
            <a:r>
              <a:rPr lang="fr-FR" altLang="en-US" sz="2400" dirty="0">
                <a:solidFill>
                  <a:prstClr val="black"/>
                </a:solidFill>
                <a:latin typeface="Times New Roman" panose="02020603050405020304" pitchFamily="18" charset="0"/>
                <a:cs typeface="Times New Roman" panose="02020603050405020304" pitchFamily="18" charset="0"/>
              </a:rPr>
              <a:t>.</a:t>
            </a:r>
            <a:endParaRPr lang="en-US" altLang="en-US" sz="2400" dirty="0">
              <a:solidFill>
                <a:prstClr val="black"/>
              </a:solidFill>
              <a:latin typeface="Times New Roman" panose="02020603050405020304" pitchFamily="18" charset="0"/>
              <a:cs typeface="Times New Roman" panose="02020603050405020304" pitchFamily="18" charset="0"/>
            </a:endParaRPr>
          </a:p>
          <a:p>
            <a:pPr marL="342900" indent="-342900" algn="just">
              <a:spcBef>
                <a:spcPct val="50000"/>
              </a:spcBef>
              <a:buFontTx/>
              <a:buChar char="-"/>
            </a:pPr>
            <a:endParaRPr lang="en-US" altLang="en-US" sz="2400" b="1" dirty="0">
              <a:solidFill>
                <a:schemeClr val="bg1"/>
              </a:solidFill>
              <a:latin typeface="Times New Roman" pitchFamily="18" charset="0"/>
              <a:cs typeface="Times New Roman" pitchFamily="18" charset="0"/>
            </a:endParaRPr>
          </a:p>
          <a:p>
            <a:pPr marL="342900" indent="-342900" algn="just">
              <a:spcBef>
                <a:spcPct val="50000"/>
              </a:spcBef>
              <a:buFontTx/>
              <a:buChar char="-"/>
            </a:pPr>
            <a:endParaRPr lang="en-US" altLang="en-US" sz="2400" dirty="0">
              <a:solidFill>
                <a:schemeClr val="bg1"/>
              </a:solidFill>
              <a:latin typeface="Times New Roman" pitchFamily="18" charset="0"/>
              <a:cs typeface="Times New Roman" pitchFamily="18" charset="0"/>
            </a:endParaRPr>
          </a:p>
        </p:txBody>
      </p:sp>
      <p:sp>
        <p:nvSpPr>
          <p:cNvPr id="23" name="AutoShape 3"/>
          <p:cNvSpPr>
            <a:spLocks noChangeArrowheads="1"/>
          </p:cNvSpPr>
          <p:nvPr/>
        </p:nvSpPr>
        <p:spPr bwMode="gray">
          <a:xfrm>
            <a:off x="-36242" y="-26540"/>
            <a:ext cx="10548997" cy="574675"/>
          </a:xfrm>
          <a:prstGeom prst="roundRect">
            <a:avLst>
              <a:gd name="adj" fmla="val 50000"/>
            </a:avLst>
          </a:prstGeom>
          <a:solidFill>
            <a:schemeClr val="accent1"/>
          </a:solidFill>
          <a:ln w="38100" algn="ctr">
            <a:noFill/>
            <a:round/>
            <a:headEnd/>
            <a:tailEnd/>
          </a:ln>
          <a:effectLst>
            <a:outerShdw dist="63500" dir="3187806" algn="ctr" rotWithShape="0">
              <a:srgbClr val="001D3A"/>
            </a:outerShdw>
          </a:effectLst>
        </p:spPr>
        <p:txBody>
          <a:bodyPr wrap="none" anchor="ctr"/>
          <a:lstStyle/>
          <a:p>
            <a:pPr algn="ctr">
              <a:spcBef>
                <a:spcPct val="0"/>
              </a:spcBef>
              <a:defRPr/>
            </a:pPr>
            <a:r>
              <a:rPr lang="en-US" sz="2800" b="1" dirty="0" err="1">
                <a:solidFill>
                  <a:srgbClr val="FF0000"/>
                </a:solidFill>
                <a:latin typeface="Times New Roman" pitchFamily="18" charset="0"/>
                <a:cs typeface="Times New Roman" pitchFamily="18" charset="0"/>
              </a:rPr>
              <a:t>Tâm</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tư</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của</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người</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chiến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sĩ</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trong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lần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đầu</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tiên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anh</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đội</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viên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thức</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dậy</a:t>
            </a:r>
            <a:endParaRPr lang="vi-VN" sz="2800" b="1" noProof="1">
              <a:ln w="1905">
                <a:solidFill>
                  <a:srgbClr val="000066"/>
                </a:solidFill>
              </a:ln>
              <a:blipFill>
                <a:blip r:embed="rId4"/>
                <a:tile tx="0" ty="0" sx="100000" sy="100000" flip="none" algn="tl"/>
              </a:blipFill>
              <a:effectLst>
                <a:innerShdw blurRad="69850" dist="43180" dir="5400000">
                  <a:srgbClr val="FF0000">
                    <a:alpha val="65000"/>
                  </a:srgbClr>
                </a:innerShdw>
              </a:effectLst>
              <a:cs typeface="Times New Roman" pitchFamily="18" charset="0"/>
            </a:endParaRPr>
          </a:p>
        </p:txBody>
      </p:sp>
    </p:spTree>
    <p:extLst>
      <p:ext uri="{BB962C8B-B14F-4D97-AF65-F5344CB8AC3E}">
        <p14:creationId xmlns:p14="http://schemas.microsoft.com/office/powerpoint/2010/main" val="3075912099"/>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9"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dissolve">
                                      <p:cBhvr>
                                        <p:cTn id="10" dur="500"/>
                                        <p:tgtEl>
                                          <p:spTgt spid="16"/>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par>
                                <p:cTn id="17" presetID="16" presetClass="entr" presetSubtype="21"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par>
                                <p:cTn id="23" presetID="16" presetClass="entr" presetSubtype="21"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arn(inVertical)">
                                      <p:cBhvr>
                                        <p:cTn id="28" dur="500"/>
                                        <p:tgtEl>
                                          <p:spTgt spid="12"/>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randombar(horizontal)">
                                      <p:cBhvr>
                                        <p:cTn id="31" dur="500"/>
                                        <p:tgtEl>
                                          <p:spTgt spid="18"/>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randombar(horizontal)">
                                      <p:cBhvr>
                                        <p:cTn id="34" dur="500"/>
                                        <p:tgtEl>
                                          <p:spTgt spid="20"/>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barn(inVertical)">
                                      <p:cBhvr>
                                        <p:cTn id="37" dur="500"/>
                                        <p:tgtEl>
                                          <p:spTgt spid="21"/>
                                        </p:tgtEl>
                                      </p:cBhvr>
                                    </p:animEffect>
                                  </p:childTnLst>
                                </p:cTn>
                              </p:par>
                              <p:par>
                                <p:cTn id="38" presetID="2" presetClass="entr" presetSubtype="4" fill="hold" grpId="0" nodeType="withEffect">
                                  <p:stCondLst>
                                    <p:cond delay="0"/>
                                  </p:stCondLst>
                                  <p:childTnLst>
                                    <p:set>
                                      <p:cBhvr>
                                        <p:cTn id="39" dur="1" fill="hold">
                                          <p:stCondLst>
                                            <p:cond delay="0"/>
                                          </p:stCondLst>
                                        </p:cTn>
                                        <p:tgtEl>
                                          <p:spTgt spid="19"/>
                                        </p:tgtEl>
                                        <p:attrNameLst>
                                          <p:attrName>style.visibility</p:attrName>
                                        </p:attrNameLst>
                                      </p:cBhvr>
                                      <p:to>
                                        <p:strVal val="visible"/>
                                      </p:to>
                                    </p:set>
                                    <p:anim calcmode="lin" valueType="num">
                                      <p:cBhvr additive="base">
                                        <p:cTn id="40" dur="500" fill="hold"/>
                                        <p:tgtEl>
                                          <p:spTgt spid="19"/>
                                        </p:tgtEl>
                                        <p:attrNameLst>
                                          <p:attrName>ppt_x</p:attrName>
                                        </p:attrNameLst>
                                      </p:cBhvr>
                                      <p:tavLst>
                                        <p:tav tm="0">
                                          <p:val>
                                            <p:strVal val="#ppt_x"/>
                                          </p:val>
                                        </p:tav>
                                        <p:tav tm="100000">
                                          <p:val>
                                            <p:strVal val="#ppt_x"/>
                                          </p:val>
                                        </p:tav>
                                      </p:tavLst>
                                    </p:anim>
                                    <p:anim calcmode="lin" valueType="num">
                                      <p:cBhvr additive="base">
                                        <p:cTn id="41"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2" grpId="0" animBg="1"/>
      <p:bldP spid="18" grpId="0" animBg="1"/>
      <p:bldP spid="20" grpId="0"/>
      <p:bldP spid="21" grpId="0" animBg="1"/>
      <p:bldP spid="1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9" name="Group 58"/>
          <p:cNvGrpSpPr/>
          <p:nvPr/>
        </p:nvGrpSpPr>
        <p:grpSpPr>
          <a:xfrm>
            <a:off x="1858538" y="1303163"/>
            <a:ext cx="2086034" cy="1188720"/>
            <a:chOff x="5027732" y="2474489"/>
            <a:chExt cx="2096885" cy="1188720"/>
          </a:xfrm>
        </p:grpSpPr>
        <p:sp>
          <p:nvSpPr>
            <p:cNvPr id="29" name="Left-Right Arrow 28"/>
            <p:cNvSpPr/>
            <p:nvPr/>
          </p:nvSpPr>
          <p:spPr>
            <a:xfrm>
              <a:off x="5027732" y="2838024"/>
              <a:ext cx="2096885" cy="413572"/>
            </a:xfrm>
            <a:prstGeom prst="leftRightArrow">
              <a:avLst/>
            </a:prstGeom>
            <a:solidFill>
              <a:srgbClr val="834564"/>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21" name="Group 6"/>
            <p:cNvGrpSpPr>
              <a:grpSpLocks/>
            </p:cNvGrpSpPr>
            <p:nvPr/>
          </p:nvGrpSpPr>
          <p:grpSpPr bwMode="auto">
            <a:xfrm>
              <a:off x="5428963" y="2474489"/>
              <a:ext cx="1280160" cy="1188720"/>
              <a:chOff x="4272" y="2823"/>
              <a:chExt cx="973" cy="973"/>
            </a:xfrm>
          </p:grpSpPr>
          <p:sp>
            <p:nvSpPr>
              <p:cNvPr id="23" name="Oval 8"/>
              <p:cNvSpPr>
                <a:spLocks noChangeArrowheads="1"/>
              </p:cNvSpPr>
              <p:nvPr/>
            </p:nvSpPr>
            <p:spPr bwMode="gray">
              <a:xfrm>
                <a:off x="4272" y="2823"/>
                <a:ext cx="973" cy="973"/>
              </a:xfrm>
              <a:prstGeom prst="ellipse">
                <a:avLst/>
              </a:prstGeom>
              <a:gradFill rotWithShape="1">
                <a:gsLst>
                  <a:gs pos="0">
                    <a:schemeClr val="folHlink"/>
                  </a:gs>
                  <a:gs pos="100000">
                    <a:schemeClr val="folHlink">
                      <a:gamma/>
                      <a:shade val="57255"/>
                      <a:invGamma/>
                    </a:schemeClr>
                  </a:gs>
                </a:gsLst>
                <a:path path="rect">
                  <a:fillToRect l="100000" t="100000"/>
                </a:path>
              </a:gradFill>
              <a:ln>
                <a:noFill/>
              </a:ln>
              <a:effectLst/>
              <a:extLst/>
            </p:spPr>
            <p:txBody>
              <a:bodyPr wrap="none" anchor="ctr"/>
              <a:lstStyle/>
              <a:p>
                <a:pPr>
                  <a:defRPr/>
                </a:pPr>
                <a:endParaRPr lang="en-US">
                  <a:solidFill>
                    <a:prstClr val="black"/>
                  </a:solidFill>
                </a:endParaRPr>
              </a:p>
            </p:txBody>
          </p:sp>
          <p:sp>
            <p:nvSpPr>
              <p:cNvPr id="24" name="Oval 9"/>
              <p:cNvSpPr>
                <a:spLocks noChangeArrowheads="1"/>
              </p:cNvSpPr>
              <p:nvPr/>
            </p:nvSpPr>
            <p:spPr bwMode="gray">
              <a:xfrm>
                <a:off x="4293" y="2846"/>
                <a:ext cx="928" cy="929"/>
              </a:xfrm>
              <a:prstGeom prst="ellipse">
                <a:avLst/>
              </a:prstGeom>
              <a:gradFill rotWithShape="1">
                <a:gsLst>
                  <a:gs pos="0">
                    <a:schemeClr val="folHlink">
                      <a:alpha val="85001"/>
                    </a:schemeClr>
                  </a:gs>
                  <a:gs pos="100000">
                    <a:schemeClr val="folHlink">
                      <a:gamma/>
                      <a:shade val="63529"/>
                      <a:invGamma/>
                    </a:schemeClr>
                  </a:gs>
                </a:gsLst>
                <a:lin ang="2700000" scaled="1"/>
              </a:gradFill>
              <a:ln>
                <a:noFill/>
              </a:ln>
              <a:effectLst/>
              <a:extLst/>
            </p:spPr>
            <p:txBody>
              <a:bodyPr wrap="none" anchor="ctr"/>
              <a:lstStyle/>
              <a:p>
                <a:pPr>
                  <a:defRPr/>
                </a:pPr>
                <a:endParaRPr lang="en-US">
                  <a:solidFill>
                    <a:prstClr val="black"/>
                  </a:solidFill>
                </a:endParaRPr>
              </a:p>
            </p:txBody>
          </p:sp>
          <p:sp>
            <p:nvSpPr>
              <p:cNvPr id="25" name="Oval 10"/>
              <p:cNvSpPr>
                <a:spLocks noChangeArrowheads="1"/>
              </p:cNvSpPr>
              <p:nvPr/>
            </p:nvSpPr>
            <p:spPr bwMode="gray">
              <a:xfrm>
                <a:off x="4329" y="2880"/>
                <a:ext cx="839" cy="839"/>
              </a:xfrm>
              <a:prstGeom prst="ellipse">
                <a:avLst/>
              </a:prstGeom>
              <a:gradFill rotWithShape="1">
                <a:gsLst>
                  <a:gs pos="0">
                    <a:schemeClr val="folHlink"/>
                  </a:gs>
                  <a:gs pos="100000">
                    <a:schemeClr val="folHlink">
                      <a:gamma/>
                      <a:shade val="72549"/>
                      <a:invGamma/>
                    </a:schemeClr>
                  </a:gs>
                </a:gsLst>
                <a:lin ang="2700000" scaled="1"/>
              </a:gradFill>
              <a:ln>
                <a:noFill/>
              </a:ln>
              <a:effectLst/>
              <a:extLst/>
            </p:spPr>
            <p:txBody>
              <a:bodyPr wrap="none" anchor="ctr"/>
              <a:lstStyle/>
              <a:p>
                <a:pPr>
                  <a:defRPr/>
                </a:pPr>
                <a:endParaRPr lang="en-US">
                  <a:solidFill>
                    <a:prstClr val="black"/>
                  </a:solidFill>
                </a:endParaRPr>
              </a:p>
            </p:txBody>
          </p:sp>
          <p:pic>
            <p:nvPicPr>
              <p:cNvPr id="26" name="Picture 11" descr="Picture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gray">
              <a:xfrm>
                <a:off x="4293" y="2880"/>
                <a:ext cx="616" cy="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 Box 12"/>
              <p:cNvSpPr txBox="1">
                <a:spLocks noChangeArrowheads="1"/>
              </p:cNvSpPr>
              <p:nvPr/>
            </p:nvSpPr>
            <p:spPr bwMode="gray">
              <a:xfrm>
                <a:off x="4311" y="3030"/>
                <a:ext cx="876" cy="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b="1" dirty="0" err="1">
                    <a:solidFill>
                      <a:prstClr val="black"/>
                    </a:solidFill>
                    <a:latin typeface="Times New Roman" panose="02020603050405020304" pitchFamily="18" charset="0"/>
                    <a:cs typeface="Times New Roman" panose="02020603050405020304" pitchFamily="18" charset="0"/>
                  </a:rPr>
                  <a:t>Tư</a:t>
                </a:r>
                <a:r>
                  <a:rPr lang="en-US" altLang="en-US" b="1" dirty="0">
                    <a:solidFill>
                      <a:prstClr val="black"/>
                    </a:solidFill>
                    <a:latin typeface="Times New Roman" panose="02020603050405020304" pitchFamily="18" charset="0"/>
                    <a:cs typeface="Times New Roman" panose="02020603050405020304" pitchFamily="18" charset="0"/>
                  </a:rPr>
                  <a:t> </a:t>
                </a:r>
                <a:r>
                  <a:rPr lang="en-US" altLang="en-US" b="1" dirty="0" err="1">
                    <a:solidFill>
                      <a:prstClr val="black"/>
                    </a:solidFill>
                    <a:latin typeface="Times New Roman" panose="02020603050405020304" pitchFamily="18" charset="0"/>
                    <a:cs typeface="Times New Roman" panose="02020603050405020304" pitchFamily="18" charset="0"/>
                  </a:rPr>
                  <a:t>thế</a:t>
                </a:r>
                <a:r>
                  <a:rPr lang="en-US" altLang="en-US" b="1" dirty="0">
                    <a:solidFill>
                      <a:prstClr val="black"/>
                    </a:solidFill>
                    <a:latin typeface="Times New Roman" panose="02020603050405020304" pitchFamily="18" charset="0"/>
                    <a:cs typeface="Times New Roman" panose="02020603050405020304" pitchFamily="18" charset="0"/>
                  </a:rPr>
                  <a:t>, </a:t>
                </a:r>
                <a:r>
                  <a:rPr lang="en-US" altLang="en-US" b="1" dirty="0" err="1">
                    <a:solidFill>
                      <a:prstClr val="black"/>
                    </a:solidFill>
                    <a:latin typeface="Times New Roman" panose="02020603050405020304" pitchFamily="18" charset="0"/>
                    <a:cs typeface="Times New Roman" panose="02020603050405020304" pitchFamily="18" charset="0"/>
                  </a:rPr>
                  <a:t>dáng</a:t>
                </a:r>
                <a:r>
                  <a:rPr lang="en-US" altLang="en-US" b="1" dirty="0">
                    <a:solidFill>
                      <a:prstClr val="black"/>
                    </a:solidFill>
                    <a:latin typeface="Times New Roman" panose="02020603050405020304" pitchFamily="18" charset="0"/>
                    <a:cs typeface="Times New Roman" panose="02020603050405020304" pitchFamily="18" charset="0"/>
                  </a:rPr>
                  <a:t> </a:t>
                </a:r>
                <a:r>
                  <a:rPr lang="en-US" altLang="en-US" b="1" dirty="0" err="1">
                    <a:solidFill>
                      <a:prstClr val="black"/>
                    </a:solidFill>
                    <a:latin typeface="Times New Roman" panose="02020603050405020304" pitchFamily="18" charset="0"/>
                    <a:cs typeface="Times New Roman" panose="02020603050405020304" pitchFamily="18" charset="0"/>
                  </a:rPr>
                  <a:t>vẻ</a:t>
                </a:r>
                <a:endParaRPr lang="en-US" altLang="en-US" b="1" dirty="0">
                  <a:solidFill>
                    <a:prstClr val="black"/>
                  </a:solidFill>
                  <a:latin typeface="Times New Roman" panose="02020603050405020304" pitchFamily="18" charset="0"/>
                  <a:cs typeface="Times New Roman" panose="02020603050405020304" pitchFamily="18" charset="0"/>
                </a:endParaRPr>
              </a:p>
            </p:txBody>
          </p:sp>
        </p:grpSp>
      </p:grpSp>
      <p:grpSp>
        <p:nvGrpSpPr>
          <p:cNvPr id="60" name="Group 59"/>
          <p:cNvGrpSpPr/>
          <p:nvPr/>
        </p:nvGrpSpPr>
        <p:grpSpPr>
          <a:xfrm>
            <a:off x="1955553" y="4745960"/>
            <a:ext cx="2086034" cy="1188720"/>
            <a:chOff x="5027009" y="5062681"/>
            <a:chExt cx="2096885" cy="1188720"/>
          </a:xfrm>
        </p:grpSpPr>
        <p:sp>
          <p:nvSpPr>
            <p:cNvPr id="55" name="Left-Right Arrow 54"/>
            <p:cNvSpPr/>
            <p:nvPr/>
          </p:nvSpPr>
          <p:spPr>
            <a:xfrm>
              <a:off x="5027009" y="5428378"/>
              <a:ext cx="2096885" cy="413572"/>
            </a:xfrm>
            <a:prstGeom prst="leftRightArrow">
              <a:avLst/>
            </a:prstGeom>
            <a:solidFill>
              <a:srgbClr val="76B64A"/>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49" name="Group 13"/>
            <p:cNvGrpSpPr>
              <a:grpSpLocks/>
            </p:cNvGrpSpPr>
            <p:nvPr/>
          </p:nvGrpSpPr>
          <p:grpSpPr bwMode="auto">
            <a:xfrm>
              <a:off x="5442934" y="5062681"/>
              <a:ext cx="1280160" cy="1188720"/>
              <a:chOff x="1825" y="2536"/>
              <a:chExt cx="960" cy="958"/>
            </a:xfrm>
          </p:grpSpPr>
          <p:sp>
            <p:nvSpPr>
              <p:cNvPr id="53" name="Oval 15"/>
              <p:cNvSpPr>
                <a:spLocks noChangeArrowheads="1"/>
              </p:cNvSpPr>
              <p:nvPr/>
            </p:nvSpPr>
            <p:spPr bwMode="gray">
              <a:xfrm>
                <a:off x="1825" y="2536"/>
                <a:ext cx="960" cy="958"/>
              </a:xfrm>
              <a:prstGeom prst="ellipse">
                <a:avLst/>
              </a:prstGeom>
              <a:solidFill>
                <a:schemeClr val="accent6"/>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p:spPr>
            <p:txBody>
              <a:bodyPr wrap="none" anchor="ctr"/>
              <a:lstStyle/>
              <a:p>
                <a:pPr>
                  <a:defRPr/>
                </a:pPr>
                <a:endParaRPr lang="en-US">
                  <a:solidFill>
                    <a:prstClr val="black"/>
                  </a:solidFill>
                </a:endParaRPr>
              </a:p>
            </p:txBody>
          </p:sp>
          <p:sp>
            <p:nvSpPr>
              <p:cNvPr id="51" name="Text Box 17"/>
              <p:cNvSpPr txBox="1">
                <a:spLocks noChangeArrowheads="1"/>
              </p:cNvSpPr>
              <p:nvPr/>
            </p:nvSpPr>
            <p:spPr bwMode="gray">
              <a:xfrm>
                <a:off x="1897" y="2836"/>
                <a:ext cx="864" cy="521"/>
              </a:xfrm>
              <a:prstGeom prst="rect">
                <a:avLst/>
              </a:prstGeom>
              <a:noFill/>
              <a:ln>
                <a:noFill/>
              </a:ln>
              <a:effectLst/>
              <a:extLst/>
            </p:spPr>
            <p:txBody>
              <a:bodyPr>
                <a:spAutoFit/>
              </a:bodyPr>
              <a:lstStyle/>
              <a:p>
                <a:pPr algn="ctr">
                  <a:defRPr/>
                </a:pPr>
                <a:r>
                  <a:rPr lang="en-US" b="1" dirty="0" err="1">
                    <a:solidFill>
                      <a:prstClr val="black"/>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Lời</a:t>
                </a:r>
                <a:r>
                  <a:rPr lang="en-US" b="1" dirty="0">
                    <a:solidFill>
                      <a:prstClr val="black"/>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b="1" dirty="0" err="1">
                    <a:solidFill>
                      <a:prstClr val="black"/>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nói</a:t>
                </a:r>
                <a:r>
                  <a:rPr lang="en-US" b="1" dirty="0">
                    <a:solidFill>
                      <a:prstClr val="black"/>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b="1" dirty="0" err="1">
                    <a:solidFill>
                      <a:prstClr val="black"/>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tâm</a:t>
                </a:r>
                <a:r>
                  <a:rPr lang="en-US" b="1" dirty="0">
                    <a:solidFill>
                      <a:prstClr val="black"/>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b="1" dirty="0" err="1">
                    <a:solidFill>
                      <a:prstClr val="black"/>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tư</a:t>
                </a:r>
                <a:endParaRPr lang="en-US" b="1" dirty="0">
                  <a:solidFill>
                    <a:prstClr val="black"/>
                  </a:solidFill>
                  <a:effectLst>
                    <a:outerShdw blurRad="38100" dist="38100" dir="2700000" algn="tl">
                      <a:srgbClr val="C0C0C0"/>
                    </a:outerShdw>
                  </a:effectLst>
                  <a:latin typeface="Times New Roman" panose="02020603050405020304" pitchFamily="18" charset="0"/>
                  <a:cs typeface="Times New Roman" panose="02020603050405020304" pitchFamily="18" charset="0"/>
                </a:endParaRPr>
              </a:p>
            </p:txBody>
          </p:sp>
        </p:grpSp>
      </p:grpSp>
      <p:grpSp>
        <p:nvGrpSpPr>
          <p:cNvPr id="32" name="Group 31"/>
          <p:cNvGrpSpPr/>
          <p:nvPr/>
        </p:nvGrpSpPr>
        <p:grpSpPr>
          <a:xfrm>
            <a:off x="2031364" y="2784153"/>
            <a:ext cx="2086034" cy="1188720"/>
            <a:chOff x="5027732" y="2474489"/>
            <a:chExt cx="2096885" cy="1188720"/>
          </a:xfrm>
        </p:grpSpPr>
        <p:sp>
          <p:nvSpPr>
            <p:cNvPr id="36" name="Left-Right Arrow 35"/>
            <p:cNvSpPr/>
            <p:nvPr/>
          </p:nvSpPr>
          <p:spPr>
            <a:xfrm>
              <a:off x="5027732" y="2838024"/>
              <a:ext cx="2096885" cy="413572"/>
            </a:xfrm>
            <a:prstGeom prst="leftRightArrow">
              <a:avLst/>
            </a:prstGeom>
            <a:solidFill>
              <a:srgbClr val="834564"/>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40" name="Group 6"/>
            <p:cNvGrpSpPr>
              <a:grpSpLocks/>
            </p:cNvGrpSpPr>
            <p:nvPr/>
          </p:nvGrpSpPr>
          <p:grpSpPr bwMode="auto">
            <a:xfrm>
              <a:off x="5428963" y="2474489"/>
              <a:ext cx="1280160" cy="1188720"/>
              <a:chOff x="4272" y="2823"/>
              <a:chExt cx="973" cy="973"/>
            </a:xfrm>
          </p:grpSpPr>
          <p:sp>
            <p:nvSpPr>
              <p:cNvPr id="41" name="Oval 8"/>
              <p:cNvSpPr>
                <a:spLocks noChangeArrowheads="1"/>
              </p:cNvSpPr>
              <p:nvPr/>
            </p:nvSpPr>
            <p:spPr bwMode="gray">
              <a:xfrm>
                <a:off x="4272" y="2823"/>
                <a:ext cx="973" cy="973"/>
              </a:xfrm>
              <a:prstGeom prst="ellipse">
                <a:avLst/>
              </a:prstGeom>
              <a:gradFill rotWithShape="1">
                <a:gsLst>
                  <a:gs pos="0">
                    <a:schemeClr val="folHlink"/>
                  </a:gs>
                  <a:gs pos="100000">
                    <a:schemeClr val="folHlink">
                      <a:gamma/>
                      <a:shade val="57255"/>
                      <a:invGamma/>
                    </a:schemeClr>
                  </a:gs>
                </a:gsLst>
                <a:path path="rect">
                  <a:fillToRect l="100000" t="100000"/>
                </a:path>
              </a:gradFill>
              <a:ln>
                <a:noFill/>
              </a:ln>
              <a:effectLst/>
              <a:extLst/>
            </p:spPr>
            <p:txBody>
              <a:bodyPr wrap="none" anchor="ctr"/>
              <a:lstStyle/>
              <a:p>
                <a:pPr>
                  <a:defRPr/>
                </a:pPr>
                <a:endParaRPr lang="en-US">
                  <a:solidFill>
                    <a:prstClr val="black"/>
                  </a:solidFill>
                </a:endParaRPr>
              </a:p>
            </p:txBody>
          </p:sp>
          <p:sp>
            <p:nvSpPr>
              <p:cNvPr id="42" name="Oval 9"/>
              <p:cNvSpPr>
                <a:spLocks noChangeArrowheads="1"/>
              </p:cNvSpPr>
              <p:nvPr/>
            </p:nvSpPr>
            <p:spPr bwMode="gray">
              <a:xfrm>
                <a:off x="4293" y="2846"/>
                <a:ext cx="928" cy="929"/>
              </a:xfrm>
              <a:prstGeom prst="ellipse">
                <a:avLst/>
              </a:prstGeom>
              <a:gradFill rotWithShape="1">
                <a:gsLst>
                  <a:gs pos="0">
                    <a:schemeClr val="folHlink">
                      <a:alpha val="85001"/>
                    </a:schemeClr>
                  </a:gs>
                  <a:gs pos="100000">
                    <a:schemeClr val="folHlink">
                      <a:gamma/>
                      <a:shade val="63529"/>
                      <a:invGamma/>
                    </a:schemeClr>
                  </a:gs>
                </a:gsLst>
                <a:lin ang="2700000" scaled="1"/>
              </a:gradFill>
              <a:ln>
                <a:noFill/>
              </a:ln>
              <a:effectLst/>
              <a:extLst/>
            </p:spPr>
            <p:txBody>
              <a:bodyPr wrap="none" anchor="ctr"/>
              <a:lstStyle/>
              <a:p>
                <a:pPr>
                  <a:defRPr/>
                </a:pPr>
                <a:endParaRPr lang="en-US">
                  <a:solidFill>
                    <a:prstClr val="black"/>
                  </a:solidFill>
                </a:endParaRPr>
              </a:p>
            </p:txBody>
          </p:sp>
          <p:sp>
            <p:nvSpPr>
              <p:cNvPr id="44" name="Oval 10"/>
              <p:cNvSpPr>
                <a:spLocks noChangeArrowheads="1"/>
              </p:cNvSpPr>
              <p:nvPr/>
            </p:nvSpPr>
            <p:spPr bwMode="gray">
              <a:xfrm>
                <a:off x="4329" y="2880"/>
                <a:ext cx="839" cy="839"/>
              </a:xfrm>
              <a:prstGeom prst="ellipse">
                <a:avLst/>
              </a:prstGeom>
              <a:gradFill rotWithShape="1">
                <a:gsLst>
                  <a:gs pos="0">
                    <a:schemeClr val="folHlink"/>
                  </a:gs>
                  <a:gs pos="100000">
                    <a:schemeClr val="folHlink">
                      <a:gamma/>
                      <a:shade val="72549"/>
                      <a:invGamma/>
                    </a:schemeClr>
                  </a:gs>
                </a:gsLst>
                <a:lin ang="2700000" scaled="1"/>
              </a:gradFill>
              <a:ln>
                <a:noFill/>
              </a:ln>
              <a:effectLst/>
              <a:extLst/>
            </p:spPr>
            <p:txBody>
              <a:bodyPr wrap="none" anchor="ctr"/>
              <a:lstStyle/>
              <a:p>
                <a:pPr>
                  <a:defRPr/>
                </a:pPr>
                <a:endParaRPr lang="en-US">
                  <a:solidFill>
                    <a:prstClr val="black"/>
                  </a:solidFill>
                </a:endParaRPr>
              </a:p>
            </p:txBody>
          </p:sp>
          <p:pic>
            <p:nvPicPr>
              <p:cNvPr id="45" name="Picture 11" descr="Picture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gray">
              <a:xfrm>
                <a:off x="4293" y="2880"/>
                <a:ext cx="616" cy="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 name="Text Box 12"/>
              <p:cNvSpPr txBox="1">
                <a:spLocks noChangeArrowheads="1"/>
              </p:cNvSpPr>
              <p:nvPr/>
            </p:nvSpPr>
            <p:spPr bwMode="gray">
              <a:xfrm>
                <a:off x="4311" y="3030"/>
                <a:ext cx="876" cy="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b="1" dirty="0" err="1">
                    <a:solidFill>
                      <a:prstClr val="black"/>
                    </a:solidFill>
                    <a:latin typeface="Times New Roman" panose="02020603050405020304" pitchFamily="18" charset="0"/>
                    <a:cs typeface="Times New Roman" panose="02020603050405020304" pitchFamily="18" charset="0"/>
                  </a:rPr>
                  <a:t>Hành</a:t>
                </a:r>
                <a:r>
                  <a:rPr lang="en-US" altLang="en-US" b="1" dirty="0">
                    <a:solidFill>
                      <a:prstClr val="black"/>
                    </a:solidFill>
                    <a:latin typeface="Times New Roman" panose="02020603050405020304" pitchFamily="18" charset="0"/>
                    <a:cs typeface="Times New Roman" panose="02020603050405020304" pitchFamily="18" charset="0"/>
                  </a:rPr>
                  <a:t> </a:t>
                </a:r>
                <a:r>
                  <a:rPr lang="en-US" altLang="en-US" b="1" dirty="0" err="1">
                    <a:solidFill>
                      <a:prstClr val="black"/>
                    </a:solidFill>
                    <a:latin typeface="Times New Roman" panose="02020603050405020304" pitchFamily="18" charset="0"/>
                    <a:cs typeface="Times New Roman" panose="02020603050405020304" pitchFamily="18" charset="0"/>
                  </a:rPr>
                  <a:t>động</a:t>
                </a:r>
                <a:r>
                  <a:rPr lang="en-US" altLang="en-US" b="1" dirty="0">
                    <a:solidFill>
                      <a:prstClr val="black"/>
                    </a:solidFill>
                    <a:latin typeface="Times New Roman" panose="02020603050405020304" pitchFamily="18" charset="0"/>
                    <a:cs typeface="Times New Roman" panose="02020603050405020304" pitchFamily="18" charset="0"/>
                  </a:rPr>
                  <a:t>, </a:t>
                </a:r>
                <a:r>
                  <a:rPr lang="en-US" altLang="en-US" b="1" dirty="0" err="1">
                    <a:solidFill>
                      <a:prstClr val="black"/>
                    </a:solidFill>
                    <a:latin typeface="Times New Roman" panose="02020603050405020304" pitchFamily="18" charset="0"/>
                    <a:cs typeface="Times New Roman" panose="02020603050405020304" pitchFamily="18" charset="0"/>
                  </a:rPr>
                  <a:t>cử</a:t>
                </a:r>
                <a:r>
                  <a:rPr lang="en-US" altLang="en-US" b="1" dirty="0">
                    <a:solidFill>
                      <a:prstClr val="black"/>
                    </a:solidFill>
                    <a:latin typeface="Times New Roman" panose="02020603050405020304" pitchFamily="18" charset="0"/>
                    <a:cs typeface="Times New Roman" panose="02020603050405020304" pitchFamily="18" charset="0"/>
                  </a:rPr>
                  <a:t> </a:t>
                </a:r>
                <a:r>
                  <a:rPr lang="en-US" altLang="en-US" b="1" dirty="0" err="1">
                    <a:solidFill>
                      <a:prstClr val="black"/>
                    </a:solidFill>
                    <a:latin typeface="Times New Roman" panose="02020603050405020304" pitchFamily="18" charset="0"/>
                    <a:cs typeface="Times New Roman" panose="02020603050405020304" pitchFamily="18" charset="0"/>
                  </a:rPr>
                  <a:t>chỉ</a:t>
                </a:r>
                <a:endParaRPr lang="en-US" altLang="en-US" b="1" dirty="0">
                  <a:solidFill>
                    <a:prstClr val="black"/>
                  </a:solidFill>
                  <a:latin typeface="Times New Roman" panose="02020603050405020304" pitchFamily="18" charset="0"/>
                  <a:cs typeface="Times New Roman" panose="02020603050405020304" pitchFamily="18" charset="0"/>
                </a:endParaRPr>
              </a:p>
            </p:txBody>
          </p:sp>
        </p:grpSp>
      </p:grpSp>
      <p:pic>
        <p:nvPicPr>
          <p:cNvPr id="47" name="Picture 2"/>
          <p:cNvPicPr>
            <a:picLocks noChangeAspect="1" noChangeArrowheads="1"/>
          </p:cNvPicPr>
          <p:nvPr/>
        </p:nvPicPr>
        <p:blipFill>
          <a:blip r:embed="rId3" cstate="print"/>
          <a:srcRect l="54828" t="6905" r="3147"/>
          <a:stretch>
            <a:fillRect/>
          </a:stretch>
        </p:blipFill>
        <p:spPr bwMode="auto">
          <a:xfrm flipH="1">
            <a:off x="34724" y="1344235"/>
            <a:ext cx="2108578" cy="4709323"/>
          </a:xfrm>
          <a:prstGeom prst="ellipse">
            <a:avLst/>
          </a:prstGeom>
          <a:ln>
            <a:noFill/>
          </a:ln>
          <a:effectLst>
            <a:softEdge rad="112500"/>
          </a:effectLst>
        </p:spPr>
      </p:pic>
      <p:sp>
        <p:nvSpPr>
          <p:cNvPr id="28" name="AutoShape 3"/>
          <p:cNvSpPr>
            <a:spLocks noChangeArrowheads="1"/>
          </p:cNvSpPr>
          <p:nvPr/>
        </p:nvSpPr>
        <p:spPr bwMode="gray">
          <a:xfrm>
            <a:off x="1" y="24605"/>
            <a:ext cx="9281786" cy="574675"/>
          </a:xfrm>
          <a:prstGeom prst="roundRect">
            <a:avLst>
              <a:gd name="adj" fmla="val 50000"/>
            </a:avLst>
          </a:prstGeom>
          <a:solidFill>
            <a:schemeClr val="accent1"/>
          </a:solidFill>
          <a:ln w="38100" algn="ctr">
            <a:noFill/>
            <a:round/>
            <a:headEnd/>
            <a:tailEnd/>
          </a:ln>
          <a:effectLst>
            <a:outerShdw dist="63500" dir="3187806" algn="ctr" rotWithShape="0">
              <a:srgbClr val="001D3A"/>
            </a:outerShdw>
          </a:effectLst>
        </p:spPr>
        <p:txBody>
          <a:bodyPr wrap="none" anchor="ctr"/>
          <a:lstStyle/>
          <a:p>
            <a:pPr algn="ctr">
              <a:spcBef>
                <a:spcPct val="0"/>
              </a:spcBef>
              <a:defRPr/>
            </a:pPr>
            <a:r>
              <a:rPr lang="en-US" sz="2400" b="1" dirty="0" err="1">
                <a:solidFill>
                  <a:srgbClr val="FF0000"/>
                </a:solidFill>
                <a:latin typeface="Times New Roman" pitchFamily="18" charset="0"/>
                <a:cs typeface="Times New Roman" pitchFamily="18" charset="0"/>
              </a:rPr>
              <a:t>Hình</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ảnh</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Bác</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trong</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lần</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đầu</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tiên</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anh</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đội</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viên</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thức</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dậy</a:t>
            </a:r>
            <a:endParaRPr lang="vi-VN" sz="2400" b="1" noProof="1">
              <a:ln w="1905">
                <a:solidFill>
                  <a:srgbClr val="000066"/>
                </a:solidFill>
              </a:ln>
              <a:blipFill>
                <a:blip r:embed="rId4"/>
                <a:tile tx="0" ty="0" sx="100000" sy="100000" flip="none" algn="tl"/>
              </a:blipFill>
              <a:effectLst>
                <a:innerShdw blurRad="69850" dist="43180" dir="5400000">
                  <a:srgbClr val="FF0000">
                    <a:alpha val="65000"/>
                  </a:srgbClr>
                </a:innerShdw>
              </a:effectLst>
              <a:cs typeface="Times New Roman" pitchFamily="18" charset="0"/>
            </a:endParaRPr>
          </a:p>
        </p:txBody>
      </p:sp>
    </p:spTree>
    <p:extLst>
      <p:ext uri="{BB962C8B-B14F-4D97-AF65-F5344CB8AC3E}">
        <p14:creationId xmlns:p14="http://schemas.microsoft.com/office/powerpoint/2010/main" val="1847796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p:cTn id="7" dur="500" fill="hold"/>
                                        <p:tgtEl>
                                          <p:spTgt spid="47"/>
                                        </p:tgtEl>
                                        <p:attrNameLst>
                                          <p:attrName>ppt_w</p:attrName>
                                        </p:attrNameLst>
                                      </p:cBhvr>
                                      <p:tavLst>
                                        <p:tav tm="0">
                                          <p:val>
                                            <p:fltVal val="0"/>
                                          </p:val>
                                        </p:tav>
                                        <p:tav tm="100000">
                                          <p:val>
                                            <p:strVal val="#ppt_w"/>
                                          </p:val>
                                        </p:tav>
                                      </p:tavLst>
                                    </p:anim>
                                    <p:anim calcmode="lin" valueType="num">
                                      <p:cBhvr>
                                        <p:cTn id="8" dur="500" fill="hold"/>
                                        <p:tgtEl>
                                          <p:spTgt spid="47"/>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9"/>
                                        </p:tgtEl>
                                        <p:attrNameLst>
                                          <p:attrName>style.visibility</p:attrName>
                                        </p:attrNameLst>
                                      </p:cBhvr>
                                      <p:to>
                                        <p:strVal val="visible"/>
                                      </p:to>
                                    </p:set>
                                    <p:anim calcmode="lin" valueType="num">
                                      <p:cBhvr additive="base">
                                        <p:cTn id="13" dur="500" fill="hold"/>
                                        <p:tgtEl>
                                          <p:spTgt spid="59"/>
                                        </p:tgtEl>
                                        <p:attrNameLst>
                                          <p:attrName>ppt_x</p:attrName>
                                        </p:attrNameLst>
                                      </p:cBhvr>
                                      <p:tavLst>
                                        <p:tav tm="0">
                                          <p:val>
                                            <p:strVal val="#ppt_x"/>
                                          </p:val>
                                        </p:tav>
                                        <p:tav tm="100000">
                                          <p:val>
                                            <p:strVal val="#ppt_x"/>
                                          </p:val>
                                        </p:tav>
                                      </p:tavLst>
                                    </p:anim>
                                    <p:anim calcmode="lin" valueType="num">
                                      <p:cBhvr additive="base">
                                        <p:cTn id="14" dur="500" fill="hold"/>
                                        <p:tgtEl>
                                          <p:spTgt spid="5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2"/>
                                        </p:tgtEl>
                                        <p:attrNameLst>
                                          <p:attrName>style.visibility</p:attrName>
                                        </p:attrNameLst>
                                      </p:cBhvr>
                                      <p:to>
                                        <p:strVal val="visible"/>
                                      </p:to>
                                    </p:set>
                                    <p:anim calcmode="lin" valueType="num">
                                      <p:cBhvr additive="base">
                                        <p:cTn id="19" dur="500" fill="hold"/>
                                        <p:tgtEl>
                                          <p:spTgt spid="32"/>
                                        </p:tgtEl>
                                        <p:attrNameLst>
                                          <p:attrName>ppt_x</p:attrName>
                                        </p:attrNameLst>
                                      </p:cBhvr>
                                      <p:tavLst>
                                        <p:tav tm="0">
                                          <p:val>
                                            <p:strVal val="#ppt_x"/>
                                          </p:val>
                                        </p:tav>
                                        <p:tav tm="100000">
                                          <p:val>
                                            <p:strVal val="#ppt_x"/>
                                          </p:val>
                                        </p:tav>
                                      </p:tavLst>
                                    </p:anim>
                                    <p:anim calcmode="lin" valueType="num">
                                      <p:cBhvr additive="base">
                                        <p:cTn id="20"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0"/>
                                        </p:tgtEl>
                                        <p:attrNameLst>
                                          <p:attrName>style.visibility</p:attrName>
                                        </p:attrNameLst>
                                      </p:cBhvr>
                                      <p:to>
                                        <p:strVal val="visible"/>
                                      </p:to>
                                    </p:set>
                                    <p:anim calcmode="lin" valueType="num">
                                      <p:cBhvr additive="base">
                                        <p:cTn id="25" dur="500" fill="hold"/>
                                        <p:tgtEl>
                                          <p:spTgt spid="60"/>
                                        </p:tgtEl>
                                        <p:attrNameLst>
                                          <p:attrName>ppt_x</p:attrName>
                                        </p:attrNameLst>
                                      </p:cBhvr>
                                      <p:tavLst>
                                        <p:tav tm="0">
                                          <p:val>
                                            <p:strVal val="#ppt_x"/>
                                          </p:val>
                                        </p:tav>
                                        <p:tav tm="100000">
                                          <p:val>
                                            <p:strVal val="#ppt_x"/>
                                          </p:val>
                                        </p:tav>
                                      </p:tavLst>
                                    </p:anim>
                                    <p:anim calcmode="lin" valueType="num">
                                      <p:cBhvr additive="base">
                                        <p:cTn id="26" dur="500" fill="hold"/>
                                        <p:tgtEl>
                                          <p:spTgt spid="6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orizontal Scroll 5"/>
          <p:cNvSpPr/>
          <p:nvPr/>
        </p:nvSpPr>
        <p:spPr>
          <a:xfrm>
            <a:off x="3889201" y="227022"/>
            <a:ext cx="3710221" cy="2606745"/>
          </a:xfrm>
          <a:prstGeom prst="horizontalScroll">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pPr>
            <a:endParaRPr lang="en-US" sz="2400" dirty="0">
              <a:solidFill>
                <a:prstClr val="white"/>
              </a:solidFill>
              <a:latin typeface="Times New Roman" panose="02020603050405020304" pitchFamily="18" charset="0"/>
              <a:cs typeface="Times New Roman" panose="02020603050405020304" pitchFamily="18" charset="0"/>
            </a:endParaRPr>
          </a:p>
          <a:p>
            <a:pPr>
              <a:lnSpc>
                <a:spcPct val="107000"/>
              </a:lnSpc>
            </a:pPr>
            <a:r>
              <a:rPr lang="en-US" sz="2400" dirty="0" err="1">
                <a:solidFill>
                  <a:prstClr val="white"/>
                </a:solidFill>
                <a:latin typeface="Times New Roman" panose="02020603050405020304" pitchFamily="18" charset="0"/>
                <a:cs typeface="Times New Roman" panose="02020603050405020304" pitchFamily="18" charset="0"/>
              </a:rPr>
              <a:t>Ngồi</a:t>
            </a:r>
            <a:r>
              <a:rPr lang="en-US" sz="2400" dirty="0">
                <a:solidFill>
                  <a:prstClr val="white"/>
                </a:solidFill>
                <a:latin typeface="Times New Roman" panose="02020603050405020304" pitchFamily="18" charset="0"/>
                <a:cs typeface="Times New Roman" panose="02020603050405020304" pitchFamily="18" charset="0"/>
              </a:rPr>
              <a:t>, </a:t>
            </a:r>
            <a:r>
              <a:rPr lang="vi-VN" sz="2400" dirty="0">
                <a:solidFill>
                  <a:prstClr val="white"/>
                </a:solidFill>
                <a:latin typeface="Times New Roman" panose="02020603050405020304" pitchFamily="18" charset="0"/>
                <a:cs typeface="Times New Roman" panose="02020603050405020304" pitchFamily="18" charset="0"/>
              </a:rPr>
              <a:t>lặng yên</a:t>
            </a:r>
            <a:r>
              <a:rPr lang="en-US" sz="2400" dirty="0">
                <a:solidFill>
                  <a:prstClr val="white"/>
                </a:solidFill>
                <a:latin typeface="Times New Roman" panose="02020603050405020304" pitchFamily="18" charset="0"/>
                <a:cs typeface="Times New Roman" panose="02020603050405020304" pitchFamily="18" charset="0"/>
              </a:rPr>
              <a:t>,</a:t>
            </a:r>
            <a:r>
              <a:rPr lang="vi-VN" sz="2400" dirty="0">
                <a:solidFill>
                  <a:prstClr val="white"/>
                </a:solidFill>
                <a:latin typeface="Times New Roman" panose="02020603050405020304" pitchFamily="18" charset="0"/>
                <a:cs typeface="Times New Roman" panose="02020603050405020304" pitchFamily="18" charset="0"/>
              </a:rPr>
              <a:t> trầm ngâm</a:t>
            </a:r>
            <a:r>
              <a:rPr lang="en-US" sz="2400" dirty="0">
                <a:solidFill>
                  <a:prstClr val="white"/>
                </a:solidFill>
                <a:latin typeface="Times New Roman" panose="02020603050405020304" pitchFamily="18" charset="0"/>
                <a:cs typeface="Times New Roman" panose="02020603050405020304" pitchFamily="18" charset="0"/>
              </a:rPr>
              <a:t>,</a:t>
            </a:r>
            <a:r>
              <a:rPr lang="vi-VN" sz="2400" dirty="0">
                <a:solidFill>
                  <a:prstClr val="white"/>
                </a:solidFill>
                <a:latin typeface="Times New Roman" panose="02020603050405020304" pitchFamily="18" charset="0"/>
                <a:cs typeface="Times New Roman" panose="02020603050405020304" pitchFamily="18" charset="0"/>
              </a:rPr>
              <a:t> mái tóc bạc</a:t>
            </a:r>
            <a:r>
              <a:rPr lang="en-US" sz="2400" dirty="0">
                <a:solidFill>
                  <a:prstClr val="white"/>
                </a:solidFill>
                <a:latin typeface="Times New Roman" panose="02020603050405020304" pitchFamily="18" charset="0"/>
                <a:cs typeface="Times New Roman" panose="02020603050405020304" pitchFamily="18" charset="0"/>
              </a:rPr>
              <a:t>, </a:t>
            </a:r>
            <a:r>
              <a:rPr lang="vi-VN" sz="2400" dirty="0">
                <a:solidFill>
                  <a:prstClr val="white"/>
                </a:solidFill>
                <a:latin typeface="Times New Roman" panose="02020603050405020304" pitchFamily="18" charset="0"/>
                <a:cs typeface="Times New Roman" panose="02020603050405020304" pitchFamily="18" charset="0"/>
              </a:rPr>
              <a:t> </a:t>
            </a:r>
            <a:r>
              <a:rPr lang="en-US" sz="2400" dirty="0">
                <a:solidFill>
                  <a:prstClr val="white"/>
                </a:solidFill>
                <a:latin typeface="Times New Roman" panose="02020603050405020304" pitchFamily="18" charset="0"/>
                <a:cs typeface="Times New Roman" panose="02020603050405020304" pitchFamily="18" charset="0"/>
              </a:rPr>
              <a:t>b</a:t>
            </a:r>
            <a:r>
              <a:rPr lang="vi-VN" sz="2400" dirty="0">
                <a:solidFill>
                  <a:prstClr val="white"/>
                </a:solidFill>
                <a:latin typeface="Times New Roman" panose="02020603050405020304" pitchFamily="18" charset="0"/>
                <a:cs typeface="Times New Roman" panose="02020603050405020304" pitchFamily="18" charset="0"/>
              </a:rPr>
              <a:t>óng bác cao lồng lộng</a:t>
            </a:r>
            <a:r>
              <a:rPr lang="en-US" sz="2400" dirty="0">
                <a:solidFill>
                  <a:prstClr val="white"/>
                </a:solidFill>
                <a:latin typeface="Times New Roman" panose="02020603050405020304" pitchFamily="18" charset="0"/>
                <a:cs typeface="Times New Roman" panose="02020603050405020304" pitchFamily="18" charset="0"/>
              </a:rPr>
              <a:t>, </a:t>
            </a:r>
            <a:r>
              <a:rPr lang="en-US" altLang="en-US" sz="2400" dirty="0" err="1">
                <a:solidFill>
                  <a:prstClr val="white"/>
                </a:solidFill>
                <a:latin typeface="Times New Roman" pitchFamily="18" charset="0"/>
                <a:cs typeface="Times New Roman" pitchFamily="18" charset="0"/>
              </a:rPr>
              <a:t>ngồi</a:t>
            </a:r>
            <a:r>
              <a:rPr lang="en-US" altLang="en-US" sz="2400" dirty="0">
                <a:solidFill>
                  <a:prstClr val="white"/>
                </a:solidFill>
                <a:latin typeface="Times New Roman" pitchFamily="18" charset="0"/>
                <a:cs typeface="Times New Roman" pitchFamily="18" charset="0"/>
              </a:rPr>
              <a:t> </a:t>
            </a:r>
            <a:r>
              <a:rPr lang="en-US" altLang="en-US" sz="2400" dirty="0" err="1">
                <a:solidFill>
                  <a:prstClr val="white"/>
                </a:solidFill>
                <a:latin typeface="Times New Roman" pitchFamily="18" charset="0"/>
                <a:cs typeface="Times New Roman" pitchFamily="18" charset="0"/>
              </a:rPr>
              <a:t>đinh</a:t>
            </a:r>
            <a:r>
              <a:rPr lang="en-US" altLang="en-US" sz="2400" dirty="0">
                <a:solidFill>
                  <a:prstClr val="white"/>
                </a:solidFill>
                <a:latin typeface="Times New Roman" pitchFamily="18" charset="0"/>
                <a:cs typeface="Times New Roman" pitchFamily="18" charset="0"/>
              </a:rPr>
              <a:t> </a:t>
            </a:r>
            <a:r>
              <a:rPr lang="en-US" altLang="en-US" sz="2400" dirty="0" err="1">
                <a:solidFill>
                  <a:prstClr val="white"/>
                </a:solidFill>
                <a:latin typeface="Times New Roman" pitchFamily="18" charset="0"/>
                <a:cs typeface="Times New Roman" pitchFamily="18" charset="0"/>
              </a:rPr>
              <a:t>ninh</a:t>
            </a:r>
            <a:r>
              <a:rPr lang="en-US" altLang="en-US" sz="2400" dirty="0">
                <a:solidFill>
                  <a:prstClr val="white"/>
                </a:solidFill>
                <a:latin typeface="Times New Roman" pitchFamily="18" charset="0"/>
                <a:cs typeface="Times New Roman" pitchFamily="18" charset="0"/>
              </a:rPr>
              <a:t>, </a:t>
            </a:r>
            <a:r>
              <a:rPr lang="en-US" altLang="en-US" sz="2400" dirty="0" err="1">
                <a:solidFill>
                  <a:prstClr val="white"/>
                </a:solidFill>
                <a:latin typeface="Times New Roman" pitchFamily="18" charset="0"/>
                <a:cs typeface="Times New Roman" pitchFamily="18" charset="0"/>
              </a:rPr>
              <a:t>chòm</a:t>
            </a:r>
            <a:r>
              <a:rPr lang="en-US" altLang="en-US" sz="2400" dirty="0">
                <a:solidFill>
                  <a:prstClr val="white"/>
                </a:solidFill>
                <a:latin typeface="Times New Roman" pitchFamily="18" charset="0"/>
                <a:cs typeface="Times New Roman" pitchFamily="18" charset="0"/>
              </a:rPr>
              <a:t> </a:t>
            </a:r>
            <a:r>
              <a:rPr lang="en-US" altLang="en-US" sz="2400" dirty="0" err="1">
                <a:solidFill>
                  <a:prstClr val="white"/>
                </a:solidFill>
                <a:latin typeface="Times New Roman" pitchFamily="18" charset="0"/>
                <a:cs typeface="Times New Roman" pitchFamily="18" charset="0"/>
              </a:rPr>
              <a:t>râu</a:t>
            </a:r>
            <a:r>
              <a:rPr lang="en-US" altLang="en-US" sz="2400" dirty="0">
                <a:solidFill>
                  <a:prstClr val="white"/>
                </a:solidFill>
                <a:latin typeface="Times New Roman" pitchFamily="18" charset="0"/>
                <a:cs typeface="Times New Roman" pitchFamily="18" charset="0"/>
              </a:rPr>
              <a:t> </a:t>
            </a:r>
            <a:r>
              <a:rPr lang="en-US" altLang="en-US" sz="2400" dirty="0" err="1">
                <a:solidFill>
                  <a:prstClr val="white"/>
                </a:solidFill>
                <a:latin typeface="Times New Roman" pitchFamily="18" charset="0"/>
                <a:cs typeface="Times New Roman" pitchFamily="18" charset="0"/>
              </a:rPr>
              <a:t>im</a:t>
            </a:r>
            <a:r>
              <a:rPr lang="en-US" altLang="en-US" sz="2400" dirty="0">
                <a:solidFill>
                  <a:prstClr val="white"/>
                </a:solidFill>
                <a:latin typeface="Times New Roman" pitchFamily="18" charset="0"/>
                <a:cs typeface="Times New Roman" pitchFamily="18" charset="0"/>
              </a:rPr>
              <a:t> </a:t>
            </a:r>
            <a:r>
              <a:rPr lang="en-US" altLang="en-US" sz="2400" dirty="0" err="1">
                <a:solidFill>
                  <a:prstClr val="white"/>
                </a:solidFill>
                <a:latin typeface="Times New Roman" pitchFamily="18" charset="0"/>
                <a:cs typeface="Times New Roman" pitchFamily="18" charset="0"/>
              </a:rPr>
              <a:t>phăng</a:t>
            </a:r>
            <a:r>
              <a:rPr lang="en-US" altLang="en-US" sz="2400" dirty="0">
                <a:solidFill>
                  <a:prstClr val="white"/>
                </a:solidFill>
                <a:latin typeface="Times New Roman" pitchFamily="18" charset="0"/>
                <a:cs typeface="Times New Roman" pitchFamily="18" charset="0"/>
              </a:rPr>
              <a:t> </a:t>
            </a:r>
            <a:r>
              <a:rPr lang="en-US" altLang="en-US" sz="2400" dirty="0" err="1">
                <a:solidFill>
                  <a:prstClr val="white"/>
                </a:solidFill>
                <a:latin typeface="Times New Roman" pitchFamily="18" charset="0"/>
                <a:cs typeface="Times New Roman" pitchFamily="18" charset="0"/>
              </a:rPr>
              <a:t>phắc</a:t>
            </a:r>
            <a:r>
              <a:rPr lang="en-US" altLang="en-US" sz="2400" dirty="0">
                <a:solidFill>
                  <a:prstClr val="white"/>
                </a:solidFill>
                <a:latin typeface="Times New Roman" pitchFamily="18" charset="0"/>
                <a:cs typeface="Times New Roman" pitchFamily="18" charset="0"/>
              </a:rPr>
              <a:t>.</a:t>
            </a:r>
          </a:p>
          <a:p>
            <a:pPr>
              <a:lnSpc>
                <a:spcPct val="107000"/>
              </a:lnSpc>
            </a:pPr>
            <a:r>
              <a:rPr lang="vi-VN" sz="2400" dirty="0">
                <a:solidFill>
                  <a:prstClr val="white"/>
                </a:solidFill>
                <a:latin typeface="Times New Roman" panose="02020603050405020304" pitchFamily="18" charset="0"/>
                <a:cs typeface="Times New Roman" panose="02020603050405020304" pitchFamily="18" charset="0"/>
              </a:rPr>
              <a:t> </a:t>
            </a:r>
            <a:endParaRPr lang="en-US" sz="2400" b="1"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59" name="Group 58"/>
          <p:cNvGrpSpPr/>
          <p:nvPr/>
        </p:nvGrpSpPr>
        <p:grpSpPr>
          <a:xfrm>
            <a:off x="1877901" y="918622"/>
            <a:ext cx="2035099" cy="1188720"/>
            <a:chOff x="5027732" y="2474489"/>
            <a:chExt cx="2096885" cy="1188720"/>
          </a:xfrm>
        </p:grpSpPr>
        <p:sp>
          <p:nvSpPr>
            <p:cNvPr id="29" name="Left-Right Arrow 28"/>
            <p:cNvSpPr/>
            <p:nvPr/>
          </p:nvSpPr>
          <p:spPr>
            <a:xfrm>
              <a:off x="5027732" y="2838024"/>
              <a:ext cx="2096885" cy="413572"/>
            </a:xfrm>
            <a:prstGeom prst="leftRightArrow">
              <a:avLst/>
            </a:prstGeom>
            <a:solidFill>
              <a:srgbClr val="834564"/>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21" name="Group 6"/>
            <p:cNvGrpSpPr>
              <a:grpSpLocks/>
            </p:cNvGrpSpPr>
            <p:nvPr/>
          </p:nvGrpSpPr>
          <p:grpSpPr bwMode="auto">
            <a:xfrm>
              <a:off x="5428963" y="2474489"/>
              <a:ext cx="1280160" cy="1188720"/>
              <a:chOff x="4272" y="2823"/>
              <a:chExt cx="973" cy="973"/>
            </a:xfrm>
          </p:grpSpPr>
          <p:sp>
            <p:nvSpPr>
              <p:cNvPr id="23" name="Oval 8"/>
              <p:cNvSpPr>
                <a:spLocks noChangeArrowheads="1"/>
              </p:cNvSpPr>
              <p:nvPr/>
            </p:nvSpPr>
            <p:spPr bwMode="gray">
              <a:xfrm>
                <a:off x="4272" y="2823"/>
                <a:ext cx="973" cy="973"/>
              </a:xfrm>
              <a:prstGeom prst="ellipse">
                <a:avLst/>
              </a:prstGeom>
              <a:gradFill rotWithShape="1">
                <a:gsLst>
                  <a:gs pos="0">
                    <a:schemeClr val="folHlink"/>
                  </a:gs>
                  <a:gs pos="100000">
                    <a:schemeClr val="folHlink">
                      <a:gamma/>
                      <a:shade val="57255"/>
                      <a:invGamma/>
                    </a:schemeClr>
                  </a:gs>
                </a:gsLst>
                <a:path path="rect">
                  <a:fillToRect l="100000" t="100000"/>
                </a:path>
              </a:gradFill>
              <a:ln>
                <a:noFill/>
              </a:ln>
              <a:effectLst/>
              <a:extLst/>
            </p:spPr>
            <p:txBody>
              <a:bodyPr wrap="none" anchor="ctr"/>
              <a:lstStyle/>
              <a:p>
                <a:pPr>
                  <a:defRPr/>
                </a:pPr>
                <a:endParaRPr lang="en-US">
                  <a:solidFill>
                    <a:prstClr val="black"/>
                  </a:solidFill>
                </a:endParaRPr>
              </a:p>
            </p:txBody>
          </p:sp>
          <p:sp>
            <p:nvSpPr>
              <p:cNvPr id="24" name="Oval 9"/>
              <p:cNvSpPr>
                <a:spLocks noChangeArrowheads="1"/>
              </p:cNvSpPr>
              <p:nvPr/>
            </p:nvSpPr>
            <p:spPr bwMode="gray">
              <a:xfrm>
                <a:off x="4293" y="2846"/>
                <a:ext cx="928" cy="929"/>
              </a:xfrm>
              <a:prstGeom prst="ellipse">
                <a:avLst/>
              </a:prstGeom>
              <a:gradFill rotWithShape="1">
                <a:gsLst>
                  <a:gs pos="0">
                    <a:schemeClr val="folHlink">
                      <a:alpha val="85001"/>
                    </a:schemeClr>
                  </a:gs>
                  <a:gs pos="100000">
                    <a:schemeClr val="folHlink">
                      <a:gamma/>
                      <a:shade val="63529"/>
                      <a:invGamma/>
                    </a:schemeClr>
                  </a:gs>
                </a:gsLst>
                <a:lin ang="2700000" scaled="1"/>
              </a:gradFill>
              <a:ln>
                <a:noFill/>
              </a:ln>
              <a:effectLst/>
              <a:extLst/>
            </p:spPr>
            <p:txBody>
              <a:bodyPr wrap="none" anchor="ctr"/>
              <a:lstStyle/>
              <a:p>
                <a:pPr>
                  <a:defRPr/>
                </a:pPr>
                <a:endParaRPr lang="en-US">
                  <a:solidFill>
                    <a:prstClr val="black"/>
                  </a:solidFill>
                </a:endParaRPr>
              </a:p>
            </p:txBody>
          </p:sp>
          <p:sp>
            <p:nvSpPr>
              <p:cNvPr id="25" name="Oval 10"/>
              <p:cNvSpPr>
                <a:spLocks noChangeArrowheads="1"/>
              </p:cNvSpPr>
              <p:nvPr/>
            </p:nvSpPr>
            <p:spPr bwMode="gray">
              <a:xfrm>
                <a:off x="4329" y="2880"/>
                <a:ext cx="839" cy="839"/>
              </a:xfrm>
              <a:prstGeom prst="ellipse">
                <a:avLst/>
              </a:prstGeom>
              <a:gradFill rotWithShape="1">
                <a:gsLst>
                  <a:gs pos="0">
                    <a:schemeClr val="folHlink"/>
                  </a:gs>
                  <a:gs pos="100000">
                    <a:schemeClr val="folHlink">
                      <a:gamma/>
                      <a:shade val="72549"/>
                      <a:invGamma/>
                    </a:schemeClr>
                  </a:gs>
                </a:gsLst>
                <a:lin ang="2700000" scaled="1"/>
              </a:gradFill>
              <a:ln>
                <a:noFill/>
              </a:ln>
              <a:effectLst/>
              <a:extLst/>
            </p:spPr>
            <p:txBody>
              <a:bodyPr wrap="none" anchor="ctr"/>
              <a:lstStyle/>
              <a:p>
                <a:pPr>
                  <a:defRPr/>
                </a:pPr>
                <a:endParaRPr lang="en-US">
                  <a:solidFill>
                    <a:prstClr val="black"/>
                  </a:solidFill>
                </a:endParaRPr>
              </a:p>
            </p:txBody>
          </p:sp>
          <p:pic>
            <p:nvPicPr>
              <p:cNvPr id="26" name="Picture 11" descr="Picture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gray">
              <a:xfrm>
                <a:off x="4293" y="2880"/>
                <a:ext cx="616" cy="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 Box 12"/>
              <p:cNvSpPr txBox="1">
                <a:spLocks noChangeArrowheads="1"/>
              </p:cNvSpPr>
              <p:nvPr/>
            </p:nvSpPr>
            <p:spPr bwMode="gray">
              <a:xfrm>
                <a:off x="4311" y="3030"/>
                <a:ext cx="876" cy="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b="1" dirty="0" err="1">
                    <a:solidFill>
                      <a:prstClr val="black"/>
                    </a:solidFill>
                    <a:latin typeface="Times New Roman" panose="02020603050405020304" pitchFamily="18" charset="0"/>
                    <a:cs typeface="Times New Roman" panose="02020603050405020304" pitchFamily="18" charset="0"/>
                  </a:rPr>
                  <a:t>Tư</a:t>
                </a:r>
                <a:r>
                  <a:rPr lang="en-US" altLang="en-US" b="1" dirty="0">
                    <a:solidFill>
                      <a:prstClr val="black"/>
                    </a:solidFill>
                    <a:latin typeface="Times New Roman" panose="02020603050405020304" pitchFamily="18" charset="0"/>
                    <a:cs typeface="Times New Roman" panose="02020603050405020304" pitchFamily="18" charset="0"/>
                  </a:rPr>
                  <a:t> </a:t>
                </a:r>
                <a:r>
                  <a:rPr lang="en-US" altLang="en-US" b="1" dirty="0" err="1">
                    <a:solidFill>
                      <a:prstClr val="black"/>
                    </a:solidFill>
                    <a:latin typeface="Times New Roman" panose="02020603050405020304" pitchFamily="18" charset="0"/>
                    <a:cs typeface="Times New Roman" panose="02020603050405020304" pitchFamily="18" charset="0"/>
                  </a:rPr>
                  <a:t>thế</a:t>
                </a:r>
                <a:r>
                  <a:rPr lang="en-US" altLang="en-US" b="1" dirty="0">
                    <a:solidFill>
                      <a:prstClr val="black"/>
                    </a:solidFill>
                    <a:latin typeface="Times New Roman" panose="02020603050405020304" pitchFamily="18" charset="0"/>
                    <a:cs typeface="Times New Roman" panose="02020603050405020304" pitchFamily="18" charset="0"/>
                  </a:rPr>
                  <a:t>, </a:t>
                </a:r>
                <a:r>
                  <a:rPr lang="en-US" altLang="en-US" b="1" dirty="0" err="1">
                    <a:solidFill>
                      <a:prstClr val="black"/>
                    </a:solidFill>
                    <a:latin typeface="Times New Roman" panose="02020603050405020304" pitchFamily="18" charset="0"/>
                    <a:cs typeface="Times New Roman" panose="02020603050405020304" pitchFamily="18" charset="0"/>
                  </a:rPr>
                  <a:t>dáng</a:t>
                </a:r>
                <a:r>
                  <a:rPr lang="en-US" altLang="en-US" b="1" dirty="0">
                    <a:solidFill>
                      <a:prstClr val="black"/>
                    </a:solidFill>
                    <a:latin typeface="Times New Roman" panose="02020603050405020304" pitchFamily="18" charset="0"/>
                    <a:cs typeface="Times New Roman" panose="02020603050405020304" pitchFamily="18" charset="0"/>
                  </a:rPr>
                  <a:t> </a:t>
                </a:r>
                <a:r>
                  <a:rPr lang="en-US" altLang="en-US" b="1" dirty="0" err="1">
                    <a:solidFill>
                      <a:prstClr val="black"/>
                    </a:solidFill>
                    <a:latin typeface="Times New Roman" panose="02020603050405020304" pitchFamily="18" charset="0"/>
                    <a:cs typeface="Times New Roman" panose="02020603050405020304" pitchFamily="18" charset="0"/>
                  </a:rPr>
                  <a:t>vẻ</a:t>
                </a:r>
                <a:endParaRPr lang="en-US" altLang="en-US" b="1" dirty="0">
                  <a:solidFill>
                    <a:prstClr val="black"/>
                  </a:solidFill>
                  <a:latin typeface="Times New Roman" panose="02020603050405020304" pitchFamily="18" charset="0"/>
                  <a:cs typeface="Times New Roman" panose="02020603050405020304" pitchFamily="18" charset="0"/>
                </a:endParaRPr>
              </a:p>
            </p:txBody>
          </p:sp>
        </p:grpSp>
      </p:grpSp>
      <p:grpSp>
        <p:nvGrpSpPr>
          <p:cNvPr id="60" name="Group 59"/>
          <p:cNvGrpSpPr/>
          <p:nvPr/>
        </p:nvGrpSpPr>
        <p:grpSpPr>
          <a:xfrm>
            <a:off x="1811751" y="4631210"/>
            <a:ext cx="2086034" cy="1188720"/>
            <a:chOff x="5027009" y="5062681"/>
            <a:chExt cx="2096885" cy="1188720"/>
          </a:xfrm>
        </p:grpSpPr>
        <p:sp>
          <p:nvSpPr>
            <p:cNvPr id="55" name="Left-Right Arrow 54"/>
            <p:cNvSpPr/>
            <p:nvPr/>
          </p:nvSpPr>
          <p:spPr>
            <a:xfrm>
              <a:off x="5027009" y="5428378"/>
              <a:ext cx="2096885" cy="413572"/>
            </a:xfrm>
            <a:prstGeom prst="leftRightArrow">
              <a:avLst/>
            </a:prstGeom>
            <a:solidFill>
              <a:srgbClr val="76B64A"/>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49" name="Group 13"/>
            <p:cNvGrpSpPr>
              <a:grpSpLocks/>
            </p:cNvGrpSpPr>
            <p:nvPr/>
          </p:nvGrpSpPr>
          <p:grpSpPr bwMode="auto">
            <a:xfrm>
              <a:off x="5442934" y="5062681"/>
              <a:ext cx="1280160" cy="1188720"/>
              <a:chOff x="1825" y="2536"/>
              <a:chExt cx="960" cy="958"/>
            </a:xfrm>
          </p:grpSpPr>
          <p:sp>
            <p:nvSpPr>
              <p:cNvPr id="53" name="Oval 15"/>
              <p:cNvSpPr>
                <a:spLocks noChangeArrowheads="1"/>
              </p:cNvSpPr>
              <p:nvPr/>
            </p:nvSpPr>
            <p:spPr bwMode="gray">
              <a:xfrm>
                <a:off x="1825" y="2536"/>
                <a:ext cx="960" cy="958"/>
              </a:xfrm>
              <a:prstGeom prst="ellipse">
                <a:avLst/>
              </a:prstGeom>
              <a:solidFill>
                <a:schemeClr val="accent6"/>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p:spPr>
            <p:txBody>
              <a:bodyPr wrap="none" anchor="ctr"/>
              <a:lstStyle/>
              <a:p>
                <a:pPr>
                  <a:defRPr/>
                </a:pPr>
                <a:endParaRPr lang="en-US">
                  <a:solidFill>
                    <a:prstClr val="black"/>
                  </a:solidFill>
                </a:endParaRPr>
              </a:p>
            </p:txBody>
          </p:sp>
          <p:sp>
            <p:nvSpPr>
              <p:cNvPr id="51" name="Text Box 17"/>
              <p:cNvSpPr txBox="1">
                <a:spLocks noChangeArrowheads="1"/>
              </p:cNvSpPr>
              <p:nvPr/>
            </p:nvSpPr>
            <p:spPr bwMode="gray">
              <a:xfrm>
                <a:off x="1897" y="2836"/>
                <a:ext cx="864" cy="521"/>
              </a:xfrm>
              <a:prstGeom prst="rect">
                <a:avLst/>
              </a:prstGeom>
              <a:noFill/>
              <a:ln>
                <a:noFill/>
              </a:ln>
              <a:effectLst/>
              <a:extLst/>
            </p:spPr>
            <p:txBody>
              <a:bodyPr>
                <a:spAutoFit/>
              </a:bodyPr>
              <a:lstStyle/>
              <a:p>
                <a:pPr algn="ctr">
                  <a:defRPr/>
                </a:pPr>
                <a:r>
                  <a:rPr lang="en-US" b="1" dirty="0" err="1">
                    <a:solidFill>
                      <a:prstClr val="black"/>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Lời</a:t>
                </a:r>
                <a:r>
                  <a:rPr lang="en-US" b="1" dirty="0">
                    <a:solidFill>
                      <a:prstClr val="black"/>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b="1" dirty="0" err="1">
                    <a:solidFill>
                      <a:prstClr val="black"/>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nói</a:t>
                </a:r>
                <a:r>
                  <a:rPr lang="en-US" b="1" dirty="0">
                    <a:solidFill>
                      <a:prstClr val="black"/>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b="1" dirty="0" err="1">
                    <a:solidFill>
                      <a:prstClr val="black"/>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tâm</a:t>
                </a:r>
                <a:r>
                  <a:rPr lang="en-US" b="1" dirty="0">
                    <a:solidFill>
                      <a:prstClr val="black"/>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b="1" dirty="0" err="1">
                    <a:solidFill>
                      <a:prstClr val="black"/>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tư</a:t>
                </a:r>
                <a:endParaRPr lang="en-US" b="1" dirty="0">
                  <a:solidFill>
                    <a:prstClr val="black"/>
                  </a:solidFill>
                  <a:effectLst>
                    <a:outerShdw blurRad="38100" dist="38100" dir="2700000" algn="tl">
                      <a:srgbClr val="C0C0C0"/>
                    </a:outerShdw>
                  </a:effectLst>
                  <a:latin typeface="Times New Roman" panose="02020603050405020304" pitchFamily="18" charset="0"/>
                  <a:cs typeface="Times New Roman" panose="02020603050405020304" pitchFamily="18" charset="0"/>
                </a:endParaRPr>
              </a:p>
            </p:txBody>
          </p:sp>
        </p:grpSp>
      </p:grpSp>
      <p:sp>
        <p:nvSpPr>
          <p:cNvPr id="43" name="Oval 2"/>
          <p:cNvSpPr>
            <a:spLocks noChangeArrowheads="1"/>
          </p:cNvSpPr>
          <p:nvPr/>
        </p:nvSpPr>
        <p:spPr bwMode="auto">
          <a:xfrm>
            <a:off x="9752149" y="1"/>
            <a:ext cx="2576190" cy="6934550"/>
          </a:xfrm>
          <a:prstGeom prst="ellipse">
            <a:avLst/>
          </a:prstGeom>
          <a:solidFill>
            <a:schemeClr val="accent3">
              <a:lumMod val="60000"/>
              <a:lumOff val="40000"/>
            </a:schemeClr>
          </a:solidFill>
          <a:ln w="38100">
            <a:no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endParaRPr lang="en-US" altLang="en-US" sz="2400" b="1" dirty="0">
              <a:solidFill>
                <a:prstClr val="white"/>
              </a:solidFill>
              <a:latin typeface="Times New Roman" panose="02020603050405020304" pitchFamily="18" charset="0"/>
            </a:endParaRPr>
          </a:p>
        </p:txBody>
      </p:sp>
      <p:sp>
        <p:nvSpPr>
          <p:cNvPr id="5" name="TextBox 4"/>
          <p:cNvSpPr txBox="1"/>
          <p:nvPr/>
        </p:nvSpPr>
        <p:spPr>
          <a:xfrm>
            <a:off x="10000527" y="876942"/>
            <a:ext cx="2327812" cy="6370975"/>
          </a:xfrm>
          <a:prstGeom prst="rect">
            <a:avLst/>
          </a:prstGeom>
          <a:noFill/>
        </p:spPr>
        <p:txBody>
          <a:bodyPr wrap="square" rtlCol="0">
            <a:spAutoFit/>
          </a:bodyPr>
          <a:lstStyle/>
          <a:p>
            <a:pPr fontAlgn="base">
              <a:spcBef>
                <a:spcPct val="50000"/>
              </a:spcBef>
              <a:spcAft>
                <a:spcPct val="0"/>
              </a:spcAft>
            </a:pPr>
            <a:r>
              <a:rPr lang="en-US" altLang="en-US" sz="2400" b="1" dirty="0" err="1">
                <a:solidFill>
                  <a:srgbClr val="FF0000"/>
                </a:solidFill>
                <a:latin typeface="Times New Roman" panose="02020603050405020304" pitchFamily="18" charset="0"/>
                <a:cs typeface="Times New Roman" panose="02020603050405020304" pitchFamily="18" charset="0"/>
              </a:rPr>
              <a:t>Hình</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ảnh</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Bác</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Hồ</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giản</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dị</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gần</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gũi</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chân</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thực</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mà</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lớn</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lao</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Bác</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đã</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dành</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tình</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thương</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yêu</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mênh</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mông</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sâu</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nặng</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sự</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chăm</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sóc</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ân</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cần</a:t>
            </a:r>
            <a:r>
              <a:rPr lang="en-US" altLang="en-US" sz="2400" b="1" dirty="0">
                <a:solidFill>
                  <a:srgbClr val="FF0000"/>
                </a:solidFill>
                <a:latin typeface="Times New Roman" panose="02020603050405020304" pitchFamily="18" charset="0"/>
                <a:cs typeface="Times New Roman" panose="02020603050405020304" pitchFamily="18" charset="0"/>
              </a:rPr>
              <a:t>, lo </a:t>
            </a:r>
            <a:r>
              <a:rPr lang="en-US" altLang="en-US" sz="2400" b="1" dirty="0" err="1">
                <a:solidFill>
                  <a:srgbClr val="FF0000"/>
                </a:solidFill>
                <a:latin typeface="Times New Roman" panose="02020603050405020304" pitchFamily="18" charset="0"/>
                <a:cs typeface="Times New Roman" panose="02020603050405020304" pitchFamily="18" charset="0"/>
              </a:rPr>
              <a:t>lắng</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chu</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đáo</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đối</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với</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chiến</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sĩ</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đồng</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bào</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thật</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thấm</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thía</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và</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cảm</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động</a:t>
            </a:r>
            <a:r>
              <a:rPr lang="en-US" altLang="en-US" sz="2400" b="1" dirty="0">
                <a:solidFill>
                  <a:srgbClr val="FF0000"/>
                </a:solidFill>
                <a:latin typeface="Times New Roman" panose="02020603050405020304" pitchFamily="18" charset="0"/>
                <a:cs typeface="Times New Roman" panose="02020603050405020304" pitchFamily="18" charset="0"/>
              </a:rPr>
              <a:t>.</a:t>
            </a:r>
          </a:p>
          <a:p>
            <a:pPr marL="342900" indent="-342900" algn="just">
              <a:spcBef>
                <a:spcPct val="50000"/>
              </a:spcBef>
              <a:buFontTx/>
              <a:buChar char="-"/>
            </a:pPr>
            <a:endParaRPr lang="en-US" altLang="en-US" sz="2400" b="1" dirty="0">
              <a:solidFill>
                <a:prstClr val="white"/>
              </a:solidFill>
              <a:latin typeface="Times New Roman" pitchFamily="18" charset="0"/>
              <a:cs typeface="Times New Roman" pitchFamily="18" charset="0"/>
            </a:endParaRPr>
          </a:p>
          <a:p>
            <a:pPr marL="342900" indent="-342900" algn="just">
              <a:spcBef>
                <a:spcPct val="50000"/>
              </a:spcBef>
              <a:buFontTx/>
              <a:buChar char="-"/>
            </a:pPr>
            <a:endParaRPr lang="en-US" altLang="en-US" sz="2400" dirty="0">
              <a:solidFill>
                <a:prstClr val="white"/>
              </a:solidFill>
              <a:latin typeface="Times New Roman" pitchFamily="18" charset="0"/>
              <a:cs typeface="Times New Roman" pitchFamily="18" charset="0"/>
            </a:endParaRPr>
          </a:p>
        </p:txBody>
      </p:sp>
      <p:grpSp>
        <p:nvGrpSpPr>
          <p:cNvPr id="32" name="Group 31"/>
          <p:cNvGrpSpPr/>
          <p:nvPr/>
        </p:nvGrpSpPr>
        <p:grpSpPr>
          <a:xfrm>
            <a:off x="1936418" y="2684522"/>
            <a:ext cx="1897043" cy="1188720"/>
            <a:chOff x="5027732" y="2474489"/>
            <a:chExt cx="2096885" cy="1188720"/>
          </a:xfrm>
        </p:grpSpPr>
        <p:sp>
          <p:nvSpPr>
            <p:cNvPr id="36" name="Left-Right Arrow 35"/>
            <p:cNvSpPr/>
            <p:nvPr/>
          </p:nvSpPr>
          <p:spPr>
            <a:xfrm>
              <a:off x="5027732" y="2838024"/>
              <a:ext cx="2096885" cy="413572"/>
            </a:xfrm>
            <a:prstGeom prst="leftRightArrow">
              <a:avLst/>
            </a:prstGeom>
            <a:solidFill>
              <a:srgbClr val="834564"/>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40" name="Group 6"/>
            <p:cNvGrpSpPr>
              <a:grpSpLocks/>
            </p:cNvGrpSpPr>
            <p:nvPr/>
          </p:nvGrpSpPr>
          <p:grpSpPr bwMode="auto">
            <a:xfrm>
              <a:off x="5428963" y="2474489"/>
              <a:ext cx="1280160" cy="1188720"/>
              <a:chOff x="4272" y="2823"/>
              <a:chExt cx="973" cy="973"/>
            </a:xfrm>
          </p:grpSpPr>
          <p:sp>
            <p:nvSpPr>
              <p:cNvPr id="41" name="Oval 8"/>
              <p:cNvSpPr>
                <a:spLocks noChangeArrowheads="1"/>
              </p:cNvSpPr>
              <p:nvPr/>
            </p:nvSpPr>
            <p:spPr bwMode="gray">
              <a:xfrm>
                <a:off x="4272" y="2823"/>
                <a:ext cx="973" cy="973"/>
              </a:xfrm>
              <a:prstGeom prst="ellipse">
                <a:avLst/>
              </a:prstGeom>
              <a:gradFill rotWithShape="1">
                <a:gsLst>
                  <a:gs pos="0">
                    <a:schemeClr val="folHlink"/>
                  </a:gs>
                  <a:gs pos="100000">
                    <a:schemeClr val="folHlink">
                      <a:gamma/>
                      <a:shade val="57255"/>
                      <a:invGamma/>
                    </a:schemeClr>
                  </a:gs>
                </a:gsLst>
                <a:path path="rect">
                  <a:fillToRect l="100000" t="100000"/>
                </a:path>
              </a:gradFill>
              <a:ln>
                <a:noFill/>
              </a:ln>
              <a:effectLst/>
              <a:extLst/>
            </p:spPr>
            <p:txBody>
              <a:bodyPr wrap="none" anchor="ctr"/>
              <a:lstStyle/>
              <a:p>
                <a:pPr>
                  <a:defRPr/>
                </a:pPr>
                <a:endParaRPr lang="en-US">
                  <a:solidFill>
                    <a:prstClr val="black"/>
                  </a:solidFill>
                </a:endParaRPr>
              </a:p>
            </p:txBody>
          </p:sp>
          <p:sp>
            <p:nvSpPr>
              <p:cNvPr id="42" name="Oval 9"/>
              <p:cNvSpPr>
                <a:spLocks noChangeArrowheads="1"/>
              </p:cNvSpPr>
              <p:nvPr/>
            </p:nvSpPr>
            <p:spPr bwMode="gray">
              <a:xfrm>
                <a:off x="4293" y="2846"/>
                <a:ext cx="928" cy="929"/>
              </a:xfrm>
              <a:prstGeom prst="ellipse">
                <a:avLst/>
              </a:prstGeom>
              <a:gradFill rotWithShape="1">
                <a:gsLst>
                  <a:gs pos="0">
                    <a:schemeClr val="folHlink">
                      <a:alpha val="85001"/>
                    </a:schemeClr>
                  </a:gs>
                  <a:gs pos="100000">
                    <a:schemeClr val="folHlink">
                      <a:gamma/>
                      <a:shade val="63529"/>
                      <a:invGamma/>
                    </a:schemeClr>
                  </a:gs>
                </a:gsLst>
                <a:lin ang="2700000" scaled="1"/>
              </a:gradFill>
              <a:ln>
                <a:noFill/>
              </a:ln>
              <a:effectLst/>
              <a:extLst/>
            </p:spPr>
            <p:txBody>
              <a:bodyPr wrap="none" anchor="ctr"/>
              <a:lstStyle/>
              <a:p>
                <a:pPr>
                  <a:defRPr/>
                </a:pPr>
                <a:endParaRPr lang="en-US">
                  <a:solidFill>
                    <a:prstClr val="black"/>
                  </a:solidFill>
                </a:endParaRPr>
              </a:p>
            </p:txBody>
          </p:sp>
          <p:sp>
            <p:nvSpPr>
              <p:cNvPr id="44" name="Oval 10"/>
              <p:cNvSpPr>
                <a:spLocks noChangeArrowheads="1"/>
              </p:cNvSpPr>
              <p:nvPr/>
            </p:nvSpPr>
            <p:spPr bwMode="gray">
              <a:xfrm>
                <a:off x="4329" y="2880"/>
                <a:ext cx="839" cy="839"/>
              </a:xfrm>
              <a:prstGeom prst="ellipse">
                <a:avLst/>
              </a:prstGeom>
              <a:gradFill rotWithShape="1">
                <a:gsLst>
                  <a:gs pos="0">
                    <a:schemeClr val="folHlink"/>
                  </a:gs>
                  <a:gs pos="100000">
                    <a:schemeClr val="folHlink">
                      <a:gamma/>
                      <a:shade val="72549"/>
                      <a:invGamma/>
                    </a:schemeClr>
                  </a:gs>
                </a:gsLst>
                <a:lin ang="2700000" scaled="1"/>
              </a:gradFill>
              <a:ln>
                <a:noFill/>
              </a:ln>
              <a:effectLst/>
              <a:extLst/>
            </p:spPr>
            <p:txBody>
              <a:bodyPr wrap="none" anchor="ctr"/>
              <a:lstStyle/>
              <a:p>
                <a:pPr>
                  <a:defRPr/>
                </a:pPr>
                <a:endParaRPr lang="en-US">
                  <a:solidFill>
                    <a:prstClr val="black"/>
                  </a:solidFill>
                </a:endParaRPr>
              </a:p>
            </p:txBody>
          </p:sp>
          <p:pic>
            <p:nvPicPr>
              <p:cNvPr id="45" name="Picture 11" descr="Picture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gray">
              <a:xfrm>
                <a:off x="4293" y="2880"/>
                <a:ext cx="616" cy="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 name="Text Box 12"/>
              <p:cNvSpPr txBox="1">
                <a:spLocks noChangeArrowheads="1"/>
              </p:cNvSpPr>
              <p:nvPr/>
            </p:nvSpPr>
            <p:spPr bwMode="gray">
              <a:xfrm>
                <a:off x="4311" y="3030"/>
                <a:ext cx="876" cy="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b="1" dirty="0" err="1">
                    <a:solidFill>
                      <a:prstClr val="black"/>
                    </a:solidFill>
                    <a:latin typeface="Times New Roman" panose="02020603050405020304" pitchFamily="18" charset="0"/>
                    <a:cs typeface="Times New Roman" panose="02020603050405020304" pitchFamily="18" charset="0"/>
                  </a:rPr>
                  <a:t>Hành</a:t>
                </a:r>
                <a:r>
                  <a:rPr lang="en-US" altLang="en-US" b="1" dirty="0">
                    <a:solidFill>
                      <a:prstClr val="black"/>
                    </a:solidFill>
                    <a:latin typeface="Times New Roman" panose="02020603050405020304" pitchFamily="18" charset="0"/>
                    <a:cs typeface="Times New Roman" panose="02020603050405020304" pitchFamily="18" charset="0"/>
                  </a:rPr>
                  <a:t> </a:t>
                </a:r>
                <a:r>
                  <a:rPr lang="en-US" altLang="en-US" b="1" dirty="0" err="1">
                    <a:solidFill>
                      <a:prstClr val="black"/>
                    </a:solidFill>
                    <a:latin typeface="Times New Roman" panose="02020603050405020304" pitchFamily="18" charset="0"/>
                    <a:cs typeface="Times New Roman" panose="02020603050405020304" pitchFamily="18" charset="0"/>
                  </a:rPr>
                  <a:t>động</a:t>
                </a:r>
                <a:r>
                  <a:rPr lang="en-US" altLang="en-US" b="1" dirty="0">
                    <a:solidFill>
                      <a:prstClr val="black"/>
                    </a:solidFill>
                    <a:latin typeface="Times New Roman" panose="02020603050405020304" pitchFamily="18" charset="0"/>
                    <a:cs typeface="Times New Roman" panose="02020603050405020304" pitchFamily="18" charset="0"/>
                  </a:rPr>
                  <a:t>, </a:t>
                </a:r>
                <a:r>
                  <a:rPr lang="en-US" altLang="en-US" b="1" dirty="0" err="1">
                    <a:solidFill>
                      <a:prstClr val="black"/>
                    </a:solidFill>
                    <a:latin typeface="Times New Roman" panose="02020603050405020304" pitchFamily="18" charset="0"/>
                    <a:cs typeface="Times New Roman" panose="02020603050405020304" pitchFamily="18" charset="0"/>
                  </a:rPr>
                  <a:t>cử</a:t>
                </a:r>
                <a:r>
                  <a:rPr lang="en-US" altLang="en-US" b="1" dirty="0">
                    <a:solidFill>
                      <a:prstClr val="black"/>
                    </a:solidFill>
                    <a:latin typeface="Times New Roman" panose="02020603050405020304" pitchFamily="18" charset="0"/>
                    <a:cs typeface="Times New Roman" panose="02020603050405020304" pitchFamily="18" charset="0"/>
                  </a:rPr>
                  <a:t> </a:t>
                </a:r>
                <a:r>
                  <a:rPr lang="en-US" altLang="en-US" b="1" dirty="0" err="1">
                    <a:solidFill>
                      <a:prstClr val="black"/>
                    </a:solidFill>
                    <a:latin typeface="Times New Roman" panose="02020603050405020304" pitchFamily="18" charset="0"/>
                    <a:cs typeface="Times New Roman" panose="02020603050405020304" pitchFamily="18" charset="0"/>
                  </a:rPr>
                  <a:t>chỉ</a:t>
                </a:r>
                <a:endParaRPr lang="en-US" altLang="en-US" b="1" dirty="0">
                  <a:solidFill>
                    <a:prstClr val="black"/>
                  </a:solidFill>
                  <a:latin typeface="Times New Roman" panose="02020603050405020304" pitchFamily="18" charset="0"/>
                  <a:cs typeface="Times New Roman" panose="02020603050405020304" pitchFamily="18" charset="0"/>
                </a:endParaRPr>
              </a:p>
            </p:txBody>
          </p:sp>
        </p:grpSp>
      </p:grpSp>
      <p:pic>
        <p:nvPicPr>
          <p:cNvPr id="47" name="Picture 2"/>
          <p:cNvPicPr>
            <a:picLocks noChangeAspect="1" noChangeArrowheads="1"/>
          </p:cNvPicPr>
          <p:nvPr/>
        </p:nvPicPr>
        <p:blipFill>
          <a:blip r:embed="rId3" cstate="print"/>
          <a:srcRect l="54828" t="6905" r="3147"/>
          <a:stretch>
            <a:fillRect/>
          </a:stretch>
        </p:blipFill>
        <p:spPr bwMode="auto">
          <a:xfrm flipH="1">
            <a:off x="-44816" y="1225357"/>
            <a:ext cx="2108578" cy="4709323"/>
          </a:xfrm>
          <a:prstGeom prst="ellipse">
            <a:avLst/>
          </a:prstGeom>
          <a:ln>
            <a:noFill/>
          </a:ln>
          <a:effectLst>
            <a:softEdge rad="112500"/>
          </a:effectLst>
        </p:spPr>
      </p:pic>
      <p:sp>
        <p:nvSpPr>
          <p:cNvPr id="33" name="Horizontal Scroll 32"/>
          <p:cNvSpPr/>
          <p:nvPr/>
        </p:nvSpPr>
        <p:spPr>
          <a:xfrm>
            <a:off x="3889201" y="2754159"/>
            <a:ext cx="3652383" cy="1707964"/>
          </a:xfrm>
          <a:prstGeom prst="horizontalScroll">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2400" dirty="0" err="1">
                <a:solidFill>
                  <a:prstClr val="white"/>
                </a:solidFill>
                <a:latin typeface="Times New Roman" pitchFamily="18" charset="0"/>
                <a:cs typeface="Times New Roman" pitchFamily="18" charset="0"/>
              </a:rPr>
              <a:t>đốt</a:t>
            </a:r>
            <a:r>
              <a:rPr lang="en-US" altLang="en-US" sz="2400" dirty="0">
                <a:solidFill>
                  <a:prstClr val="white"/>
                </a:solidFill>
                <a:latin typeface="Times New Roman" pitchFamily="18" charset="0"/>
                <a:cs typeface="Times New Roman" pitchFamily="18" charset="0"/>
              </a:rPr>
              <a:t> </a:t>
            </a:r>
            <a:r>
              <a:rPr lang="en-US" altLang="en-US" sz="2400" dirty="0" err="1">
                <a:solidFill>
                  <a:prstClr val="white"/>
                </a:solidFill>
                <a:latin typeface="Times New Roman" pitchFamily="18" charset="0"/>
                <a:cs typeface="Times New Roman" pitchFamily="18" charset="0"/>
              </a:rPr>
              <a:t>lửa</a:t>
            </a:r>
            <a:r>
              <a:rPr lang="en-US" altLang="en-US" sz="2400" dirty="0">
                <a:solidFill>
                  <a:prstClr val="white"/>
                </a:solidFill>
                <a:latin typeface="Times New Roman" pitchFamily="18" charset="0"/>
                <a:cs typeface="Times New Roman" pitchFamily="18" charset="0"/>
              </a:rPr>
              <a:t>, </a:t>
            </a:r>
            <a:r>
              <a:rPr lang="en-US" altLang="en-US" sz="2400" dirty="0" err="1">
                <a:solidFill>
                  <a:prstClr val="white"/>
                </a:solidFill>
                <a:latin typeface="Times New Roman" pitchFamily="18" charset="0"/>
                <a:cs typeface="Times New Roman" pitchFamily="18" charset="0"/>
              </a:rPr>
              <a:t>dém</a:t>
            </a:r>
            <a:r>
              <a:rPr lang="en-US" altLang="en-US" sz="2400" dirty="0">
                <a:solidFill>
                  <a:prstClr val="white"/>
                </a:solidFill>
                <a:latin typeface="Times New Roman" pitchFamily="18" charset="0"/>
                <a:cs typeface="Times New Roman" pitchFamily="18" charset="0"/>
              </a:rPr>
              <a:t> </a:t>
            </a:r>
            <a:r>
              <a:rPr lang="en-US" altLang="en-US" sz="2400" dirty="0" err="1">
                <a:solidFill>
                  <a:prstClr val="white"/>
                </a:solidFill>
                <a:latin typeface="Times New Roman" pitchFamily="18" charset="0"/>
                <a:cs typeface="Times New Roman" pitchFamily="18" charset="0"/>
              </a:rPr>
              <a:t>chăn</a:t>
            </a:r>
            <a:r>
              <a:rPr lang="en-US" altLang="en-US" sz="2400" dirty="0">
                <a:solidFill>
                  <a:prstClr val="white"/>
                </a:solidFill>
                <a:latin typeface="Times New Roman" pitchFamily="18" charset="0"/>
                <a:cs typeface="Times New Roman" pitchFamily="18" charset="0"/>
              </a:rPr>
              <a:t>, </a:t>
            </a:r>
            <a:r>
              <a:rPr lang="en-US" altLang="en-US" sz="2400" dirty="0" err="1">
                <a:solidFill>
                  <a:prstClr val="white"/>
                </a:solidFill>
                <a:latin typeface="Times New Roman" pitchFamily="18" charset="0"/>
                <a:cs typeface="Times New Roman" pitchFamily="18" charset="0"/>
              </a:rPr>
              <a:t>nhón</a:t>
            </a:r>
            <a:r>
              <a:rPr lang="en-US" altLang="en-US" sz="2400" dirty="0">
                <a:solidFill>
                  <a:prstClr val="white"/>
                </a:solidFill>
                <a:latin typeface="Times New Roman" pitchFamily="18" charset="0"/>
                <a:cs typeface="Times New Roman" pitchFamily="18" charset="0"/>
              </a:rPr>
              <a:t> </a:t>
            </a:r>
            <a:r>
              <a:rPr lang="en-US" altLang="en-US" sz="2400" dirty="0" err="1">
                <a:solidFill>
                  <a:prstClr val="white"/>
                </a:solidFill>
                <a:latin typeface="Times New Roman" pitchFamily="18" charset="0"/>
                <a:cs typeface="Times New Roman" pitchFamily="18" charset="0"/>
              </a:rPr>
              <a:t>chân</a:t>
            </a:r>
            <a:r>
              <a:rPr lang="en-US" altLang="en-US" sz="2400" dirty="0">
                <a:solidFill>
                  <a:prstClr val="white"/>
                </a:solidFill>
                <a:latin typeface="Times New Roman" pitchFamily="18" charset="0"/>
                <a:cs typeface="Times New Roman" pitchFamily="18" charset="0"/>
              </a:rPr>
              <a:t> </a:t>
            </a:r>
            <a:r>
              <a:rPr lang="en-US" altLang="en-US" sz="2400" dirty="0" err="1">
                <a:solidFill>
                  <a:prstClr val="white"/>
                </a:solidFill>
                <a:latin typeface="Times New Roman" pitchFamily="18" charset="0"/>
                <a:cs typeface="Times New Roman" pitchFamily="18" charset="0"/>
              </a:rPr>
              <a:t>nhẹ</a:t>
            </a:r>
            <a:r>
              <a:rPr lang="en-US" altLang="en-US" sz="2400" dirty="0">
                <a:solidFill>
                  <a:prstClr val="white"/>
                </a:solidFill>
                <a:latin typeface="Times New Roman" pitchFamily="18" charset="0"/>
                <a:cs typeface="Times New Roman" pitchFamily="18" charset="0"/>
              </a:rPr>
              <a:t> </a:t>
            </a:r>
            <a:r>
              <a:rPr lang="en-US" altLang="en-US" sz="2400" dirty="0" err="1">
                <a:solidFill>
                  <a:prstClr val="white"/>
                </a:solidFill>
                <a:latin typeface="Times New Roman" pitchFamily="18" charset="0"/>
                <a:cs typeface="Times New Roman" pitchFamily="18" charset="0"/>
              </a:rPr>
              <a:t>nhàng</a:t>
            </a:r>
            <a:endParaRPr lang="en-US" sz="2200" b="1" dirty="0">
              <a:solidFill>
                <a:prstClr val="black"/>
              </a:solidFill>
              <a:latin typeface="Times New Roman" panose="02020603050405020304" pitchFamily="18" charset="0"/>
              <a:cs typeface="Times New Roman" panose="02020603050405020304" pitchFamily="18" charset="0"/>
            </a:endParaRPr>
          </a:p>
        </p:txBody>
      </p:sp>
      <p:sp>
        <p:nvSpPr>
          <p:cNvPr id="34" name="Horizontal Scroll 33"/>
          <p:cNvSpPr/>
          <p:nvPr/>
        </p:nvSpPr>
        <p:spPr>
          <a:xfrm>
            <a:off x="3556355" y="4212230"/>
            <a:ext cx="4007696" cy="2795570"/>
          </a:xfrm>
          <a:prstGeom prst="horizontalScroll">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spcBef>
                <a:spcPct val="50000"/>
              </a:spcBef>
              <a:buFontTx/>
              <a:buChar char="-"/>
            </a:pPr>
            <a:endParaRPr lang="en-US" sz="2400" i="1" dirty="0">
              <a:solidFill>
                <a:prstClr val="white"/>
              </a:solidFill>
              <a:latin typeface="Times New Roman" pitchFamily="18" charset="0"/>
              <a:cs typeface="Times New Roman" pitchFamily="18" charset="0"/>
            </a:endParaRPr>
          </a:p>
          <a:p>
            <a:pPr marL="342900" indent="-342900" algn="just">
              <a:spcBef>
                <a:spcPct val="50000"/>
              </a:spcBef>
              <a:buFontTx/>
              <a:buChar char="-"/>
            </a:pPr>
            <a:r>
              <a:rPr lang="en-US" sz="2400" i="1" dirty="0" err="1">
                <a:solidFill>
                  <a:prstClr val="white"/>
                </a:solidFill>
                <a:latin typeface="Times New Roman" pitchFamily="18" charset="0"/>
                <a:cs typeface="Times New Roman" pitchFamily="18" charset="0"/>
              </a:rPr>
              <a:t>chú</a:t>
            </a:r>
            <a:endParaRPr lang="en-US" sz="2400" i="1" dirty="0">
              <a:solidFill>
                <a:prstClr val="white"/>
              </a:solidFill>
              <a:latin typeface="Times New Roman" pitchFamily="18" charset="0"/>
              <a:cs typeface="Times New Roman" pitchFamily="18" charset="0"/>
            </a:endParaRPr>
          </a:p>
          <a:p>
            <a:pPr marL="342900" indent="-342900" algn="just">
              <a:spcBef>
                <a:spcPct val="50000"/>
              </a:spcBef>
              <a:buFontTx/>
              <a:buChar char="-"/>
            </a:pPr>
            <a:r>
              <a:rPr lang="en-US" sz="2400" i="1" dirty="0">
                <a:solidFill>
                  <a:prstClr val="white"/>
                </a:solidFill>
                <a:latin typeface="Times New Roman" pitchFamily="18" charset="0"/>
                <a:cs typeface="Times New Roman" pitchFamily="18" charset="0"/>
              </a:rPr>
              <a:t> </a:t>
            </a:r>
            <a:r>
              <a:rPr lang="en-US" altLang="en-US" sz="2400" dirty="0" err="1">
                <a:solidFill>
                  <a:prstClr val="white"/>
                </a:solidFill>
                <a:latin typeface="Times New Roman" pitchFamily="18" charset="0"/>
                <a:cs typeface="Times New Roman" pitchFamily="18" charset="0"/>
              </a:rPr>
              <a:t>không</a:t>
            </a:r>
            <a:r>
              <a:rPr lang="en-US" altLang="en-US" sz="2400" dirty="0">
                <a:solidFill>
                  <a:prstClr val="white"/>
                </a:solidFill>
                <a:latin typeface="Times New Roman" pitchFamily="18" charset="0"/>
                <a:cs typeface="Times New Roman" pitchFamily="18" charset="0"/>
              </a:rPr>
              <a:t> an </a:t>
            </a:r>
            <a:r>
              <a:rPr lang="en-US" altLang="en-US" sz="2400" dirty="0" err="1">
                <a:solidFill>
                  <a:prstClr val="white"/>
                </a:solidFill>
                <a:latin typeface="Times New Roman" pitchFamily="18" charset="0"/>
                <a:cs typeface="Times New Roman" pitchFamily="18" charset="0"/>
              </a:rPr>
              <a:t>lòng</a:t>
            </a:r>
            <a:r>
              <a:rPr lang="en-US" altLang="en-US" sz="2400" dirty="0">
                <a:solidFill>
                  <a:prstClr val="white"/>
                </a:solidFill>
                <a:latin typeface="Times New Roman" pitchFamily="18" charset="0"/>
                <a:cs typeface="Times New Roman" pitchFamily="18" charset="0"/>
              </a:rPr>
              <a:t>, </a:t>
            </a:r>
            <a:r>
              <a:rPr lang="en-US" altLang="en-US" sz="2400" dirty="0" err="1">
                <a:solidFill>
                  <a:prstClr val="white"/>
                </a:solidFill>
                <a:latin typeface="Times New Roman" pitchFamily="18" charset="0"/>
                <a:cs typeface="Times New Roman" pitchFamily="18" charset="0"/>
              </a:rPr>
              <a:t>thương</a:t>
            </a:r>
            <a:r>
              <a:rPr lang="en-US" altLang="en-US" sz="2400" dirty="0">
                <a:solidFill>
                  <a:prstClr val="white"/>
                </a:solidFill>
                <a:latin typeface="Times New Roman" pitchFamily="18" charset="0"/>
                <a:cs typeface="Times New Roman" pitchFamily="18" charset="0"/>
              </a:rPr>
              <a:t> </a:t>
            </a:r>
            <a:r>
              <a:rPr lang="en-US" altLang="en-US" sz="2400" dirty="0" err="1">
                <a:solidFill>
                  <a:prstClr val="white"/>
                </a:solidFill>
                <a:latin typeface="Times New Roman" pitchFamily="18" charset="0"/>
                <a:cs typeface="Times New Roman" pitchFamily="18" charset="0"/>
              </a:rPr>
              <a:t>đoàn</a:t>
            </a:r>
            <a:r>
              <a:rPr lang="en-US" altLang="en-US" sz="2400" dirty="0">
                <a:solidFill>
                  <a:prstClr val="white"/>
                </a:solidFill>
                <a:latin typeface="Times New Roman" pitchFamily="18" charset="0"/>
                <a:cs typeface="Times New Roman" pitchFamily="18" charset="0"/>
              </a:rPr>
              <a:t> </a:t>
            </a:r>
            <a:r>
              <a:rPr lang="en-US" altLang="en-US" sz="2400" dirty="0" err="1">
                <a:solidFill>
                  <a:prstClr val="white"/>
                </a:solidFill>
                <a:latin typeface="Times New Roman" pitchFamily="18" charset="0"/>
                <a:cs typeface="Times New Roman" pitchFamily="18" charset="0"/>
              </a:rPr>
              <a:t>dân</a:t>
            </a:r>
            <a:r>
              <a:rPr lang="en-US" altLang="en-US" sz="2400" dirty="0">
                <a:solidFill>
                  <a:prstClr val="white"/>
                </a:solidFill>
                <a:latin typeface="Times New Roman" pitchFamily="18" charset="0"/>
                <a:cs typeface="Times New Roman" pitchFamily="18" charset="0"/>
              </a:rPr>
              <a:t> </a:t>
            </a:r>
            <a:r>
              <a:rPr lang="en-US" altLang="en-US" sz="2400" dirty="0" err="1">
                <a:solidFill>
                  <a:prstClr val="white"/>
                </a:solidFill>
                <a:latin typeface="Times New Roman" pitchFamily="18" charset="0"/>
                <a:cs typeface="Times New Roman" pitchFamily="18" charset="0"/>
              </a:rPr>
              <a:t>công</a:t>
            </a:r>
            <a:r>
              <a:rPr lang="en-US" altLang="en-US" sz="2400" dirty="0">
                <a:solidFill>
                  <a:prstClr val="white"/>
                </a:solidFill>
                <a:latin typeface="Times New Roman" pitchFamily="18" charset="0"/>
                <a:cs typeface="Times New Roman" pitchFamily="18" charset="0"/>
              </a:rPr>
              <a:t>, </a:t>
            </a:r>
            <a:r>
              <a:rPr lang="en-US" altLang="en-US" sz="2400" dirty="0" err="1">
                <a:solidFill>
                  <a:prstClr val="white"/>
                </a:solidFill>
                <a:latin typeface="Times New Roman" pitchFamily="18" charset="0"/>
                <a:cs typeface="Times New Roman" pitchFamily="18" charset="0"/>
              </a:rPr>
              <a:t>nóng</a:t>
            </a:r>
            <a:r>
              <a:rPr lang="en-US" altLang="en-US" sz="2400" dirty="0">
                <a:solidFill>
                  <a:prstClr val="white"/>
                </a:solidFill>
                <a:latin typeface="Times New Roman" pitchFamily="18" charset="0"/>
                <a:cs typeface="Times New Roman" pitchFamily="18" charset="0"/>
              </a:rPr>
              <a:t> </a:t>
            </a:r>
            <a:r>
              <a:rPr lang="en-US" altLang="en-US" sz="2400" dirty="0" err="1">
                <a:solidFill>
                  <a:prstClr val="white"/>
                </a:solidFill>
                <a:latin typeface="Times New Roman" pitchFamily="18" charset="0"/>
                <a:cs typeface="Times New Roman" pitchFamily="18" charset="0"/>
              </a:rPr>
              <a:t>ruột</a:t>
            </a:r>
            <a:r>
              <a:rPr lang="en-US" altLang="en-US" sz="2400" dirty="0">
                <a:solidFill>
                  <a:prstClr val="white"/>
                </a:solidFill>
                <a:latin typeface="Times New Roman" pitchFamily="18" charset="0"/>
                <a:cs typeface="Times New Roman" pitchFamily="18" charset="0"/>
              </a:rPr>
              <a:t>, </a:t>
            </a:r>
            <a:r>
              <a:rPr lang="en-US" altLang="en-US" sz="2400" dirty="0" err="1">
                <a:solidFill>
                  <a:prstClr val="white"/>
                </a:solidFill>
                <a:latin typeface="Times New Roman" pitchFamily="18" charset="0"/>
                <a:cs typeface="Times New Roman" pitchFamily="18" charset="0"/>
              </a:rPr>
              <a:t>mong</a:t>
            </a:r>
            <a:r>
              <a:rPr lang="en-US" altLang="en-US" sz="2400" dirty="0">
                <a:solidFill>
                  <a:prstClr val="white"/>
                </a:solidFill>
                <a:latin typeface="Times New Roman" pitchFamily="18" charset="0"/>
                <a:cs typeface="Times New Roman" pitchFamily="18" charset="0"/>
              </a:rPr>
              <a:t>...</a:t>
            </a:r>
          </a:p>
          <a:p>
            <a:pPr algn="ctr"/>
            <a:endParaRPr lang="en-US" sz="2200" b="1" dirty="0">
              <a:solidFill>
                <a:prstClr val="black"/>
              </a:solidFill>
              <a:latin typeface="Times New Roman" panose="02020603050405020304" pitchFamily="18" charset="0"/>
              <a:cs typeface="Times New Roman" panose="02020603050405020304" pitchFamily="18" charset="0"/>
            </a:endParaRPr>
          </a:p>
        </p:txBody>
      </p:sp>
      <p:sp>
        <p:nvSpPr>
          <p:cNvPr id="35" name="Freeform 26">
            <a:extLst>
              <a:ext uri="{FF2B5EF4-FFF2-40B4-BE49-F238E27FC236}">
                <a16:creationId xmlns="" xmlns:a16="http://schemas.microsoft.com/office/drawing/2014/main" id="{E3FDABC4-01E0-4700-8060-3DB52D7E164B}"/>
              </a:ext>
            </a:extLst>
          </p:cNvPr>
          <p:cNvSpPr>
            <a:spLocks/>
          </p:cNvSpPr>
          <p:nvPr/>
        </p:nvSpPr>
        <p:spPr bwMode="auto">
          <a:xfrm rot="10800000">
            <a:off x="7645766" y="227022"/>
            <a:ext cx="2128926" cy="6707529"/>
          </a:xfrm>
          <a:prstGeom prst="leftArrow">
            <a:avLst/>
          </a:prstGeom>
          <a:solidFill>
            <a:srgbClr val="5FCBEF"/>
          </a:solidFill>
          <a:ln>
            <a:no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a:solidFill>
                <a:prstClr val="black"/>
              </a:solidFill>
            </a:endParaRPr>
          </a:p>
        </p:txBody>
      </p:sp>
      <p:sp>
        <p:nvSpPr>
          <p:cNvPr id="38" name="TextBox 36">
            <a:extLst>
              <a:ext uri="{FF2B5EF4-FFF2-40B4-BE49-F238E27FC236}">
                <a16:creationId xmlns="" xmlns:a16="http://schemas.microsoft.com/office/drawing/2014/main" id="{AA6C4F67-FCB4-4E75-8FF0-443840FE83DE}"/>
              </a:ext>
            </a:extLst>
          </p:cNvPr>
          <p:cNvSpPr txBox="1"/>
          <p:nvPr/>
        </p:nvSpPr>
        <p:spPr>
          <a:xfrm>
            <a:off x="7645764" y="2056524"/>
            <a:ext cx="1626320" cy="3046988"/>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SG" sz="2400" b="1" dirty="0">
                <a:solidFill>
                  <a:prstClr val="white"/>
                </a:solidFill>
                <a:latin typeface="Times New Roman" panose="02020603050405020304" pitchFamily="18" charset="0"/>
                <a:cs typeface="Times New Roman" panose="02020603050405020304" pitchFamily="18" charset="0"/>
              </a:rPr>
              <a:t>-</a:t>
            </a:r>
            <a:r>
              <a:rPr lang="en-SG" sz="2400" b="1" dirty="0" err="1">
                <a:solidFill>
                  <a:prstClr val="white"/>
                </a:solidFill>
                <a:latin typeface="Times New Roman" panose="02020603050405020304" pitchFamily="18" charset="0"/>
                <a:cs typeface="Times New Roman" panose="02020603050405020304" pitchFamily="18" charset="0"/>
              </a:rPr>
              <a:t>Từ</a:t>
            </a:r>
            <a:r>
              <a:rPr lang="en-SG" sz="2400" b="1" dirty="0">
                <a:solidFill>
                  <a:prstClr val="white"/>
                </a:solidFill>
                <a:latin typeface="Times New Roman" panose="02020603050405020304" pitchFamily="18" charset="0"/>
                <a:cs typeface="Times New Roman" panose="02020603050405020304" pitchFamily="18" charset="0"/>
              </a:rPr>
              <a:t> </a:t>
            </a:r>
            <a:r>
              <a:rPr lang="en-SG" sz="2400" b="1" dirty="0" err="1">
                <a:solidFill>
                  <a:prstClr val="white"/>
                </a:solidFill>
                <a:latin typeface="Times New Roman" panose="02020603050405020304" pitchFamily="18" charset="0"/>
                <a:cs typeface="Times New Roman" panose="02020603050405020304" pitchFamily="18" charset="0"/>
              </a:rPr>
              <a:t>láy</a:t>
            </a:r>
            <a:r>
              <a:rPr lang="en-SG" sz="2400" b="1" dirty="0">
                <a:solidFill>
                  <a:prstClr val="white"/>
                </a:solidFill>
                <a:latin typeface="Times New Roman" panose="02020603050405020304" pitchFamily="18" charset="0"/>
                <a:cs typeface="Times New Roman" panose="02020603050405020304" pitchFamily="18" charset="0"/>
              </a:rPr>
              <a:t> </a:t>
            </a:r>
            <a:r>
              <a:rPr lang="en-SG" sz="2400" b="1" dirty="0" err="1">
                <a:solidFill>
                  <a:prstClr val="white"/>
                </a:solidFill>
                <a:latin typeface="Times New Roman" panose="02020603050405020304" pitchFamily="18" charset="0"/>
                <a:cs typeface="Times New Roman" panose="02020603050405020304" pitchFamily="18" charset="0"/>
              </a:rPr>
              <a:t>gợi</a:t>
            </a:r>
            <a:r>
              <a:rPr lang="en-SG" sz="2400" b="1" dirty="0">
                <a:solidFill>
                  <a:prstClr val="white"/>
                </a:solidFill>
                <a:latin typeface="Times New Roman" panose="02020603050405020304" pitchFamily="18" charset="0"/>
                <a:cs typeface="Times New Roman" panose="02020603050405020304" pitchFamily="18" charset="0"/>
              </a:rPr>
              <a:t> </a:t>
            </a:r>
            <a:r>
              <a:rPr lang="en-SG" sz="2400" b="1" dirty="0" err="1">
                <a:solidFill>
                  <a:prstClr val="white"/>
                </a:solidFill>
                <a:latin typeface="Times New Roman" panose="02020603050405020304" pitchFamily="18" charset="0"/>
                <a:cs typeface="Times New Roman" panose="02020603050405020304" pitchFamily="18" charset="0"/>
              </a:rPr>
              <a:t>hình</a:t>
            </a:r>
            <a:endParaRPr lang="en-SG" sz="2400" b="1" dirty="0">
              <a:solidFill>
                <a:prstClr val="white"/>
              </a:solidFill>
              <a:latin typeface="Times New Roman" panose="02020603050405020304" pitchFamily="18" charset="0"/>
              <a:cs typeface="Times New Roman" panose="02020603050405020304" pitchFamily="18" charset="0"/>
            </a:endParaRPr>
          </a:p>
          <a:p>
            <a:pPr algn="ctr"/>
            <a:r>
              <a:rPr lang="en-SG" sz="2400" b="1" dirty="0">
                <a:solidFill>
                  <a:prstClr val="white"/>
                </a:solidFill>
                <a:latin typeface="Times New Roman" panose="02020603050405020304" pitchFamily="18" charset="0"/>
                <a:cs typeface="Times New Roman" panose="02020603050405020304" pitchFamily="18" charset="0"/>
              </a:rPr>
              <a:t>-So </a:t>
            </a:r>
            <a:r>
              <a:rPr lang="en-SG" sz="2400" b="1" dirty="0" err="1">
                <a:solidFill>
                  <a:prstClr val="white"/>
                </a:solidFill>
                <a:latin typeface="Times New Roman" panose="02020603050405020304" pitchFamily="18" charset="0"/>
                <a:cs typeface="Times New Roman" panose="02020603050405020304" pitchFamily="18" charset="0"/>
              </a:rPr>
              <a:t>sánh</a:t>
            </a:r>
            <a:r>
              <a:rPr lang="en-SG" sz="2400" b="1" dirty="0">
                <a:solidFill>
                  <a:prstClr val="white"/>
                </a:solidFill>
                <a:latin typeface="Times New Roman" panose="02020603050405020304" pitchFamily="18" charset="0"/>
                <a:cs typeface="Times New Roman" panose="02020603050405020304" pitchFamily="18" charset="0"/>
              </a:rPr>
              <a:t>, </a:t>
            </a:r>
            <a:r>
              <a:rPr lang="en-SG" sz="2400" b="1" dirty="0" err="1">
                <a:solidFill>
                  <a:prstClr val="white"/>
                </a:solidFill>
                <a:latin typeface="Times New Roman" panose="02020603050405020304" pitchFamily="18" charset="0"/>
                <a:cs typeface="Times New Roman" panose="02020603050405020304" pitchFamily="18" charset="0"/>
              </a:rPr>
              <a:t>ẩn</a:t>
            </a:r>
            <a:r>
              <a:rPr lang="en-SG" sz="2400" b="1" dirty="0">
                <a:solidFill>
                  <a:prstClr val="white"/>
                </a:solidFill>
                <a:latin typeface="Times New Roman" panose="02020603050405020304" pitchFamily="18" charset="0"/>
                <a:cs typeface="Times New Roman" panose="02020603050405020304" pitchFamily="18" charset="0"/>
              </a:rPr>
              <a:t> </a:t>
            </a:r>
            <a:r>
              <a:rPr lang="en-SG" sz="2400" b="1" dirty="0" err="1">
                <a:solidFill>
                  <a:prstClr val="white"/>
                </a:solidFill>
                <a:latin typeface="Times New Roman" panose="02020603050405020304" pitchFamily="18" charset="0"/>
                <a:cs typeface="Times New Roman" panose="02020603050405020304" pitchFamily="18" charset="0"/>
              </a:rPr>
              <a:t>dụ</a:t>
            </a:r>
            <a:r>
              <a:rPr lang="en-SG" sz="2400" b="1" dirty="0">
                <a:solidFill>
                  <a:prstClr val="white"/>
                </a:solidFill>
                <a:latin typeface="Times New Roman" panose="02020603050405020304" pitchFamily="18" charset="0"/>
                <a:cs typeface="Times New Roman" panose="02020603050405020304" pitchFamily="18" charset="0"/>
              </a:rPr>
              <a:t>, </a:t>
            </a:r>
            <a:r>
              <a:rPr lang="en-SG" sz="2400" b="1" dirty="0" err="1">
                <a:solidFill>
                  <a:prstClr val="white"/>
                </a:solidFill>
                <a:latin typeface="Times New Roman" panose="02020603050405020304" pitchFamily="18" charset="0"/>
                <a:cs typeface="Times New Roman" panose="02020603050405020304" pitchFamily="18" charset="0"/>
              </a:rPr>
              <a:t>điệp</a:t>
            </a:r>
            <a:r>
              <a:rPr lang="en-SG" sz="2400" b="1" dirty="0">
                <a:solidFill>
                  <a:prstClr val="white"/>
                </a:solidFill>
                <a:latin typeface="Times New Roman" panose="02020603050405020304" pitchFamily="18" charset="0"/>
                <a:cs typeface="Times New Roman" panose="02020603050405020304" pitchFamily="18" charset="0"/>
              </a:rPr>
              <a:t> </a:t>
            </a:r>
            <a:r>
              <a:rPr lang="en-SG" sz="2400" b="1" dirty="0" err="1">
                <a:solidFill>
                  <a:prstClr val="white"/>
                </a:solidFill>
                <a:latin typeface="Times New Roman" panose="02020603050405020304" pitchFamily="18" charset="0"/>
                <a:cs typeface="Times New Roman" panose="02020603050405020304" pitchFamily="18" charset="0"/>
              </a:rPr>
              <a:t>từ</a:t>
            </a:r>
            <a:endParaRPr lang="en-SG" sz="2400" b="1" dirty="0">
              <a:solidFill>
                <a:prstClr val="white"/>
              </a:solidFill>
              <a:latin typeface="Times New Roman" panose="02020603050405020304" pitchFamily="18" charset="0"/>
              <a:cs typeface="Times New Roman" panose="02020603050405020304" pitchFamily="18" charset="0"/>
            </a:endParaRPr>
          </a:p>
          <a:p>
            <a:pPr algn="ctr"/>
            <a:r>
              <a:rPr lang="en-SG" sz="2400" b="1" dirty="0">
                <a:solidFill>
                  <a:prstClr val="white"/>
                </a:solidFill>
                <a:latin typeface="Times New Roman" panose="02020603050405020304" pitchFamily="18" charset="0"/>
                <a:cs typeface="Times New Roman" panose="02020603050405020304" pitchFamily="18" charset="0"/>
              </a:rPr>
              <a:t>-</a:t>
            </a:r>
            <a:r>
              <a:rPr lang="en-SG" sz="2400" b="1" dirty="0" err="1">
                <a:solidFill>
                  <a:prstClr val="white"/>
                </a:solidFill>
                <a:latin typeface="Times New Roman" panose="02020603050405020304" pitchFamily="18" charset="0"/>
                <a:cs typeface="Times New Roman" panose="02020603050405020304" pitchFamily="18" charset="0"/>
              </a:rPr>
              <a:t>Cặp</a:t>
            </a:r>
            <a:r>
              <a:rPr lang="en-SG" sz="2400" b="1" dirty="0">
                <a:solidFill>
                  <a:prstClr val="white"/>
                </a:solidFill>
                <a:latin typeface="Times New Roman" panose="02020603050405020304" pitchFamily="18" charset="0"/>
                <a:cs typeface="Times New Roman" panose="02020603050405020304" pitchFamily="18" charset="0"/>
              </a:rPr>
              <a:t> </a:t>
            </a:r>
            <a:r>
              <a:rPr lang="en-SG" sz="2400" b="1" dirty="0" err="1">
                <a:solidFill>
                  <a:prstClr val="white"/>
                </a:solidFill>
                <a:latin typeface="Times New Roman" panose="02020603050405020304" pitchFamily="18" charset="0"/>
                <a:cs typeface="Times New Roman" panose="02020603050405020304" pitchFamily="18" charset="0"/>
              </a:rPr>
              <a:t>từ</a:t>
            </a:r>
            <a:r>
              <a:rPr lang="en-SG" sz="2400" b="1" dirty="0">
                <a:solidFill>
                  <a:prstClr val="white"/>
                </a:solidFill>
                <a:latin typeface="Times New Roman" panose="02020603050405020304" pitchFamily="18" charset="0"/>
                <a:cs typeface="Times New Roman" panose="02020603050405020304" pitchFamily="18" charset="0"/>
              </a:rPr>
              <a:t> </a:t>
            </a:r>
            <a:r>
              <a:rPr lang="en-SG" sz="2400" b="1" dirty="0" err="1">
                <a:solidFill>
                  <a:prstClr val="white"/>
                </a:solidFill>
                <a:latin typeface="Times New Roman" panose="02020603050405020304" pitchFamily="18" charset="0"/>
                <a:cs typeface="Times New Roman" panose="02020603050405020304" pitchFamily="18" charset="0"/>
              </a:rPr>
              <a:t>sóng</a:t>
            </a:r>
            <a:r>
              <a:rPr lang="en-SG" sz="2400" b="1" dirty="0">
                <a:solidFill>
                  <a:prstClr val="white"/>
                </a:solidFill>
                <a:latin typeface="Times New Roman" panose="02020603050405020304" pitchFamily="18" charset="0"/>
                <a:cs typeface="Times New Roman" panose="02020603050405020304" pitchFamily="18" charset="0"/>
              </a:rPr>
              <a:t> </a:t>
            </a:r>
            <a:r>
              <a:rPr lang="en-SG" sz="2400" b="1" dirty="0" err="1">
                <a:solidFill>
                  <a:prstClr val="white"/>
                </a:solidFill>
                <a:latin typeface="Times New Roman" panose="02020603050405020304" pitchFamily="18" charset="0"/>
                <a:cs typeface="Times New Roman" panose="02020603050405020304" pitchFamily="18" charset="0"/>
              </a:rPr>
              <a:t>đôi</a:t>
            </a:r>
            <a:r>
              <a:rPr lang="en-SG" sz="2400" b="1" dirty="0">
                <a:solidFill>
                  <a:prstClr val="white"/>
                </a:solidFill>
                <a:latin typeface="Times New Roman" panose="02020603050405020304" pitchFamily="18" charset="0"/>
                <a:cs typeface="Times New Roman" panose="02020603050405020304" pitchFamily="18" charset="0"/>
              </a:rPr>
              <a:t> </a:t>
            </a:r>
            <a:r>
              <a:rPr lang="en-SG" sz="2400" b="1" dirty="0" err="1">
                <a:solidFill>
                  <a:prstClr val="white"/>
                </a:solidFill>
                <a:latin typeface="Times New Roman" panose="02020603050405020304" pitchFamily="18" charset="0"/>
                <a:cs typeface="Times New Roman" panose="02020603050405020304" pitchFamily="18" charset="0"/>
              </a:rPr>
              <a:t>tăng</a:t>
            </a:r>
            <a:r>
              <a:rPr lang="en-SG" sz="2400" b="1" dirty="0">
                <a:solidFill>
                  <a:prstClr val="white"/>
                </a:solidFill>
                <a:latin typeface="Times New Roman" panose="02020603050405020304" pitchFamily="18" charset="0"/>
                <a:cs typeface="Times New Roman" panose="02020603050405020304" pitchFamily="18" charset="0"/>
              </a:rPr>
              <a:t> </a:t>
            </a:r>
            <a:r>
              <a:rPr lang="en-SG" sz="2400" b="1" dirty="0" err="1">
                <a:solidFill>
                  <a:prstClr val="white"/>
                </a:solidFill>
                <a:latin typeface="Times New Roman" panose="02020603050405020304" pitchFamily="18" charset="0"/>
                <a:cs typeface="Times New Roman" panose="02020603050405020304" pitchFamily="18" charset="0"/>
              </a:rPr>
              <a:t>tiến</a:t>
            </a:r>
            <a:endParaRPr lang="en-SG" sz="2400" b="1" dirty="0">
              <a:solidFill>
                <a:prstClr val="white"/>
              </a:solidFill>
              <a:latin typeface="Times New Roman" panose="02020603050405020304" pitchFamily="18" charset="0"/>
              <a:cs typeface="Times New Roman" panose="02020603050405020304" pitchFamily="18" charset="0"/>
            </a:endParaRPr>
          </a:p>
        </p:txBody>
      </p:sp>
      <p:sp>
        <p:nvSpPr>
          <p:cNvPr id="37" name="AutoShape 3"/>
          <p:cNvSpPr>
            <a:spLocks noChangeArrowheads="1"/>
          </p:cNvSpPr>
          <p:nvPr/>
        </p:nvSpPr>
        <p:spPr bwMode="gray">
          <a:xfrm>
            <a:off x="-44816" y="38283"/>
            <a:ext cx="8292231" cy="574675"/>
          </a:xfrm>
          <a:prstGeom prst="roundRect">
            <a:avLst>
              <a:gd name="adj" fmla="val 50000"/>
            </a:avLst>
          </a:prstGeom>
          <a:solidFill>
            <a:schemeClr val="accent1"/>
          </a:solidFill>
          <a:ln w="38100" algn="ctr">
            <a:noFill/>
            <a:round/>
            <a:headEnd/>
            <a:tailEnd/>
          </a:ln>
          <a:effectLst>
            <a:outerShdw dist="63500" dir="3187806" algn="ctr" rotWithShape="0">
              <a:srgbClr val="001D3A"/>
            </a:outerShdw>
          </a:effectLst>
        </p:spPr>
        <p:txBody>
          <a:bodyPr wrap="none" anchor="ctr"/>
          <a:lstStyle/>
          <a:p>
            <a:pPr algn="ctr">
              <a:spcBef>
                <a:spcPct val="0"/>
              </a:spcBef>
              <a:defRPr/>
            </a:pPr>
            <a:r>
              <a:rPr lang="en-US" sz="2400" b="1" dirty="0" err="1">
                <a:solidFill>
                  <a:srgbClr val="FF0000"/>
                </a:solidFill>
                <a:latin typeface="Times New Roman" pitchFamily="18" charset="0"/>
                <a:cs typeface="Times New Roman" pitchFamily="18" charset="0"/>
              </a:rPr>
              <a:t>Hình</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ảnh</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Bác</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trong</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lần</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đầu</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tiên</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anh</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đội</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viên</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thức</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dậy</a:t>
            </a:r>
            <a:endParaRPr lang="vi-VN" sz="2400" b="1" noProof="1">
              <a:ln w="1905">
                <a:solidFill>
                  <a:srgbClr val="000066"/>
                </a:solidFill>
              </a:ln>
              <a:blipFill>
                <a:blip r:embed="rId4"/>
                <a:tile tx="0" ty="0" sx="100000" sy="100000" flip="none" algn="tl"/>
              </a:blipFill>
              <a:effectLst>
                <a:innerShdw blurRad="69850" dist="43180" dir="5400000">
                  <a:srgbClr val="FF0000">
                    <a:alpha val="65000"/>
                  </a:srgbClr>
                </a:innerShdw>
              </a:effectLst>
              <a:cs typeface="Times New Roman" pitchFamily="18" charset="0"/>
            </a:endParaRPr>
          </a:p>
        </p:txBody>
      </p:sp>
    </p:spTree>
    <p:extLst>
      <p:ext uri="{BB962C8B-B14F-4D97-AF65-F5344CB8AC3E}">
        <p14:creationId xmlns:p14="http://schemas.microsoft.com/office/powerpoint/2010/main" val="2343548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p:cTn id="7" dur="500" fill="hold"/>
                                        <p:tgtEl>
                                          <p:spTgt spid="47"/>
                                        </p:tgtEl>
                                        <p:attrNameLst>
                                          <p:attrName>ppt_w</p:attrName>
                                        </p:attrNameLst>
                                      </p:cBhvr>
                                      <p:tavLst>
                                        <p:tav tm="0">
                                          <p:val>
                                            <p:fltVal val="0"/>
                                          </p:val>
                                        </p:tav>
                                        <p:tav tm="100000">
                                          <p:val>
                                            <p:strVal val="#ppt_w"/>
                                          </p:val>
                                        </p:tav>
                                      </p:tavLst>
                                    </p:anim>
                                    <p:anim calcmode="lin" valueType="num">
                                      <p:cBhvr>
                                        <p:cTn id="8" dur="500" fill="hold"/>
                                        <p:tgtEl>
                                          <p:spTgt spid="47"/>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9"/>
                                        </p:tgtEl>
                                        <p:attrNameLst>
                                          <p:attrName>style.visibility</p:attrName>
                                        </p:attrNameLst>
                                      </p:cBhvr>
                                      <p:to>
                                        <p:strVal val="visible"/>
                                      </p:to>
                                    </p:set>
                                    <p:anim calcmode="lin" valueType="num">
                                      <p:cBhvr additive="base">
                                        <p:cTn id="13" dur="500" fill="hold"/>
                                        <p:tgtEl>
                                          <p:spTgt spid="59"/>
                                        </p:tgtEl>
                                        <p:attrNameLst>
                                          <p:attrName>ppt_x</p:attrName>
                                        </p:attrNameLst>
                                      </p:cBhvr>
                                      <p:tavLst>
                                        <p:tav tm="0">
                                          <p:val>
                                            <p:strVal val="#ppt_x"/>
                                          </p:val>
                                        </p:tav>
                                        <p:tav tm="100000">
                                          <p:val>
                                            <p:strVal val="#ppt_x"/>
                                          </p:val>
                                        </p:tav>
                                      </p:tavLst>
                                    </p:anim>
                                    <p:anim calcmode="lin" valueType="num">
                                      <p:cBhvr additive="base">
                                        <p:cTn id="14" dur="500" fill="hold"/>
                                        <p:tgtEl>
                                          <p:spTgt spid="59"/>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2"/>
                                        </p:tgtEl>
                                        <p:attrNameLst>
                                          <p:attrName>style.visibility</p:attrName>
                                        </p:attrNameLst>
                                      </p:cBhvr>
                                      <p:to>
                                        <p:strVal val="visible"/>
                                      </p:to>
                                    </p:set>
                                    <p:anim calcmode="lin" valueType="num">
                                      <p:cBhvr additive="base">
                                        <p:cTn id="23" dur="500" fill="hold"/>
                                        <p:tgtEl>
                                          <p:spTgt spid="32"/>
                                        </p:tgtEl>
                                        <p:attrNameLst>
                                          <p:attrName>ppt_x</p:attrName>
                                        </p:attrNameLst>
                                      </p:cBhvr>
                                      <p:tavLst>
                                        <p:tav tm="0">
                                          <p:val>
                                            <p:strVal val="#ppt_x"/>
                                          </p:val>
                                        </p:tav>
                                        <p:tav tm="100000">
                                          <p:val>
                                            <p:strVal val="#ppt_x"/>
                                          </p:val>
                                        </p:tav>
                                      </p:tavLst>
                                    </p:anim>
                                    <p:anim calcmode="lin" valueType="num">
                                      <p:cBhvr additive="base">
                                        <p:cTn id="24" dur="500" fill="hold"/>
                                        <p:tgtEl>
                                          <p:spTgt spid="32"/>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33"/>
                                        </p:tgtEl>
                                        <p:attrNameLst>
                                          <p:attrName>style.visibility</p:attrName>
                                        </p:attrNameLst>
                                      </p:cBhvr>
                                      <p:to>
                                        <p:strVal val="visible"/>
                                      </p:to>
                                    </p:set>
                                    <p:anim calcmode="lin" valueType="num">
                                      <p:cBhvr additive="base">
                                        <p:cTn id="27" dur="500" fill="hold"/>
                                        <p:tgtEl>
                                          <p:spTgt spid="33"/>
                                        </p:tgtEl>
                                        <p:attrNameLst>
                                          <p:attrName>ppt_x</p:attrName>
                                        </p:attrNameLst>
                                      </p:cBhvr>
                                      <p:tavLst>
                                        <p:tav tm="0">
                                          <p:val>
                                            <p:strVal val="#ppt_x"/>
                                          </p:val>
                                        </p:tav>
                                        <p:tav tm="100000">
                                          <p:val>
                                            <p:strVal val="#ppt_x"/>
                                          </p:val>
                                        </p:tav>
                                      </p:tavLst>
                                    </p:anim>
                                    <p:anim calcmode="lin" valueType="num">
                                      <p:cBhvr additive="base">
                                        <p:cTn id="28"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60"/>
                                        </p:tgtEl>
                                        <p:attrNameLst>
                                          <p:attrName>style.visibility</p:attrName>
                                        </p:attrNameLst>
                                      </p:cBhvr>
                                      <p:to>
                                        <p:strVal val="visible"/>
                                      </p:to>
                                    </p:set>
                                    <p:anim calcmode="lin" valueType="num">
                                      <p:cBhvr additive="base">
                                        <p:cTn id="33" dur="500" fill="hold"/>
                                        <p:tgtEl>
                                          <p:spTgt spid="60"/>
                                        </p:tgtEl>
                                        <p:attrNameLst>
                                          <p:attrName>ppt_x</p:attrName>
                                        </p:attrNameLst>
                                      </p:cBhvr>
                                      <p:tavLst>
                                        <p:tav tm="0">
                                          <p:val>
                                            <p:strVal val="#ppt_x"/>
                                          </p:val>
                                        </p:tav>
                                        <p:tav tm="100000">
                                          <p:val>
                                            <p:strVal val="#ppt_x"/>
                                          </p:val>
                                        </p:tav>
                                      </p:tavLst>
                                    </p:anim>
                                    <p:anim calcmode="lin" valueType="num">
                                      <p:cBhvr additive="base">
                                        <p:cTn id="34" dur="500" fill="hold"/>
                                        <p:tgtEl>
                                          <p:spTgt spid="60"/>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34"/>
                                        </p:tgtEl>
                                        <p:attrNameLst>
                                          <p:attrName>style.visibility</p:attrName>
                                        </p:attrNameLst>
                                      </p:cBhvr>
                                      <p:to>
                                        <p:strVal val="visible"/>
                                      </p:to>
                                    </p:set>
                                    <p:anim calcmode="lin" valueType="num">
                                      <p:cBhvr additive="base">
                                        <p:cTn id="37" dur="500" fill="hold"/>
                                        <p:tgtEl>
                                          <p:spTgt spid="34"/>
                                        </p:tgtEl>
                                        <p:attrNameLst>
                                          <p:attrName>ppt_x</p:attrName>
                                        </p:attrNameLst>
                                      </p:cBhvr>
                                      <p:tavLst>
                                        <p:tav tm="0">
                                          <p:val>
                                            <p:strVal val="#ppt_x"/>
                                          </p:val>
                                        </p:tav>
                                        <p:tav tm="100000">
                                          <p:val>
                                            <p:strVal val="#ppt_x"/>
                                          </p:val>
                                        </p:tav>
                                      </p:tavLst>
                                    </p:anim>
                                    <p:anim calcmode="lin" valueType="num">
                                      <p:cBhvr additive="base">
                                        <p:cTn id="38"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35"/>
                                        </p:tgtEl>
                                        <p:attrNameLst>
                                          <p:attrName>style.visibility</p:attrName>
                                        </p:attrNameLst>
                                      </p:cBhvr>
                                      <p:to>
                                        <p:strVal val="visible"/>
                                      </p:to>
                                    </p:set>
                                    <p:animEffect transition="in" filter="randombar(horizontal)">
                                      <p:cBhvr>
                                        <p:cTn id="43" dur="500"/>
                                        <p:tgtEl>
                                          <p:spTgt spid="35"/>
                                        </p:tgtEl>
                                      </p:cBhvr>
                                    </p:animEffect>
                                  </p:childTnLst>
                                </p:cTn>
                              </p:par>
                              <p:par>
                                <p:cTn id="44" presetID="14" presetClass="entr" presetSubtype="10" fill="hold" grpId="0" nodeType="withEffect">
                                  <p:stCondLst>
                                    <p:cond delay="0"/>
                                  </p:stCondLst>
                                  <p:childTnLst>
                                    <p:set>
                                      <p:cBhvr>
                                        <p:cTn id="45" dur="1" fill="hold">
                                          <p:stCondLst>
                                            <p:cond delay="0"/>
                                          </p:stCondLst>
                                        </p:cTn>
                                        <p:tgtEl>
                                          <p:spTgt spid="38"/>
                                        </p:tgtEl>
                                        <p:attrNameLst>
                                          <p:attrName>style.visibility</p:attrName>
                                        </p:attrNameLst>
                                      </p:cBhvr>
                                      <p:to>
                                        <p:strVal val="visible"/>
                                      </p:to>
                                    </p:set>
                                    <p:animEffect transition="in" filter="randombar(horizontal)">
                                      <p:cBhvr>
                                        <p:cTn id="46" dur="500"/>
                                        <p:tgtEl>
                                          <p:spTgt spid="38"/>
                                        </p:tgtEl>
                                      </p:cBhvr>
                                    </p:animEffect>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43"/>
                                        </p:tgtEl>
                                        <p:attrNameLst>
                                          <p:attrName>style.visibility</p:attrName>
                                        </p:attrNameLst>
                                      </p:cBhvr>
                                      <p:to>
                                        <p:strVal val="visible"/>
                                      </p:to>
                                    </p:set>
                                    <p:anim calcmode="lin" valueType="num">
                                      <p:cBhvr additive="base">
                                        <p:cTn id="51" dur="500" fill="hold"/>
                                        <p:tgtEl>
                                          <p:spTgt spid="43"/>
                                        </p:tgtEl>
                                        <p:attrNameLst>
                                          <p:attrName>ppt_x</p:attrName>
                                        </p:attrNameLst>
                                      </p:cBhvr>
                                      <p:tavLst>
                                        <p:tav tm="0">
                                          <p:val>
                                            <p:strVal val="#ppt_x"/>
                                          </p:val>
                                        </p:tav>
                                        <p:tav tm="100000">
                                          <p:val>
                                            <p:strVal val="#ppt_x"/>
                                          </p:val>
                                        </p:tav>
                                      </p:tavLst>
                                    </p:anim>
                                    <p:anim calcmode="lin" valueType="num">
                                      <p:cBhvr additive="base">
                                        <p:cTn id="52" dur="500" fill="hold"/>
                                        <p:tgtEl>
                                          <p:spTgt spid="43"/>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5"/>
                                        </p:tgtEl>
                                        <p:attrNameLst>
                                          <p:attrName>style.visibility</p:attrName>
                                        </p:attrNameLst>
                                      </p:cBhvr>
                                      <p:to>
                                        <p:strVal val="visible"/>
                                      </p:to>
                                    </p:set>
                                    <p:anim calcmode="lin" valueType="num">
                                      <p:cBhvr additive="base">
                                        <p:cTn id="55" dur="500" fill="hold"/>
                                        <p:tgtEl>
                                          <p:spTgt spid="5"/>
                                        </p:tgtEl>
                                        <p:attrNameLst>
                                          <p:attrName>ppt_x</p:attrName>
                                        </p:attrNameLst>
                                      </p:cBhvr>
                                      <p:tavLst>
                                        <p:tav tm="0">
                                          <p:val>
                                            <p:strVal val="#ppt_x"/>
                                          </p:val>
                                        </p:tav>
                                        <p:tav tm="100000">
                                          <p:val>
                                            <p:strVal val="#ppt_x"/>
                                          </p:val>
                                        </p:tav>
                                      </p:tavLst>
                                    </p:anim>
                                    <p:anim calcmode="lin" valueType="num">
                                      <p:cBhvr additive="base">
                                        <p:cTn id="5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3" grpId="0" animBg="1"/>
      <p:bldP spid="5" grpId="0"/>
      <p:bldP spid="33" grpId="0" animBg="1"/>
      <p:bldP spid="34" grpId="0" animBg="1"/>
      <p:bldP spid="35" grpId="0" animBg="1"/>
      <p:bldP spid="38"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Rectangle 1"/>
          <p:cNvSpPr/>
          <p:nvPr/>
        </p:nvSpPr>
        <p:spPr>
          <a:xfrm>
            <a:off x="683172" y="1757859"/>
            <a:ext cx="10769600" cy="2585323"/>
          </a:xfrm>
          <a:prstGeom prst="rect">
            <a:avLst/>
          </a:prstGeom>
          <a:noFill/>
        </p:spPr>
        <p:txBody>
          <a:bodyPr>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eaLnBrk="1" fontAlgn="auto" hangingPunct="1">
              <a:spcBef>
                <a:spcPts val="0"/>
              </a:spcBef>
              <a:spcAft>
                <a:spcPts val="0"/>
              </a:spcAft>
              <a:defRPr/>
            </a:pPr>
            <a:r>
              <a:rPr lang="en-US" sz="5400" b="1" cap="all" dirty="0">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reflection blurRad="12700" stA="50000" endPos="50000" dist="5000" dir="5400000" sy="-100000" rotWithShape="0"/>
                </a:effectLst>
                <a:latin typeface="Times New Roman" pitchFamily="18" charset="0"/>
                <a:cs typeface="Times New Roman" pitchFamily="18" charset="0"/>
              </a:rPr>
              <a:t>M</a:t>
            </a:r>
            <a:r>
              <a:rPr lang="vi-VN" sz="5400" b="1" cap="all" dirty="0">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reflection blurRad="12700" stA="50000" endPos="50000" dist="5000" dir="5400000" sy="-100000" rotWithShape="0"/>
                </a:effectLst>
                <a:latin typeface="Times New Roman" pitchFamily="18" charset="0"/>
                <a:cs typeface="Times New Roman" pitchFamily="18" charset="0"/>
              </a:rPr>
              <a:t>Ộ</a:t>
            </a:r>
            <a:r>
              <a:rPr lang="en-US" sz="5400" b="1" cap="all" dirty="0">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reflection blurRad="12700" stA="50000" endPos="50000" dist="5000" dir="5400000" sy="-100000" rotWithShape="0"/>
                </a:effectLst>
                <a:latin typeface="Times New Roman" pitchFamily="18" charset="0"/>
                <a:cs typeface="Times New Roman" pitchFamily="18" charset="0"/>
              </a:rPr>
              <a:t>T SỐ HÌNH ẢNH BÁC TRONG CHIẾN DỊCH BIÊN GIỚI CUỐI NĂM  1950</a:t>
            </a:r>
          </a:p>
        </p:txBody>
      </p:sp>
    </p:spTree>
    <p:extLst>
      <p:ext uri="{BB962C8B-B14F-4D97-AF65-F5344CB8AC3E}">
        <p14:creationId xmlns:p14="http://schemas.microsoft.com/office/powerpoint/2010/main" val="2421659137"/>
      </p:ext>
    </p:extLst>
  </p:cSld>
  <p:clrMapOvr>
    <a:masterClrMapping/>
  </p:clrMapOvr>
  <p:transition spd="slow" advClick="0">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33" name="Text Box 39"/>
          <p:cNvSpPr txBox="1">
            <a:spLocks noChangeArrowheads="1"/>
          </p:cNvSpPr>
          <p:nvPr/>
        </p:nvSpPr>
        <p:spPr bwMode="auto">
          <a:xfrm>
            <a:off x="2956642" y="1069788"/>
            <a:ext cx="8948707" cy="1938992"/>
          </a:xfrm>
          <a:prstGeom prst="rect">
            <a:avLst/>
          </a:prstGeom>
          <a:no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FontTx/>
              <a:buChar char="-"/>
            </a:pPr>
            <a:r>
              <a:rPr lang="en-US" altLang="en-US" sz="2000" dirty="0">
                <a:solidFill>
                  <a:prstClr val="black"/>
                </a:solidFill>
                <a:latin typeface="Times New Roman" panose="02020603050405020304" pitchFamily="18" charset="0"/>
                <a:cs typeface="Times New Roman" panose="02020603050405020304" pitchFamily="18" charset="0"/>
              </a:rPr>
              <a:t> </a:t>
            </a:r>
            <a:r>
              <a:rPr lang="en-US" altLang="en-US" sz="2000" dirty="0" err="1">
                <a:solidFill>
                  <a:prstClr val="black"/>
                </a:solidFill>
                <a:latin typeface="Times New Roman" panose="02020603050405020304" pitchFamily="18" charset="0"/>
                <a:cs typeface="Times New Roman" panose="02020603050405020304" pitchFamily="18" charset="0"/>
              </a:rPr>
              <a:t>Hốt</a:t>
            </a:r>
            <a:r>
              <a:rPr lang="en-US" altLang="en-US" sz="2000" dirty="0">
                <a:solidFill>
                  <a:prstClr val="black"/>
                </a:solidFill>
                <a:latin typeface="Times New Roman" panose="02020603050405020304" pitchFamily="18" charset="0"/>
                <a:cs typeface="Times New Roman" panose="02020603050405020304" pitchFamily="18" charset="0"/>
              </a:rPr>
              <a:t> </a:t>
            </a:r>
            <a:r>
              <a:rPr lang="en-US" altLang="en-US" sz="2000" dirty="0" err="1">
                <a:solidFill>
                  <a:prstClr val="black"/>
                </a:solidFill>
                <a:latin typeface="Times New Roman" panose="02020603050405020304" pitchFamily="18" charset="0"/>
                <a:cs typeface="Times New Roman" panose="02020603050405020304" pitchFamily="18" charset="0"/>
              </a:rPr>
              <a:t>hoảng</a:t>
            </a:r>
            <a:r>
              <a:rPr lang="en-US" altLang="en-US" sz="2000" dirty="0">
                <a:solidFill>
                  <a:prstClr val="black"/>
                </a:solidFill>
                <a:latin typeface="Times New Roman" panose="02020603050405020304" pitchFamily="18" charset="0"/>
                <a:cs typeface="Times New Roman" panose="02020603050405020304" pitchFamily="18" charset="0"/>
              </a:rPr>
              <a:t>, </a:t>
            </a:r>
            <a:r>
              <a:rPr lang="en-US" altLang="en-US" sz="2000" dirty="0" err="1">
                <a:solidFill>
                  <a:prstClr val="black"/>
                </a:solidFill>
                <a:latin typeface="Times New Roman" panose="02020603050405020304" pitchFamily="18" charset="0"/>
                <a:cs typeface="Times New Roman" panose="02020603050405020304" pitchFamily="18" charset="0"/>
              </a:rPr>
              <a:t>giật</a:t>
            </a:r>
            <a:r>
              <a:rPr lang="en-US" altLang="en-US" sz="2000" dirty="0">
                <a:solidFill>
                  <a:prstClr val="black"/>
                </a:solidFill>
                <a:latin typeface="Times New Roman" panose="02020603050405020304" pitchFamily="18" charset="0"/>
                <a:cs typeface="Times New Roman" panose="02020603050405020304" pitchFamily="18" charset="0"/>
              </a:rPr>
              <a:t> </a:t>
            </a:r>
            <a:r>
              <a:rPr lang="en-US" altLang="en-US" sz="2000" dirty="0" err="1">
                <a:solidFill>
                  <a:prstClr val="black"/>
                </a:solidFill>
                <a:latin typeface="Times New Roman" panose="02020603050405020304" pitchFamily="18" charset="0"/>
                <a:cs typeface="Times New Roman" panose="02020603050405020304" pitchFamily="18" charset="0"/>
              </a:rPr>
              <a:t>mình</a:t>
            </a:r>
            <a:r>
              <a:rPr lang="en-US" altLang="en-US" sz="2000" dirty="0">
                <a:solidFill>
                  <a:prstClr val="black"/>
                </a:solidFill>
                <a:latin typeface="Times New Roman" panose="02020603050405020304" pitchFamily="18" charset="0"/>
                <a:cs typeface="Times New Roman" panose="02020603050405020304" pitchFamily="18" charset="0"/>
              </a:rPr>
              <a:t>.</a:t>
            </a:r>
          </a:p>
          <a:p>
            <a:pPr fontAlgn="base">
              <a:spcBef>
                <a:spcPct val="0"/>
              </a:spcBef>
              <a:spcAft>
                <a:spcPct val="0"/>
              </a:spcAft>
            </a:pPr>
            <a:r>
              <a:rPr lang="en-US" altLang="en-US" sz="2000" dirty="0">
                <a:solidFill>
                  <a:prstClr val="black"/>
                </a:solidFill>
                <a:latin typeface="Times New Roman" panose="02020603050405020304" pitchFamily="18" charset="0"/>
                <a:cs typeface="Times New Roman" panose="02020603050405020304" pitchFamily="18" charset="0"/>
              </a:rPr>
              <a:t> -  </a:t>
            </a:r>
            <a:r>
              <a:rPr lang="en-US" altLang="en-US" sz="2000" dirty="0" err="1">
                <a:solidFill>
                  <a:prstClr val="black"/>
                </a:solidFill>
                <a:latin typeface="Times New Roman" panose="02020603050405020304" pitchFamily="18" charset="0"/>
                <a:cs typeface="Times New Roman" panose="02020603050405020304" pitchFamily="18" charset="0"/>
              </a:rPr>
              <a:t>Nằng</a:t>
            </a:r>
            <a:r>
              <a:rPr lang="en-US" altLang="en-US" sz="2000" dirty="0">
                <a:solidFill>
                  <a:prstClr val="black"/>
                </a:solidFill>
                <a:latin typeface="Times New Roman" panose="02020603050405020304" pitchFamily="18" charset="0"/>
                <a:cs typeface="Times New Roman" panose="02020603050405020304" pitchFamily="18" charset="0"/>
              </a:rPr>
              <a:t> </a:t>
            </a:r>
            <a:r>
              <a:rPr lang="en-US" altLang="en-US" sz="2000" dirty="0" err="1">
                <a:solidFill>
                  <a:prstClr val="black"/>
                </a:solidFill>
                <a:latin typeface="Times New Roman" panose="02020603050405020304" pitchFamily="18" charset="0"/>
                <a:cs typeface="Times New Roman" panose="02020603050405020304" pitchFamily="18" charset="0"/>
              </a:rPr>
              <a:t>nặc</a:t>
            </a:r>
            <a:r>
              <a:rPr lang="en-US" altLang="en-US" sz="2000" dirty="0">
                <a:solidFill>
                  <a:prstClr val="black"/>
                </a:solidFill>
                <a:latin typeface="Times New Roman" panose="02020603050405020304" pitchFamily="18" charset="0"/>
                <a:cs typeface="Times New Roman" panose="02020603050405020304" pitchFamily="18" charset="0"/>
              </a:rPr>
              <a:t>: </a:t>
            </a:r>
            <a:r>
              <a:rPr lang="en-US" altLang="en-US" sz="2000" dirty="0">
                <a:solidFill>
                  <a:srgbClr val="0000CC"/>
                </a:solidFill>
                <a:latin typeface="Times New Roman" panose="02020603050405020304" pitchFamily="18" charset="0"/>
                <a:cs typeface="Times New Roman" panose="02020603050405020304" pitchFamily="18" charset="0"/>
              </a:rPr>
              <a:t>“</a:t>
            </a:r>
            <a:r>
              <a:rPr lang="en-US" altLang="en-US" sz="2000" i="1" dirty="0" err="1">
                <a:solidFill>
                  <a:srgbClr val="0000CC"/>
                </a:solidFill>
                <a:latin typeface="Times New Roman" panose="02020603050405020304" pitchFamily="18" charset="0"/>
                <a:cs typeface="Times New Roman" panose="02020603050405020304" pitchFamily="18" charset="0"/>
              </a:rPr>
              <a:t>Mời</a:t>
            </a:r>
            <a:r>
              <a:rPr lang="en-US" altLang="en-US" sz="2000" i="1" dirty="0">
                <a:solidFill>
                  <a:srgbClr val="0000CC"/>
                </a:solidFill>
                <a:latin typeface="Times New Roman" panose="02020603050405020304" pitchFamily="18" charset="0"/>
                <a:cs typeface="Times New Roman" panose="02020603050405020304" pitchFamily="18" charset="0"/>
              </a:rPr>
              <a:t> </a:t>
            </a:r>
            <a:r>
              <a:rPr lang="en-US" altLang="en-US" sz="2000" i="1" dirty="0" err="1">
                <a:solidFill>
                  <a:srgbClr val="0000CC"/>
                </a:solidFill>
                <a:latin typeface="Times New Roman" panose="02020603050405020304" pitchFamily="18" charset="0"/>
                <a:cs typeface="Times New Roman" panose="02020603050405020304" pitchFamily="18" charset="0"/>
              </a:rPr>
              <a:t>Bác</a:t>
            </a:r>
            <a:r>
              <a:rPr lang="en-US" altLang="en-US" sz="2000" i="1" dirty="0">
                <a:solidFill>
                  <a:srgbClr val="0000CC"/>
                </a:solidFill>
                <a:latin typeface="Times New Roman" panose="02020603050405020304" pitchFamily="18" charset="0"/>
                <a:cs typeface="Times New Roman" panose="02020603050405020304" pitchFamily="18" charset="0"/>
              </a:rPr>
              <a:t> </a:t>
            </a:r>
            <a:r>
              <a:rPr lang="en-US" altLang="en-US" sz="2000" i="1" dirty="0" err="1">
                <a:solidFill>
                  <a:srgbClr val="0000CC"/>
                </a:solidFill>
                <a:latin typeface="Times New Roman" panose="02020603050405020304" pitchFamily="18" charset="0"/>
                <a:cs typeface="Times New Roman" panose="02020603050405020304" pitchFamily="18" charset="0"/>
              </a:rPr>
              <a:t>ngủ</a:t>
            </a:r>
            <a:r>
              <a:rPr lang="en-US" altLang="en-US" sz="2000" i="1" dirty="0">
                <a:solidFill>
                  <a:srgbClr val="0000CC"/>
                </a:solidFill>
                <a:latin typeface="Times New Roman" panose="02020603050405020304" pitchFamily="18" charset="0"/>
                <a:cs typeface="Times New Roman" panose="02020603050405020304" pitchFamily="18" charset="0"/>
              </a:rPr>
              <a:t> </a:t>
            </a:r>
            <a:r>
              <a:rPr lang="en-US" altLang="en-US" sz="2000" i="1" dirty="0" err="1">
                <a:solidFill>
                  <a:srgbClr val="0000CC"/>
                </a:solidFill>
                <a:latin typeface="Times New Roman" panose="02020603050405020304" pitchFamily="18" charset="0"/>
                <a:cs typeface="Times New Roman" panose="02020603050405020304" pitchFamily="18" charset="0"/>
              </a:rPr>
              <a:t>Bác</a:t>
            </a:r>
            <a:r>
              <a:rPr lang="en-US" altLang="en-US" sz="2000" i="1" dirty="0">
                <a:solidFill>
                  <a:srgbClr val="0000CC"/>
                </a:solidFill>
                <a:latin typeface="Times New Roman" panose="02020603050405020304" pitchFamily="18" charset="0"/>
                <a:cs typeface="Times New Roman" panose="02020603050405020304" pitchFamily="18" charset="0"/>
              </a:rPr>
              <a:t> </a:t>
            </a:r>
            <a:r>
              <a:rPr lang="en-US" altLang="en-US" sz="2000" i="1" dirty="0" err="1">
                <a:solidFill>
                  <a:srgbClr val="0000CC"/>
                </a:solidFill>
                <a:latin typeface="Times New Roman" panose="02020603050405020304" pitchFamily="18" charset="0"/>
                <a:cs typeface="Times New Roman" panose="02020603050405020304" pitchFamily="18" charset="0"/>
              </a:rPr>
              <a:t>ơi</a:t>
            </a:r>
            <a:r>
              <a:rPr lang="en-US" altLang="en-US" sz="2000" dirty="0">
                <a:solidFill>
                  <a:srgbClr val="0000CC"/>
                </a:solidFill>
                <a:latin typeface="Times New Roman" panose="02020603050405020304" pitchFamily="18" charset="0"/>
                <a:cs typeface="Times New Roman" panose="02020603050405020304" pitchFamily="18" charset="0"/>
              </a:rPr>
              <a:t> !”, “</a:t>
            </a:r>
            <a:r>
              <a:rPr lang="en-US" altLang="en-US" sz="2000" i="1" dirty="0" err="1">
                <a:solidFill>
                  <a:srgbClr val="0000CC"/>
                </a:solidFill>
                <a:latin typeface="Times New Roman" panose="02020603050405020304" pitchFamily="18" charset="0"/>
                <a:cs typeface="Times New Roman" panose="02020603050405020304" pitchFamily="18" charset="0"/>
              </a:rPr>
              <a:t>Bác</a:t>
            </a:r>
            <a:r>
              <a:rPr lang="en-US" altLang="en-US" sz="2000" i="1" dirty="0">
                <a:solidFill>
                  <a:srgbClr val="0000CC"/>
                </a:solidFill>
                <a:latin typeface="Times New Roman" panose="02020603050405020304" pitchFamily="18" charset="0"/>
                <a:cs typeface="Times New Roman" panose="02020603050405020304" pitchFamily="18" charset="0"/>
              </a:rPr>
              <a:t> </a:t>
            </a:r>
            <a:r>
              <a:rPr lang="en-US" altLang="en-US" sz="2000" i="1" dirty="0" err="1">
                <a:solidFill>
                  <a:srgbClr val="0000CC"/>
                </a:solidFill>
                <a:latin typeface="Times New Roman" panose="02020603050405020304" pitchFamily="18" charset="0"/>
                <a:cs typeface="Times New Roman" panose="02020603050405020304" pitchFamily="18" charset="0"/>
              </a:rPr>
              <a:t>ơi</a:t>
            </a:r>
            <a:r>
              <a:rPr lang="en-US" altLang="en-US" sz="2000" i="1" dirty="0">
                <a:solidFill>
                  <a:srgbClr val="0000CC"/>
                </a:solidFill>
                <a:latin typeface="Times New Roman" panose="02020603050405020304" pitchFamily="18" charset="0"/>
                <a:cs typeface="Times New Roman" panose="02020603050405020304" pitchFamily="18" charset="0"/>
              </a:rPr>
              <a:t>! </a:t>
            </a:r>
            <a:r>
              <a:rPr lang="en-US" altLang="en-US" sz="2000" i="1" dirty="0" err="1">
                <a:solidFill>
                  <a:srgbClr val="0000CC"/>
                </a:solidFill>
                <a:latin typeface="Times New Roman" panose="02020603050405020304" pitchFamily="18" charset="0"/>
                <a:cs typeface="Times New Roman" panose="02020603050405020304" pitchFamily="18" charset="0"/>
              </a:rPr>
              <a:t>Mời</a:t>
            </a:r>
            <a:r>
              <a:rPr lang="en-US" altLang="en-US" sz="2000" i="1" dirty="0">
                <a:solidFill>
                  <a:srgbClr val="0000CC"/>
                </a:solidFill>
                <a:latin typeface="Times New Roman" panose="02020603050405020304" pitchFamily="18" charset="0"/>
                <a:cs typeface="Times New Roman" panose="02020603050405020304" pitchFamily="18" charset="0"/>
              </a:rPr>
              <a:t> </a:t>
            </a:r>
            <a:r>
              <a:rPr lang="en-US" altLang="en-US" sz="2000" i="1" dirty="0" err="1">
                <a:solidFill>
                  <a:srgbClr val="0000CC"/>
                </a:solidFill>
                <a:latin typeface="Times New Roman" panose="02020603050405020304" pitchFamily="18" charset="0"/>
                <a:cs typeface="Times New Roman" panose="02020603050405020304" pitchFamily="18" charset="0"/>
              </a:rPr>
              <a:t>Bác</a:t>
            </a:r>
            <a:r>
              <a:rPr lang="en-US" altLang="en-US" sz="2000" i="1" dirty="0">
                <a:solidFill>
                  <a:srgbClr val="0000CC"/>
                </a:solidFill>
                <a:latin typeface="Times New Roman" panose="02020603050405020304" pitchFamily="18" charset="0"/>
                <a:cs typeface="Times New Roman" panose="02020603050405020304" pitchFamily="18" charset="0"/>
              </a:rPr>
              <a:t> </a:t>
            </a:r>
            <a:r>
              <a:rPr lang="en-US" altLang="en-US" sz="2000" i="1" dirty="0" err="1">
                <a:solidFill>
                  <a:srgbClr val="0000CC"/>
                </a:solidFill>
                <a:latin typeface="Times New Roman" panose="02020603050405020304" pitchFamily="18" charset="0"/>
                <a:cs typeface="Times New Roman" panose="02020603050405020304" pitchFamily="18" charset="0"/>
              </a:rPr>
              <a:t>ngủ</a:t>
            </a:r>
            <a:r>
              <a:rPr lang="en-US" altLang="en-US" sz="2000" i="1" dirty="0">
                <a:solidFill>
                  <a:srgbClr val="0000CC"/>
                </a:solidFill>
                <a:latin typeface="Times New Roman" panose="02020603050405020304" pitchFamily="18" charset="0"/>
                <a:cs typeface="Times New Roman" panose="02020603050405020304" pitchFamily="18" charset="0"/>
              </a:rPr>
              <a:t>!” -&gt; </a:t>
            </a:r>
            <a:r>
              <a:rPr lang="en-US" altLang="en-US" sz="2000" dirty="0" err="1">
                <a:solidFill>
                  <a:prstClr val="black"/>
                </a:solidFill>
                <a:latin typeface="Times New Roman" panose="02020603050405020304" pitchFamily="18" charset="0"/>
                <a:cs typeface="Times New Roman" panose="02020603050405020304" pitchFamily="18" charset="0"/>
              </a:rPr>
              <a:t>Từ</a:t>
            </a:r>
            <a:r>
              <a:rPr lang="en-US" altLang="en-US" sz="2000" dirty="0">
                <a:solidFill>
                  <a:prstClr val="black"/>
                </a:solidFill>
                <a:latin typeface="Times New Roman" panose="02020603050405020304" pitchFamily="18" charset="0"/>
                <a:cs typeface="Times New Roman" panose="02020603050405020304" pitchFamily="18" charset="0"/>
              </a:rPr>
              <a:t> </a:t>
            </a:r>
            <a:r>
              <a:rPr lang="en-US" altLang="en-US" sz="2000" dirty="0" err="1">
                <a:solidFill>
                  <a:prstClr val="black"/>
                </a:solidFill>
                <a:latin typeface="Times New Roman" panose="02020603050405020304" pitchFamily="18" charset="0"/>
                <a:cs typeface="Times New Roman" panose="02020603050405020304" pitchFamily="18" charset="0"/>
              </a:rPr>
              <a:t>láy</a:t>
            </a:r>
            <a:r>
              <a:rPr lang="en-US" altLang="en-US" sz="2000" dirty="0">
                <a:solidFill>
                  <a:prstClr val="black"/>
                </a:solidFill>
                <a:latin typeface="Times New Roman" panose="02020603050405020304" pitchFamily="18" charset="0"/>
                <a:cs typeface="Times New Roman" panose="02020603050405020304" pitchFamily="18" charset="0"/>
              </a:rPr>
              <a:t> </a:t>
            </a:r>
            <a:r>
              <a:rPr lang="en-US" altLang="en-US" sz="2000" dirty="0">
                <a:solidFill>
                  <a:srgbClr val="0000CC"/>
                </a:solidFill>
                <a:latin typeface="Times New Roman" panose="02020603050405020304" pitchFamily="18" charset="0"/>
                <a:cs typeface="Times New Roman" panose="02020603050405020304" pitchFamily="18" charset="0"/>
              </a:rPr>
              <a:t>"</a:t>
            </a:r>
            <a:r>
              <a:rPr lang="en-US" altLang="en-US" sz="2000" dirty="0" err="1">
                <a:solidFill>
                  <a:srgbClr val="0000CC"/>
                </a:solidFill>
                <a:latin typeface="Times New Roman" panose="02020603050405020304" pitchFamily="18" charset="0"/>
                <a:cs typeface="Times New Roman" panose="02020603050405020304" pitchFamily="18" charset="0"/>
              </a:rPr>
              <a:t>nằng</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nặc</a:t>
            </a:r>
            <a:r>
              <a:rPr lang="en-US" altLang="en-US" sz="2000" dirty="0">
                <a:solidFill>
                  <a:srgbClr val="0000CC"/>
                </a:solidFill>
                <a:latin typeface="Times New Roman" panose="02020603050405020304" pitchFamily="18" charset="0"/>
                <a:cs typeface="Times New Roman" panose="02020603050405020304" pitchFamily="18" charset="0"/>
              </a:rPr>
              <a:t>”</a:t>
            </a:r>
            <a:r>
              <a:rPr lang="en-US" altLang="en-US" sz="2000" dirty="0">
                <a:solidFill>
                  <a:prstClr val="black"/>
                </a:solidFill>
                <a:latin typeface="Times New Roman" panose="02020603050405020304" pitchFamily="18" charset="0"/>
                <a:cs typeface="Times New Roman" panose="02020603050405020304" pitchFamily="18" charset="0"/>
              </a:rPr>
              <a:t>, </a:t>
            </a:r>
            <a:r>
              <a:rPr lang="en-US" altLang="en-US" sz="2000" dirty="0" err="1">
                <a:solidFill>
                  <a:prstClr val="black"/>
                </a:solidFill>
                <a:latin typeface="Times New Roman" panose="02020603050405020304" pitchFamily="18" charset="0"/>
                <a:cs typeface="Times New Roman" panose="02020603050405020304" pitchFamily="18" charset="0"/>
              </a:rPr>
              <a:t>đảo</a:t>
            </a:r>
            <a:r>
              <a:rPr lang="en-US" altLang="en-US" sz="2000" dirty="0">
                <a:solidFill>
                  <a:prstClr val="black"/>
                </a:solidFill>
                <a:latin typeface="Times New Roman" panose="02020603050405020304" pitchFamily="18" charset="0"/>
                <a:cs typeface="Times New Roman" panose="02020603050405020304" pitchFamily="18" charset="0"/>
              </a:rPr>
              <a:t> </a:t>
            </a:r>
            <a:r>
              <a:rPr lang="en-US" altLang="en-US" sz="2000" dirty="0" err="1">
                <a:solidFill>
                  <a:prstClr val="black"/>
                </a:solidFill>
                <a:latin typeface="Times New Roman" panose="02020603050405020304" pitchFamily="18" charset="0"/>
                <a:cs typeface="Times New Roman" panose="02020603050405020304" pitchFamily="18" charset="0"/>
              </a:rPr>
              <a:t>trật</a:t>
            </a:r>
            <a:r>
              <a:rPr lang="en-US" altLang="en-US" sz="2000" dirty="0">
                <a:solidFill>
                  <a:prstClr val="black"/>
                </a:solidFill>
                <a:latin typeface="Times New Roman" panose="02020603050405020304" pitchFamily="18" charset="0"/>
                <a:cs typeface="Times New Roman" panose="02020603050405020304" pitchFamily="18" charset="0"/>
              </a:rPr>
              <a:t> </a:t>
            </a:r>
            <a:r>
              <a:rPr lang="en-US" altLang="en-US" sz="2000" dirty="0" err="1">
                <a:solidFill>
                  <a:prstClr val="black"/>
                </a:solidFill>
                <a:latin typeface="Times New Roman" panose="02020603050405020304" pitchFamily="18" charset="0"/>
                <a:cs typeface="Times New Roman" panose="02020603050405020304" pitchFamily="18" charset="0"/>
              </a:rPr>
              <a:t>tự</a:t>
            </a:r>
            <a:r>
              <a:rPr lang="en-US" altLang="en-US" sz="2000" dirty="0">
                <a:solidFill>
                  <a:prstClr val="black"/>
                </a:solidFill>
                <a:latin typeface="Times New Roman" panose="02020603050405020304" pitchFamily="18" charset="0"/>
                <a:cs typeface="Times New Roman" panose="02020603050405020304" pitchFamily="18" charset="0"/>
              </a:rPr>
              <a:t> </a:t>
            </a:r>
            <a:r>
              <a:rPr lang="en-US" altLang="en-US" sz="2000" dirty="0" err="1">
                <a:solidFill>
                  <a:prstClr val="black"/>
                </a:solidFill>
                <a:latin typeface="Times New Roman" panose="02020603050405020304" pitchFamily="18" charset="0"/>
                <a:cs typeface="Times New Roman" panose="02020603050405020304" pitchFamily="18" charset="0"/>
              </a:rPr>
              <a:t>ngôn</a:t>
            </a:r>
            <a:r>
              <a:rPr lang="en-US" altLang="en-US" sz="2000" dirty="0">
                <a:solidFill>
                  <a:prstClr val="black"/>
                </a:solidFill>
                <a:latin typeface="Times New Roman" panose="02020603050405020304" pitchFamily="18" charset="0"/>
                <a:cs typeface="Times New Roman" panose="02020603050405020304" pitchFamily="18" charset="0"/>
              </a:rPr>
              <a:t> </a:t>
            </a:r>
            <a:r>
              <a:rPr lang="en-US" altLang="en-US" sz="2000" dirty="0" err="1">
                <a:solidFill>
                  <a:prstClr val="black"/>
                </a:solidFill>
                <a:latin typeface="Times New Roman" panose="02020603050405020304" pitchFamily="18" charset="0"/>
                <a:cs typeface="Times New Roman" panose="02020603050405020304" pitchFamily="18" charset="0"/>
              </a:rPr>
              <a:t>từ</a:t>
            </a:r>
            <a:r>
              <a:rPr lang="en-US" altLang="en-US" sz="2000" dirty="0">
                <a:solidFill>
                  <a:prstClr val="black"/>
                </a:solidFill>
                <a:latin typeface="Times New Roman" panose="02020603050405020304" pitchFamily="18" charset="0"/>
                <a:cs typeface="Times New Roman" panose="02020603050405020304" pitchFamily="18" charset="0"/>
              </a:rPr>
              <a:t>, </a:t>
            </a:r>
            <a:r>
              <a:rPr lang="en-US" altLang="en-US" sz="2000" dirty="0" err="1">
                <a:solidFill>
                  <a:prstClr val="black"/>
                </a:solidFill>
                <a:latin typeface="Times New Roman" panose="02020603050405020304" pitchFamily="18" charset="0"/>
                <a:cs typeface="Times New Roman" panose="02020603050405020304" pitchFamily="18" charset="0"/>
              </a:rPr>
              <a:t>lặp</a:t>
            </a:r>
            <a:r>
              <a:rPr lang="en-US" altLang="en-US" sz="2000" dirty="0">
                <a:solidFill>
                  <a:prstClr val="black"/>
                </a:solidFill>
                <a:latin typeface="Times New Roman" panose="02020603050405020304" pitchFamily="18" charset="0"/>
                <a:cs typeface="Times New Roman" panose="02020603050405020304" pitchFamily="18" charset="0"/>
              </a:rPr>
              <a:t> </a:t>
            </a:r>
            <a:r>
              <a:rPr lang="en-US" altLang="en-US" sz="2000" dirty="0" err="1">
                <a:solidFill>
                  <a:prstClr val="black"/>
                </a:solidFill>
                <a:latin typeface="Times New Roman" panose="02020603050405020304" pitchFamily="18" charset="0"/>
                <a:cs typeface="Times New Roman" panose="02020603050405020304" pitchFamily="18" charset="0"/>
              </a:rPr>
              <a:t>lại</a:t>
            </a:r>
            <a:r>
              <a:rPr lang="en-US" altLang="en-US" sz="2000" dirty="0">
                <a:solidFill>
                  <a:prstClr val="black"/>
                </a:solidFill>
                <a:latin typeface="Times New Roman" panose="02020603050405020304" pitchFamily="18" charset="0"/>
                <a:cs typeface="Times New Roman" panose="02020603050405020304" pitchFamily="18" charset="0"/>
              </a:rPr>
              <a:t> </a:t>
            </a:r>
            <a:r>
              <a:rPr lang="en-US" altLang="en-US" sz="2000" dirty="0" err="1">
                <a:solidFill>
                  <a:prstClr val="black"/>
                </a:solidFill>
                <a:latin typeface="Times New Roman" panose="02020603050405020304" pitchFamily="18" charset="0"/>
                <a:cs typeface="Times New Roman" panose="02020603050405020304" pitchFamily="18" charset="0"/>
              </a:rPr>
              <a:t>các</a:t>
            </a:r>
            <a:r>
              <a:rPr lang="en-US" altLang="en-US" sz="2000" dirty="0">
                <a:solidFill>
                  <a:prstClr val="black"/>
                </a:solidFill>
                <a:latin typeface="Times New Roman" panose="02020603050405020304" pitchFamily="18" charset="0"/>
                <a:cs typeface="Times New Roman" panose="02020603050405020304" pitchFamily="18" charset="0"/>
              </a:rPr>
              <a:t> </a:t>
            </a:r>
            <a:r>
              <a:rPr lang="en-US" altLang="en-US" sz="2000" dirty="0" err="1">
                <a:solidFill>
                  <a:prstClr val="black"/>
                </a:solidFill>
                <a:latin typeface="Times New Roman" panose="02020603050405020304" pitchFamily="18" charset="0"/>
                <a:cs typeface="Times New Roman" panose="02020603050405020304" pitchFamily="18" charset="0"/>
              </a:rPr>
              <a:t>cụm</a:t>
            </a:r>
            <a:r>
              <a:rPr lang="en-US" altLang="en-US" sz="2000" dirty="0">
                <a:solidFill>
                  <a:prstClr val="black"/>
                </a:solidFill>
                <a:latin typeface="Times New Roman" panose="02020603050405020304" pitchFamily="18" charset="0"/>
                <a:cs typeface="Times New Roman" panose="02020603050405020304" pitchFamily="18" charset="0"/>
              </a:rPr>
              <a:t> </a:t>
            </a:r>
            <a:r>
              <a:rPr lang="en-US" altLang="en-US" sz="2000" dirty="0" err="1">
                <a:solidFill>
                  <a:prstClr val="black"/>
                </a:solidFill>
                <a:latin typeface="Times New Roman" panose="02020603050405020304" pitchFamily="18" charset="0"/>
                <a:cs typeface="Times New Roman" panose="02020603050405020304" pitchFamily="18" charset="0"/>
              </a:rPr>
              <a:t>từ</a:t>
            </a:r>
            <a:r>
              <a:rPr lang="en-US" altLang="en-US" sz="2000" dirty="0">
                <a:solidFill>
                  <a:prstClr val="black"/>
                </a:solidFill>
                <a:latin typeface="Times New Roman" panose="02020603050405020304" pitchFamily="18" charset="0"/>
                <a:cs typeface="Times New Roman" panose="02020603050405020304" pitchFamily="18" charset="0"/>
              </a:rPr>
              <a:t> =&gt; </a:t>
            </a:r>
            <a:r>
              <a:rPr lang="en-US" altLang="en-US" sz="2000" dirty="0" err="1">
                <a:solidFill>
                  <a:prstClr val="black"/>
                </a:solidFill>
                <a:latin typeface="Times New Roman" panose="02020603050405020304" pitchFamily="18" charset="0"/>
                <a:cs typeface="Times New Roman" panose="02020603050405020304" pitchFamily="18" charset="0"/>
              </a:rPr>
              <a:t>Diễn</a:t>
            </a:r>
            <a:r>
              <a:rPr lang="en-US" altLang="en-US" sz="2000" dirty="0">
                <a:solidFill>
                  <a:prstClr val="black"/>
                </a:solidFill>
                <a:latin typeface="Times New Roman" panose="02020603050405020304" pitchFamily="18" charset="0"/>
                <a:cs typeface="Times New Roman" panose="02020603050405020304" pitchFamily="18" charset="0"/>
              </a:rPr>
              <a:t> </a:t>
            </a:r>
            <a:r>
              <a:rPr lang="en-US" altLang="en-US" sz="2000" dirty="0" err="1">
                <a:solidFill>
                  <a:prstClr val="black"/>
                </a:solidFill>
                <a:latin typeface="Times New Roman" panose="02020603050405020304" pitchFamily="18" charset="0"/>
                <a:cs typeface="Times New Roman" panose="02020603050405020304" pitchFamily="18" charset="0"/>
              </a:rPr>
              <a:t>tả</a:t>
            </a:r>
            <a:r>
              <a:rPr lang="en-US" altLang="en-US" sz="2000" dirty="0">
                <a:solidFill>
                  <a:prstClr val="black"/>
                </a:solidFill>
                <a:latin typeface="Times New Roman" panose="02020603050405020304" pitchFamily="18" charset="0"/>
                <a:cs typeface="Times New Roman" panose="02020603050405020304" pitchFamily="18" charset="0"/>
              </a:rPr>
              <a:t> </a:t>
            </a:r>
            <a:r>
              <a:rPr lang="en-US" altLang="en-US" sz="2000" dirty="0" err="1">
                <a:solidFill>
                  <a:prstClr val="black"/>
                </a:solidFill>
                <a:latin typeface="Times New Roman" panose="02020603050405020304" pitchFamily="18" charset="0"/>
                <a:cs typeface="Times New Roman" panose="02020603050405020304" pitchFamily="18" charset="0"/>
              </a:rPr>
              <a:t>tăng</a:t>
            </a:r>
            <a:r>
              <a:rPr lang="en-US" altLang="en-US" sz="2000" dirty="0">
                <a:solidFill>
                  <a:prstClr val="black"/>
                </a:solidFill>
                <a:latin typeface="Times New Roman" panose="02020603050405020304" pitchFamily="18" charset="0"/>
                <a:cs typeface="Times New Roman" panose="02020603050405020304" pitchFamily="18" charset="0"/>
              </a:rPr>
              <a:t> </a:t>
            </a:r>
            <a:r>
              <a:rPr lang="en-US" altLang="en-US" sz="2000" dirty="0" err="1">
                <a:solidFill>
                  <a:prstClr val="black"/>
                </a:solidFill>
                <a:latin typeface="Times New Roman" panose="02020603050405020304" pitchFamily="18" charset="0"/>
                <a:cs typeface="Times New Roman" panose="02020603050405020304" pitchFamily="18" charset="0"/>
              </a:rPr>
              <a:t>dần</a:t>
            </a:r>
            <a:r>
              <a:rPr lang="en-US" altLang="en-US" sz="2000" dirty="0">
                <a:solidFill>
                  <a:prstClr val="black"/>
                </a:solidFill>
                <a:latin typeface="Times New Roman" panose="02020603050405020304" pitchFamily="18" charset="0"/>
                <a:cs typeface="Times New Roman" panose="02020603050405020304" pitchFamily="18" charset="0"/>
              </a:rPr>
              <a:t> </a:t>
            </a:r>
            <a:r>
              <a:rPr lang="en-US" altLang="en-US" sz="2000" dirty="0" err="1">
                <a:solidFill>
                  <a:prstClr val="black"/>
                </a:solidFill>
                <a:latin typeface="Times New Roman" panose="02020603050405020304" pitchFamily="18" charset="0"/>
                <a:cs typeface="Times New Roman" panose="02020603050405020304" pitchFamily="18" charset="0"/>
              </a:rPr>
              <a:t>mức</a:t>
            </a:r>
            <a:r>
              <a:rPr lang="en-US" altLang="en-US" sz="2000" dirty="0">
                <a:solidFill>
                  <a:prstClr val="black"/>
                </a:solidFill>
                <a:latin typeface="Times New Roman" panose="02020603050405020304" pitchFamily="18" charset="0"/>
                <a:cs typeface="Times New Roman" panose="02020603050405020304" pitchFamily="18" charset="0"/>
              </a:rPr>
              <a:t> </a:t>
            </a:r>
            <a:r>
              <a:rPr lang="en-US" altLang="en-US" sz="2000" dirty="0" err="1">
                <a:solidFill>
                  <a:prstClr val="black"/>
                </a:solidFill>
                <a:latin typeface="Times New Roman" panose="02020603050405020304" pitchFamily="18" charset="0"/>
                <a:cs typeface="Times New Roman" panose="02020603050405020304" pitchFamily="18" charset="0"/>
              </a:rPr>
              <a:t>độ</a:t>
            </a:r>
            <a:r>
              <a:rPr lang="en-US" altLang="en-US" sz="2000" dirty="0">
                <a:solidFill>
                  <a:prstClr val="black"/>
                </a:solidFill>
                <a:latin typeface="Times New Roman" panose="02020603050405020304" pitchFamily="18" charset="0"/>
                <a:cs typeface="Times New Roman" panose="02020603050405020304" pitchFamily="18" charset="0"/>
              </a:rPr>
              <a:t> </a:t>
            </a:r>
            <a:r>
              <a:rPr lang="en-US" altLang="en-US" sz="2000" dirty="0" err="1">
                <a:solidFill>
                  <a:prstClr val="black"/>
                </a:solidFill>
                <a:latin typeface="Times New Roman" panose="02020603050405020304" pitchFamily="18" charset="0"/>
                <a:cs typeface="Times New Roman" panose="02020603050405020304" pitchFamily="18" charset="0"/>
              </a:rPr>
              <a:t>bồn</a:t>
            </a:r>
            <a:r>
              <a:rPr lang="en-US" altLang="en-US" sz="2000" dirty="0">
                <a:solidFill>
                  <a:prstClr val="black"/>
                </a:solidFill>
                <a:latin typeface="Times New Roman" panose="02020603050405020304" pitchFamily="18" charset="0"/>
                <a:cs typeface="Times New Roman" panose="02020603050405020304" pitchFamily="18" charset="0"/>
              </a:rPr>
              <a:t> </a:t>
            </a:r>
            <a:r>
              <a:rPr lang="en-US" altLang="en-US" sz="2000" dirty="0" err="1">
                <a:solidFill>
                  <a:prstClr val="black"/>
                </a:solidFill>
                <a:latin typeface="Times New Roman" panose="02020603050405020304" pitchFamily="18" charset="0"/>
                <a:cs typeface="Times New Roman" panose="02020603050405020304" pitchFamily="18" charset="0"/>
              </a:rPr>
              <a:t>chồn</a:t>
            </a:r>
            <a:r>
              <a:rPr lang="en-US" altLang="en-US" sz="2000" dirty="0">
                <a:solidFill>
                  <a:prstClr val="black"/>
                </a:solidFill>
                <a:latin typeface="Times New Roman" panose="02020603050405020304" pitchFamily="18" charset="0"/>
                <a:cs typeface="Times New Roman" panose="02020603050405020304" pitchFamily="18" charset="0"/>
              </a:rPr>
              <a:t> lo </a:t>
            </a:r>
            <a:r>
              <a:rPr lang="en-US" altLang="en-US" sz="2000" dirty="0" err="1">
                <a:solidFill>
                  <a:prstClr val="black"/>
                </a:solidFill>
                <a:latin typeface="Times New Roman" panose="02020603050405020304" pitchFamily="18" charset="0"/>
                <a:cs typeface="Times New Roman" panose="02020603050405020304" pitchFamily="18" charset="0"/>
              </a:rPr>
              <a:t>lắng</a:t>
            </a:r>
            <a:r>
              <a:rPr lang="en-US" altLang="en-US" sz="2000" dirty="0">
                <a:solidFill>
                  <a:prstClr val="black"/>
                </a:solidFill>
                <a:latin typeface="Times New Roman" panose="02020603050405020304" pitchFamily="18" charset="0"/>
                <a:cs typeface="Times New Roman" panose="02020603050405020304" pitchFamily="18" charset="0"/>
              </a:rPr>
              <a:t> </a:t>
            </a:r>
            <a:r>
              <a:rPr lang="en-US" altLang="en-US" sz="2000" dirty="0" err="1">
                <a:solidFill>
                  <a:prstClr val="black"/>
                </a:solidFill>
                <a:latin typeface="Times New Roman" panose="02020603050405020304" pitchFamily="18" charset="0"/>
                <a:cs typeface="Times New Roman" panose="02020603050405020304" pitchFamily="18" charset="0"/>
              </a:rPr>
              <a:t>cho</a:t>
            </a:r>
            <a:r>
              <a:rPr lang="en-US" altLang="en-US" sz="2000" dirty="0">
                <a:solidFill>
                  <a:prstClr val="black"/>
                </a:solidFill>
                <a:latin typeface="Times New Roman" panose="02020603050405020304" pitchFamily="18" charset="0"/>
                <a:cs typeface="Times New Roman" panose="02020603050405020304" pitchFamily="18" charset="0"/>
              </a:rPr>
              <a:t> </a:t>
            </a:r>
            <a:r>
              <a:rPr lang="en-US" altLang="en-US" sz="2000" dirty="0" err="1">
                <a:solidFill>
                  <a:prstClr val="black"/>
                </a:solidFill>
                <a:latin typeface="Times New Roman" panose="02020603050405020304" pitchFamily="18" charset="0"/>
                <a:cs typeface="Times New Roman" panose="02020603050405020304" pitchFamily="18" charset="0"/>
              </a:rPr>
              <a:t>sức</a:t>
            </a:r>
            <a:r>
              <a:rPr lang="en-US" altLang="en-US" sz="2000" dirty="0">
                <a:solidFill>
                  <a:prstClr val="black"/>
                </a:solidFill>
                <a:latin typeface="Times New Roman" panose="02020603050405020304" pitchFamily="18" charset="0"/>
                <a:cs typeface="Times New Roman" panose="02020603050405020304" pitchFamily="18" charset="0"/>
              </a:rPr>
              <a:t> </a:t>
            </a:r>
            <a:r>
              <a:rPr lang="en-US" altLang="en-US" sz="2000" dirty="0" err="1">
                <a:solidFill>
                  <a:prstClr val="black"/>
                </a:solidFill>
                <a:latin typeface="Times New Roman" panose="02020603050405020304" pitchFamily="18" charset="0"/>
                <a:cs typeface="Times New Roman" panose="02020603050405020304" pitchFamily="18" charset="0"/>
              </a:rPr>
              <a:t>khoẻ</a:t>
            </a:r>
            <a:r>
              <a:rPr lang="en-US" altLang="en-US" sz="2000" dirty="0">
                <a:solidFill>
                  <a:prstClr val="black"/>
                </a:solidFill>
                <a:latin typeface="Times New Roman" panose="02020603050405020304" pitchFamily="18" charset="0"/>
                <a:cs typeface="Times New Roman" panose="02020603050405020304" pitchFamily="18" charset="0"/>
              </a:rPr>
              <a:t> </a:t>
            </a:r>
            <a:r>
              <a:rPr lang="en-US" altLang="en-US" sz="2000" dirty="0" err="1">
                <a:solidFill>
                  <a:prstClr val="black"/>
                </a:solidFill>
                <a:latin typeface="Times New Roman" panose="02020603050405020304" pitchFamily="18" charset="0"/>
                <a:cs typeface="Times New Roman" panose="02020603050405020304" pitchFamily="18" charset="0"/>
              </a:rPr>
              <a:t>của</a:t>
            </a:r>
            <a:r>
              <a:rPr lang="en-US" altLang="en-US" sz="2000" dirty="0">
                <a:solidFill>
                  <a:prstClr val="black"/>
                </a:solidFill>
                <a:latin typeface="Times New Roman" panose="02020603050405020304" pitchFamily="18" charset="0"/>
                <a:cs typeface="Times New Roman" panose="02020603050405020304" pitchFamily="18" charset="0"/>
              </a:rPr>
              <a:t> </a:t>
            </a:r>
            <a:r>
              <a:rPr lang="en-US" altLang="en-US" sz="2000" dirty="0" err="1">
                <a:solidFill>
                  <a:prstClr val="black"/>
                </a:solidFill>
                <a:latin typeface="Times New Roman" panose="02020603050405020304" pitchFamily="18" charset="0"/>
                <a:cs typeface="Times New Roman" panose="02020603050405020304" pitchFamily="18" charset="0"/>
              </a:rPr>
              <a:t>Bác</a:t>
            </a:r>
            <a:r>
              <a:rPr lang="en-US" altLang="en-US" sz="2000" dirty="0">
                <a:solidFill>
                  <a:prstClr val="black"/>
                </a:solidFill>
                <a:latin typeface="Times New Roman" panose="02020603050405020304" pitchFamily="18" charset="0"/>
                <a:cs typeface="Times New Roman" panose="02020603050405020304" pitchFamily="18" charset="0"/>
              </a:rPr>
              <a:t>. </a:t>
            </a:r>
            <a:r>
              <a:rPr lang="en-US" altLang="en-US" sz="2000" dirty="0" err="1">
                <a:solidFill>
                  <a:prstClr val="black"/>
                </a:solidFill>
                <a:latin typeface="Times New Roman" panose="02020603050405020304" pitchFamily="18" charset="0"/>
                <a:cs typeface="Times New Roman" panose="02020603050405020304" pitchFamily="18" charset="0"/>
              </a:rPr>
              <a:t>Tình</a:t>
            </a:r>
            <a:r>
              <a:rPr lang="en-US" altLang="en-US" sz="2000" dirty="0">
                <a:solidFill>
                  <a:prstClr val="black"/>
                </a:solidFill>
                <a:latin typeface="Times New Roman" panose="02020603050405020304" pitchFamily="18" charset="0"/>
                <a:cs typeface="Times New Roman" panose="02020603050405020304" pitchFamily="18" charset="0"/>
              </a:rPr>
              <a:t> </a:t>
            </a:r>
            <a:r>
              <a:rPr lang="en-US" altLang="en-US" sz="2000" dirty="0" err="1">
                <a:solidFill>
                  <a:prstClr val="black"/>
                </a:solidFill>
                <a:latin typeface="Times New Roman" panose="02020603050405020304" pitchFamily="18" charset="0"/>
                <a:cs typeface="Times New Roman" panose="02020603050405020304" pitchFamily="18" charset="0"/>
              </a:rPr>
              <a:t>thương</a:t>
            </a:r>
            <a:r>
              <a:rPr lang="en-US" altLang="en-US" sz="2000" dirty="0">
                <a:solidFill>
                  <a:prstClr val="black"/>
                </a:solidFill>
                <a:latin typeface="Times New Roman" panose="02020603050405020304" pitchFamily="18" charset="0"/>
                <a:cs typeface="Times New Roman" panose="02020603050405020304" pitchFamily="18" charset="0"/>
              </a:rPr>
              <a:t> </a:t>
            </a:r>
            <a:r>
              <a:rPr lang="en-US" altLang="en-US" sz="2000" dirty="0" err="1">
                <a:solidFill>
                  <a:prstClr val="black"/>
                </a:solidFill>
                <a:latin typeface="Times New Roman" panose="02020603050405020304" pitchFamily="18" charset="0"/>
                <a:cs typeface="Times New Roman" panose="02020603050405020304" pitchFamily="18" charset="0"/>
              </a:rPr>
              <a:t>Bác</a:t>
            </a:r>
            <a:r>
              <a:rPr lang="en-US" altLang="en-US" sz="2000" dirty="0">
                <a:solidFill>
                  <a:prstClr val="black"/>
                </a:solidFill>
                <a:latin typeface="Times New Roman" panose="02020603050405020304" pitchFamily="18" charset="0"/>
                <a:cs typeface="Times New Roman" panose="02020603050405020304" pitchFamily="18" charset="0"/>
              </a:rPr>
              <a:t> </a:t>
            </a:r>
            <a:r>
              <a:rPr lang="en-US" altLang="en-US" sz="2000" dirty="0" err="1">
                <a:solidFill>
                  <a:prstClr val="black"/>
                </a:solidFill>
                <a:latin typeface="Times New Roman" panose="02020603050405020304" pitchFamily="18" charset="0"/>
                <a:cs typeface="Times New Roman" panose="02020603050405020304" pitchFamily="18" charset="0"/>
              </a:rPr>
              <a:t>dâng</a:t>
            </a:r>
            <a:r>
              <a:rPr lang="en-US" altLang="en-US" sz="2000" dirty="0">
                <a:solidFill>
                  <a:prstClr val="black"/>
                </a:solidFill>
                <a:latin typeface="Times New Roman" panose="02020603050405020304" pitchFamily="18" charset="0"/>
                <a:cs typeface="Times New Roman" panose="02020603050405020304" pitchFamily="18" charset="0"/>
              </a:rPr>
              <a:t> </a:t>
            </a:r>
            <a:r>
              <a:rPr lang="en-US" altLang="en-US" sz="2000" dirty="0" err="1">
                <a:solidFill>
                  <a:prstClr val="black"/>
                </a:solidFill>
                <a:latin typeface="Times New Roman" panose="02020603050405020304" pitchFamily="18" charset="0"/>
                <a:cs typeface="Times New Roman" panose="02020603050405020304" pitchFamily="18" charset="0"/>
              </a:rPr>
              <a:t>lên</a:t>
            </a:r>
            <a:r>
              <a:rPr lang="en-US" altLang="en-US" sz="2000" dirty="0">
                <a:solidFill>
                  <a:prstClr val="black"/>
                </a:solidFill>
                <a:latin typeface="Times New Roman" panose="02020603050405020304" pitchFamily="18" charset="0"/>
                <a:cs typeface="Times New Roman" panose="02020603050405020304" pitchFamily="18" charset="0"/>
              </a:rPr>
              <a:t> </a:t>
            </a:r>
            <a:r>
              <a:rPr lang="en-US" altLang="en-US" sz="2000" dirty="0" err="1">
                <a:solidFill>
                  <a:prstClr val="black"/>
                </a:solidFill>
                <a:latin typeface="Times New Roman" panose="02020603050405020304" pitchFamily="18" charset="0"/>
                <a:cs typeface="Times New Roman" panose="02020603050405020304" pitchFamily="18" charset="0"/>
              </a:rPr>
              <a:t>đến</a:t>
            </a:r>
            <a:r>
              <a:rPr lang="en-US" altLang="en-US" sz="2000" dirty="0">
                <a:solidFill>
                  <a:prstClr val="black"/>
                </a:solidFill>
                <a:latin typeface="Times New Roman" panose="02020603050405020304" pitchFamily="18" charset="0"/>
                <a:cs typeface="Times New Roman" panose="02020603050405020304" pitchFamily="18" charset="0"/>
              </a:rPr>
              <a:t> </a:t>
            </a:r>
            <a:r>
              <a:rPr lang="en-US" altLang="en-US" sz="2000" dirty="0" err="1">
                <a:solidFill>
                  <a:prstClr val="black"/>
                </a:solidFill>
                <a:latin typeface="Times New Roman" panose="02020603050405020304" pitchFamily="18" charset="0"/>
                <a:cs typeface="Times New Roman" panose="02020603050405020304" pitchFamily="18" charset="0"/>
              </a:rPr>
              <a:t>đỉnh</a:t>
            </a:r>
            <a:r>
              <a:rPr lang="en-US" altLang="en-US" sz="2000" dirty="0">
                <a:solidFill>
                  <a:prstClr val="black"/>
                </a:solidFill>
                <a:latin typeface="Times New Roman" panose="02020603050405020304" pitchFamily="18" charset="0"/>
                <a:cs typeface="Times New Roman" panose="02020603050405020304" pitchFamily="18" charset="0"/>
              </a:rPr>
              <a:t> </a:t>
            </a:r>
            <a:r>
              <a:rPr lang="en-US" altLang="en-US" sz="2000" dirty="0" err="1">
                <a:solidFill>
                  <a:prstClr val="black"/>
                </a:solidFill>
                <a:latin typeface="Times New Roman" panose="02020603050405020304" pitchFamily="18" charset="0"/>
                <a:cs typeface="Times New Roman" panose="02020603050405020304" pitchFamily="18" charset="0"/>
              </a:rPr>
              <a:t>điểm</a:t>
            </a:r>
            <a:r>
              <a:rPr lang="en-US" altLang="en-US" sz="2000" dirty="0" smtClean="0">
                <a:solidFill>
                  <a:prstClr val="black"/>
                </a:solidFill>
                <a:latin typeface="Times New Roman" panose="02020603050405020304" pitchFamily="18" charset="0"/>
                <a:cs typeface="Times New Roman" panose="02020603050405020304" pitchFamily="18" charset="0"/>
              </a:rPr>
              <a:t>.</a:t>
            </a:r>
          </a:p>
          <a:p>
            <a:pPr fontAlgn="base">
              <a:spcBef>
                <a:spcPct val="0"/>
              </a:spcBef>
              <a:spcAft>
                <a:spcPct val="0"/>
              </a:spcAft>
            </a:pPr>
            <a:r>
              <a:rPr lang="en-US" altLang="en-US" sz="2000" b="1"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r>
              <a:rPr lang="en-US" altLang="en-US" sz="20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000" dirty="0" err="1">
                <a:solidFill>
                  <a:prstClr val="black"/>
                </a:solidFill>
                <a:latin typeface="Times New Roman" panose="02020603050405020304" pitchFamily="18" charset="0"/>
                <a:cs typeface="Times New Roman" panose="02020603050405020304" pitchFamily="18" charset="0"/>
              </a:rPr>
              <a:t>Niềm</a:t>
            </a:r>
            <a:r>
              <a:rPr lang="en-US" altLang="en-US" sz="2000" dirty="0">
                <a:solidFill>
                  <a:prstClr val="black"/>
                </a:solidFill>
                <a:latin typeface="Times New Roman" panose="02020603050405020304" pitchFamily="18" charset="0"/>
                <a:cs typeface="Times New Roman" panose="02020603050405020304" pitchFamily="18" charset="0"/>
              </a:rPr>
              <a:t> </a:t>
            </a:r>
            <a:r>
              <a:rPr lang="en-US" altLang="en-US" sz="2000" dirty="0" err="1">
                <a:solidFill>
                  <a:prstClr val="black"/>
                </a:solidFill>
                <a:latin typeface="Times New Roman" panose="02020603050405020304" pitchFamily="18" charset="0"/>
                <a:cs typeface="Times New Roman" panose="02020603050405020304" pitchFamily="18" charset="0"/>
              </a:rPr>
              <a:t>vui</a:t>
            </a:r>
            <a:r>
              <a:rPr lang="en-US" altLang="en-US" sz="2000" dirty="0">
                <a:solidFill>
                  <a:prstClr val="black"/>
                </a:solidFill>
                <a:latin typeface="Times New Roman" panose="02020603050405020304" pitchFamily="18" charset="0"/>
                <a:cs typeface="Times New Roman" panose="02020603050405020304" pitchFamily="18" charset="0"/>
              </a:rPr>
              <a:t> </a:t>
            </a:r>
            <a:r>
              <a:rPr lang="en-US" altLang="en-US" sz="2000" dirty="0" err="1">
                <a:solidFill>
                  <a:prstClr val="black"/>
                </a:solidFill>
                <a:latin typeface="Times New Roman" panose="02020603050405020304" pitchFamily="18" charset="0"/>
                <a:cs typeface="Times New Roman" panose="02020603050405020304" pitchFamily="18" charset="0"/>
              </a:rPr>
              <a:t>của</a:t>
            </a:r>
            <a:r>
              <a:rPr lang="en-US" altLang="en-US" sz="2000" dirty="0">
                <a:solidFill>
                  <a:prstClr val="black"/>
                </a:solidFill>
                <a:latin typeface="Times New Roman" panose="02020603050405020304" pitchFamily="18" charset="0"/>
                <a:cs typeface="Times New Roman" panose="02020603050405020304" pitchFamily="18" charset="0"/>
              </a:rPr>
              <a:t> </a:t>
            </a:r>
            <a:r>
              <a:rPr lang="en-US" altLang="en-US" sz="2000" dirty="0" err="1">
                <a:solidFill>
                  <a:prstClr val="black"/>
                </a:solidFill>
                <a:latin typeface="Times New Roman" panose="02020603050405020304" pitchFamily="18" charset="0"/>
                <a:cs typeface="Times New Roman" panose="02020603050405020304" pitchFamily="18" charset="0"/>
              </a:rPr>
              <a:t>anh</a:t>
            </a:r>
            <a:r>
              <a:rPr lang="en-US" altLang="en-US" sz="2000" dirty="0">
                <a:solidFill>
                  <a:prstClr val="black"/>
                </a:solidFill>
                <a:latin typeface="Times New Roman" panose="02020603050405020304" pitchFamily="18" charset="0"/>
                <a:cs typeface="Times New Roman" panose="02020603050405020304" pitchFamily="18" charset="0"/>
              </a:rPr>
              <a:t> </a:t>
            </a:r>
            <a:r>
              <a:rPr lang="en-US" altLang="en-US" sz="2000" dirty="0" err="1">
                <a:solidFill>
                  <a:prstClr val="black"/>
                </a:solidFill>
                <a:latin typeface="Times New Roman" panose="02020603050405020304" pitchFamily="18" charset="0"/>
                <a:cs typeface="Times New Roman" panose="02020603050405020304" pitchFamily="18" charset="0"/>
              </a:rPr>
              <a:t>đội</a:t>
            </a:r>
            <a:r>
              <a:rPr lang="en-US" altLang="en-US" sz="2000" dirty="0">
                <a:solidFill>
                  <a:prstClr val="black"/>
                </a:solidFill>
                <a:latin typeface="Times New Roman" panose="02020603050405020304" pitchFamily="18" charset="0"/>
                <a:cs typeface="Times New Roman" panose="02020603050405020304" pitchFamily="18" charset="0"/>
              </a:rPr>
              <a:t> </a:t>
            </a:r>
            <a:r>
              <a:rPr lang="en-US" altLang="en-US" sz="2000" dirty="0" err="1">
                <a:solidFill>
                  <a:prstClr val="black"/>
                </a:solidFill>
                <a:latin typeface="Times New Roman" panose="02020603050405020304" pitchFamily="18" charset="0"/>
                <a:cs typeface="Times New Roman" panose="02020603050405020304" pitchFamily="18" charset="0"/>
              </a:rPr>
              <a:t>viên</a:t>
            </a:r>
            <a:r>
              <a:rPr lang="en-US" altLang="en-US" sz="2000" dirty="0">
                <a:solidFill>
                  <a:prstClr val="black"/>
                </a:solidFill>
                <a:latin typeface="Times New Roman" panose="02020603050405020304" pitchFamily="18" charset="0"/>
                <a:cs typeface="Times New Roman" panose="02020603050405020304" pitchFamily="18" charset="0"/>
              </a:rPr>
              <a:t> </a:t>
            </a:r>
            <a:r>
              <a:rPr lang="en-US" altLang="en-US" sz="2000" dirty="0" err="1">
                <a:solidFill>
                  <a:prstClr val="black"/>
                </a:solidFill>
                <a:latin typeface="Times New Roman" panose="02020603050405020304" pitchFamily="18" charset="0"/>
                <a:cs typeface="Times New Roman" panose="02020603050405020304" pitchFamily="18" charset="0"/>
              </a:rPr>
              <a:t>khi</a:t>
            </a:r>
            <a:r>
              <a:rPr lang="en-US" altLang="en-US" sz="2000" dirty="0">
                <a:solidFill>
                  <a:prstClr val="black"/>
                </a:solidFill>
                <a:latin typeface="Times New Roman" panose="02020603050405020304" pitchFamily="18" charset="0"/>
                <a:cs typeface="Times New Roman" panose="02020603050405020304" pitchFamily="18" charset="0"/>
              </a:rPr>
              <a:t> </a:t>
            </a:r>
            <a:r>
              <a:rPr lang="en-US" altLang="en-US" sz="2000" dirty="0" err="1">
                <a:solidFill>
                  <a:prstClr val="black"/>
                </a:solidFill>
                <a:latin typeface="Times New Roman" panose="02020603050405020304" pitchFamily="18" charset="0"/>
                <a:cs typeface="Times New Roman" panose="02020603050405020304" pitchFamily="18" charset="0"/>
              </a:rPr>
              <a:t>hiểu</a:t>
            </a:r>
            <a:r>
              <a:rPr lang="en-US" altLang="en-US" sz="2000" dirty="0">
                <a:solidFill>
                  <a:prstClr val="black"/>
                </a:solidFill>
                <a:latin typeface="Times New Roman" panose="02020603050405020304" pitchFamily="18" charset="0"/>
                <a:cs typeface="Times New Roman" panose="02020603050405020304" pitchFamily="18" charset="0"/>
              </a:rPr>
              <a:t> </a:t>
            </a:r>
            <a:r>
              <a:rPr lang="en-US" altLang="en-US" sz="2000" dirty="0" err="1">
                <a:solidFill>
                  <a:prstClr val="black"/>
                </a:solidFill>
                <a:latin typeface="Times New Roman" panose="02020603050405020304" pitchFamily="18" charset="0"/>
                <a:cs typeface="Times New Roman" panose="02020603050405020304" pitchFamily="18" charset="0"/>
              </a:rPr>
              <a:t>được</a:t>
            </a:r>
            <a:r>
              <a:rPr lang="en-US" altLang="en-US" sz="2000" dirty="0">
                <a:solidFill>
                  <a:prstClr val="black"/>
                </a:solidFill>
                <a:latin typeface="Times New Roman" panose="02020603050405020304" pitchFamily="18" charset="0"/>
                <a:cs typeface="Times New Roman" panose="02020603050405020304" pitchFamily="18" charset="0"/>
              </a:rPr>
              <a:t> </a:t>
            </a:r>
            <a:r>
              <a:rPr lang="en-US" altLang="en-US" sz="2000" dirty="0" err="1">
                <a:solidFill>
                  <a:prstClr val="black"/>
                </a:solidFill>
                <a:latin typeface="Times New Roman" panose="02020603050405020304" pitchFamily="18" charset="0"/>
                <a:cs typeface="Times New Roman" panose="02020603050405020304" pitchFamily="18" charset="0"/>
              </a:rPr>
              <a:t>tấm</a:t>
            </a:r>
            <a:r>
              <a:rPr lang="en-US" altLang="en-US" sz="2000" dirty="0">
                <a:solidFill>
                  <a:prstClr val="black"/>
                </a:solidFill>
                <a:latin typeface="Times New Roman" panose="02020603050405020304" pitchFamily="18" charset="0"/>
                <a:cs typeface="Times New Roman" panose="02020603050405020304" pitchFamily="18" charset="0"/>
              </a:rPr>
              <a:t> </a:t>
            </a:r>
            <a:r>
              <a:rPr lang="en-US" altLang="en-US" sz="2000" dirty="0" err="1">
                <a:solidFill>
                  <a:prstClr val="black"/>
                </a:solidFill>
                <a:latin typeface="Times New Roman" panose="02020603050405020304" pitchFamily="18" charset="0"/>
                <a:cs typeface="Times New Roman" panose="02020603050405020304" pitchFamily="18" charset="0"/>
              </a:rPr>
              <a:t>lòng</a:t>
            </a:r>
            <a:r>
              <a:rPr lang="en-US" altLang="en-US" sz="2000" dirty="0">
                <a:solidFill>
                  <a:prstClr val="black"/>
                </a:solidFill>
                <a:latin typeface="Times New Roman" panose="02020603050405020304" pitchFamily="18" charset="0"/>
                <a:cs typeface="Times New Roman" panose="02020603050405020304" pitchFamily="18" charset="0"/>
              </a:rPr>
              <a:t> </a:t>
            </a:r>
            <a:r>
              <a:rPr lang="en-US" altLang="en-US" sz="2000" dirty="0" err="1">
                <a:solidFill>
                  <a:prstClr val="black"/>
                </a:solidFill>
                <a:latin typeface="Times New Roman" panose="02020603050405020304" pitchFamily="18" charset="0"/>
                <a:cs typeface="Times New Roman" panose="02020603050405020304" pitchFamily="18" charset="0"/>
              </a:rPr>
              <a:t>mênh</a:t>
            </a:r>
            <a:r>
              <a:rPr lang="en-US" altLang="en-US" sz="2000" dirty="0">
                <a:solidFill>
                  <a:prstClr val="black"/>
                </a:solidFill>
                <a:latin typeface="Times New Roman" panose="02020603050405020304" pitchFamily="18" charset="0"/>
                <a:cs typeface="Times New Roman" panose="02020603050405020304" pitchFamily="18" charset="0"/>
              </a:rPr>
              <a:t> </a:t>
            </a:r>
            <a:r>
              <a:rPr lang="en-US" altLang="en-US" sz="2000" dirty="0" err="1">
                <a:solidFill>
                  <a:prstClr val="black"/>
                </a:solidFill>
                <a:latin typeface="Times New Roman" panose="02020603050405020304" pitchFamily="18" charset="0"/>
                <a:cs typeface="Times New Roman" panose="02020603050405020304" pitchFamily="18" charset="0"/>
              </a:rPr>
              <a:t>mông</a:t>
            </a:r>
            <a:r>
              <a:rPr lang="en-US" altLang="en-US" sz="2000" dirty="0">
                <a:solidFill>
                  <a:prstClr val="black"/>
                </a:solidFill>
                <a:latin typeface="Times New Roman" panose="02020603050405020304" pitchFamily="18" charset="0"/>
                <a:cs typeface="Times New Roman" panose="02020603050405020304" pitchFamily="18" charset="0"/>
              </a:rPr>
              <a:t>, </a:t>
            </a:r>
            <a:r>
              <a:rPr lang="en-US" altLang="en-US" sz="2000" dirty="0" err="1">
                <a:solidFill>
                  <a:prstClr val="black"/>
                </a:solidFill>
                <a:latin typeface="Times New Roman" panose="02020603050405020304" pitchFamily="18" charset="0"/>
                <a:cs typeface="Times New Roman" panose="02020603050405020304" pitchFamily="18" charset="0"/>
              </a:rPr>
              <a:t>tình</a:t>
            </a:r>
            <a:r>
              <a:rPr lang="en-US" altLang="en-US" sz="2000" dirty="0">
                <a:solidFill>
                  <a:prstClr val="black"/>
                </a:solidFill>
                <a:latin typeface="Times New Roman" panose="02020603050405020304" pitchFamily="18" charset="0"/>
                <a:cs typeface="Times New Roman" panose="02020603050405020304" pitchFamily="18" charset="0"/>
              </a:rPr>
              <a:t> </a:t>
            </a:r>
            <a:r>
              <a:rPr lang="en-US" altLang="en-US" sz="2000" dirty="0" err="1">
                <a:solidFill>
                  <a:prstClr val="black"/>
                </a:solidFill>
                <a:latin typeface="Times New Roman" panose="02020603050405020304" pitchFamily="18" charset="0"/>
                <a:cs typeface="Times New Roman" panose="02020603050405020304" pitchFamily="18" charset="0"/>
              </a:rPr>
              <a:t>thương</a:t>
            </a:r>
            <a:r>
              <a:rPr lang="en-US" altLang="en-US" sz="2000" dirty="0">
                <a:solidFill>
                  <a:prstClr val="black"/>
                </a:solidFill>
                <a:latin typeface="Times New Roman" panose="02020603050405020304" pitchFamily="18" charset="0"/>
                <a:cs typeface="Times New Roman" panose="02020603050405020304" pitchFamily="18" charset="0"/>
              </a:rPr>
              <a:t>, </a:t>
            </a:r>
            <a:r>
              <a:rPr lang="en-US" altLang="en-US" sz="2000" dirty="0" err="1">
                <a:solidFill>
                  <a:prstClr val="black"/>
                </a:solidFill>
                <a:latin typeface="Times New Roman" panose="02020603050405020304" pitchFamily="18" charset="0"/>
                <a:cs typeface="Times New Roman" panose="02020603050405020304" pitchFamily="18" charset="0"/>
              </a:rPr>
              <a:t>đạo</a:t>
            </a:r>
            <a:r>
              <a:rPr lang="en-US" altLang="en-US" sz="2000" dirty="0">
                <a:solidFill>
                  <a:prstClr val="black"/>
                </a:solidFill>
                <a:latin typeface="Times New Roman" panose="02020603050405020304" pitchFamily="18" charset="0"/>
                <a:cs typeface="Times New Roman" panose="02020603050405020304" pitchFamily="18" charset="0"/>
              </a:rPr>
              <a:t> </a:t>
            </a:r>
            <a:r>
              <a:rPr lang="en-US" altLang="en-US" sz="2000" dirty="0" err="1">
                <a:solidFill>
                  <a:prstClr val="black"/>
                </a:solidFill>
                <a:latin typeface="Times New Roman" panose="02020603050405020304" pitchFamily="18" charset="0"/>
                <a:cs typeface="Times New Roman" panose="02020603050405020304" pitchFamily="18" charset="0"/>
              </a:rPr>
              <a:t>đức</a:t>
            </a:r>
            <a:r>
              <a:rPr lang="en-US" altLang="en-US" sz="2000" dirty="0">
                <a:solidFill>
                  <a:prstClr val="black"/>
                </a:solidFill>
                <a:latin typeface="Times New Roman" panose="02020603050405020304" pitchFamily="18" charset="0"/>
                <a:cs typeface="Times New Roman" panose="02020603050405020304" pitchFamily="18" charset="0"/>
              </a:rPr>
              <a:t> </a:t>
            </a:r>
            <a:r>
              <a:rPr lang="en-US" altLang="en-US" sz="2000" dirty="0" err="1">
                <a:solidFill>
                  <a:prstClr val="black"/>
                </a:solidFill>
                <a:latin typeface="Times New Roman" panose="02020603050405020304" pitchFamily="18" charset="0"/>
                <a:cs typeface="Times New Roman" panose="02020603050405020304" pitchFamily="18" charset="0"/>
              </a:rPr>
              <a:t>cao</a:t>
            </a:r>
            <a:r>
              <a:rPr lang="en-US" altLang="en-US" sz="2000" dirty="0">
                <a:solidFill>
                  <a:prstClr val="black"/>
                </a:solidFill>
                <a:latin typeface="Times New Roman" panose="02020603050405020304" pitchFamily="18" charset="0"/>
                <a:cs typeface="Times New Roman" panose="02020603050405020304" pitchFamily="18" charset="0"/>
              </a:rPr>
              <a:t> </a:t>
            </a:r>
            <a:r>
              <a:rPr lang="en-US" altLang="en-US" sz="2000" dirty="0" err="1">
                <a:solidFill>
                  <a:prstClr val="black"/>
                </a:solidFill>
                <a:latin typeface="Times New Roman" panose="02020603050405020304" pitchFamily="18" charset="0"/>
                <a:cs typeface="Times New Roman" panose="02020603050405020304" pitchFamily="18" charset="0"/>
              </a:rPr>
              <a:t>cả</a:t>
            </a:r>
            <a:r>
              <a:rPr lang="en-US" altLang="en-US" sz="2000" dirty="0">
                <a:solidFill>
                  <a:prstClr val="black"/>
                </a:solidFill>
                <a:latin typeface="Times New Roman" panose="02020603050405020304" pitchFamily="18" charset="0"/>
                <a:cs typeface="Times New Roman" panose="02020603050405020304" pitchFamily="18" charset="0"/>
              </a:rPr>
              <a:t> </a:t>
            </a:r>
            <a:r>
              <a:rPr lang="en-US" altLang="en-US" sz="2000" dirty="0" err="1">
                <a:solidFill>
                  <a:prstClr val="black"/>
                </a:solidFill>
                <a:latin typeface="Times New Roman" panose="02020603050405020304" pitchFamily="18" charset="0"/>
                <a:cs typeface="Times New Roman" panose="02020603050405020304" pitchFamily="18" charset="0"/>
              </a:rPr>
              <a:t>và</a:t>
            </a:r>
            <a:r>
              <a:rPr lang="en-US" altLang="en-US" sz="2000" dirty="0">
                <a:solidFill>
                  <a:prstClr val="black"/>
                </a:solidFill>
                <a:latin typeface="Times New Roman" panose="02020603050405020304" pitchFamily="18" charset="0"/>
                <a:cs typeface="Times New Roman" panose="02020603050405020304" pitchFamily="18" charset="0"/>
              </a:rPr>
              <a:t> </a:t>
            </a:r>
            <a:r>
              <a:rPr lang="en-US" altLang="en-US" sz="2000" dirty="0" err="1">
                <a:solidFill>
                  <a:prstClr val="black"/>
                </a:solidFill>
                <a:latin typeface="Times New Roman" panose="02020603050405020304" pitchFamily="18" charset="0"/>
                <a:cs typeface="Times New Roman" panose="02020603050405020304" pitchFamily="18" charset="0"/>
              </a:rPr>
              <a:t>sự</a:t>
            </a:r>
            <a:r>
              <a:rPr lang="en-US" altLang="en-US" sz="2000" dirty="0">
                <a:solidFill>
                  <a:prstClr val="black"/>
                </a:solidFill>
                <a:latin typeface="Times New Roman" panose="02020603050405020304" pitchFamily="18" charset="0"/>
                <a:cs typeface="Times New Roman" panose="02020603050405020304" pitchFamily="18" charset="0"/>
              </a:rPr>
              <a:t> </a:t>
            </a:r>
            <a:r>
              <a:rPr lang="en-US" altLang="en-US" sz="2000" dirty="0" err="1">
                <a:solidFill>
                  <a:prstClr val="black"/>
                </a:solidFill>
                <a:latin typeface="Times New Roman" panose="02020603050405020304" pitchFamily="18" charset="0"/>
                <a:cs typeface="Times New Roman" panose="02020603050405020304" pitchFamily="18" charset="0"/>
              </a:rPr>
              <a:t>vĩ</a:t>
            </a:r>
            <a:r>
              <a:rPr lang="en-US" altLang="en-US" sz="2000" dirty="0">
                <a:solidFill>
                  <a:prstClr val="black"/>
                </a:solidFill>
                <a:latin typeface="Times New Roman" panose="02020603050405020304" pitchFamily="18" charset="0"/>
                <a:cs typeface="Times New Roman" panose="02020603050405020304" pitchFamily="18" charset="0"/>
              </a:rPr>
              <a:t> </a:t>
            </a:r>
            <a:r>
              <a:rPr lang="en-US" altLang="en-US" sz="2000" dirty="0" err="1">
                <a:solidFill>
                  <a:prstClr val="black"/>
                </a:solidFill>
                <a:latin typeface="Times New Roman" panose="02020603050405020304" pitchFamily="18" charset="0"/>
                <a:cs typeface="Times New Roman" panose="02020603050405020304" pitchFamily="18" charset="0"/>
              </a:rPr>
              <a:t>đại</a:t>
            </a:r>
            <a:r>
              <a:rPr lang="en-US" altLang="en-US" sz="2000" dirty="0">
                <a:solidFill>
                  <a:prstClr val="black"/>
                </a:solidFill>
                <a:latin typeface="Times New Roman" panose="02020603050405020304" pitchFamily="18" charset="0"/>
                <a:cs typeface="Times New Roman" panose="02020603050405020304" pitchFamily="18" charset="0"/>
              </a:rPr>
              <a:t> </a:t>
            </a:r>
            <a:r>
              <a:rPr lang="en-US" altLang="en-US" sz="2000" dirty="0" err="1">
                <a:solidFill>
                  <a:prstClr val="black"/>
                </a:solidFill>
                <a:latin typeface="Times New Roman" panose="02020603050405020304" pitchFamily="18" charset="0"/>
                <a:cs typeface="Times New Roman" panose="02020603050405020304" pitchFamily="18" charset="0"/>
              </a:rPr>
              <a:t>của</a:t>
            </a:r>
            <a:r>
              <a:rPr lang="en-US" altLang="en-US" sz="2000" dirty="0">
                <a:solidFill>
                  <a:prstClr val="black"/>
                </a:solidFill>
                <a:latin typeface="Times New Roman" panose="02020603050405020304" pitchFamily="18" charset="0"/>
                <a:cs typeface="Times New Roman" panose="02020603050405020304" pitchFamily="18" charset="0"/>
              </a:rPr>
              <a:t> </a:t>
            </a:r>
            <a:r>
              <a:rPr lang="en-US" altLang="en-US" sz="2000" dirty="0" err="1">
                <a:solidFill>
                  <a:prstClr val="black"/>
                </a:solidFill>
                <a:latin typeface="Times New Roman" panose="02020603050405020304" pitchFamily="18" charset="0"/>
                <a:cs typeface="Times New Roman" panose="02020603050405020304" pitchFamily="18" charset="0"/>
              </a:rPr>
              <a:t>Bác</a:t>
            </a:r>
            <a:r>
              <a:rPr lang="en-US" altLang="en-US" sz="2000" dirty="0">
                <a:solidFill>
                  <a:prstClr val="black"/>
                </a:solidFill>
                <a:latin typeface="Times New Roman" panose="02020603050405020304" pitchFamily="18" charset="0"/>
                <a:cs typeface="Times New Roman" panose="02020603050405020304" pitchFamily="18" charset="0"/>
              </a:rPr>
              <a:t>.</a:t>
            </a:r>
            <a:endParaRPr lang="en-US" altLang="en-US" sz="2000" b="1" dirty="0">
              <a:solidFill>
                <a:prstClr val="black"/>
              </a:solidFill>
              <a:latin typeface="Times New Roman" panose="02020603050405020304" pitchFamily="18" charset="0"/>
              <a:cs typeface="Times New Roman" panose="02020603050405020304" pitchFamily="18" charset="0"/>
            </a:endParaRPr>
          </a:p>
        </p:txBody>
      </p:sp>
      <p:sp>
        <p:nvSpPr>
          <p:cNvPr id="26635" name="Rectangle 10"/>
          <p:cNvSpPr>
            <a:spLocks noChangeArrowheads="1"/>
          </p:cNvSpPr>
          <p:nvPr/>
        </p:nvSpPr>
        <p:spPr bwMode="auto">
          <a:xfrm>
            <a:off x="3107974" y="3086496"/>
            <a:ext cx="8459360" cy="708025"/>
          </a:xfrm>
          <a:prstGeom prst="rect">
            <a:avLst/>
          </a:prstGeom>
          <a:no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fontAlgn="base" hangingPunct="0">
              <a:spcBef>
                <a:spcPct val="0"/>
              </a:spcBef>
              <a:spcAft>
                <a:spcPct val="0"/>
              </a:spcAft>
              <a:buFont typeface="Symbol" panose="05050102010706020507" pitchFamily="18" charset="2"/>
              <a:buChar char="Þ"/>
            </a:pPr>
            <a:r>
              <a:rPr lang="en-US" altLang="en-US" sz="2000" dirty="0" err="1">
                <a:solidFill>
                  <a:prstClr val="black"/>
                </a:solidFill>
                <a:latin typeface="Times New Roman" panose="02020603050405020304" pitchFamily="18" charset="0"/>
                <a:cs typeface="Times New Roman" panose="02020603050405020304" pitchFamily="18" charset="0"/>
              </a:rPr>
              <a:t>Việc</a:t>
            </a:r>
            <a:r>
              <a:rPr lang="en-US" altLang="en-US" sz="2000" dirty="0">
                <a:solidFill>
                  <a:prstClr val="black"/>
                </a:solidFill>
                <a:latin typeface="Times New Roman" panose="02020603050405020304" pitchFamily="18" charset="0"/>
                <a:cs typeface="Times New Roman" panose="02020603050405020304" pitchFamily="18" charset="0"/>
              </a:rPr>
              <a:t> </a:t>
            </a:r>
            <a:r>
              <a:rPr lang="en-US" altLang="en-US" sz="2000" dirty="0" err="1">
                <a:solidFill>
                  <a:prstClr val="black"/>
                </a:solidFill>
                <a:latin typeface="Times New Roman" panose="02020603050405020304" pitchFamily="18" charset="0"/>
                <a:cs typeface="Times New Roman" panose="02020603050405020304" pitchFamily="18" charset="0"/>
              </a:rPr>
              <a:t>Bác</a:t>
            </a:r>
            <a:r>
              <a:rPr lang="en-US" altLang="en-US" sz="2000" dirty="0">
                <a:solidFill>
                  <a:prstClr val="black"/>
                </a:solidFill>
                <a:latin typeface="Times New Roman" panose="02020603050405020304" pitchFamily="18" charset="0"/>
                <a:cs typeface="Times New Roman" panose="02020603050405020304" pitchFamily="18" charset="0"/>
              </a:rPr>
              <a:t> </a:t>
            </a:r>
            <a:r>
              <a:rPr lang="en-US" altLang="en-US" sz="2000" dirty="0" err="1">
                <a:solidFill>
                  <a:prstClr val="black"/>
                </a:solidFill>
                <a:latin typeface="Times New Roman" panose="02020603050405020304" pitchFamily="18" charset="0"/>
                <a:cs typeface="Times New Roman" panose="02020603050405020304" pitchFamily="18" charset="0"/>
              </a:rPr>
              <a:t>không</a:t>
            </a:r>
            <a:r>
              <a:rPr lang="en-US" altLang="en-US" sz="2000" dirty="0">
                <a:solidFill>
                  <a:prstClr val="black"/>
                </a:solidFill>
                <a:latin typeface="Times New Roman" panose="02020603050405020304" pitchFamily="18" charset="0"/>
                <a:cs typeface="Times New Roman" panose="02020603050405020304" pitchFamily="18" charset="0"/>
              </a:rPr>
              <a:t> </a:t>
            </a:r>
            <a:r>
              <a:rPr lang="en-US" altLang="en-US" sz="2000" dirty="0" err="1">
                <a:solidFill>
                  <a:prstClr val="black"/>
                </a:solidFill>
                <a:latin typeface="Times New Roman" panose="02020603050405020304" pitchFamily="18" charset="0"/>
                <a:cs typeface="Times New Roman" panose="02020603050405020304" pitchFamily="18" charset="0"/>
              </a:rPr>
              <a:t>ngủ</a:t>
            </a:r>
            <a:r>
              <a:rPr lang="en-US" altLang="en-US" sz="2000" dirty="0">
                <a:solidFill>
                  <a:prstClr val="black"/>
                </a:solidFill>
                <a:latin typeface="Times New Roman" panose="02020603050405020304" pitchFamily="18" charset="0"/>
                <a:cs typeface="Times New Roman" panose="02020603050405020304" pitchFamily="18" charset="0"/>
              </a:rPr>
              <a:t> </a:t>
            </a:r>
            <a:r>
              <a:rPr lang="en-US" altLang="en-US" sz="2000" dirty="0" err="1">
                <a:solidFill>
                  <a:prstClr val="black"/>
                </a:solidFill>
                <a:latin typeface="Times New Roman" panose="02020603050405020304" pitchFamily="18" charset="0"/>
                <a:cs typeface="Times New Roman" panose="02020603050405020304" pitchFamily="18" charset="0"/>
              </a:rPr>
              <a:t>vì</a:t>
            </a:r>
            <a:r>
              <a:rPr lang="en-US" altLang="en-US" sz="2000" dirty="0">
                <a:solidFill>
                  <a:prstClr val="black"/>
                </a:solidFill>
                <a:latin typeface="Times New Roman" panose="02020603050405020304" pitchFamily="18" charset="0"/>
                <a:cs typeface="Times New Roman" panose="02020603050405020304" pitchFamily="18" charset="0"/>
              </a:rPr>
              <a:t> lo </a:t>
            </a:r>
            <a:r>
              <a:rPr lang="en-US" altLang="en-US" sz="2000" dirty="0" err="1">
                <a:solidFill>
                  <a:prstClr val="black"/>
                </a:solidFill>
                <a:latin typeface="Times New Roman" panose="02020603050405020304" pitchFamily="18" charset="0"/>
                <a:cs typeface="Times New Roman" panose="02020603050405020304" pitchFamily="18" charset="0"/>
              </a:rPr>
              <a:t>cho</a:t>
            </a:r>
            <a:r>
              <a:rPr lang="en-US" altLang="en-US" sz="2000" dirty="0">
                <a:solidFill>
                  <a:prstClr val="black"/>
                </a:solidFill>
                <a:latin typeface="Times New Roman" panose="02020603050405020304" pitchFamily="18" charset="0"/>
                <a:cs typeface="Times New Roman" panose="02020603050405020304" pitchFamily="18" charset="0"/>
              </a:rPr>
              <a:t> </a:t>
            </a:r>
            <a:r>
              <a:rPr lang="en-US" altLang="en-US" sz="2000" dirty="0" err="1">
                <a:solidFill>
                  <a:prstClr val="black"/>
                </a:solidFill>
                <a:latin typeface="Times New Roman" panose="02020603050405020304" pitchFamily="18" charset="0"/>
                <a:cs typeface="Times New Roman" panose="02020603050405020304" pitchFamily="18" charset="0"/>
              </a:rPr>
              <a:t>dân</a:t>
            </a:r>
            <a:r>
              <a:rPr lang="en-US" altLang="en-US" sz="2000" dirty="0">
                <a:solidFill>
                  <a:prstClr val="black"/>
                </a:solidFill>
                <a:latin typeface="Times New Roman" panose="02020603050405020304" pitchFamily="18" charset="0"/>
                <a:cs typeface="Times New Roman" panose="02020603050405020304" pitchFamily="18" charset="0"/>
              </a:rPr>
              <a:t> </a:t>
            </a:r>
            <a:r>
              <a:rPr lang="en-US" altLang="en-US" sz="2000" dirty="0" err="1">
                <a:solidFill>
                  <a:prstClr val="black"/>
                </a:solidFill>
                <a:latin typeface="Times New Roman" panose="02020603050405020304" pitchFamily="18" charset="0"/>
                <a:cs typeface="Times New Roman" panose="02020603050405020304" pitchFamily="18" charset="0"/>
              </a:rPr>
              <a:t>cho</a:t>
            </a:r>
            <a:r>
              <a:rPr lang="en-US" altLang="en-US" sz="2000" dirty="0">
                <a:solidFill>
                  <a:prstClr val="black"/>
                </a:solidFill>
                <a:latin typeface="Times New Roman" panose="02020603050405020304" pitchFamily="18" charset="0"/>
                <a:cs typeface="Times New Roman" panose="02020603050405020304" pitchFamily="18" charset="0"/>
              </a:rPr>
              <a:t> </a:t>
            </a:r>
            <a:r>
              <a:rPr lang="en-US" altLang="en-US" sz="2000" dirty="0" err="1">
                <a:solidFill>
                  <a:prstClr val="black"/>
                </a:solidFill>
                <a:latin typeface="Times New Roman" panose="02020603050405020304" pitchFamily="18" charset="0"/>
                <a:cs typeface="Times New Roman" panose="02020603050405020304" pitchFamily="18" charset="0"/>
              </a:rPr>
              <a:t>nước</a:t>
            </a:r>
            <a:r>
              <a:rPr lang="en-US" altLang="en-US" sz="2000" dirty="0">
                <a:solidFill>
                  <a:prstClr val="black"/>
                </a:solidFill>
                <a:latin typeface="Times New Roman" panose="02020603050405020304" pitchFamily="18" charset="0"/>
                <a:cs typeface="Times New Roman" panose="02020603050405020304" pitchFamily="18" charset="0"/>
              </a:rPr>
              <a:t> </a:t>
            </a:r>
            <a:r>
              <a:rPr lang="en-US" altLang="en-US" sz="2000" dirty="0" err="1">
                <a:solidFill>
                  <a:prstClr val="black"/>
                </a:solidFill>
                <a:latin typeface="Times New Roman" panose="02020603050405020304" pitchFamily="18" charset="0"/>
                <a:cs typeface="Times New Roman" panose="02020603050405020304" pitchFamily="18" charset="0"/>
              </a:rPr>
              <a:t>là</a:t>
            </a:r>
            <a:r>
              <a:rPr lang="en-US" altLang="en-US" sz="2000" dirty="0">
                <a:solidFill>
                  <a:prstClr val="black"/>
                </a:solidFill>
                <a:latin typeface="Times New Roman" panose="02020603050405020304" pitchFamily="18" charset="0"/>
                <a:cs typeface="Times New Roman" panose="02020603050405020304" pitchFamily="18" charset="0"/>
              </a:rPr>
              <a:t> </a:t>
            </a:r>
            <a:r>
              <a:rPr lang="en-US" altLang="en-US" sz="2000" dirty="0" err="1">
                <a:solidFill>
                  <a:prstClr val="black"/>
                </a:solidFill>
                <a:latin typeface="Times New Roman" panose="02020603050405020304" pitchFamily="18" charset="0"/>
                <a:cs typeface="Times New Roman" panose="02020603050405020304" pitchFamily="18" charset="0"/>
              </a:rPr>
              <a:t>một</a:t>
            </a:r>
            <a:r>
              <a:rPr lang="en-US" altLang="en-US" sz="2000" dirty="0">
                <a:solidFill>
                  <a:prstClr val="black"/>
                </a:solidFill>
                <a:latin typeface="Times New Roman" panose="02020603050405020304" pitchFamily="18" charset="0"/>
                <a:cs typeface="Times New Roman" panose="02020603050405020304" pitchFamily="18" charset="0"/>
              </a:rPr>
              <a:t> </a:t>
            </a:r>
            <a:r>
              <a:rPr lang="en-US" altLang="en-US" sz="2000" dirty="0" err="1">
                <a:solidFill>
                  <a:prstClr val="black"/>
                </a:solidFill>
                <a:latin typeface="Times New Roman" panose="02020603050405020304" pitchFamily="18" charset="0"/>
                <a:cs typeface="Times New Roman" panose="02020603050405020304" pitchFamily="18" charset="0"/>
              </a:rPr>
              <a:t>lẽ</a:t>
            </a:r>
            <a:r>
              <a:rPr lang="en-US" altLang="en-US" sz="2000" dirty="0">
                <a:solidFill>
                  <a:prstClr val="black"/>
                </a:solidFill>
                <a:latin typeface="Times New Roman" panose="02020603050405020304" pitchFamily="18" charset="0"/>
                <a:cs typeface="Times New Roman" panose="02020603050405020304" pitchFamily="18" charset="0"/>
              </a:rPr>
              <a:t> </a:t>
            </a:r>
            <a:r>
              <a:rPr lang="en-US" altLang="en-US" sz="2000" dirty="0" err="1">
                <a:solidFill>
                  <a:prstClr val="black"/>
                </a:solidFill>
                <a:latin typeface="Times New Roman" panose="02020603050405020304" pitchFamily="18" charset="0"/>
                <a:cs typeface="Times New Roman" panose="02020603050405020304" pitchFamily="18" charset="0"/>
              </a:rPr>
              <a:t>thường</a:t>
            </a:r>
            <a:r>
              <a:rPr lang="en-US" altLang="en-US" sz="2000" dirty="0">
                <a:solidFill>
                  <a:prstClr val="black"/>
                </a:solidFill>
                <a:latin typeface="Times New Roman" panose="02020603050405020304" pitchFamily="18" charset="0"/>
                <a:cs typeface="Times New Roman" panose="02020603050405020304" pitchFamily="18" charset="0"/>
              </a:rPr>
              <a:t> </a:t>
            </a:r>
            <a:r>
              <a:rPr lang="en-US" altLang="en-US" sz="2000" dirty="0" err="1">
                <a:solidFill>
                  <a:prstClr val="black"/>
                </a:solidFill>
                <a:latin typeface="Times New Roman" panose="02020603050405020304" pitchFamily="18" charset="0"/>
                <a:cs typeface="Times New Roman" panose="02020603050405020304" pitchFamily="18" charset="0"/>
              </a:rPr>
              <a:t>tình</a:t>
            </a:r>
            <a:r>
              <a:rPr lang="en-US" altLang="en-US" sz="2000" dirty="0">
                <a:solidFill>
                  <a:prstClr val="black"/>
                </a:solidFill>
                <a:latin typeface="Times New Roman" panose="02020603050405020304" pitchFamily="18" charset="0"/>
                <a:cs typeface="Times New Roman" panose="02020603050405020304" pitchFamily="18" charset="0"/>
              </a:rPr>
              <a:t> </a:t>
            </a:r>
            <a:r>
              <a:rPr lang="en-US" altLang="en-US" sz="2000" dirty="0" err="1">
                <a:solidFill>
                  <a:prstClr val="black"/>
                </a:solidFill>
                <a:latin typeface="Times New Roman" panose="02020603050405020304" pitchFamily="18" charset="0"/>
                <a:cs typeface="Times New Roman" panose="02020603050405020304" pitchFamily="18" charset="0"/>
              </a:rPr>
              <a:t>của</a:t>
            </a:r>
            <a:r>
              <a:rPr lang="en-US" altLang="en-US" sz="2000" dirty="0">
                <a:solidFill>
                  <a:prstClr val="black"/>
                </a:solidFill>
                <a:latin typeface="Times New Roman" panose="02020603050405020304" pitchFamily="18" charset="0"/>
                <a:cs typeface="Times New Roman" panose="02020603050405020304" pitchFamily="18" charset="0"/>
              </a:rPr>
              <a:t> </a:t>
            </a:r>
            <a:r>
              <a:rPr lang="en-US" altLang="en-US" sz="2000" dirty="0" err="1">
                <a:solidFill>
                  <a:prstClr val="black"/>
                </a:solidFill>
                <a:latin typeface="Times New Roman" panose="02020603050405020304" pitchFamily="18" charset="0"/>
                <a:cs typeface="Times New Roman" panose="02020603050405020304" pitchFamily="18" charset="0"/>
              </a:rPr>
              <a:t>cuộc</a:t>
            </a:r>
            <a:r>
              <a:rPr lang="en-US" altLang="en-US" sz="2000" dirty="0">
                <a:solidFill>
                  <a:prstClr val="black"/>
                </a:solidFill>
                <a:latin typeface="Times New Roman" panose="02020603050405020304" pitchFamily="18" charset="0"/>
                <a:cs typeface="Times New Roman" panose="02020603050405020304" pitchFamily="18" charset="0"/>
              </a:rPr>
              <a:t> </a:t>
            </a:r>
            <a:r>
              <a:rPr lang="en-US" altLang="en-US" sz="2000" dirty="0" err="1">
                <a:solidFill>
                  <a:prstClr val="black"/>
                </a:solidFill>
                <a:latin typeface="Times New Roman" panose="02020603050405020304" pitchFamily="18" charset="0"/>
                <a:cs typeface="Times New Roman" panose="02020603050405020304" pitchFamily="18" charset="0"/>
              </a:rPr>
              <a:t>đời</a:t>
            </a:r>
            <a:r>
              <a:rPr lang="en-US" altLang="en-US" sz="2000" dirty="0">
                <a:solidFill>
                  <a:prstClr val="black"/>
                </a:solidFill>
                <a:latin typeface="Times New Roman" panose="02020603050405020304" pitchFamily="18" charset="0"/>
                <a:cs typeface="Times New Roman" panose="02020603050405020304" pitchFamily="18" charset="0"/>
              </a:rPr>
              <a:t> </a:t>
            </a:r>
            <a:r>
              <a:rPr lang="en-US" altLang="en-US" sz="2000" dirty="0" err="1">
                <a:solidFill>
                  <a:prstClr val="black"/>
                </a:solidFill>
                <a:latin typeface="Times New Roman" panose="02020603050405020304" pitchFamily="18" charset="0"/>
                <a:cs typeface="Times New Roman" panose="02020603050405020304" pitchFamily="18" charset="0"/>
              </a:rPr>
              <a:t>Bác</a:t>
            </a:r>
            <a:r>
              <a:rPr lang="en-US" altLang="en-US" sz="2000" dirty="0">
                <a:solidFill>
                  <a:prstClr val="black"/>
                </a:solidFill>
                <a:latin typeface="Times New Roman" panose="02020603050405020304" pitchFamily="18" charset="0"/>
                <a:cs typeface="Times New Roman" panose="02020603050405020304" pitchFamily="18" charset="0"/>
              </a:rPr>
              <a:t>.</a:t>
            </a:r>
            <a:endParaRPr lang="nl-NL" altLang="en-US" sz="20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endParaRPr>
          </a:p>
        </p:txBody>
      </p:sp>
      <p:sp>
        <p:nvSpPr>
          <p:cNvPr id="12" name="Rectangle 11"/>
          <p:cNvSpPr>
            <a:spLocks noChangeArrowheads="1"/>
          </p:cNvSpPr>
          <p:nvPr/>
        </p:nvSpPr>
        <p:spPr bwMode="auto">
          <a:xfrm>
            <a:off x="3219151" y="3898382"/>
            <a:ext cx="8512085" cy="1323439"/>
          </a:xfrm>
          <a:prstGeom prst="rect">
            <a:avLst/>
          </a:prstGeom>
          <a:no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fontAlgn="base" hangingPunct="0">
              <a:spcBef>
                <a:spcPct val="0"/>
              </a:spcBef>
              <a:spcAft>
                <a:spcPct val="0"/>
              </a:spcAft>
            </a:pPr>
            <a:r>
              <a:rPr lang="nl-NL" altLang="en-US" sz="2000" dirty="0">
                <a:solidFill>
                  <a:srgbClr val="FF0000"/>
                </a:solidFill>
                <a:latin typeface="Times New Roman" panose="02020603050405020304" pitchFamily="18" charset="0"/>
                <a:cs typeface="Calibri" panose="020F0502020204030204" pitchFamily="34" charset="0"/>
                <a:sym typeface="Wingdings" panose="05000000000000000000" pitchFamily="2" charset="2"/>
              </a:rPr>
              <a:t></a:t>
            </a:r>
            <a:r>
              <a:rPr lang="nl-NL" altLang="en-US" sz="2000" dirty="0">
                <a:solidFill>
                  <a:srgbClr val="FF0000"/>
                </a:solidFill>
                <a:latin typeface="Times New Roman" panose="02020603050405020304" pitchFamily="18" charset="0"/>
                <a:cs typeface="Calibri" panose="020F0502020204030204" pitchFamily="34" charset="0"/>
              </a:rPr>
              <a:t> Qua diễn biến tâm trạng của người chiến sĩ, bài thơ đã biểu hiện cụ thể, chân thực tình cảm thương mến, kính yêu, lòng biết ơn và niềm hạnh phúc của người chiến sĩ nói riêng và của nhân dân nói chung đối với Bác- vị lãnh tụ vĩ đại mà bình dị</a:t>
            </a:r>
            <a:r>
              <a:rPr lang="en-US" altLang="en-US" sz="2000" dirty="0">
                <a:solidFill>
                  <a:srgbClr val="FF0000"/>
                </a:solidFill>
                <a:latin typeface="Times New Roman" panose="02020603050405020304" pitchFamily="18" charset="0"/>
                <a:cs typeface="Calibri" panose="020F0502020204030204" pitchFamily="34" charset="0"/>
                <a:sym typeface="Wingdings" panose="05000000000000000000" pitchFamily="2" charset="2"/>
              </a:rPr>
              <a:t>.</a:t>
            </a:r>
            <a:endParaRPr lang="en-US" altLang="en-US" sz="2000" dirty="0">
              <a:solidFill>
                <a:srgbClr val="FF0000"/>
              </a:solidFill>
            </a:endParaRPr>
          </a:p>
        </p:txBody>
      </p:sp>
      <p:grpSp>
        <p:nvGrpSpPr>
          <p:cNvPr id="15" name="组合 2">
            <a:extLst>
              <a:ext uri="{FF2B5EF4-FFF2-40B4-BE49-F238E27FC236}">
                <a16:creationId xmlns="" xmlns:a16="http://schemas.microsoft.com/office/drawing/2014/main" id="{C808F409-C1CA-4782-BA66-648FB1A6A4CC}"/>
              </a:ext>
            </a:extLst>
          </p:cNvPr>
          <p:cNvGrpSpPr/>
          <p:nvPr/>
        </p:nvGrpSpPr>
        <p:grpSpPr>
          <a:xfrm>
            <a:off x="103239" y="1168815"/>
            <a:ext cx="2853404" cy="5251413"/>
            <a:chOff x="1382261" y="1744594"/>
            <a:chExt cx="3126422" cy="3997827"/>
          </a:xfrm>
        </p:grpSpPr>
        <p:pic>
          <p:nvPicPr>
            <p:cNvPr id="16" name="图片 5">
              <a:extLst>
                <a:ext uri="{FF2B5EF4-FFF2-40B4-BE49-F238E27FC236}">
                  <a16:creationId xmlns="" xmlns:a16="http://schemas.microsoft.com/office/drawing/2014/main" id="{BF781B12-8258-4D9C-AF07-C0C5A7429E03}"/>
                </a:ext>
              </a:extLst>
            </p:cNvPr>
            <p:cNvPicPr>
              <a:picLocks noChangeAspect="1"/>
            </p:cNvPicPr>
            <p:nvPr/>
          </p:nvPicPr>
          <p:blipFill>
            <a:blip r:embed="rId2"/>
            <a:stretch>
              <a:fillRect/>
            </a:stretch>
          </p:blipFill>
          <p:spPr>
            <a:xfrm>
              <a:off x="1382261" y="1744594"/>
              <a:ext cx="3126422" cy="3997827"/>
            </a:xfrm>
            <a:prstGeom prst="rect">
              <a:avLst/>
            </a:prstGeom>
          </p:spPr>
        </p:pic>
        <p:sp>
          <p:nvSpPr>
            <p:cNvPr id="17" name="椭圆 1">
              <a:extLst>
                <a:ext uri="{FF2B5EF4-FFF2-40B4-BE49-F238E27FC236}">
                  <a16:creationId xmlns="" xmlns:a16="http://schemas.microsoft.com/office/drawing/2014/main" id="{49E4444B-0DB0-441F-9930-684FB6ECD0EC}"/>
                </a:ext>
              </a:extLst>
            </p:cNvPr>
            <p:cNvSpPr/>
            <p:nvPr/>
          </p:nvSpPr>
          <p:spPr>
            <a:xfrm>
              <a:off x="2181245" y="2764750"/>
              <a:ext cx="1412938" cy="2115651"/>
            </a:xfrm>
            <a:prstGeom prst="ellipse">
              <a:avLst/>
            </a:prstGeom>
            <a:solidFill>
              <a:schemeClr val="bg1"/>
            </a:solidFill>
            <a:ln w="28575">
              <a:solidFill>
                <a:srgbClr val="2020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Helvetica" panose="020B0604020202030204" pitchFamily="34" charset="0"/>
              </a:endParaRPr>
            </a:p>
          </p:txBody>
        </p:sp>
      </p:grpSp>
      <p:pic>
        <p:nvPicPr>
          <p:cNvPr id="18" name="Picture 2" descr="Kết quả hình ảnh cho bộ đội hoạt hình&quot;"/>
          <p:cNvPicPr>
            <a:picLocks noChangeAspect="1" noChangeArrowheads="1"/>
          </p:cNvPicPr>
          <p:nvPr/>
        </p:nvPicPr>
        <p:blipFill>
          <a:blip r:embed="rId3"/>
          <a:srcRect/>
          <a:stretch>
            <a:fillRect/>
          </a:stretch>
        </p:blipFill>
        <p:spPr bwMode="auto">
          <a:xfrm>
            <a:off x="365747" y="2517518"/>
            <a:ext cx="2176917" cy="3260445"/>
          </a:xfrm>
          <a:prstGeom prst="ellipse">
            <a:avLst/>
          </a:prstGeom>
          <a:ln>
            <a:noFill/>
          </a:ln>
          <a:effectLst>
            <a:softEdge rad="112500"/>
          </a:effectLst>
        </p:spPr>
      </p:pic>
      <p:sp>
        <p:nvSpPr>
          <p:cNvPr id="11" name="AutoShape 3"/>
          <p:cNvSpPr>
            <a:spLocks noChangeArrowheads="1"/>
          </p:cNvSpPr>
          <p:nvPr/>
        </p:nvSpPr>
        <p:spPr bwMode="gray">
          <a:xfrm>
            <a:off x="-36242" y="-26540"/>
            <a:ext cx="10548997" cy="574675"/>
          </a:xfrm>
          <a:prstGeom prst="roundRect">
            <a:avLst>
              <a:gd name="adj" fmla="val 50000"/>
            </a:avLst>
          </a:prstGeom>
          <a:solidFill>
            <a:schemeClr val="accent1"/>
          </a:solidFill>
          <a:ln w="38100" algn="ctr">
            <a:noFill/>
            <a:round/>
            <a:headEnd/>
            <a:tailEnd/>
          </a:ln>
          <a:effectLst>
            <a:outerShdw dist="63500" dir="3187806" algn="ctr" rotWithShape="0">
              <a:srgbClr val="001D3A"/>
            </a:outerShdw>
          </a:effectLst>
        </p:spPr>
        <p:txBody>
          <a:bodyPr wrap="none" anchor="ctr"/>
          <a:lstStyle/>
          <a:p>
            <a:pPr algn="ctr">
              <a:spcBef>
                <a:spcPct val="0"/>
              </a:spcBef>
              <a:defRPr/>
            </a:pPr>
            <a:r>
              <a:rPr lang="en-US" sz="2800" b="1" dirty="0" err="1">
                <a:solidFill>
                  <a:srgbClr val="FF0000"/>
                </a:solidFill>
                <a:latin typeface="Times New Roman" pitchFamily="18" charset="0"/>
                <a:cs typeface="Times New Roman" pitchFamily="18" charset="0"/>
              </a:rPr>
              <a:t>Tâm</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tư</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của</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người</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chiến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sĩ</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trong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lần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thứ</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ba</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anh</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đội</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viên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thức</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dậy</a:t>
            </a:r>
            <a:endParaRPr lang="vi-VN" sz="2800" b="1" noProof="1">
              <a:ln w="1905">
                <a:solidFill>
                  <a:srgbClr val="000066"/>
                </a:solidFill>
              </a:ln>
              <a:blipFill>
                <a:blip r:embed="rId4"/>
                <a:tile tx="0" ty="0" sx="100000" sy="100000" flip="none" algn="tl"/>
              </a:blipFill>
              <a:effectLst>
                <a:innerShdw blurRad="69850" dist="43180" dir="5400000">
                  <a:srgbClr val="FF0000">
                    <a:alpha val="65000"/>
                  </a:srgbClr>
                </a:innerShdw>
              </a:effectLst>
              <a:cs typeface="Times New Roman" pitchFamily="18" charset="0"/>
            </a:endParaRPr>
          </a:p>
        </p:txBody>
      </p:sp>
    </p:spTree>
    <p:extLst>
      <p:ext uri="{BB962C8B-B14F-4D97-AF65-F5344CB8AC3E}">
        <p14:creationId xmlns:p14="http://schemas.microsoft.com/office/powerpoint/2010/main" val="40398458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par>
                                <p:cTn id="8" presetID="14" presetClass="entr" presetSubtype="1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randombar(horizontal)">
                                      <p:cBhvr>
                                        <p:cTn id="10" dur="500"/>
                                        <p:tgtEl>
                                          <p:spTgt spid="15"/>
                                        </p:tgtEl>
                                      </p:cBhvr>
                                    </p:animEffect>
                                  </p:childTnLst>
                                </p:cTn>
                              </p:par>
                              <p:par>
                                <p:cTn id="11" presetID="9"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dissolve">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6633">
                                            <p:txEl>
                                              <p:pRg st="0" end="0"/>
                                            </p:txEl>
                                          </p:spTgt>
                                        </p:tgtEl>
                                        <p:attrNameLst>
                                          <p:attrName>style.visibility</p:attrName>
                                        </p:attrNameLst>
                                      </p:cBhvr>
                                      <p:to>
                                        <p:strVal val="visible"/>
                                      </p:to>
                                    </p:set>
                                    <p:animEffect transition="in" filter="barn(inVertical)">
                                      <p:cBhvr>
                                        <p:cTn id="18" dur="500"/>
                                        <p:tgtEl>
                                          <p:spTgt spid="2663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6633">
                                            <p:txEl>
                                              <p:pRg st="1" end="1"/>
                                            </p:txEl>
                                          </p:spTgt>
                                        </p:tgtEl>
                                        <p:attrNameLst>
                                          <p:attrName>style.visibility</p:attrName>
                                        </p:attrNameLst>
                                      </p:cBhvr>
                                      <p:to>
                                        <p:strVal val="visible"/>
                                      </p:to>
                                    </p:set>
                                    <p:animEffect transition="in" filter="barn(inVertical)">
                                      <p:cBhvr>
                                        <p:cTn id="23" dur="500"/>
                                        <p:tgtEl>
                                          <p:spTgt spid="26633">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26633">
                                            <p:txEl>
                                              <p:pRg st="2" end="2"/>
                                            </p:txEl>
                                          </p:spTgt>
                                        </p:tgtEl>
                                        <p:attrNameLst>
                                          <p:attrName>style.visibility</p:attrName>
                                        </p:attrNameLst>
                                      </p:cBhvr>
                                      <p:to>
                                        <p:strVal val="visible"/>
                                      </p:to>
                                    </p:set>
                                    <p:animEffect transition="in" filter="barn(inVertical)">
                                      <p:cBhvr>
                                        <p:cTn id="28" dur="500"/>
                                        <p:tgtEl>
                                          <p:spTgt spid="26633">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26635">
                                            <p:txEl>
                                              <p:pRg st="0" end="0"/>
                                            </p:txEl>
                                          </p:spTgt>
                                        </p:tgtEl>
                                        <p:attrNameLst>
                                          <p:attrName>style.visibility</p:attrName>
                                        </p:attrNameLst>
                                      </p:cBhvr>
                                      <p:to>
                                        <p:strVal val="visible"/>
                                      </p:to>
                                    </p:set>
                                    <p:animEffect transition="in" filter="barn(inVertical)">
                                      <p:cBhvr>
                                        <p:cTn id="33" dur="500"/>
                                        <p:tgtEl>
                                          <p:spTgt spid="26635">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12">
                                            <p:txEl>
                                              <p:pRg st="0" end="0"/>
                                            </p:txEl>
                                          </p:spTgt>
                                        </p:tgtEl>
                                        <p:attrNameLst>
                                          <p:attrName>style.visibility</p:attrName>
                                        </p:attrNameLst>
                                      </p:cBhvr>
                                      <p:to>
                                        <p:strVal val="visible"/>
                                      </p:to>
                                    </p:set>
                                    <p:animEffect transition="in" filter="barn(inVertical)">
                                      <p:cBhvr>
                                        <p:cTn id="38"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6">
            <a:extLst>
              <a:ext uri="{FF2B5EF4-FFF2-40B4-BE49-F238E27FC236}">
                <a16:creationId xmlns="" xmlns:a16="http://schemas.microsoft.com/office/drawing/2014/main" id="{E3FDABC4-01E0-4700-8060-3DB52D7E164B}"/>
              </a:ext>
            </a:extLst>
          </p:cNvPr>
          <p:cNvSpPr>
            <a:spLocks/>
          </p:cNvSpPr>
          <p:nvPr/>
        </p:nvSpPr>
        <p:spPr bwMode="auto">
          <a:xfrm rot="10800000">
            <a:off x="4553289" y="4491346"/>
            <a:ext cx="2610000" cy="1657111"/>
          </a:xfrm>
          <a:prstGeom prst="leftArrow">
            <a:avLst/>
          </a:prstGeom>
          <a:solidFill>
            <a:schemeClr val="accent1"/>
          </a:solidFill>
          <a:ln>
            <a:no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a:solidFill>
                <a:prstClr val="black"/>
              </a:solidFill>
            </a:endParaRPr>
          </a:p>
        </p:txBody>
      </p:sp>
      <p:sp>
        <p:nvSpPr>
          <p:cNvPr id="3" name="Freeform 26">
            <a:extLst>
              <a:ext uri="{FF2B5EF4-FFF2-40B4-BE49-F238E27FC236}">
                <a16:creationId xmlns="" xmlns:a16="http://schemas.microsoft.com/office/drawing/2014/main" id="{5F30D272-E7AE-4404-833D-37E184F5041F}"/>
              </a:ext>
            </a:extLst>
          </p:cNvPr>
          <p:cNvSpPr>
            <a:spLocks/>
          </p:cNvSpPr>
          <p:nvPr/>
        </p:nvSpPr>
        <p:spPr bwMode="auto">
          <a:xfrm rot="10800000">
            <a:off x="5983200" y="2902452"/>
            <a:ext cx="2609195" cy="1606311"/>
          </a:xfrm>
          <a:prstGeom prst="leftArrow">
            <a:avLst/>
          </a:prstGeom>
          <a:solidFill>
            <a:schemeClr val="accent3"/>
          </a:solidFill>
          <a:ln>
            <a:no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a:solidFill>
                <a:prstClr val="black"/>
              </a:solidFill>
            </a:endParaRPr>
          </a:p>
        </p:txBody>
      </p:sp>
      <p:sp>
        <p:nvSpPr>
          <p:cNvPr id="4" name="Freeform 26">
            <a:extLst>
              <a:ext uri="{FF2B5EF4-FFF2-40B4-BE49-F238E27FC236}">
                <a16:creationId xmlns="" xmlns:a16="http://schemas.microsoft.com/office/drawing/2014/main" id="{5BCD664C-AB35-4DF6-9577-8426B38608B9}"/>
              </a:ext>
            </a:extLst>
          </p:cNvPr>
          <p:cNvSpPr>
            <a:spLocks/>
          </p:cNvSpPr>
          <p:nvPr/>
        </p:nvSpPr>
        <p:spPr bwMode="auto">
          <a:xfrm>
            <a:off x="4485854" y="1433957"/>
            <a:ext cx="2610000" cy="1657111"/>
          </a:xfrm>
          <a:prstGeom prst="leftArrow">
            <a:avLst/>
          </a:prstGeom>
          <a:solidFill>
            <a:schemeClr val="accent4"/>
          </a:solidFill>
          <a:ln>
            <a:no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dirty="0">
              <a:solidFill>
                <a:prstClr val="black"/>
              </a:solidFill>
            </a:endParaRPr>
          </a:p>
        </p:txBody>
      </p:sp>
      <p:sp>
        <p:nvSpPr>
          <p:cNvPr id="5" name="Freeform 26">
            <a:extLst>
              <a:ext uri="{FF2B5EF4-FFF2-40B4-BE49-F238E27FC236}">
                <a16:creationId xmlns="" xmlns:a16="http://schemas.microsoft.com/office/drawing/2014/main" id="{1078078D-1301-47CD-AA53-A7FC233C85A2}"/>
              </a:ext>
            </a:extLst>
          </p:cNvPr>
          <p:cNvSpPr>
            <a:spLocks/>
          </p:cNvSpPr>
          <p:nvPr/>
        </p:nvSpPr>
        <p:spPr bwMode="auto">
          <a:xfrm>
            <a:off x="3056507" y="3254359"/>
            <a:ext cx="2609195" cy="1555912"/>
          </a:xfrm>
          <a:prstGeom prst="leftArrow">
            <a:avLst/>
          </a:prstGeom>
          <a:solidFill>
            <a:schemeClr val="accent2"/>
          </a:solidFill>
          <a:ln>
            <a:no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a:solidFill>
                <a:prstClr val="black"/>
              </a:solidFill>
            </a:endParaRPr>
          </a:p>
        </p:txBody>
      </p:sp>
      <p:grpSp>
        <p:nvGrpSpPr>
          <p:cNvPr id="6" name="Group 5">
            <a:extLst>
              <a:ext uri="{FF2B5EF4-FFF2-40B4-BE49-F238E27FC236}">
                <a16:creationId xmlns="" xmlns:a16="http://schemas.microsoft.com/office/drawing/2014/main" id="{A023A231-30E7-4AFB-90CA-64B4671CC562}"/>
              </a:ext>
            </a:extLst>
          </p:cNvPr>
          <p:cNvGrpSpPr/>
          <p:nvPr/>
        </p:nvGrpSpPr>
        <p:grpSpPr>
          <a:xfrm rot="18810804">
            <a:off x="4968330" y="3906064"/>
            <a:ext cx="1122786" cy="720923"/>
            <a:chOff x="4481513" y="3678059"/>
            <a:chExt cx="1614487" cy="1036638"/>
          </a:xfrm>
        </p:grpSpPr>
        <p:sp>
          <p:nvSpPr>
            <p:cNvPr id="56" name="Rectangle 55">
              <a:extLst>
                <a:ext uri="{FF2B5EF4-FFF2-40B4-BE49-F238E27FC236}">
                  <a16:creationId xmlns="" xmlns:a16="http://schemas.microsoft.com/office/drawing/2014/main" id="{9BF7200D-8148-4708-89A8-251D5245D923}"/>
                </a:ext>
              </a:extLst>
            </p:cNvPr>
            <p:cNvSpPr>
              <a:spLocks noChangeArrowheads="1"/>
            </p:cNvSpPr>
            <p:nvPr/>
          </p:nvSpPr>
          <p:spPr bwMode="auto">
            <a:xfrm>
              <a:off x="4481513" y="3678059"/>
              <a:ext cx="1614487" cy="344488"/>
            </a:xfrm>
            <a:prstGeom prst="rect">
              <a:avLst/>
            </a:prstGeom>
            <a:solidFill>
              <a:schemeClr val="accent2">
                <a:lumMod val="60000"/>
                <a:lumOff val="40000"/>
              </a:schemeClr>
            </a:solidFill>
            <a:ln>
              <a:no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a:solidFill>
                  <a:prstClr val="black"/>
                </a:solidFill>
              </a:endParaRPr>
            </a:p>
          </p:txBody>
        </p:sp>
        <p:sp>
          <p:nvSpPr>
            <p:cNvPr id="57" name="Rectangle 56">
              <a:extLst>
                <a:ext uri="{FF2B5EF4-FFF2-40B4-BE49-F238E27FC236}">
                  <a16:creationId xmlns="" xmlns:a16="http://schemas.microsoft.com/office/drawing/2014/main" id="{A1DB620B-0D88-45CA-BB73-8CBEE9159E8F}"/>
                </a:ext>
              </a:extLst>
            </p:cNvPr>
            <p:cNvSpPr>
              <a:spLocks noChangeArrowheads="1"/>
            </p:cNvSpPr>
            <p:nvPr/>
          </p:nvSpPr>
          <p:spPr bwMode="auto">
            <a:xfrm>
              <a:off x="4481513" y="4022546"/>
              <a:ext cx="1614487" cy="344488"/>
            </a:xfrm>
            <a:prstGeom prst="rect">
              <a:avLst/>
            </a:prstGeom>
            <a:solidFill>
              <a:schemeClr val="accent2"/>
            </a:solidFill>
            <a:ln>
              <a:no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a:solidFill>
                  <a:prstClr val="black"/>
                </a:solidFill>
              </a:endParaRPr>
            </a:p>
          </p:txBody>
        </p:sp>
        <p:sp>
          <p:nvSpPr>
            <p:cNvPr id="58" name="Rectangle 57">
              <a:extLst>
                <a:ext uri="{FF2B5EF4-FFF2-40B4-BE49-F238E27FC236}">
                  <a16:creationId xmlns="" xmlns:a16="http://schemas.microsoft.com/office/drawing/2014/main" id="{E8DD854A-15F0-4062-87E1-BEFB7F0B7F3E}"/>
                </a:ext>
              </a:extLst>
            </p:cNvPr>
            <p:cNvSpPr>
              <a:spLocks noChangeArrowheads="1"/>
            </p:cNvSpPr>
            <p:nvPr/>
          </p:nvSpPr>
          <p:spPr bwMode="auto">
            <a:xfrm>
              <a:off x="4481513" y="4367034"/>
              <a:ext cx="1614487" cy="347663"/>
            </a:xfrm>
            <a:prstGeom prst="rect">
              <a:avLst/>
            </a:pr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a:solidFill>
                  <a:prstClr val="black"/>
                </a:solidFill>
              </a:endParaRPr>
            </a:p>
          </p:txBody>
        </p:sp>
      </p:grpSp>
      <p:grpSp>
        <p:nvGrpSpPr>
          <p:cNvPr id="7" name="Group 6">
            <a:extLst>
              <a:ext uri="{FF2B5EF4-FFF2-40B4-BE49-F238E27FC236}">
                <a16:creationId xmlns="" xmlns:a16="http://schemas.microsoft.com/office/drawing/2014/main" id="{945F1266-94A9-47D8-AAA1-E3FB8D79CAE2}"/>
              </a:ext>
            </a:extLst>
          </p:cNvPr>
          <p:cNvGrpSpPr/>
          <p:nvPr/>
        </p:nvGrpSpPr>
        <p:grpSpPr>
          <a:xfrm rot="18810804">
            <a:off x="5738951" y="3095444"/>
            <a:ext cx="1122786" cy="717612"/>
            <a:chOff x="6096000" y="3187521"/>
            <a:chExt cx="1614487" cy="1031876"/>
          </a:xfrm>
        </p:grpSpPr>
        <p:sp>
          <p:nvSpPr>
            <p:cNvPr id="53" name="Rectangle 52">
              <a:extLst>
                <a:ext uri="{FF2B5EF4-FFF2-40B4-BE49-F238E27FC236}">
                  <a16:creationId xmlns="" xmlns:a16="http://schemas.microsoft.com/office/drawing/2014/main" id="{DF29C40E-C4BA-4872-9E4D-55E3F016688B}"/>
                </a:ext>
              </a:extLst>
            </p:cNvPr>
            <p:cNvSpPr>
              <a:spLocks noChangeArrowheads="1"/>
            </p:cNvSpPr>
            <p:nvPr/>
          </p:nvSpPr>
          <p:spPr bwMode="auto">
            <a:xfrm>
              <a:off x="6096000" y="3187521"/>
              <a:ext cx="1614487" cy="344488"/>
            </a:xfrm>
            <a:prstGeom prst="rect">
              <a:avLst/>
            </a:prstGeom>
            <a:solidFill>
              <a:schemeClr val="accent3">
                <a:lumMod val="60000"/>
                <a:lumOff val="40000"/>
              </a:schemeClr>
            </a:solidFill>
            <a:ln>
              <a:no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a:solidFill>
                  <a:prstClr val="black"/>
                </a:solidFill>
              </a:endParaRPr>
            </a:p>
          </p:txBody>
        </p:sp>
        <p:sp>
          <p:nvSpPr>
            <p:cNvPr id="54" name="Rectangle 53">
              <a:extLst>
                <a:ext uri="{FF2B5EF4-FFF2-40B4-BE49-F238E27FC236}">
                  <a16:creationId xmlns="" xmlns:a16="http://schemas.microsoft.com/office/drawing/2014/main" id="{4092738A-D581-4609-8E51-52B07E6E1A83}"/>
                </a:ext>
              </a:extLst>
            </p:cNvPr>
            <p:cNvSpPr>
              <a:spLocks noChangeArrowheads="1"/>
            </p:cNvSpPr>
            <p:nvPr/>
          </p:nvSpPr>
          <p:spPr bwMode="auto">
            <a:xfrm>
              <a:off x="6096000" y="3532009"/>
              <a:ext cx="1614487" cy="342900"/>
            </a:xfrm>
            <a:prstGeom prst="rect">
              <a:avLst/>
            </a:prstGeom>
            <a:solidFill>
              <a:schemeClr val="accent3"/>
            </a:solidFill>
            <a:ln>
              <a:no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a:solidFill>
                  <a:prstClr val="black"/>
                </a:solidFill>
              </a:endParaRPr>
            </a:p>
          </p:txBody>
        </p:sp>
        <p:sp>
          <p:nvSpPr>
            <p:cNvPr id="55" name="Rectangle 54">
              <a:extLst>
                <a:ext uri="{FF2B5EF4-FFF2-40B4-BE49-F238E27FC236}">
                  <a16:creationId xmlns="" xmlns:a16="http://schemas.microsoft.com/office/drawing/2014/main" id="{25935825-565B-4A0B-B2DA-20F546FB1EC3}"/>
                </a:ext>
              </a:extLst>
            </p:cNvPr>
            <p:cNvSpPr>
              <a:spLocks noChangeArrowheads="1"/>
            </p:cNvSpPr>
            <p:nvPr/>
          </p:nvSpPr>
          <p:spPr bwMode="auto">
            <a:xfrm>
              <a:off x="6096000" y="3874909"/>
              <a:ext cx="1614487" cy="344488"/>
            </a:xfrm>
            <a:prstGeom prst="rect">
              <a:avLst/>
            </a:prstGeom>
            <a:solidFill>
              <a:schemeClr val="accent3">
                <a:lumMod val="75000"/>
              </a:schemeClr>
            </a:solidFill>
            <a:ln>
              <a:no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dirty="0">
                <a:solidFill>
                  <a:prstClr val="black"/>
                </a:solidFill>
              </a:endParaRPr>
            </a:p>
          </p:txBody>
        </p:sp>
      </p:grpSp>
      <p:grpSp>
        <p:nvGrpSpPr>
          <p:cNvPr id="8" name="Group 7">
            <a:extLst>
              <a:ext uri="{FF2B5EF4-FFF2-40B4-BE49-F238E27FC236}">
                <a16:creationId xmlns="" xmlns:a16="http://schemas.microsoft.com/office/drawing/2014/main" id="{BEC83244-A789-4D9B-9794-E4EFD7E66197}"/>
              </a:ext>
            </a:extLst>
          </p:cNvPr>
          <p:cNvGrpSpPr/>
          <p:nvPr/>
        </p:nvGrpSpPr>
        <p:grpSpPr>
          <a:xfrm rot="18810804">
            <a:off x="6473482" y="2229119"/>
            <a:ext cx="1290594" cy="720924"/>
            <a:chOff x="7700963" y="3678059"/>
            <a:chExt cx="1855787" cy="1036638"/>
          </a:xfrm>
        </p:grpSpPr>
        <p:sp>
          <p:nvSpPr>
            <p:cNvPr id="48" name="Freeform 7">
              <a:extLst>
                <a:ext uri="{FF2B5EF4-FFF2-40B4-BE49-F238E27FC236}">
                  <a16:creationId xmlns="" xmlns:a16="http://schemas.microsoft.com/office/drawing/2014/main" id="{8BC7F638-DD62-4760-894A-F015CEE69F33}"/>
                </a:ext>
              </a:extLst>
            </p:cNvPr>
            <p:cNvSpPr>
              <a:spLocks/>
            </p:cNvSpPr>
            <p:nvPr/>
          </p:nvSpPr>
          <p:spPr bwMode="auto">
            <a:xfrm>
              <a:off x="9224963" y="3678059"/>
              <a:ext cx="331787" cy="1036638"/>
            </a:xfrm>
            <a:custGeom>
              <a:avLst/>
              <a:gdLst>
                <a:gd name="T0" fmla="*/ 0 w 209"/>
                <a:gd name="T1" fmla="*/ 162 h 653"/>
                <a:gd name="T2" fmla="*/ 135 w 209"/>
                <a:gd name="T3" fmla="*/ 0 h 653"/>
                <a:gd name="T4" fmla="*/ 209 w 209"/>
                <a:gd name="T5" fmla="*/ 210 h 653"/>
                <a:gd name="T6" fmla="*/ 209 w 209"/>
                <a:gd name="T7" fmla="*/ 443 h 653"/>
                <a:gd name="T8" fmla="*/ 135 w 209"/>
                <a:gd name="T9" fmla="*/ 653 h 653"/>
                <a:gd name="T10" fmla="*/ 0 w 209"/>
                <a:gd name="T11" fmla="*/ 488 h 653"/>
                <a:gd name="T12" fmla="*/ 0 w 209"/>
                <a:gd name="T13" fmla="*/ 162 h 653"/>
              </a:gdLst>
              <a:ahLst/>
              <a:cxnLst>
                <a:cxn ang="0">
                  <a:pos x="T0" y="T1"/>
                </a:cxn>
                <a:cxn ang="0">
                  <a:pos x="T2" y="T3"/>
                </a:cxn>
                <a:cxn ang="0">
                  <a:pos x="T4" y="T5"/>
                </a:cxn>
                <a:cxn ang="0">
                  <a:pos x="T6" y="T7"/>
                </a:cxn>
                <a:cxn ang="0">
                  <a:pos x="T8" y="T9"/>
                </a:cxn>
                <a:cxn ang="0">
                  <a:pos x="T10" y="T11"/>
                </a:cxn>
                <a:cxn ang="0">
                  <a:pos x="T12" y="T13"/>
                </a:cxn>
              </a:cxnLst>
              <a:rect l="0" t="0" r="r" b="b"/>
              <a:pathLst>
                <a:path w="209" h="653">
                  <a:moveTo>
                    <a:pt x="0" y="162"/>
                  </a:moveTo>
                  <a:lnTo>
                    <a:pt x="135" y="0"/>
                  </a:lnTo>
                  <a:lnTo>
                    <a:pt x="209" y="210"/>
                  </a:lnTo>
                  <a:lnTo>
                    <a:pt x="209" y="443"/>
                  </a:lnTo>
                  <a:lnTo>
                    <a:pt x="135" y="653"/>
                  </a:lnTo>
                  <a:lnTo>
                    <a:pt x="0" y="488"/>
                  </a:lnTo>
                  <a:lnTo>
                    <a:pt x="0" y="162"/>
                  </a:lnTo>
                  <a:close/>
                </a:path>
              </a:pathLst>
            </a:custGeom>
            <a:solidFill>
              <a:srgbClr val="BBA1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a:solidFill>
                  <a:prstClr val="black"/>
                </a:solidFill>
              </a:endParaRPr>
            </a:p>
          </p:txBody>
        </p:sp>
        <p:sp>
          <p:nvSpPr>
            <p:cNvPr id="49" name="Freeform 18">
              <a:extLst>
                <a:ext uri="{FF2B5EF4-FFF2-40B4-BE49-F238E27FC236}">
                  <a16:creationId xmlns="" xmlns:a16="http://schemas.microsoft.com/office/drawing/2014/main" id="{A6536E3F-A57B-4B13-9333-018CF58B37DE}"/>
                </a:ext>
              </a:extLst>
            </p:cNvPr>
            <p:cNvSpPr>
              <a:spLocks/>
            </p:cNvSpPr>
            <p:nvPr/>
          </p:nvSpPr>
          <p:spPr bwMode="auto">
            <a:xfrm>
              <a:off x="7700963" y="3678059"/>
              <a:ext cx="1738312" cy="344488"/>
            </a:xfrm>
            <a:custGeom>
              <a:avLst/>
              <a:gdLst>
                <a:gd name="T0" fmla="*/ 1020 w 1095"/>
                <a:gd name="T1" fmla="*/ 217 h 217"/>
                <a:gd name="T2" fmla="*/ 1095 w 1095"/>
                <a:gd name="T3" fmla="*/ 0 h 217"/>
                <a:gd name="T4" fmla="*/ 0 w 1095"/>
                <a:gd name="T5" fmla="*/ 0 h 217"/>
                <a:gd name="T6" fmla="*/ 0 w 1095"/>
                <a:gd name="T7" fmla="*/ 217 h 217"/>
                <a:gd name="T8" fmla="*/ 1020 w 1095"/>
                <a:gd name="T9" fmla="*/ 217 h 217"/>
              </a:gdLst>
              <a:ahLst/>
              <a:cxnLst>
                <a:cxn ang="0">
                  <a:pos x="T0" y="T1"/>
                </a:cxn>
                <a:cxn ang="0">
                  <a:pos x="T2" y="T3"/>
                </a:cxn>
                <a:cxn ang="0">
                  <a:pos x="T4" y="T5"/>
                </a:cxn>
                <a:cxn ang="0">
                  <a:pos x="T6" y="T7"/>
                </a:cxn>
                <a:cxn ang="0">
                  <a:pos x="T8" y="T9"/>
                </a:cxn>
              </a:cxnLst>
              <a:rect l="0" t="0" r="r" b="b"/>
              <a:pathLst>
                <a:path w="1095" h="217">
                  <a:moveTo>
                    <a:pt x="1020" y="217"/>
                  </a:moveTo>
                  <a:lnTo>
                    <a:pt x="1095" y="0"/>
                  </a:lnTo>
                  <a:lnTo>
                    <a:pt x="0" y="0"/>
                  </a:lnTo>
                  <a:lnTo>
                    <a:pt x="0" y="217"/>
                  </a:lnTo>
                  <a:lnTo>
                    <a:pt x="1020" y="217"/>
                  </a:lnTo>
                  <a:close/>
                </a:path>
              </a:pathLst>
            </a:custGeom>
            <a:solidFill>
              <a:schemeClr val="accent4">
                <a:lumMod val="60000"/>
                <a:lumOff val="40000"/>
              </a:schemeClr>
            </a:solidFill>
            <a:ln>
              <a:no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a:solidFill>
                  <a:prstClr val="black"/>
                </a:solidFill>
              </a:endParaRPr>
            </a:p>
          </p:txBody>
        </p:sp>
        <p:sp>
          <p:nvSpPr>
            <p:cNvPr id="50" name="Rectangle 49">
              <a:extLst>
                <a:ext uri="{FF2B5EF4-FFF2-40B4-BE49-F238E27FC236}">
                  <a16:creationId xmlns="" xmlns:a16="http://schemas.microsoft.com/office/drawing/2014/main" id="{0BF9DF1A-2EC5-4258-977A-4FEF78B3D9F0}"/>
                </a:ext>
              </a:extLst>
            </p:cNvPr>
            <p:cNvSpPr>
              <a:spLocks noChangeArrowheads="1"/>
            </p:cNvSpPr>
            <p:nvPr/>
          </p:nvSpPr>
          <p:spPr bwMode="auto">
            <a:xfrm>
              <a:off x="7700963" y="4022546"/>
              <a:ext cx="1619250" cy="344488"/>
            </a:xfrm>
            <a:prstGeom prst="rect">
              <a:avLst/>
            </a:prstGeom>
            <a:solidFill>
              <a:schemeClr val="accent4"/>
            </a:solidFill>
            <a:ln>
              <a:no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a:solidFill>
                  <a:prstClr val="black"/>
                </a:solidFill>
              </a:endParaRPr>
            </a:p>
          </p:txBody>
        </p:sp>
        <p:sp>
          <p:nvSpPr>
            <p:cNvPr id="51" name="Freeform 20">
              <a:extLst>
                <a:ext uri="{FF2B5EF4-FFF2-40B4-BE49-F238E27FC236}">
                  <a16:creationId xmlns="" xmlns:a16="http://schemas.microsoft.com/office/drawing/2014/main" id="{C91DA165-EB99-43EE-AC06-E06151666B0B}"/>
                </a:ext>
              </a:extLst>
            </p:cNvPr>
            <p:cNvSpPr>
              <a:spLocks/>
            </p:cNvSpPr>
            <p:nvPr/>
          </p:nvSpPr>
          <p:spPr bwMode="auto">
            <a:xfrm>
              <a:off x="7700963" y="4367034"/>
              <a:ext cx="1738312" cy="347663"/>
            </a:xfrm>
            <a:custGeom>
              <a:avLst/>
              <a:gdLst>
                <a:gd name="T0" fmla="*/ 1095 w 1095"/>
                <a:gd name="T1" fmla="*/ 219 h 219"/>
                <a:gd name="T2" fmla="*/ 1020 w 1095"/>
                <a:gd name="T3" fmla="*/ 0 h 219"/>
                <a:gd name="T4" fmla="*/ 0 w 1095"/>
                <a:gd name="T5" fmla="*/ 0 h 219"/>
                <a:gd name="T6" fmla="*/ 0 w 1095"/>
                <a:gd name="T7" fmla="*/ 219 h 219"/>
                <a:gd name="T8" fmla="*/ 1095 w 1095"/>
                <a:gd name="T9" fmla="*/ 219 h 219"/>
              </a:gdLst>
              <a:ahLst/>
              <a:cxnLst>
                <a:cxn ang="0">
                  <a:pos x="T0" y="T1"/>
                </a:cxn>
                <a:cxn ang="0">
                  <a:pos x="T2" y="T3"/>
                </a:cxn>
                <a:cxn ang="0">
                  <a:pos x="T4" y="T5"/>
                </a:cxn>
                <a:cxn ang="0">
                  <a:pos x="T6" y="T7"/>
                </a:cxn>
                <a:cxn ang="0">
                  <a:pos x="T8" y="T9"/>
                </a:cxn>
              </a:cxnLst>
              <a:rect l="0" t="0" r="r" b="b"/>
              <a:pathLst>
                <a:path w="1095" h="219">
                  <a:moveTo>
                    <a:pt x="1095" y="219"/>
                  </a:moveTo>
                  <a:lnTo>
                    <a:pt x="1020" y="0"/>
                  </a:lnTo>
                  <a:lnTo>
                    <a:pt x="0" y="0"/>
                  </a:lnTo>
                  <a:lnTo>
                    <a:pt x="0" y="219"/>
                  </a:lnTo>
                  <a:lnTo>
                    <a:pt x="1095" y="219"/>
                  </a:lnTo>
                  <a:close/>
                </a:path>
              </a:pathLst>
            </a:custGeom>
            <a:solidFill>
              <a:schemeClr val="accent4">
                <a:lumMod val="75000"/>
              </a:schemeClr>
            </a:solidFill>
            <a:ln>
              <a:no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a:solidFill>
                  <a:prstClr val="black"/>
                </a:solidFill>
              </a:endParaRPr>
            </a:p>
          </p:txBody>
        </p:sp>
        <p:sp>
          <p:nvSpPr>
            <p:cNvPr id="52" name="Oval 51">
              <a:extLst>
                <a:ext uri="{FF2B5EF4-FFF2-40B4-BE49-F238E27FC236}">
                  <a16:creationId xmlns="" xmlns:a16="http://schemas.microsoft.com/office/drawing/2014/main" id="{B8762044-876F-43E1-8C83-A11CD75821F9}"/>
                </a:ext>
              </a:extLst>
            </p:cNvPr>
            <p:cNvSpPr>
              <a:spLocks noChangeArrowheads="1"/>
            </p:cNvSpPr>
            <p:nvPr/>
          </p:nvSpPr>
          <p:spPr bwMode="auto">
            <a:xfrm>
              <a:off x="9398000" y="4049534"/>
              <a:ext cx="82550" cy="293688"/>
            </a:xfrm>
            <a:prstGeom prst="ellipse">
              <a:avLst/>
            </a:pr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a:solidFill>
                  <a:prstClr val="black"/>
                </a:solidFill>
              </a:endParaRPr>
            </a:p>
          </p:txBody>
        </p:sp>
      </p:grpSp>
      <p:grpSp>
        <p:nvGrpSpPr>
          <p:cNvPr id="9" name="Group 8">
            <a:extLst>
              <a:ext uri="{FF2B5EF4-FFF2-40B4-BE49-F238E27FC236}">
                <a16:creationId xmlns="" xmlns:a16="http://schemas.microsoft.com/office/drawing/2014/main" id="{B769C8C1-5D14-4A6A-B908-A5081694F538}"/>
              </a:ext>
            </a:extLst>
          </p:cNvPr>
          <p:cNvGrpSpPr/>
          <p:nvPr/>
        </p:nvGrpSpPr>
        <p:grpSpPr>
          <a:xfrm rot="18810804">
            <a:off x="3469482" y="5035176"/>
            <a:ext cx="1998273" cy="717613"/>
            <a:chOff x="1608138" y="3187521"/>
            <a:chExt cx="2873375" cy="1031876"/>
          </a:xfrm>
        </p:grpSpPr>
        <p:sp>
          <p:nvSpPr>
            <p:cNvPr id="43" name="Freeform 8">
              <a:extLst>
                <a:ext uri="{FF2B5EF4-FFF2-40B4-BE49-F238E27FC236}">
                  <a16:creationId xmlns="" xmlns:a16="http://schemas.microsoft.com/office/drawing/2014/main" id="{583254C2-503D-4544-9678-EDB524D7D33C}"/>
                </a:ext>
              </a:extLst>
            </p:cNvPr>
            <p:cNvSpPr>
              <a:spLocks/>
            </p:cNvSpPr>
            <p:nvPr/>
          </p:nvSpPr>
          <p:spPr bwMode="auto">
            <a:xfrm>
              <a:off x="1608138" y="3187521"/>
              <a:ext cx="1490662" cy="1031875"/>
            </a:xfrm>
            <a:custGeom>
              <a:avLst/>
              <a:gdLst>
                <a:gd name="T0" fmla="*/ 793 w 939"/>
                <a:gd name="T1" fmla="*/ 650 h 650"/>
                <a:gd name="T2" fmla="*/ 0 w 939"/>
                <a:gd name="T3" fmla="*/ 326 h 650"/>
                <a:gd name="T4" fmla="*/ 793 w 939"/>
                <a:gd name="T5" fmla="*/ 0 h 650"/>
                <a:gd name="T6" fmla="*/ 939 w 939"/>
                <a:gd name="T7" fmla="*/ 0 h 650"/>
                <a:gd name="T8" fmla="*/ 939 w 939"/>
                <a:gd name="T9" fmla="*/ 650 h 650"/>
                <a:gd name="T10" fmla="*/ 793 w 939"/>
                <a:gd name="T11" fmla="*/ 650 h 650"/>
              </a:gdLst>
              <a:ahLst/>
              <a:cxnLst>
                <a:cxn ang="0">
                  <a:pos x="T0" y="T1"/>
                </a:cxn>
                <a:cxn ang="0">
                  <a:pos x="T2" y="T3"/>
                </a:cxn>
                <a:cxn ang="0">
                  <a:pos x="T4" y="T5"/>
                </a:cxn>
                <a:cxn ang="0">
                  <a:pos x="T6" y="T7"/>
                </a:cxn>
                <a:cxn ang="0">
                  <a:pos x="T8" y="T9"/>
                </a:cxn>
                <a:cxn ang="0">
                  <a:pos x="T10" y="T11"/>
                </a:cxn>
              </a:cxnLst>
              <a:rect l="0" t="0" r="r" b="b"/>
              <a:pathLst>
                <a:path w="939" h="650">
                  <a:moveTo>
                    <a:pt x="793" y="650"/>
                  </a:moveTo>
                  <a:lnTo>
                    <a:pt x="0" y="326"/>
                  </a:lnTo>
                  <a:lnTo>
                    <a:pt x="793" y="0"/>
                  </a:lnTo>
                  <a:lnTo>
                    <a:pt x="939" y="0"/>
                  </a:lnTo>
                  <a:lnTo>
                    <a:pt x="939" y="650"/>
                  </a:lnTo>
                  <a:lnTo>
                    <a:pt x="793" y="650"/>
                  </a:lnTo>
                  <a:close/>
                </a:path>
              </a:pathLst>
            </a:custGeom>
            <a:solidFill>
              <a:srgbClr val="D4AC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a:solidFill>
                  <a:prstClr val="black"/>
                </a:solidFill>
              </a:endParaRPr>
            </a:p>
          </p:txBody>
        </p:sp>
        <p:sp>
          <p:nvSpPr>
            <p:cNvPr id="44" name="Freeform 9">
              <a:extLst>
                <a:ext uri="{FF2B5EF4-FFF2-40B4-BE49-F238E27FC236}">
                  <a16:creationId xmlns="" xmlns:a16="http://schemas.microsoft.com/office/drawing/2014/main" id="{A3672588-6CD7-44CF-AA68-6E5A2EB5BE25}"/>
                </a:ext>
              </a:extLst>
            </p:cNvPr>
            <p:cNvSpPr>
              <a:spLocks/>
            </p:cNvSpPr>
            <p:nvPr/>
          </p:nvSpPr>
          <p:spPr bwMode="auto">
            <a:xfrm>
              <a:off x="2738438" y="3187521"/>
              <a:ext cx="1743075" cy="344488"/>
            </a:xfrm>
            <a:custGeom>
              <a:avLst/>
              <a:gdLst>
                <a:gd name="T0" fmla="*/ 464 w 464"/>
                <a:gd name="T1" fmla="*/ 0 h 91"/>
                <a:gd name="T2" fmla="*/ 41 w 464"/>
                <a:gd name="T3" fmla="*/ 0 h 91"/>
                <a:gd name="T4" fmla="*/ 16 w 464"/>
                <a:gd name="T5" fmla="*/ 14 h 91"/>
                <a:gd name="T6" fmla="*/ 5 w 464"/>
                <a:gd name="T7" fmla="*/ 31 h 91"/>
                <a:gd name="T8" fmla="*/ 5 w 464"/>
                <a:gd name="T9" fmla="*/ 59 h 91"/>
                <a:gd name="T10" fmla="*/ 16 w 464"/>
                <a:gd name="T11" fmla="*/ 77 h 91"/>
                <a:gd name="T12" fmla="*/ 41 w 464"/>
                <a:gd name="T13" fmla="*/ 91 h 91"/>
                <a:gd name="T14" fmla="*/ 464 w 464"/>
                <a:gd name="T15" fmla="*/ 91 h 91"/>
                <a:gd name="T16" fmla="*/ 464 w 464"/>
                <a:gd name="T17"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4" h="91">
                  <a:moveTo>
                    <a:pt x="464" y="0"/>
                  </a:moveTo>
                  <a:cubicBezTo>
                    <a:pt x="41" y="0"/>
                    <a:pt x="41" y="0"/>
                    <a:pt x="41" y="0"/>
                  </a:cubicBezTo>
                  <a:cubicBezTo>
                    <a:pt x="32" y="0"/>
                    <a:pt x="21" y="6"/>
                    <a:pt x="16" y="14"/>
                  </a:cubicBezTo>
                  <a:cubicBezTo>
                    <a:pt x="5" y="31"/>
                    <a:pt x="5" y="31"/>
                    <a:pt x="5" y="31"/>
                  </a:cubicBezTo>
                  <a:cubicBezTo>
                    <a:pt x="0" y="39"/>
                    <a:pt x="0" y="52"/>
                    <a:pt x="5" y="59"/>
                  </a:cubicBezTo>
                  <a:cubicBezTo>
                    <a:pt x="16" y="77"/>
                    <a:pt x="16" y="77"/>
                    <a:pt x="16" y="77"/>
                  </a:cubicBezTo>
                  <a:cubicBezTo>
                    <a:pt x="21" y="85"/>
                    <a:pt x="32" y="91"/>
                    <a:pt x="41" y="91"/>
                  </a:cubicBezTo>
                  <a:cubicBezTo>
                    <a:pt x="464" y="91"/>
                    <a:pt x="464" y="91"/>
                    <a:pt x="464" y="91"/>
                  </a:cubicBezTo>
                  <a:lnTo>
                    <a:pt x="464" y="0"/>
                  </a:ln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a:solidFill>
                  <a:prstClr val="black"/>
                </a:solidFill>
              </a:endParaRPr>
            </a:p>
          </p:txBody>
        </p:sp>
        <p:sp>
          <p:nvSpPr>
            <p:cNvPr id="45" name="Freeform 10">
              <a:extLst>
                <a:ext uri="{FF2B5EF4-FFF2-40B4-BE49-F238E27FC236}">
                  <a16:creationId xmlns="" xmlns:a16="http://schemas.microsoft.com/office/drawing/2014/main" id="{410492BB-3AAC-4F3F-A687-4A904BAD67ED}"/>
                </a:ext>
              </a:extLst>
            </p:cNvPr>
            <p:cNvSpPr>
              <a:spLocks/>
            </p:cNvSpPr>
            <p:nvPr/>
          </p:nvSpPr>
          <p:spPr bwMode="auto">
            <a:xfrm>
              <a:off x="2738438" y="3532009"/>
              <a:ext cx="1743075" cy="342900"/>
            </a:xfrm>
            <a:custGeom>
              <a:avLst/>
              <a:gdLst>
                <a:gd name="T0" fmla="*/ 464 w 464"/>
                <a:gd name="T1" fmla="*/ 0 h 91"/>
                <a:gd name="T2" fmla="*/ 41 w 464"/>
                <a:gd name="T3" fmla="*/ 0 h 91"/>
                <a:gd name="T4" fmla="*/ 16 w 464"/>
                <a:gd name="T5" fmla="*/ 14 h 91"/>
                <a:gd name="T6" fmla="*/ 5 w 464"/>
                <a:gd name="T7" fmla="*/ 32 h 91"/>
                <a:gd name="T8" fmla="*/ 5 w 464"/>
                <a:gd name="T9" fmla="*/ 60 h 91"/>
                <a:gd name="T10" fmla="*/ 16 w 464"/>
                <a:gd name="T11" fmla="*/ 77 h 91"/>
                <a:gd name="T12" fmla="*/ 41 w 464"/>
                <a:gd name="T13" fmla="*/ 91 h 91"/>
                <a:gd name="T14" fmla="*/ 464 w 464"/>
                <a:gd name="T15" fmla="*/ 91 h 91"/>
                <a:gd name="T16" fmla="*/ 464 w 464"/>
                <a:gd name="T17"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4" h="91">
                  <a:moveTo>
                    <a:pt x="464" y="0"/>
                  </a:moveTo>
                  <a:cubicBezTo>
                    <a:pt x="41" y="0"/>
                    <a:pt x="41" y="0"/>
                    <a:pt x="41" y="0"/>
                  </a:cubicBezTo>
                  <a:cubicBezTo>
                    <a:pt x="32" y="0"/>
                    <a:pt x="21" y="6"/>
                    <a:pt x="16" y="14"/>
                  </a:cubicBezTo>
                  <a:cubicBezTo>
                    <a:pt x="5" y="32"/>
                    <a:pt x="5" y="32"/>
                    <a:pt x="5" y="32"/>
                  </a:cubicBezTo>
                  <a:cubicBezTo>
                    <a:pt x="0" y="39"/>
                    <a:pt x="0" y="52"/>
                    <a:pt x="5" y="60"/>
                  </a:cubicBezTo>
                  <a:cubicBezTo>
                    <a:pt x="16" y="77"/>
                    <a:pt x="16" y="77"/>
                    <a:pt x="16" y="77"/>
                  </a:cubicBezTo>
                  <a:cubicBezTo>
                    <a:pt x="21" y="85"/>
                    <a:pt x="32" y="91"/>
                    <a:pt x="41" y="91"/>
                  </a:cubicBezTo>
                  <a:cubicBezTo>
                    <a:pt x="464" y="91"/>
                    <a:pt x="464" y="91"/>
                    <a:pt x="464" y="91"/>
                  </a:cubicBezTo>
                  <a:lnTo>
                    <a:pt x="464"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a:solidFill>
                  <a:prstClr val="black"/>
                </a:solidFill>
              </a:endParaRPr>
            </a:p>
          </p:txBody>
        </p:sp>
        <p:sp>
          <p:nvSpPr>
            <p:cNvPr id="46" name="Freeform 11">
              <a:extLst>
                <a:ext uri="{FF2B5EF4-FFF2-40B4-BE49-F238E27FC236}">
                  <a16:creationId xmlns="" xmlns:a16="http://schemas.microsoft.com/office/drawing/2014/main" id="{C25F6F81-707B-4DB6-89FA-44819FB9F135}"/>
                </a:ext>
              </a:extLst>
            </p:cNvPr>
            <p:cNvSpPr>
              <a:spLocks/>
            </p:cNvSpPr>
            <p:nvPr/>
          </p:nvSpPr>
          <p:spPr bwMode="auto">
            <a:xfrm>
              <a:off x="2738438" y="3874909"/>
              <a:ext cx="1743075" cy="344488"/>
            </a:xfrm>
            <a:custGeom>
              <a:avLst/>
              <a:gdLst>
                <a:gd name="T0" fmla="*/ 464 w 464"/>
                <a:gd name="T1" fmla="*/ 0 h 91"/>
                <a:gd name="T2" fmla="*/ 41 w 464"/>
                <a:gd name="T3" fmla="*/ 0 h 91"/>
                <a:gd name="T4" fmla="*/ 16 w 464"/>
                <a:gd name="T5" fmla="*/ 14 h 91"/>
                <a:gd name="T6" fmla="*/ 5 w 464"/>
                <a:gd name="T7" fmla="*/ 32 h 91"/>
                <a:gd name="T8" fmla="*/ 5 w 464"/>
                <a:gd name="T9" fmla="*/ 60 h 91"/>
                <a:gd name="T10" fmla="*/ 16 w 464"/>
                <a:gd name="T11" fmla="*/ 77 h 91"/>
                <a:gd name="T12" fmla="*/ 41 w 464"/>
                <a:gd name="T13" fmla="*/ 91 h 91"/>
                <a:gd name="T14" fmla="*/ 464 w 464"/>
                <a:gd name="T15" fmla="*/ 91 h 91"/>
                <a:gd name="T16" fmla="*/ 464 w 464"/>
                <a:gd name="T17"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4" h="91">
                  <a:moveTo>
                    <a:pt x="464" y="0"/>
                  </a:moveTo>
                  <a:cubicBezTo>
                    <a:pt x="41" y="0"/>
                    <a:pt x="41" y="0"/>
                    <a:pt x="41" y="0"/>
                  </a:cubicBezTo>
                  <a:cubicBezTo>
                    <a:pt x="32" y="0"/>
                    <a:pt x="21" y="6"/>
                    <a:pt x="16" y="14"/>
                  </a:cubicBezTo>
                  <a:cubicBezTo>
                    <a:pt x="5" y="32"/>
                    <a:pt x="5" y="32"/>
                    <a:pt x="5" y="32"/>
                  </a:cubicBezTo>
                  <a:cubicBezTo>
                    <a:pt x="0" y="40"/>
                    <a:pt x="0" y="52"/>
                    <a:pt x="5" y="60"/>
                  </a:cubicBezTo>
                  <a:cubicBezTo>
                    <a:pt x="16" y="77"/>
                    <a:pt x="16" y="77"/>
                    <a:pt x="16" y="77"/>
                  </a:cubicBezTo>
                  <a:cubicBezTo>
                    <a:pt x="21" y="85"/>
                    <a:pt x="32" y="91"/>
                    <a:pt x="41" y="91"/>
                  </a:cubicBezTo>
                  <a:cubicBezTo>
                    <a:pt x="464" y="91"/>
                    <a:pt x="464" y="91"/>
                    <a:pt x="464" y="91"/>
                  </a:cubicBezTo>
                  <a:lnTo>
                    <a:pt x="464" y="0"/>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a:solidFill>
                  <a:prstClr val="black"/>
                </a:solidFill>
              </a:endParaRPr>
            </a:p>
          </p:txBody>
        </p:sp>
        <p:sp>
          <p:nvSpPr>
            <p:cNvPr id="47" name="Freeform 22">
              <a:extLst>
                <a:ext uri="{FF2B5EF4-FFF2-40B4-BE49-F238E27FC236}">
                  <a16:creationId xmlns="" xmlns:a16="http://schemas.microsoft.com/office/drawing/2014/main" id="{ED79A4C3-A613-4D67-851C-8F6E2EEB953D}"/>
                </a:ext>
              </a:extLst>
            </p:cNvPr>
            <p:cNvSpPr>
              <a:spLocks/>
            </p:cNvSpPr>
            <p:nvPr/>
          </p:nvSpPr>
          <p:spPr bwMode="auto">
            <a:xfrm>
              <a:off x="1608138" y="3538359"/>
              <a:ext cx="428625" cy="333375"/>
            </a:xfrm>
            <a:custGeom>
              <a:avLst/>
              <a:gdLst>
                <a:gd name="T0" fmla="*/ 114 w 114"/>
                <a:gd name="T1" fmla="*/ 49 h 88"/>
                <a:gd name="T2" fmla="*/ 107 w 114"/>
                <a:gd name="T3" fmla="*/ 0 h 88"/>
                <a:gd name="T4" fmla="*/ 0 w 114"/>
                <a:gd name="T5" fmla="*/ 44 h 88"/>
                <a:gd name="T6" fmla="*/ 109 w 114"/>
                <a:gd name="T7" fmla="*/ 88 h 88"/>
                <a:gd name="T8" fmla="*/ 114 w 114"/>
                <a:gd name="T9" fmla="*/ 49 h 88"/>
              </a:gdLst>
              <a:ahLst/>
              <a:cxnLst>
                <a:cxn ang="0">
                  <a:pos x="T0" y="T1"/>
                </a:cxn>
                <a:cxn ang="0">
                  <a:pos x="T2" y="T3"/>
                </a:cxn>
                <a:cxn ang="0">
                  <a:pos x="T4" y="T5"/>
                </a:cxn>
                <a:cxn ang="0">
                  <a:pos x="T6" y="T7"/>
                </a:cxn>
                <a:cxn ang="0">
                  <a:pos x="T8" y="T9"/>
                </a:cxn>
              </a:cxnLst>
              <a:rect l="0" t="0" r="r" b="b"/>
              <a:pathLst>
                <a:path w="114" h="88">
                  <a:moveTo>
                    <a:pt x="114" y="49"/>
                  </a:moveTo>
                  <a:cubicBezTo>
                    <a:pt x="114" y="32"/>
                    <a:pt x="111" y="15"/>
                    <a:pt x="107" y="0"/>
                  </a:cubicBezTo>
                  <a:cubicBezTo>
                    <a:pt x="0" y="44"/>
                    <a:pt x="0" y="44"/>
                    <a:pt x="0" y="44"/>
                  </a:cubicBezTo>
                  <a:cubicBezTo>
                    <a:pt x="109" y="88"/>
                    <a:pt x="109" y="88"/>
                    <a:pt x="109" y="88"/>
                  </a:cubicBezTo>
                  <a:cubicBezTo>
                    <a:pt x="112" y="76"/>
                    <a:pt x="114" y="63"/>
                    <a:pt x="114" y="49"/>
                  </a:cubicBez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a:solidFill>
                  <a:prstClr val="black"/>
                </a:solidFill>
              </a:endParaRPr>
            </a:p>
          </p:txBody>
        </p:sp>
      </p:grpSp>
      <p:sp>
        <p:nvSpPr>
          <p:cNvPr id="10" name="Freeform 27">
            <a:extLst>
              <a:ext uri="{FF2B5EF4-FFF2-40B4-BE49-F238E27FC236}">
                <a16:creationId xmlns="" xmlns:a16="http://schemas.microsoft.com/office/drawing/2014/main" id="{4E2D9EB6-3F00-4742-BF37-E14BDC3CAEB5}"/>
              </a:ext>
            </a:extLst>
          </p:cNvPr>
          <p:cNvSpPr>
            <a:spLocks/>
          </p:cNvSpPr>
          <p:nvPr/>
        </p:nvSpPr>
        <p:spPr bwMode="auto">
          <a:xfrm>
            <a:off x="2884263" y="2460882"/>
            <a:ext cx="6038850" cy="2151062"/>
          </a:xfrm>
          <a:custGeom>
            <a:avLst/>
            <a:gdLst>
              <a:gd name="T0" fmla="*/ 3799 w 3804"/>
              <a:gd name="T1" fmla="*/ 0 h 1355"/>
              <a:gd name="T2" fmla="*/ 372 w 3804"/>
              <a:gd name="T3" fmla="*/ 0 h 1355"/>
              <a:gd name="T4" fmla="*/ 0 w 3804"/>
              <a:gd name="T5" fmla="*/ 679 h 1355"/>
              <a:gd name="T6" fmla="*/ 372 w 3804"/>
              <a:gd name="T7" fmla="*/ 1355 h 1355"/>
              <a:gd name="T8" fmla="*/ 3804 w 3804"/>
              <a:gd name="T9" fmla="*/ 1355 h 1355"/>
              <a:gd name="T10" fmla="*/ 3799 w 3804"/>
              <a:gd name="T11" fmla="*/ 0 h 1355"/>
            </a:gdLst>
            <a:ahLst/>
            <a:cxnLst>
              <a:cxn ang="0">
                <a:pos x="T0" y="T1"/>
              </a:cxn>
              <a:cxn ang="0">
                <a:pos x="T2" y="T3"/>
              </a:cxn>
              <a:cxn ang="0">
                <a:pos x="T4" y="T5"/>
              </a:cxn>
              <a:cxn ang="0">
                <a:pos x="T6" y="T7"/>
              </a:cxn>
              <a:cxn ang="0">
                <a:pos x="T8" y="T9"/>
              </a:cxn>
              <a:cxn ang="0">
                <a:pos x="T10" y="T11"/>
              </a:cxn>
            </a:cxnLst>
            <a:rect l="0" t="0" r="r" b="b"/>
            <a:pathLst>
              <a:path w="3804" h="1355">
                <a:moveTo>
                  <a:pt x="3799" y="0"/>
                </a:moveTo>
                <a:lnTo>
                  <a:pt x="372" y="0"/>
                </a:lnTo>
                <a:lnTo>
                  <a:pt x="0" y="679"/>
                </a:lnTo>
                <a:lnTo>
                  <a:pt x="372" y="1355"/>
                </a:lnTo>
                <a:lnTo>
                  <a:pt x="3804" y="1355"/>
                </a:lnTo>
                <a:lnTo>
                  <a:pt x="379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a:solidFill>
                <a:prstClr val="black"/>
              </a:solidFill>
            </a:endParaRPr>
          </a:p>
        </p:txBody>
      </p:sp>
      <p:sp>
        <p:nvSpPr>
          <p:cNvPr id="11" name="TextBox 36">
            <a:extLst>
              <a:ext uri="{FF2B5EF4-FFF2-40B4-BE49-F238E27FC236}">
                <a16:creationId xmlns="" xmlns:a16="http://schemas.microsoft.com/office/drawing/2014/main" id="{AA6C4F67-FCB4-4E75-8FF0-443840FE83DE}"/>
              </a:ext>
            </a:extLst>
          </p:cNvPr>
          <p:cNvSpPr txBox="1"/>
          <p:nvPr/>
        </p:nvSpPr>
        <p:spPr>
          <a:xfrm>
            <a:off x="5324884" y="4879269"/>
            <a:ext cx="1626320" cy="4616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SG" sz="2400" b="1" dirty="0" err="1">
                <a:solidFill>
                  <a:prstClr val="white"/>
                </a:solidFill>
                <a:latin typeface="Times New Roman" panose="02020603050405020304" pitchFamily="18" charset="0"/>
                <a:cs typeface="Times New Roman" panose="02020603050405020304" pitchFamily="18" charset="0"/>
              </a:rPr>
              <a:t>Nội</a:t>
            </a:r>
            <a:r>
              <a:rPr lang="en-SG" sz="2400" b="1" dirty="0">
                <a:solidFill>
                  <a:prstClr val="white"/>
                </a:solidFill>
                <a:latin typeface="Times New Roman" panose="02020603050405020304" pitchFamily="18" charset="0"/>
                <a:cs typeface="Times New Roman" panose="02020603050405020304" pitchFamily="18" charset="0"/>
              </a:rPr>
              <a:t> dung</a:t>
            </a:r>
            <a:endParaRPr lang="id-ID" sz="2400" b="1" dirty="0">
              <a:solidFill>
                <a:prstClr val="white"/>
              </a:solidFill>
              <a:latin typeface="Times New Roman" panose="02020603050405020304" pitchFamily="18" charset="0"/>
              <a:cs typeface="Times New Roman" panose="02020603050405020304" pitchFamily="18" charset="0"/>
            </a:endParaRPr>
          </a:p>
        </p:txBody>
      </p:sp>
      <p:sp>
        <p:nvSpPr>
          <p:cNvPr id="13" name="TextBox 38">
            <a:extLst>
              <a:ext uri="{FF2B5EF4-FFF2-40B4-BE49-F238E27FC236}">
                <a16:creationId xmlns="" xmlns:a16="http://schemas.microsoft.com/office/drawing/2014/main" id="{F263C29D-2AB8-4303-A17E-4F5571A7265F}"/>
              </a:ext>
            </a:extLst>
          </p:cNvPr>
          <p:cNvSpPr txBox="1"/>
          <p:nvPr/>
        </p:nvSpPr>
        <p:spPr>
          <a:xfrm>
            <a:off x="3304760" y="3625436"/>
            <a:ext cx="1632303" cy="4616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SG" sz="2400" b="1" dirty="0" err="1">
                <a:solidFill>
                  <a:prstClr val="white"/>
                </a:solidFill>
                <a:latin typeface="Times New Roman" panose="02020603050405020304" pitchFamily="18" charset="0"/>
                <a:cs typeface="Times New Roman" panose="02020603050405020304" pitchFamily="18" charset="0"/>
              </a:rPr>
              <a:t>Tình</a:t>
            </a:r>
            <a:r>
              <a:rPr lang="en-SG" sz="2400" b="1" dirty="0">
                <a:solidFill>
                  <a:prstClr val="white"/>
                </a:solidFill>
                <a:latin typeface="Times New Roman" panose="02020603050405020304" pitchFamily="18" charset="0"/>
                <a:cs typeface="Times New Roman" panose="02020603050405020304" pitchFamily="18" charset="0"/>
              </a:rPr>
              <a:t> </a:t>
            </a:r>
            <a:r>
              <a:rPr lang="en-SG" sz="2400" b="1" dirty="0" err="1">
                <a:solidFill>
                  <a:prstClr val="white"/>
                </a:solidFill>
                <a:latin typeface="Times New Roman" panose="02020603050405020304" pitchFamily="18" charset="0"/>
                <a:cs typeface="Times New Roman" panose="02020603050405020304" pitchFamily="18" charset="0"/>
              </a:rPr>
              <a:t>cảm</a:t>
            </a:r>
            <a:endParaRPr lang="id-ID" sz="2400" b="1" dirty="0">
              <a:solidFill>
                <a:prstClr val="white"/>
              </a:solidFill>
              <a:latin typeface="Times New Roman" panose="02020603050405020304" pitchFamily="18" charset="0"/>
              <a:cs typeface="Times New Roman" panose="02020603050405020304" pitchFamily="18" charset="0"/>
            </a:endParaRPr>
          </a:p>
        </p:txBody>
      </p:sp>
      <p:sp>
        <p:nvSpPr>
          <p:cNvPr id="14" name="TextBox 39">
            <a:extLst>
              <a:ext uri="{FF2B5EF4-FFF2-40B4-BE49-F238E27FC236}">
                <a16:creationId xmlns="" xmlns:a16="http://schemas.microsoft.com/office/drawing/2014/main" id="{4030C6F6-6A90-4E60-88F3-B3E71B89B7D3}"/>
              </a:ext>
            </a:extLst>
          </p:cNvPr>
          <p:cNvSpPr txBox="1"/>
          <p:nvPr/>
        </p:nvSpPr>
        <p:spPr>
          <a:xfrm>
            <a:off x="6707347" y="3468760"/>
            <a:ext cx="1648208" cy="46166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SG" sz="2400" b="1" dirty="0" err="1">
                <a:solidFill>
                  <a:prstClr val="white"/>
                </a:solidFill>
                <a:latin typeface="Times New Roman" panose="02020603050405020304" pitchFamily="18" charset="0"/>
                <a:cs typeface="Times New Roman" panose="02020603050405020304" pitchFamily="18" charset="0"/>
              </a:rPr>
              <a:t>Nghệ</a:t>
            </a:r>
            <a:r>
              <a:rPr lang="en-SG" sz="2400" b="1" dirty="0">
                <a:solidFill>
                  <a:prstClr val="white"/>
                </a:solidFill>
                <a:latin typeface="Times New Roman" panose="02020603050405020304" pitchFamily="18" charset="0"/>
                <a:cs typeface="Times New Roman" panose="02020603050405020304" pitchFamily="18" charset="0"/>
              </a:rPr>
              <a:t> </a:t>
            </a:r>
            <a:r>
              <a:rPr lang="en-SG" sz="2400" b="1" dirty="0" err="1">
                <a:solidFill>
                  <a:prstClr val="white"/>
                </a:solidFill>
                <a:latin typeface="Times New Roman" panose="02020603050405020304" pitchFamily="18" charset="0"/>
                <a:cs typeface="Times New Roman" panose="02020603050405020304" pitchFamily="18" charset="0"/>
              </a:rPr>
              <a:t>thuật</a:t>
            </a:r>
            <a:endParaRPr lang="id-ID" sz="2400" b="1" dirty="0">
              <a:solidFill>
                <a:prstClr val="white"/>
              </a:solidFill>
              <a:latin typeface="Times New Roman" panose="02020603050405020304" pitchFamily="18" charset="0"/>
              <a:cs typeface="Times New Roman" panose="02020603050405020304" pitchFamily="18" charset="0"/>
            </a:endParaRPr>
          </a:p>
        </p:txBody>
      </p:sp>
      <p:sp>
        <p:nvSpPr>
          <p:cNvPr id="15" name="TextBox 40">
            <a:extLst>
              <a:ext uri="{FF2B5EF4-FFF2-40B4-BE49-F238E27FC236}">
                <a16:creationId xmlns="" xmlns:a16="http://schemas.microsoft.com/office/drawing/2014/main" id="{E6CDEDA2-A6A4-4E49-9370-FBB194EAF274}"/>
              </a:ext>
            </a:extLst>
          </p:cNvPr>
          <p:cNvSpPr txBox="1"/>
          <p:nvPr/>
        </p:nvSpPr>
        <p:spPr>
          <a:xfrm>
            <a:off x="4871179" y="1980247"/>
            <a:ext cx="1749709" cy="4616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SG" sz="2400" b="1" dirty="0" err="1">
                <a:solidFill>
                  <a:prstClr val="white"/>
                </a:solidFill>
                <a:latin typeface="Times New Roman" panose="02020603050405020304" pitchFamily="18" charset="0"/>
                <a:cs typeface="Times New Roman" panose="02020603050405020304" pitchFamily="18" charset="0"/>
              </a:rPr>
              <a:t>Tâm</a:t>
            </a:r>
            <a:r>
              <a:rPr lang="en-SG" sz="2400" b="1" dirty="0">
                <a:solidFill>
                  <a:prstClr val="white"/>
                </a:solidFill>
                <a:latin typeface="Times New Roman" panose="02020603050405020304" pitchFamily="18" charset="0"/>
                <a:cs typeface="Times New Roman" panose="02020603050405020304" pitchFamily="18" charset="0"/>
              </a:rPr>
              <a:t> </a:t>
            </a:r>
            <a:r>
              <a:rPr lang="en-SG" sz="2400" b="1" dirty="0" err="1">
                <a:solidFill>
                  <a:prstClr val="white"/>
                </a:solidFill>
                <a:latin typeface="Times New Roman" panose="02020603050405020304" pitchFamily="18" charset="0"/>
                <a:cs typeface="Times New Roman" panose="02020603050405020304" pitchFamily="18" charset="0"/>
              </a:rPr>
              <a:t>trạng</a:t>
            </a:r>
            <a:endParaRPr lang="id-ID" sz="2400" b="1" dirty="0">
              <a:solidFill>
                <a:prstClr val="white"/>
              </a:solidFill>
              <a:latin typeface="Times New Roman" panose="02020603050405020304" pitchFamily="18" charset="0"/>
              <a:cs typeface="Times New Roman" panose="02020603050405020304" pitchFamily="18" charset="0"/>
            </a:endParaRPr>
          </a:p>
        </p:txBody>
      </p:sp>
      <p:sp>
        <p:nvSpPr>
          <p:cNvPr id="59" name="Rectangle 58">
            <a:extLst>
              <a:ext uri="{FF2B5EF4-FFF2-40B4-BE49-F238E27FC236}">
                <a16:creationId xmlns="" xmlns:a16="http://schemas.microsoft.com/office/drawing/2014/main" id="{747CF0AC-0AE0-4ABA-A526-3929F318F635}"/>
              </a:ext>
            </a:extLst>
          </p:cNvPr>
          <p:cNvSpPr/>
          <p:nvPr/>
        </p:nvSpPr>
        <p:spPr>
          <a:xfrm>
            <a:off x="4169" y="1108290"/>
            <a:ext cx="4385001" cy="954107"/>
          </a:xfrm>
          <a:prstGeom prst="rect">
            <a:avLst/>
          </a:prstGeom>
          <a:solidFill>
            <a:schemeClr val="accent1"/>
          </a:solidFill>
        </p:spPr>
        <p:txBody>
          <a:bodyPr wrap="square">
            <a:spAutoFit/>
          </a:bodyPr>
          <a:lstStyle/>
          <a:p>
            <a:pPr marL="285750" indent="-285750">
              <a:buFontTx/>
              <a:buChar char="-"/>
              <a:defRPr/>
            </a:pPr>
            <a:r>
              <a:rPr lang="en-US" sz="2800" dirty="0" err="1">
                <a:solidFill>
                  <a:prstClr val="black"/>
                </a:solidFill>
                <a:latin typeface="Times New Roman" pitchFamily="18" charset="0"/>
                <a:cs typeface="Times New Roman" pitchFamily="18" charset="0"/>
              </a:rPr>
              <a:t>Hốt</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hoảng</a:t>
            </a:r>
            <a:r>
              <a:rPr lang="en-US" sz="2800" dirty="0">
                <a:solidFill>
                  <a:prstClr val="black"/>
                </a:solidFill>
                <a:latin typeface="Times New Roman" pitchFamily="18" charset="0"/>
                <a:cs typeface="Times New Roman" pitchFamily="18" charset="0"/>
              </a:rPr>
              <a:t>: Lo </a:t>
            </a:r>
            <a:r>
              <a:rPr lang="en-US" sz="2800" dirty="0" err="1">
                <a:solidFill>
                  <a:prstClr val="black"/>
                </a:solidFill>
                <a:latin typeface="Times New Roman" pitchFamily="18" charset="0"/>
                <a:cs typeface="Times New Roman" pitchFamily="18" charset="0"/>
              </a:rPr>
              <a:t>lắng</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cho</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sức</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khỏe</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của</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Bác</a:t>
            </a:r>
            <a:endParaRPr lang="en-US" sz="2800" dirty="0">
              <a:solidFill>
                <a:prstClr val="black"/>
              </a:solidFill>
              <a:latin typeface="Times New Roman" pitchFamily="18" charset="0"/>
              <a:cs typeface="Times New Roman" pitchFamily="18" charset="0"/>
            </a:endParaRPr>
          </a:p>
        </p:txBody>
      </p:sp>
      <p:sp>
        <p:nvSpPr>
          <p:cNvPr id="60" name="Rectangle 7">
            <a:extLst>
              <a:ext uri="{FF2B5EF4-FFF2-40B4-BE49-F238E27FC236}">
                <a16:creationId xmlns="" xmlns:a16="http://schemas.microsoft.com/office/drawing/2014/main" id="{10CA7800-FE93-454E-877F-AC81717A921C}"/>
              </a:ext>
            </a:extLst>
          </p:cNvPr>
          <p:cNvSpPr>
            <a:spLocks noChangeArrowheads="1"/>
          </p:cNvSpPr>
          <p:nvPr/>
        </p:nvSpPr>
        <p:spPr bwMode="auto">
          <a:xfrm>
            <a:off x="8766136" y="3225327"/>
            <a:ext cx="3453738" cy="861774"/>
          </a:xfrm>
          <a:prstGeom prst="rect">
            <a:avLst/>
          </a:prstGeom>
          <a:solidFill>
            <a:srgbClr val="FFC000"/>
          </a:solidFill>
          <a:ln>
            <a:noFill/>
          </a:ln>
          <a:extLst/>
        </p:spPr>
        <p:txBody>
          <a:bodyPr wrap="square" tIns="0" bIns="0" anchor="ctr">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marL="457200" indent="-457200" algn="just" eaLnBrk="1" hangingPunct="1">
              <a:buFont typeface="Wingdings" panose="05000000000000000000" pitchFamily="2" charset="2"/>
              <a:buChar char="à"/>
            </a:pPr>
            <a:r>
              <a:rPr lang="en-US" sz="2800" i="1" dirty="0" err="1">
                <a:solidFill>
                  <a:srgbClr val="0070C0"/>
                </a:solidFill>
                <a:cs typeface="Times New Roman" pitchFamily="18" charset="0"/>
              </a:rPr>
              <a:t>Miêu</a:t>
            </a:r>
            <a:r>
              <a:rPr lang="en-US" sz="2800" i="1" dirty="0">
                <a:solidFill>
                  <a:srgbClr val="0070C0"/>
                </a:solidFill>
                <a:cs typeface="Times New Roman" pitchFamily="18" charset="0"/>
              </a:rPr>
              <a:t> </a:t>
            </a:r>
            <a:r>
              <a:rPr lang="en-US" sz="2800" i="1" dirty="0" err="1">
                <a:solidFill>
                  <a:srgbClr val="0070C0"/>
                </a:solidFill>
                <a:cs typeface="Times New Roman" pitchFamily="18" charset="0"/>
              </a:rPr>
              <a:t>tả</a:t>
            </a:r>
            <a:r>
              <a:rPr lang="en-US" sz="2800" i="1" dirty="0">
                <a:solidFill>
                  <a:srgbClr val="0070C0"/>
                </a:solidFill>
                <a:cs typeface="Times New Roman" pitchFamily="18" charset="0"/>
              </a:rPr>
              <a:t>, </a:t>
            </a:r>
            <a:r>
              <a:rPr lang="en-US" sz="2800" i="1" dirty="0" err="1">
                <a:solidFill>
                  <a:srgbClr val="0070C0"/>
                </a:solidFill>
                <a:cs typeface="Times New Roman" pitchFamily="18" charset="0"/>
              </a:rPr>
              <a:t>ẩn</a:t>
            </a:r>
            <a:r>
              <a:rPr lang="en-US" sz="2800" i="1" dirty="0">
                <a:solidFill>
                  <a:srgbClr val="0070C0"/>
                </a:solidFill>
                <a:cs typeface="Times New Roman" pitchFamily="18" charset="0"/>
              </a:rPr>
              <a:t> </a:t>
            </a:r>
            <a:r>
              <a:rPr lang="en-US" sz="2800" i="1" dirty="0" err="1">
                <a:solidFill>
                  <a:srgbClr val="0070C0"/>
                </a:solidFill>
                <a:cs typeface="Times New Roman" pitchFamily="18" charset="0"/>
              </a:rPr>
              <a:t>dụ</a:t>
            </a:r>
            <a:endParaRPr lang="en-US" sz="2800" i="1" dirty="0">
              <a:solidFill>
                <a:srgbClr val="0070C0"/>
              </a:solidFill>
              <a:cs typeface="Times New Roman" pitchFamily="18" charset="0"/>
            </a:endParaRPr>
          </a:p>
          <a:p>
            <a:pPr algn="just" eaLnBrk="1" hangingPunct="1"/>
            <a:endParaRPr lang="en-US" altLang="en-US" sz="2800" b="0" dirty="0">
              <a:solidFill>
                <a:prstClr val="black"/>
              </a:solidFill>
              <a:latin typeface="Arial" panose="020B0604020202020204" pitchFamily="34" charset="0"/>
            </a:endParaRPr>
          </a:p>
        </p:txBody>
      </p:sp>
      <p:sp>
        <p:nvSpPr>
          <p:cNvPr id="62" name="Rectangle 10">
            <a:extLst>
              <a:ext uri="{FF2B5EF4-FFF2-40B4-BE49-F238E27FC236}">
                <a16:creationId xmlns="" xmlns:a16="http://schemas.microsoft.com/office/drawing/2014/main" id="{7DF4935B-D7C8-41A8-A0E9-8DF822770654}"/>
              </a:ext>
            </a:extLst>
          </p:cNvPr>
          <p:cNvSpPr>
            <a:spLocks noChangeArrowheads="1"/>
          </p:cNvSpPr>
          <p:nvPr/>
        </p:nvSpPr>
        <p:spPr bwMode="auto">
          <a:xfrm>
            <a:off x="164912" y="2439935"/>
            <a:ext cx="2846585" cy="3539430"/>
          </a:xfrm>
          <a:prstGeom prst="rect">
            <a:avLst/>
          </a:prstGeom>
          <a:solidFill>
            <a:schemeClr val="accent1">
              <a:lumMod val="40000"/>
              <a:lumOff val="60000"/>
            </a:schemeClr>
          </a:solidFill>
          <a:ln>
            <a:noFill/>
          </a:ln>
          <a:extLst/>
        </p:spPr>
        <p:txBody>
          <a:bodyPr wrap="square" anchor="ctr">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marL="285750" indent="-285750" algn="just">
              <a:buFontTx/>
              <a:buChar char="-"/>
              <a:defRPr/>
            </a:pPr>
            <a:r>
              <a:rPr lang="en-US" sz="2800" dirty="0" err="1">
                <a:solidFill>
                  <a:prstClr val="black"/>
                </a:solidFill>
                <a:cs typeface="Times New Roman" pitchFamily="18" charset="0"/>
              </a:rPr>
              <a:t>Vui</a:t>
            </a:r>
            <a:r>
              <a:rPr lang="en-US" sz="2800" dirty="0">
                <a:solidFill>
                  <a:prstClr val="black"/>
                </a:solidFill>
                <a:cs typeface="Times New Roman" pitchFamily="18" charset="0"/>
              </a:rPr>
              <a:t> </a:t>
            </a:r>
            <a:r>
              <a:rPr lang="en-US" sz="2800" dirty="0" err="1">
                <a:solidFill>
                  <a:prstClr val="black"/>
                </a:solidFill>
                <a:cs typeface="Times New Roman" pitchFamily="18" charset="0"/>
              </a:rPr>
              <a:t>sướng</a:t>
            </a:r>
            <a:r>
              <a:rPr lang="en-US" sz="2800" dirty="0">
                <a:solidFill>
                  <a:prstClr val="black"/>
                </a:solidFill>
                <a:cs typeface="Times New Roman" pitchFamily="18" charset="0"/>
              </a:rPr>
              <a:t>: </a:t>
            </a:r>
            <a:r>
              <a:rPr lang="en-US" sz="2800" dirty="0" err="1">
                <a:solidFill>
                  <a:prstClr val="black"/>
                </a:solidFill>
                <a:cs typeface="Times New Roman" pitchFamily="18" charset="0"/>
              </a:rPr>
              <a:t>Cảm</a:t>
            </a:r>
            <a:r>
              <a:rPr lang="en-US" sz="2800" dirty="0">
                <a:solidFill>
                  <a:prstClr val="black"/>
                </a:solidFill>
                <a:cs typeface="Times New Roman" pitchFamily="18" charset="0"/>
              </a:rPr>
              <a:t> </a:t>
            </a:r>
            <a:r>
              <a:rPr lang="en-US" sz="2800" dirty="0" err="1">
                <a:solidFill>
                  <a:prstClr val="black"/>
                </a:solidFill>
                <a:cs typeface="Times New Roman" pitchFamily="18" charset="0"/>
              </a:rPr>
              <a:t>nhận</a:t>
            </a:r>
            <a:r>
              <a:rPr lang="en-US" sz="2800" dirty="0">
                <a:solidFill>
                  <a:prstClr val="black"/>
                </a:solidFill>
                <a:cs typeface="Times New Roman" pitchFamily="18" charset="0"/>
              </a:rPr>
              <a:t>, </a:t>
            </a:r>
            <a:r>
              <a:rPr lang="en-US" sz="2800" dirty="0" err="1">
                <a:solidFill>
                  <a:prstClr val="black"/>
                </a:solidFill>
                <a:cs typeface="Times New Roman" pitchFamily="18" charset="0"/>
              </a:rPr>
              <a:t>thấm</a:t>
            </a:r>
            <a:r>
              <a:rPr lang="en-US" sz="2800" dirty="0">
                <a:solidFill>
                  <a:prstClr val="black"/>
                </a:solidFill>
                <a:cs typeface="Times New Roman" pitchFamily="18" charset="0"/>
              </a:rPr>
              <a:t> </a:t>
            </a:r>
            <a:r>
              <a:rPr lang="en-US" sz="2800" dirty="0" err="1">
                <a:solidFill>
                  <a:prstClr val="black"/>
                </a:solidFill>
                <a:cs typeface="Times New Roman" pitchFamily="18" charset="0"/>
              </a:rPr>
              <a:t>thía</a:t>
            </a:r>
            <a:r>
              <a:rPr lang="en-US" sz="2800" dirty="0">
                <a:solidFill>
                  <a:prstClr val="black"/>
                </a:solidFill>
                <a:cs typeface="Times New Roman" pitchFamily="18" charset="0"/>
              </a:rPr>
              <a:t> </a:t>
            </a:r>
            <a:r>
              <a:rPr lang="en-US" sz="2800" dirty="0" err="1">
                <a:solidFill>
                  <a:prstClr val="black"/>
                </a:solidFill>
                <a:cs typeface="Times New Roman" pitchFamily="18" charset="0"/>
              </a:rPr>
              <a:t>về</a:t>
            </a:r>
            <a:r>
              <a:rPr lang="en-US" sz="2800" dirty="0">
                <a:solidFill>
                  <a:prstClr val="black"/>
                </a:solidFill>
                <a:cs typeface="Times New Roman" pitchFamily="18" charset="0"/>
              </a:rPr>
              <a:t> </a:t>
            </a:r>
            <a:r>
              <a:rPr lang="en-US" sz="2800" dirty="0" err="1">
                <a:solidFill>
                  <a:prstClr val="black"/>
                </a:solidFill>
                <a:cs typeface="Times New Roman" pitchFamily="18" charset="0"/>
              </a:rPr>
              <a:t>tấm</a:t>
            </a:r>
            <a:r>
              <a:rPr lang="en-US" sz="2800" dirty="0">
                <a:solidFill>
                  <a:prstClr val="black"/>
                </a:solidFill>
                <a:cs typeface="Times New Roman" pitchFamily="18" charset="0"/>
              </a:rPr>
              <a:t> </a:t>
            </a:r>
            <a:r>
              <a:rPr lang="en-US" sz="2800" dirty="0" err="1">
                <a:solidFill>
                  <a:prstClr val="black"/>
                </a:solidFill>
                <a:cs typeface="Times New Roman" pitchFamily="18" charset="0"/>
              </a:rPr>
              <a:t>lòng</a:t>
            </a:r>
            <a:r>
              <a:rPr lang="en-US" sz="2800" dirty="0">
                <a:solidFill>
                  <a:prstClr val="black"/>
                </a:solidFill>
                <a:cs typeface="Times New Roman" pitchFamily="18" charset="0"/>
              </a:rPr>
              <a:t> </a:t>
            </a:r>
            <a:r>
              <a:rPr lang="en-US" sz="2800" dirty="0" err="1">
                <a:solidFill>
                  <a:prstClr val="black"/>
                </a:solidFill>
                <a:cs typeface="Times New Roman" pitchFamily="18" charset="0"/>
              </a:rPr>
              <a:t>mênh</a:t>
            </a:r>
            <a:r>
              <a:rPr lang="en-US" sz="2800" dirty="0">
                <a:solidFill>
                  <a:prstClr val="black"/>
                </a:solidFill>
                <a:cs typeface="Times New Roman" pitchFamily="18" charset="0"/>
              </a:rPr>
              <a:t> </a:t>
            </a:r>
            <a:r>
              <a:rPr lang="en-US" sz="2800" dirty="0" err="1">
                <a:solidFill>
                  <a:prstClr val="black"/>
                </a:solidFill>
                <a:cs typeface="Times New Roman" pitchFamily="18" charset="0"/>
              </a:rPr>
              <a:t>mông</a:t>
            </a:r>
            <a:r>
              <a:rPr lang="en-US" sz="2800" dirty="0">
                <a:solidFill>
                  <a:prstClr val="black"/>
                </a:solidFill>
                <a:cs typeface="Times New Roman" pitchFamily="18" charset="0"/>
              </a:rPr>
              <a:t> </a:t>
            </a:r>
            <a:r>
              <a:rPr lang="en-US" sz="2800" dirty="0" err="1">
                <a:solidFill>
                  <a:prstClr val="black"/>
                </a:solidFill>
                <a:cs typeface="Times New Roman" pitchFamily="18" charset="0"/>
              </a:rPr>
              <a:t>tình</a:t>
            </a:r>
            <a:r>
              <a:rPr lang="en-US" sz="2800" dirty="0">
                <a:solidFill>
                  <a:prstClr val="black"/>
                </a:solidFill>
                <a:cs typeface="Times New Roman" pitchFamily="18" charset="0"/>
              </a:rPr>
              <a:t> </a:t>
            </a:r>
            <a:r>
              <a:rPr lang="en-US" sz="2800" dirty="0" err="1">
                <a:solidFill>
                  <a:prstClr val="black"/>
                </a:solidFill>
                <a:cs typeface="Times New Roman" pitchFamily="18" charset="0"/>
              </a:rPr>
              <a:t>yêu</a:t>
            </a:r>
            <a:r>
              <a:rPr lang="en-US" sz="2800" dirty="0">
                <a:solidFill>
                  <a:prstClr val="black"/>
                </a:solidFill>
                <a:cs typeface="Times New Roman" pitchFamily="18" charset="0"/>
              </a:rPr>
              <a:t> </a:t>
            </a:r>
            <a:r>
              <a:rPr lang="en-US" sz="2800" dirty="0" err="1">
                <a:solidFill>
                  <a:prstClr val="black"/>
                </a:solidFill>
                <a:cs typeface="Times New Roman" pitchFamily="18" charset="0"/>
              </a:rPr>
              <a:t>thương</a:t>
            </a:r>
            <a:r>
              <a:rPr lang="en-US" sz="2800" dirty="0">
                <a:solidFill>
                  <a:prstClr val="black"/>
                </a:solidFill>
                <a:cs typeface="Times New Roman" pitchFamily="18" charset="0"/>
              </a:rPr>
              <a:t> </a:t>
            </a:r>
            <a:r>
              <a:rPr lang="en-US" sz="2800" dirty="0" err="1">
                <a:solidFill>
                  <a:prstClr val="black"/>
                </a:solidFill>
                <a:cs typeface="Times New Roman" pitchFamily="18" charset="0"/>
              </a:rPr>
              <a:t>của</a:t>
            </a:r>
            <a:r>
              <a:rPr lang="en-US" sz="2800" dirty="0">
                <a:solidFill>
                  <a:prstClr val="black"/>
                </a:solidFill>
                <a:cs typeface="Times New Roman" pitchFamily="18" charset="0"/>
              </a:rPr>
              <a:t> </a:t>
            </a:r>
            <a:r>
              <a:rPr lang="en-US" sz="2800" dirty="0" err="1">
                <a:solidFill>
                  <a:prstClr val="black"/>
                </a:solidFill>
                <a:cs typeface="Times New Roman" pitchFamily="18" charset="0"/>
              </a:rPr>
              <a:t>đối</a:t>
            </a:r>
            <a:r>
              <a:rPr lang="en-US" sz="2800" dirty="0">
                <a:solidFill>
                  <a:prstClr val="black"/>
                </a:solidFill>
                <a:cs typeface="Times New Roman" pitchFamily="18" charset="0"/>
              </a:rPr>
              <a:t> </a:t>
            </a:r>
            <a:r>
              <a:rPr lang="en-US" sz="2800" dirty="0" err="1">
                <a:solidFill>
                  <a:prstClr val="black"/>
                </a:solidFill>
                <a:cs typeface="Times New Roman" pitchFamily="18" charset="0"/>
              </a:rPr>
              <a:t>với</a:t>
            </a:r>
            <a:r>
              <a:rPr lang="en-US" sz="2800" dirty="0">
                <a:solidFill>
                  <a:prstClr val="black"/>
                </a:solidFill>
                <a:cs typeface="Times New Roman" pitchFamily="18" charset="0"/>
              </a:rPr>
              <a:t> </a:t>
            </a:r>
            <a:r>
              <a:rPr lang="en-US" sz="2800" dirty="0" err="1">
                <a:solidFill>
                  <a:prstClr val="black"/>
                </a:solidFill>
                <a:cs typeface="Times New Roman" pitchFamily="18" charset="0"/>
              </a:rPr>
              <a:t>dân</a:t>
            </a:r>
            <a:r>
              <a:rPr lang="en-US" sz="2800" dirty="0">
                <a:solidFill>
                  <a:prstClr val="black"/>
                </a:solidFill>
                <a:cs typeface="Times New Roman" pitchFamily="18" charset="0"/>
              </a:rPr>
              <a:t> </a:t>
            </a:r>
            <a:r>
              <a:rPr lang="en-US" sz="2800" dirty="0" err="1">
                <a:solidFill>
                  <a:prstClr val="black"/>
                </a:solidFill>
                <a:cs typeface="Times New Roman" pitchFamily="18" charset="0"/>
              </a:rPr>
              <a:t>tộc</a:t>
            </a:r>
            <a:r>
              <a:rPr lang="en-US" sz="2800" dirty="0">
                <a:solidFill>
                  <a:prstClr val="black"/>
                </a:solidFill>
                <a:cs typeface="Times New Roman" pitchFamily="18" charset="0"/>
              </a:rPr>
              <a:t>, </a:t>
            </a:r>
            <a:r>
              <a:rPr lang="en-US" sz="2800" dirty="0" err="1">
                <a:solidFill>
                  <a:prstClr val="black"/>
                </a:solidFill>
                <a:cs typeface="Times New Roman" pitchFamily="18" charset="0"/>
              </a:rPr>
              <a:t>đất</a:t>
            </a:r>
            <a:r>
              <a:rPr lang="en-US" sz="2800" dirty="0">
                <a:solidFill>
                  <a:prstClr val="black"/>
                </a:solidFill>
                <a:cs typeface="Times New Roman" pitchFamily="18" charset="0"/>
              </a:rPr>
              <a:t> </a:t>
            </a:r>
            <a:r>
              <a:rPr lang="en-US" sz="2800" dirty="0" err="1">
                <a:solidFill>
                  <a:prstClr val="black"/>
                </a:solidFill>
                <a:cs typeface="Times New Roman" pitchFamily="18" charset="0"/>
              </a:rPr>
              <a:t>nước</a:t>
            </a:r>
            <a:endParaRPr lang="en-US" sz="2800" dirty="0">
              <a:solidFill>
                <a:prstClr val="black"/>
              </a:solidFill>
              <a:cs typeface="Times New Roman" pitchFamily="18" charset="0"/>
            </a:endParaRPr>
          </a:p>
        </p:txBody>
      </p:sp>
      <p:sp>
        <p:nvSpPr>
          <p:cNvPr id="63" name="Text Box 12">
            <a:extLst>
              <a:ext uri="{FF2B5EF4-FFF2-40B4-BE49-F238E27FC236}">
                <a16:creationId xmlns="" xmlns:a16="http://schemas.microsoft.com/office/drawing/2014/main" id="{A5D8C634-FF10-42B1-8C05-988005EA7FAC}"/>
              </a:ext>
            </a:extLst>
          </p:cNvPr>
          <p:cNvSpPr txBox="1">
            <a:spLocks noChangeArrowheads="1"/>
          </p:cNvSpPr>
          <p:nvPr/>
        </p:nvSpPr>
        <p:spPr bwMode="auto">
          <a:xfrm>
            <a:off x="7413007" y="5024303"/>
            <a:ext cx="4182219" cy="1384995"/>
          </a:xfrm>
          <a:prstGeom prst="rect">
            <a:avLst/>
          </a:prstGeom>
          <a:solidFill>
            <a:srgbClr val="FFFF00"/>
          </a:solidFill>
          <a:ln>
            <a:noFill/>
          </a:ln>
          <a:extLst/>
        </p:spPr>
        <p:txBody>
          <a:bodyPr wrap="squar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just">
              <a:defRPr/>
            </a:pPr>
            <a:r>
              <a:rPr lang="en-US" sz="2800" i="1" dirty="0">
                <a:solidFill>
                  <a:srgbClr val="0070C0"/>
                </a:solidFill>
                <a:cs typeface="Times New Roman" pitchFamily="18" charset="0"/>
                <a:sym typeface="Wingdings" pitchFamily="2" charset="2"/>
              </a:rPr>
              <a:t></a:t>
            </a:r>
            <a:r>
              <a:rPr lang="en-US" sz="2800" i="1" dirty="0">
                <a:solidFill>
                  <a:srgbClr val="0070C0"/>
                </a:solidFill>
                <a:cs typeface="Times New Roman" pitchFamily="18" charset="0"/>
              </a:rPr>
              <a:t> </a:t>
            </a:r>
            <a:r>
              <a:rPr lang="en-US" sz="2800" i="1" dirty="0" err="1">
                <a:solidFill>
                  <a:srgbClr val="0070C0"/>
                </a:solidFill>
                <a:cs typeface="Times New Roman" pitchFamily="18" charset="0"/>
              </a:rPr>
              <a:t>Hiện</a:t>
            </a:r>
            <a:r>
              <a:rPr lang="en-US" sz="2800" i="1" dirty="0">
                <a:solidFill>
                  <a:srgbClr val="0070C0"/>
                </a:solidFill>
                <a:cs typeface="Times New Roman" pitchFamily="18" charset="0"/>
              </a:rPr>
              <a:t> </a:t>
            </a:r>
            <a:r>
              <a:rPr lang="en-US" sz="2800" i="1" dirty="0" err="1">
                <a:solidFill>
                  <a:srgbClr val="0070C0"/>
                </a:solidFill>
                <a:cs typeface="Times New Roman" pitchFamily="18" charset="0"/>
              </a:rPr>
              <a:t>rõ</a:t>
            </a:r>
            <a:r>
              <a:rPr lang="en-US" sz="2800" i="1" dirty="0">
                <a:solidFill>
                  <a:srgbClr val="0070C0"/>
                </a:solidFill>
                <a:cs typeface="Times New Roman" pitchFamily="18" charset="0"/>
              </a:rPr>
              <a:t> </a:t>
            </a:r>
            <a:r>
              <a:rPr lang="en-US" sz="2800" i="1" dirty="0" err="1">
                <a:solidFill>
                  <a:srgbClr val="0070C0"/>
                </a:solidFill>
                <a:cs typeface="Times New Roman" pitchFamily="18" charset="0"/>
              </a:rPr>
              <a:t>lòng</a:t>
            </a:r>
            <a:r>
              <a:rPr lang="en-US" sz="2800" i="1" dirty="0">
                <a:solidFill>
                  <a:srgbClr val="0070C0"/>
                </a:solidFill>
                <a:cs typeface="Times New Roman" pitchFamily="18" charset="0"/>
              </a:rPr>
              <a:t> </a:t>
            </a:r>
            <a:r>
              <a:rPr lang="en-US" sz="2800" i="1" dirty="0" err="1">
                <a:solidFill>
                  <a:srgbClr val="0070C0"/>
                </a:solidFill>
                <a:cs typeface="Times New Roman" pitchFamily="18" charset="0"/>
              </a:rPr>
              <a:t>yêu</a:t>
            </a:r>
            <a:r>
              <a:rPr lang="en-US" sz="2800" i="1" dirty="0">
                <a:solidFill>
                  <a:srgbClr val="0070C0"/>
                </a:solidFill>
                <a:cs typeface="Times New Roman" pitchFamily="18" charset="0"/>
              </a:rPr>
              <a:t> </a:t>
            </a:r>
            <a:r>
              <a:rPr lang="en-US" sz="2800" i="1" dirty="0" err="1">
                <a:solidFill>
                  <a:srgbClr val="0070C0"/>
                </a:solidFill>
                <a:cs typeface="Times New Roman" pitchFamily="18" charset="0"/>
              </a:rPr>
              <a:t>kính</a:t>
            </a:r>
            <a:r>
              <a:rPr lang="en-US" sz="2800" i="1" dirty="0">
                <a:solidFill>
                  <a:srgbClr val="0070C0"/>
                </a:solidFill>
                <a:cs typeface="Times New Roman" pitchFamily="18" charset="0"/>
              </a:rPr>
              <a:t> , </a:t>
            </a:r>
            <a:r>
              <a:rPr lang="en-US" sz="2800" i="1" dirty="0" err="1">
                <a:solidFill>
                  <a:srgbClr val="0070C0"/>
                </a:solidFill>
                <a:cs typeface="Times New Roman" pitchFamily="18" charset="0"/>
              </a:rPr>
              <a:t>biết</a:t>
            </a:r>
            <a:r>
              <a:rPr lang="en-US" sz="2800" i="1" dirty="0">
                <a:solidFill>
                  <a:srgbClr val="0070C0"/>
                </a:solidFill>
                <a:cs typeface="Times New Roman" pitchFamily="18" charset="0"/>
              </a:rPr>
              <a:t> </a:t>
            </a:r>
            <a:r>
              <a:rPr lang="en-US" sz="2800" i="1" dirty="0" err="1">
                <a:solidFill>
                  <a:srgbClr val="0070C0"/>
                </a:solidFill>
                <a:cs typeface="Times New Roman" pitchFamily="18" charset="0"/>
              </a:rPr>
              <a:t>ơn</a:t>
            </a:r>
            <a:r>
              <a:rPr lang="en-US" sz="2800" i="1" dirty="0">
                <a:solidFill>
                  <a:srgbClr val="0070C0"/>
                </a:solidFill>
                <a:cs typeface="Times New Roman" pitchFamily="18" charset="0"/>
              </a:rPr>
              <a:t> </a:t>
            </a:r>
            <a:r>
              <a:rPr lang="en-US" sz="2800" i="1" dirty="0" err="1">
                <a:solidFill>
                  <a:srgbClr val="0070C0"/>
                </a:solidFill>
                <a:cs typeface="Times New Roman" pitchFamily="18" charset="0"/>
              </a:rPr>
              <a:t>của</a:t>
            </a:r>
            <a:r>
              <a:rPr lang="en-US" sz="2800" i="1" dirty="0">
                <a:solidFill>
                  <a:srgbClr val="0070C0"/>
                </a:solidFill>
                <a:cs typeface="Times New Roman" pitchFamily="18" charset="0"/>
              </a:rPr>
              <a:t> </a:t>
            </a:r>
            <a:r>
              <a:rPr lang="en-US" sz="2800" i="1" dirty="0" err="1">
                <a:solidFill>
                  <a:srgbClr val="0070C0"/>
                </a:solidFill>
                <a:cs typeface="Times New Roman" pitchFamily="18" charset="0"/>
              </a:rPr>
              <a:t>anh</a:t>
            </a:r>
            <a:r>
              <a:rPr lang="en-US" sz="2800" i="1" dirty="0">
                <a:solidFill>
                  <a:srgbClr val="0070C0"/>
                </a:solidFill>
                <a:cs typeface="Times New Roman" pitchFamily="18" charset="0"/>
              </a:rPr>
              <a:t> </a:t>
            </a:r>
            <a:r>
              <a:rPr lang="en-US" sz="2800" i="1" dirty="0" err="1">
                <a:solidFill>
                  <a:srgbClr val="0070C0"/>
                </a:solidFill>
                <a:cs typeface="Times New Roman" pitchFamily="18" charset="0"/>
              </a:rPr>
              <a:t>chiến</a:t>
            </a:r>
            <a:r>
              <a:rPr lang="en-US" sz="2800" i="1" dirty="0">
                <a:solidFill>
                  <a:srgbClr val="0070C0"/>
                </a:solidFill>
                <a:cs typeface="Times New Roman" pitchFamily="18" charset="0"/>
              </a:rPr>
              <a:t> </a:t>
            </a:r>
            <a:r>
              <a:rPr lang="en-US" sz="2800" i="1" dirty="0" err="1">
                <a:solidFill>
                  <a:srgbClr val="0070C0"/>
                </a:solidFill>
                <a:cs typeface="Times New Roman" pitchFamily="18" charset="0"/>
              </a:rPr>
              <a:t>sĩ</a:t>
            </a:r>
            <a:r>
              <a:rPr lang="en-US" sz="2800" i="1" dirty="0">
                <a:solidFill>
                  <a:srgbClr val="0070C0"/>
                </a:solidFill>
                <a:cs typeface="Times New Roman" pitchFamily="18" charset="0"/>
              </a:rPr>
              <a:t> </a:t>
            </a:r>
            <a:r>
              <a:rPr lang="en-US" sz="2800" i="1" dirty="0" err="1">
                <a:solidFill>
                  <a:srgbClr val="0070C0"/>
                </a:solidFill>
                <a:cs typeface="Times New Roman" pitchFamily="18" charset="0"/>
              </a:rPr>
              <a:t>đối</a:t>
            </a:r>
            <a:r>
              <a:rPr lang="en-US" sz="2800" i="1" dirty="0">
                <a:solidFill>
                  <a:srgbClr val="0070C0"/>
                </a:solidFill>
                <a:cs typeface="Times New Roman" pitchFamily="18" charset="0"/>
              </a:rPr>
              <a:t> </a:t>
            </a:r>
            <a:r>
              <a:rPr lang="en-US" sz="2800" i="1" dirty="0" err="1">
                <a:solidFill>
                  <a:srgbClr val="0070C0"/>
                </a:solidFill>
                <a:cs typeface="Times New Roman" pitchFamily="18" charset="0"/>
              </a:rPr>
              <a:t>với</a:t>
            </a:r>
            <a:r>
              <a:rPr lang="en-US" sz="2800" i="1" dirty="0">
                <a:solidFill>
                  <a:srgbClr val="0070C0"/>
                </a:solidFill>
                <a:cs typeface="Times New Roman" pitchFamily="18" charset="0"/>
              </a:rPr>
              <a:t> </a:t>
            </a:r>
            <a:r>
              <a:rPr lang="en-US" sz="2800" i="1" dirty="0" err="1">
                <a:solidFill>
                  <a:srgbClr val="0070C0"/>
                </a:solidFill>
                <a:cs typeface="Times New Roman" pitchFamily="18" charset="0"/>
              </a:rPr>
              <a:t>Bác</a:t>
            </a:r>
            <a:endParaRPr lang="en-US" sz="2800" i="1" dirty="0">
              <a:solidFill>
                <a:srgbClr val="0070C0"/>
              </a:solidFill>
              <a:cs typeface="Times New Roman" pitchFamily="18" charset="0"/>
            </a:endParaRPr>
          </a:p>
        </p:txBody>
      </p:sp>
      <p:sp>
        <p:nvSpPr>
          <p:cNvPr id="36" name="AutoShape 3"/>
          <p:cNvSpPr>
            <a:spLocks noChangeArrowheads="1"/>
          </p:cNvSpPr>
          <p:nvPr/>
        </p:nvSpPr>
        <p:spPr bwMode="gray">
          <a:xfrm>
            <a:off x="-36242" y="-26540"/>
            <a:ext cx="10548997" cy="574675"/>
          </a:xfrm>
          <a:prstGeom prst="roundRect">
            <a:avLst>
              <a:gd name="adj" fmla="val 50000"/>
            </a:avLst>
          </a:prstGeom>
          <a:solidFill>
            <a:schemeClr val="accent1"/>
          </a:solidFill>
          <a:ln w="38100" algn="ctr">
            <a:noFill/>
            <a:round/>
            <a:headEnd/>
            <a:tailEnd/>
          </a:ln>
          <a:effectLst>
            <a:outerShdw dist="63500" dir="3187806" algn="ctr" rotWithShape="0">
              <a:srgbClr val="001D3A"/>
            </a:outerShdw>
          </a:effectLst>
        </p:spPr>
        <p:txBody>
          <a:bodyPr wrap="none" anchor="ctr"/>
          <a:lstStyle/>
          <a:p>
            <a:pPr algn="ctr">
              <a:spcBef>
                <a:spcPct val="0"/>
              </a:spcBef>
              <a:defRPr/>
            </a:pPr>
            <a:r>
              <a:rPr lang="en-US" sz="2800" b="1" dirty="0" err="1">
                <a:solidFill>
                  <a:srgbClr val="FF0000"/>
                </a:solidFill>
                <a:latin typeface="Times New Roman" pitchFamily="18" charset="0"/>
                <a:cs typeface="Times New Roman" pitchFamily="18" charset="0"/>
              </a:rPr>
              <a:t>Tâm</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tư</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của</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người</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chiến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sĩ</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trong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lần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thứ</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ba</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anh</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đội</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viên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thức</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dậy</a:t>
            </a:r>
            <a:endParaRPr lang="vi-VN" sz="2800" b="1" noProof="1">
              <a:ln w="1905">
                <a:solidFill>
                  <a:srgbClr val="000066"/>
                </a:solidFill>
              </a:ln>
              <a:blipFill>
                <a:blip r:embed="rId2"/>
                <a:tile tx="0" ty="0" sx="100000" sy="100000" flip="none" algn="tl"/>
              </a:blipFill>
              <a:effectLst>
                <a:innerShdw blurRad="69850" dist="43180" dir="5400000">
                  <a:srgbClr val="FF0000">
                    <a:alpha val="65000"/>
                  </a:srgbClr>
                </a:innerShdw>
              </a:effectLst>
              <a:cs typeface="Times New Roman" pitchFamily="18" charset="0"/>
            </a:endParaRPr>
          </a:p>
        </p:txBody>
      </p:sp>
    </p:spTree>
    <p:extLst>
      <p:ext uri="{BB962C8B-B14F-4D97-AF65-F5344CB8AC3E}">
        <p14:creationId xmlns:p14="http://schemas.microsoft.com/office/powerpoint/2010/main" val="71835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randombar(horizontal)">
                                      <p:cBhvr>
                                        <p:cTn id="10" dur="500"/>
                                        <p:tgtEl>
                                          <p:spTgt spid="15"/>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9"/>
                                        </p:tgtEl>
                                        <p:attrNameLst>
                                          <p:attrName>style.visibility</p:attrName>
                                        </p:attrNameLst>
                                      </p:cBhvr>
                                      <p:to>
                                        <p:strVal val="visible"/>
                                      </p:to>
                                    </p:set>
                                    <p:anim calcmode="lin" valueType="num">
                                      <p:cBhvr additive="base">
                                        <p:cTn id="18" dur="500" fill="hold"/>
                                        <p:tgtEl>
                                          <p:spTgt spid="59"/>
                                        </p:tgtEl>
                                        <p:attrNameLst>
                                          <p:attrName>ppt_x</p:attrName>
                                        </p:attrNameLst>
                                      </p:cBhvr>
                                      <p:tavLst>
                                        <p:tav tm="0">
                                          <p:val>
                                            <p:strVal val="#ppt_x"/>
                                          </p:val>
                                        </p:tav>
                                        <p:tav tm="100000">
                                          <p:val>
                                            <p:strVal val="#ppt_x"/>
                                          </p:val>
                                        </p:tav>
                                      </p:tavLst>
                                    </p:anim>
                                    <p:anim calcmode="lin" valueType="num">
                                      <p:cBhvr additive="base">
                                        <p:cTn id="19" dur="500" fill="hold"/>
                                        <p:tgtEl>
                                          <p:spTgt spid="59"/>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randombar(horizontal)">
                                      <p:cBhvr>
                                        <p:cTn id="24" dur="500"/>
                                        <p:tgtEl>
                                          <p:spTgt spid="13"/>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randombar(horizontal)">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62"/>
                                        </p:tgtEl>
                                        <p:attrNameLst>
                                          <p:attrName>style.visibility</p:attrName>
                                        </p:attrNameLst>
                                      </p:cBhvr>
                                      <p:to>
                                        <p:strVal val="visible"/>
                                      </p:to>
                                    </p:set>
                                    <p:animEffect transition="in" filter="fade">
                                      <p:cBhvr>
                                        <p:cTn id="32" dur="1000"/>
                                        <p:tgtEl>
                                          <p:spTgt spid="62"/>
                                        </p:tgtEl>
                                      </p:cBhvr>
                                    </p:animEffect>
                                    <p:anim calcmode="lin" valueType="num">
                                      <p:cBhvr>
                                        <p:cTn id="33" dur="1000" fill="hold"/>
                                        <p:tgtEl>
                                          <p:spTgt spid="62"/>
                                        </p:tgtEl>
                                        <p:attrNameLst>
                                          <p:attrName>ppt_x</p:attrName>
                                        </p:attrNameLst>
                                      </p:cBhvr>
                                      <p:tavLst>
                                        <p:tav tm="0">
                                          <p:val>
                                            <p:strVal val="#ppt_x"/>
                                          </p:val>
                                        </p:tav>
                                        <p:tav tm="100000">
                                          <p:val>
                                            <p:strVal val="#ppt_x"/>
                                          </p:val>
                                        </p:tav>
                                      </p:tavLst>
                                    </p:anim>
                                    <p:anim calcmode="lin" valueType="num">
                                      <p:cBhvr>
                                        <p:cTn id="34" dur="1000" fill="hold"/>
                                        <p:tgtEl>
                                          <p:spTgt spid="62"/>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randombar(horizontal)">
                                      <p:cBhvr>
                                        <p:cTn id="39" dur="500"/>
                                        <p:tgtEl>
                                          <p:spTgt spid="7"/>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randombar(horizontal)">
                                      <p:cBhvr>
                                        <p:cTn id="42" dur="500"/>
                                        <p:tgtEl>
                                          <p:spTgt spid="14"/>
                                        </p:tgtEl>
                                      </p:cBhvr>
                                    </p:animEffect>
                                  </p:childTnLst>
                                </p:cTn>
                              </p:par>
                              <p:par>
                                <p:cTn id="43" presetID="14" presetClass="entr" presetSubtype="10" fill="hold" grpId="0" nodeType="with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randombar(horizontal)">
                                      <p:cBhvr>
                                        <p:cTn id="45" dur="500"/>
                                        <p:tgtEl>
                                          <p:spTgt spid="3"/>
                                        </p:tgtEl>
                                      </p:cBhvr>
                                    </p:animEffect>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60">
                                            <p:txEl>
                                              <p:pRg st="0" end="0"/>
                                            </p:txEl>
                                          </p:spTgt>
                                        </p:tgtEl>
                                        <p:attrNameLst>
                                          <p:attrName>style.visibility</p:attrName>
                                        </p:attrNameLst>
                                      </p:cBhvr>
                                      <p:to>
                                        <p:strVal val="visible"/>
                                      </p:to>
                                    </p:set>
                                    <p:animEffect transition="in" filter="fade">
                                      <p:cBhvr>
                                        <p:cTn id="50" dur="1000"/>
                                        <p:tgtEl>
                                          <p:spTgt spid="60">
                                            <p:txEl>
                                              <p:pRg st="0" end="0"/>
                                            </p:txEl>
                                          </p:spTgt>
                                        </p:tgtEl>
                                      </p:cBhvr>
                                    </p:animEffect>
                                    <p:anim calcmode="lin" valueType="num">
                                      <p:cBhvr>
                                        <p:cTn id="51" dur="1000" fill="hold"/>
                                        <p:tgtEl>
                                          <p:spTgt spid="60">
                                            <p:txEl>
                                              <p:pRg st="0" end="0"/>
                                            </p:txEl>
                                          </p:spTgt>
                                        </p:tgtEl>
                                        <p:attrNameLst>
                                          <p:attrName>ppt_x</p:attrName>
                                        </p:attrNameLst>
                                      </p:cBhvr>
                                      <p:tavLst>
                                        <p:tav tm="0">
                                          <p:val>
                                            <p:strVal val="#ppt_x"/>
                                          </p:val>
                                        </p:tav>
                                        <p:tav tm="100000">
                                          <p:val>
                                            <p:strVal val="#ppt_x"/>
                                          </p:val>
                                        </p:tav>
                                      </p:tavLst>
                                    </p:anim>
                                    <p:anim calcmode="lin" valueType="num">
                                      <p:cBhvr>
                                        <p:cTn id="52" dur="1000" fill="hold"/>
                                        <p:tgtEl>
                                          <p:spTgt spid="60">
                                            <p:txEl>
                                              <p:pRg st="0" end="0"/>
                                            </p:txEl>
                                          </p:spTgt>
                                        </p:tgtEl>
                                        <p:attrNameLst>
                                          <p:attrName>ppt_y</p:attrName>
                                        </p:attrNameLst>
                                      </p:cBhvr>
                                      <p:tavLst>
                                        <p:tav tm="0">
                                          <p:val>
                                            <p:strVal val="#ppt_y+.1"/>
                                          </p:val>
                                        </p:tav>
                                        <p:tav tm="100000">
                                          <p:val>
                                            <p:strVal val="#ppt_y"/>
                                          </p:val>
                                        </p:tav>
                                      </p:tavLst>
                                    </p:anim>
                                  </p:childTnLst>
                                </p:cTn>
                              </p:par>
                              <p:par>
                                <p:cTn id="53" presetID="14" presetClass="entr" presetSubtype="10" fill="hold" nodeType="withEffect">
                                  <p:stCondLst>
                                    <p:cond delay="0"/>
                                  </p:stCondLst>
                                  <p:childTnLst>
                                    <p:set>
                                      <p:cBhvr>
                                        <p:cTn id="54" dur="1" fill="hold">
                                          <p:stCondLst>
                                            <p:cond delay="0"/>
                                          </p:stCondLst>
                                        </p:cTn>
                                        <p:tgtEl>
                                          <p:spTgt spid="6"/>
                                        </p:tgtEl>
                                        <p:attrNameLst>
                                          <p:attrName>style.visibility</p:attrName>
                                        </p:attrNameLst>
                                      </p:cBhvr>
                                      <p:to>
                                        <p:strVal val="visible"/>
                                      </p:to>
                                    </p:set>
                                    <p:animEffect transition="in" filter="randombar(horizontal)">
                                      <p:cBhvr>
                                        <p:cTn id="55" dur="500"/>
                                        <p:tgtEl>
                                          <p:spTgt spid="6"/>
                                        </p:tgtEl>
                                      </p:cBhvr>
                                    </p:animEffect>
                                  </p:childTnLst>
                                </p:cTn>
                              </p:par>
                            </p:childTnLst>
                          </p:cTn>
                        </p:par>
                      </p:childTnLst>
                    </p:cTn>
                  </p:par>
                  <p:par>
                    <p:cTn id="56" fill="hold">
                      <p:stCondLst>
                        <p:cond delay="indefinite"/>
                      </p:stCondLst>
                      <p:childTnLst>
                        <p:par>
                          <p:cTn id="57" fill="hold">
                            <p:stCondLst>
                              <p:cond delay="0"/>
                            </p:stCondLst>
                            <p:childTnLst>
                              <p:par>
                                <p:cTn id="58" presetID="14" presetClass="entr" presetSubtype="10" fill="hold" nodeType="clickEffect">
                                  <p:stCondLst>
                                    <p:cond delay="0"/>
                                  </p:stCondLst>
                                  <p:childTnLst>
                                    <p:set>
                                      <p:cBhvr>
                                        <p:cTn id="59" dur="1" fill="hold">
                                          <p:stCondLst>
                                            <p:cond delay="0"/>
                                          </p:stCondLst>
                                        </p:cTn>
                                        <p:tgtEl>
                                          <p:spTgt spid="9"/>
                                        </p:tgtEl>
                                        <p:attrNameLst>
                                          <p:attrName>style.visibility</p:attrName>
                                        </p:attrNameLst>
                                      </p:cBhvr>
                                      <p:to>
                                        <p:strVal val="visible"/>
                                      </p:to>
                                    </p:set>
                                    <p:animEffect transition="in" filter="randombar(horizontal)">
                                      <p:cBhvr>
                                        <p:cTn id="60" dur="500"/>
                                        <p:tgtEl>
                                          <p:spTgt spid="9"/>
                                        </p:tgtEl>
                                      </p:cBhvr>
                                    </p:animEffect>
                                  </p:childTnLst>
                                </p:cTn>
                              </p:par>
                              <p:par>
                                <p:cTn id="61" presetID="14" presetClass="entr" presetSubtype="10" fill="hold" grpId="0" nodeType="withEffect">
                                  <p:stCondLst>
                                    <p:cond delay="0"/>
                                  </p:stCondLst>
                                  <p:childTnLst>
                                    <p:set>
                                      <p:cBhvr>
                                        <p:cTn id="62" dur="1" fill="hold">
                                          <p:stCondLst>
                                            <p:cond delay="0"/>
                                          </p:stCondLst>
                                        </p:cTn>
                                        <p:tgtEl>
                                          <p:spTgt spid="11"/>
                                        </p:tgtEl>
                                        <p:attrNameLst>
                                          <p:attrName>style.visibility</p:attrName>
                                        </p:attrNameLst>
                                      </p:cBhvr>
                                      <p:to>
                                        <p:strVal val="visible"/>
                                      </p:to>
                                    </p:set>
                                    <p:animEffect transition="in" filter="randombar(horizontal)">
                                      <p:cBhvr>
                                        <p:cTn id="63" dur="500"/>
                                        <p:tgtEl>
                                          <p:spTgt spid="11"/>
                                        </p:tgtEl>
                                      </p:cBhvr>
                                    </p:animEffect>
                                  </p:childTnLst>
                                </p:cTn>
                              </p:par>
                              <p:par>
                                <p:cTn id="64" presetID="14" presetClass="entr" presetSubtype="10" fill="hold" grpId="0" nodeType="withEffect">
                                  <p:stCondLst>
                                    <p:cond delay="0"/>
                                  </p:stCondLst>
                                  <p:childTnLst>
                                    <p:set>
                                      <p:cBhvr>
                                        <p:cTn id="65" dur="1" fill="hold">
                                          <p:stCondLst>
                                            <p:cond delay="0"/>
                                          </p:stCondLst>
                                        </p:cTn>
                                        <p:tgtEl>
                                          <p:spTgt spid="2"/>
                                        </p:tgtEl>
                                        <p:attrNameLst>
                                          <p:attrName>style.visibility</p:attrName>
                                        </p:attrNameLst>
                                      </p:cBhvr>
                                      <p:to>
                                        <p:strVal val="visible"/>
                                      </p:to>
                                    </p:set>
                                    <p:animEffect transition="in" filter="randombar(horizontal)">
                                      <p:cBhvr>
                                        <p:cTn id="66" dur="500"/>
                                        <p:tgtEl>
                                          <p:spTgt spid="2"/>
                                        </p:tgtEl>
                                      </p:cBhvr>
                                    </p:animEffect>
                                  </p:childTnLst>
                                </p:cTn>
                              </p:par>
                            </p:childTnLst>
                          </p:cTn>
                        </p:par>
                      </p:childTnLst>
                    </p:cTn>
                  </p:par>
                  <p:par>
                    <p:cTn id="67" fill="hold">
                      <p:stCondLst>
                        <p:cond delay="indefinite"/>
                      </p:stCondLst>
                      <p:childTnLst>
                        <p:par>
                          <p:cTn id="68" fill="hold">
                            <p:stCondLst>
                              <p:cond delay="0"/>
                            </p:stCondLst>
                            <p:childTnLst>
                              <p:par>
                                <p:cTn id="69" presetID="42" presetClass="entr" presetSubtype="0" fill="hold" grpId="0" nodeType="clickEffect">
                                  <p:stCondLst>
                                    <p:cond delay="0"/>
                                  </p:stCondLst>
                                  <p:childTnLst>
                                    <p:set>
                                      <p:cBhvr>
                                        <p:cTn id="70" dur="1" fill="hold">
                                          <p:stCondLst>
                                            <p:cond delay="0"/>
                                          </p:stCondLst>
                                        </p:cTn>
                                        <p:tgtEl>
                                          <p:spTgt spid="63"/>
                                        </p:tgtEl>
                                        <p:attrNameLst>
                                          <p:attrName>style.visibility</p:attrName>
                                        </p:attrNameLst>
                                      </p:cBhvr>
                                      <p:to>
                                        <p:strVal val="visible"/>
                                      </p:to>
                                    </p:set>
                                    <p:animEffect transition="in" filter="fade">
                                      <p:cBhvr>
                                        <p:cTn id="71" dur="1000"/>
                                        <p:tgtEl>
                                          <p:spTgt spid="63"/>
                                        </p:tgtEl>
                                      </p:cBhvr>
                                    </p:animEffect>
                                    <p:anim calcmode="lin" valueType="num">
                                      <p:cBhvr>
                                        <p:cTn id="72" dur="1000" fill="hold"/>
                                        <p:tgtEl>
                                          <p:spTgt spid="63"/>
                                        </p:tgtEl>
                                        <p:attrNameLst>
                                          <p:attrName>ppt_x</p:attrName>
                                        </p:attrNameLst>
                                      </p:cBhvr>
                                      <p:tavLst>
                                        <p:tav tm="0">
                                          <p:val>
                                            <p:strVal val="#ppt_x"/>
                                          </p:val>
                                        </p:tav>
                                        <p:tav tm="100000">
                                          <p:val>
                                            <p:strVal val="#ppt_x"/>
                                          </p:val>
                                        </p:tav>
                                      </p:tavLst>
                                    </p:anim>
                                    <p:anim calcmode="lin" valueType="num">
                                      <p:cBhvr>
                                        <p:cTn id="73" dur="1000" fill="hold"/>
                                        <p:tgtEl>
                                          <p:spTgt spid="6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11" grpId="0"/>
      <p:bldP spid="13" grpId="0"/>
      <p:bldP spid="14" grpId="0"/>
      <p:bldP spid="15" grpId="0"/>
      <p:bldP spid="59" grpId="0" animBg="1"/>
      <p:bldP spid="62" grpId="0" animBg="1"/>
      <p:bldP spid="6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orizontal Scroll 5"/>
          <p:cNvSpPr/>
          <p:nvPr/>
        </p:nvSpPr>
        <p:spPr>
          <a:xfrm>
            <a:off x="3967116" y="904794"/>
            <a:ext cx="3633562" cy="1447918"/>
          </a:xfrm>
          <a:prstGeom prst="horizontalScroll">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pPr>
            <a:r>
              <a:rPr lang="en-US" altLang="en-US" sz="2400" dirty="0" err="1">
                <a:latin typeface="Times New Roman" pitchFamily="18" charset="0"/>
                <a:cs typeface="Times New Roman" pitchFamily="18" charset="0"/>
              </a:rPr>
              <a:t>ngồi</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đinh</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ninh</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chòm</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râu</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im</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phăng</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phắc</a:t>
            </a:r>
            <a:endParaRPr lang="en-US" sz="2400" b="1"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Horizontal Scroll 6"/>
          <p:cNvSpPr/>
          <p:nvPr/>
        </p:nvSpPr>
        <p:spPr>
          <a:xfrm>
            <a:off x="157852" y="616301"/>
            <a:ext cx="2396205" cy="698643"/>
          </a:xfrm>
          <a:prstGeom prst="horizontalScroll">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err="1">
                <a:solidFill>
                  <a:prstClr val="black"/>
                </a:solidFill>
                <a:latin typeface="Times New Roman" panose="02020603050405020304" pitchFamily="18" charset="0"/>
                <a:cs typeface="Times New Roman" panose="02020603050405020304" pitchFamily="18" charset="0"/>
              </a:rPr>
              <a:t>Hình</a:t>
            </a:r>
            <a:r>
              <a:rPr lang="en-US" sz="2200" b="1" dirty="0">
                <a:solidFill>
                  <a:prstClr val="black"/>
                </a:solidFill>
                <a:latin typeface="Times New Roman" panose="02020603050405020304" pitchFamily="18" charset="0"/>
                <a:cs typeface="Times New Roman" panose="02020603050405020304" pitchFamily="18" charset="0"/>
              </a:rPr>
              <a:t> </a:t>
            </a:r>
            <a:r>
              <a:rPr lang="en-US" sz="2200" b="1" dirty="0" err="1">
                <a:solidFill>
                  <a:prstClr val="black"/>
                </a:solidFill>
                <a:latin typeface="Times New Roman" panose="02020603050405020304" pitchFamily="18" charset="0"/>
                <a:cs typeface="Times New Roman" panose="02020603050405020304" pitchFamily="18" charset="0"/>
              </a:rPr>
              <a:t>ảnh</a:t>
            </a:r>
            <a:r>
              <a:rPr lang="en-US" sz="2200" b="1" dirty="0">
                <a:solidFill>
                  <a:prstClr val="black"/>
                </a:solidFill>
                <a:latin typeface="Times New Roman" panose="02020603050405020304" pitchFamily="18" charset="0"/>
                <a:cs typeface="Times New Roman" panose="02020603050405020304" pitchFamily="18" charset="0"/>
              </a:rPr>
              <a:t> </a:t>
            </a:r>
            <a:r>
              <a:rPr lang="en-US" sz="2200" b="1" dirty="0" err="1">
                <a:solidFill>
                  <a:prstClr val="black"/>
                </a:solidFill>
                <a:latin typeface="Times New Roman" panose="02020603050405020304" pitchFamily="18" charset="0"/>
                <a:cs typeface="Times New Roman" panose="02020603050405020304" pitchFamily="18" charset="0"/>
              </a:rPr>
              <a:t>Bác</a:t>
            </a:r>
            <a:endParaRPr lang="en-US" sz="2200" b="1" dirty="0">
              <a:solidFill>
                <a:prstClr val="black"/>
              </a:solidFill>
              <a:latin typeface="Times New Roman" panose="02020603050405020304" pitchFamily="18" charset="0"/>
              <a:cs typeface="Times New Roman" panose="02020603050405020304" pitchFamily="18" charset="0"/>
            </a:endParaRPr>
          </a:p>
        </p:txBody>
      </p:sp>
      <p:grpSp>
        <p:nvGrpSpPr>
          <p:cNvPr id="59" name="Group 58"/>
          <p:cNvGrpSpPr/>
          <p:nvPr/>
        </p:nvGrpSpPr>
        <p:grpSpPr>
          <a:xfrm>
            <a:off x="1858538" y="1303163"/>
            <a:ext cx="2086034" cy="1188720"/>
            <a:chOff x="5027732" y="2474489"/>
            <a:chExt cx="2096885" cy="1188720"/>
          </a:xfrm>
        </p:grpSpPr>
        <p:sp>
          <p:nvSpPr>
            <p:cNvPr id="29" name="Left-Right Arrow 28"/>
            <p:cNvSpPr/>
            <p:nvPr/>
          </p:nvSpPr>
          <p:spPr>
            <a:xfrm>
              <a:off x="5027732" y="2838024"/>
              <a:ext cx="2096885" cy="413572"/>
            </a:xfrm>
            <a:prstGeom prst="leftRightArrow">
              <a:avLst/>
            </a:prstGeom>
            <a:solidFill>
              <a:srgbClr val="834564"/>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21" name="Group 6"/>
            <p:cNvGrpSpPr>
              <a:grpSpLocks/>
            </p:cNvGrpSpPr>
            <p:nvPr/>
          </p:nvGrpSpPr>
          <p:grpSpPr bwMode="auto">
            <a:xfrm>
              <a:off x="5428963" y="2474489"/>
              <a:ext cx="1280160" cy="1188720"/>
              <a:chOff x="4272" y="2823"/>
              <a:chExt cx="973" cy="973"/>
            </a:xfrm>
          </p:grpSpPr>
          <p:sp>
            <p:nvSpPr>
              <p:cNvPr id="23" name="Oval 8"/>
              <p:cNvSpPr>
                <a:spLocks noChangeArrowheads="1"/>
              </p:cNvSpPr>
              <p:nvPr/>
            </p:nvSpPr>
            <p:spPr bwMode="gray">
              <a:xfrm>
                <a:off x="4272" y="2823"/>
                <a:ext cx="973" cy="973"/>
              </a:xfrm>
              <a:prstGeom prst="ellipse">
                <a:avLst/>
              </a:prstGeom>
              <a:gradFill rotWithShape="1">
                <a:gsLst>
                  <a:gs pos="0">
                    <a:schemeClr val="folHlink"/>
                  </a:gs>
                  <a:gs pos="100000">
                    <a:schemeClr val="folHlink">
                      <a:gamma/>
                      <a:shade val="57255"/>
                      <a:invGamma/>
                    </a:schemeClr>
                  </a:gs>
                </a:gsLst>
                <a:path path="rect">
                  <a:fillToRect l="100000" t="100000"/>
                </a:path>
              </a:gradFill>
              <a:ln>
                <a:noFill/>
              </a:ln>
              <a:effectLst/>
              <a:extLst/>
            </p:spPr>
            <p:txBody>
              <a:bodyPr wrap="none" anchor="ctr"/>
              <a:lstStyle/>
              <a:p>
                <a:pPr>
                  <a:defRPr/>
                </a:pPr>
                <a:endParaRPr lang="en-US">
                  <a:solidFill>
                    <a:prstClr val="black"/>
                  </a:solidFill>
                </a:endParaRPr>
              </a:p>
            </p:txBody>
          </p:sp>
          <p:sp>
            <p:nvSpPr>
              <p:cNvPr id="24" name="Oval 9"/>
              <p:cNvSpPr>
                <a:spLocks noChangeArrowheads="1"/>
              </p:cNvSpPr>
              <p:nvPr/>
            </p:nvSpPr>
            <p:spPr bwMode="gray">
              <a:xfrm>
                <a:off x="4293" y="2846"/>
                <a:ext cx="928" cy="929"/>
              </a:xfrm>
              <a:prstGeom prst="ellipse">
                <a:avLst/>
              </a:prstGeom>
              <a:gradFill rotWithShape="1">
                <a:gsLst>
                  <a:gs pos="0">
                    <a:schemeClr val="folHlink">
                      <a:alpha val="85001"/>
                    </a:schemeClr>
                  </a:gs>
                  <a:gs pos="100000">
                    <a:schemeClr val="folHlink">
                      <a:gamma/>
                      <a:shade val="63529"/>
                      <a:invGamma/>
                    </a:schemeClr>
                  </a:gs>
                </a:gsLst>
                <a:lin ang="2700000" scaled="1"/>
              </a:gradFill>
              <a:ln>
                <a:noFill/>
              </a:ln>
              <a:effectLst/>
              <a:extLst/>
            </p:spPr>
            <p:txBody>
              <a:bodyPr wrap="none" anchor="ctr"/>
              <a:lstStyle/>
              <a:p>
                <a:pPr>
                  <a:defRPr/>
                </a:pPr>
                <a:endParaRPr lang="en-US">
                  <a:solidFill>
                    <a:prstClr val="black"/>
                  </a:solidFill>
                </a:endParaRPr>
              </a:p>
            </p:txBody>
          </p:sp>
          <p:sp>
            <p:nvSpPr>
              <p:cNvPr id="25" name="Oval 10"/>
              <p:cNvSpPr>
                <a:spLocks noChangeArrowheads="1"/>
              </p:cNvSpPr>
              <p:nvPr/>
            </p:nvSpPr>
            <p:spPr bwMode="gray">
              <a:xfrm>
                <a:off x="4329" y="2880"/>
                <a:ext cx="839" cy="839"/>
              </a:xfrm>
              <a:prstGeom prst="ellipse">
                <a:avLst/>
              </a:prstGeom>
              <a:gradFill rotWithShape="1">
                <a:gsLst>
                  <a:gs pos="0">
                    <a:schemeClr val="folHlink"/>
                  </a:gs>
                  <a:gs pos="100000">
                    <a:schemeClr val="folHlink">
                      <a:gamma/>
                      <a:shade val="72549"/>
                      <a:invGamma/>
                    </a:schemeClr>
                  </a:gs>
                </a:gsLst>
                <a:lin ang="2700000" scaled="1"/>
              </a:gradFill>
              <a:ln>
                <a:noFill/>
              </a:ln>
              <a:effectLst/>
              <a:extLst/>
            </p:spPr>
            <p:txBody>
              <a:bodyPr wrap="none" anchor="ctr"/>
              <a:lstStyle/>
              <a:p>
                <a:pPr>
                  <a:defRPr/>
                </a:pPr>
                <a:endParaRPr lang="en-US">
                  <a:solidFill>
                    <a:prstClr val="black"/>
                  </a:solidFill>
                </a:endParaRPr>
              </a:p>
            </p:txBody>
          </p:sp>
          <p:pic>
            <p:nvPicPr>
              <p:cNvPr id="26" name="Picture 11" descr="Picture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gray">
              <a:xfrm>
                <a:off x="4293" y="2880"/>
                <a:ext cx="616" cy="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 Box 12"/>
              <p:cNvSpPr txBox="1">
                <a:spLocks noChangeArrowheads="1"/>
              </p:cNvSpPr>
              <p:nvPr/>
            </p:nvSpPr>
            <p:spPr bwMode="gray">
              <a:xfrm>
                <a:off x="4311" y="3030"/>
                <a:ext cx="876" cy="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b="1" dirty="0" err="1">
                    <a:solidFill>
                      <a:prstClr val="black"/>
                    </a:solidFill>
                    <a:latin typeface="Times New Roman" panose="02020603050405020304" pitchFamily="18" charset="0"/>
                    <a:cs typeface="Times New Roman" panose="02020603050405020304" pitchFamily="18" charset="0"/>
                  </a:rPr>
                  <a:t>Tư</a:t>
                </a:r>
                <a:r>
                  <a:rPr lang="en-US" altLang="en-US" b="1" dirty="0">
                    <a:solidFill>
                      <a:prstClr val="black"/>
                    </a:solidFill>
                    <a:latin typeface="Times New Roman" panose="02020603050405020304" pitchFamily="18" charset="0"/>
                    <a:cs typeface="Times New Roman" panose="02020603050405020304" pitchFamily="18" charset="0"/>
                  </a:rPr>
                  <a:t> </a:t>
                </a:r>
                <a:r>
                  <a:rPr lang="en-US" altLang="en-US" b="1" dirty="0" err="1">
                    <a:solidFill>
                      <a:prstClr val="black"/>
                    </a:solidFill>
                    <a:latin typeface="Times New Roman" panose="02020603050405020304" pitchFamily="18" charset="0"/>
                    <a:cs typeface="Times New Roman" panose="02020603050405020304" pitchFamily="18" charset="0"/>
                  </a:rPr>
                  <a:t>thế</a:t>
                </a:r>
                <a:r>
                  <a:rPr lang="en-US" altLang="en-US" b="1" dirty="0">
                    <a:solidFill>
                      <a:prstClr val="black"/>
                    </a:solidFill>
                    <a:latin typeface="Times New Roman" panose="02020603050405020304" pitchFamily="18" charset="0"/>
                    <a:cs typeface="Times New Roman" panose="02020603050405020304" pitchFamily="18" charset="0"/>
                  </a:rPr>
                  <a:t>, </a:t>
                </a:r>
                <a:r>
                  <a:rPr lang="en-US" altLang="en-US" b="1" dirty="0" err="1">
                    <a:solidFill>
                      <a:prstClr val="black"/>
                    </a:solidFill>
                    <a:latin typeface="Times New Roman" panose="02020603050405020304" pitchFamily="18" charset="0"/>
                    <a:cs typeface="Times New Roman" panose="02020603050405020304" pitchFamily="18" charset="0"/>
                  </a:rPr>
                  <a:t>dáng</a:t>
                </a:r>
                <a:r>
                  <a:rPr lang="en-US" altLang="en-US" b="1" dirty="0">
                    <a:solidFill>
                      <a:prstClr val="black"/>
                    </a:solidFill>
                    <a:latin typeface="Times New Roman" panose="02020603050405020304" pitchFamily="18" charset="0"/>
                    <a:cs typeface="Times New Roman" panose="02020603050405020304" pitchFamily="18" charset="0"/>
                  </a:rPr>
                  <a:t> </a:t>
                </a:r>
                <a:r>
                  <a:rPr lang="en-US" altLang="en-US" b="1" dirty="0" err="1">
                    <a:solidFill>
                      <a:prstClr val="black"/>
                    </a:solidFill>
                    <a:latin typeface="Times New Roman" panose="02020603050405020304" pitchFamily="18" charset="0"/>
                    <a:cs typeface="Times New Roman" panose="02020603050405020304" pitchFamily="18" charset="0"/>
                  </a:rPr>
                  <a:t>vẻ</a:t>
                </a:r>
                <a:endParaRPr lang="en-US" altLang="en-US" b="1" dirty="0">
                  <a:solidFill>
                    <a:prstClr val="black"/>
                  </a:solidFill>
                  <a:latin typeface="Times New Roman" panose="02020603050405020304" pitchFamily="18" charset="0"/>
                  <a:cs typeface="Times New Roman" panose="02020603050405020304" pitchFamily="18" charset="0"/>
                </a:endParaRPr>
              </a:p>
            </p:txBody>
          </p:sp>
        </p:grpSp>
      </p:grpSp>
      <p:grpSp>
        <p:nvGrpSpPr>
          <p:cNvPr id="60" name="Group 59"/>
          <p:cNvGrpSpPr/>
          <p:nvPr/>
        </p:nvGrpSpPr>
        <p:grpSpPr>
          <a:xfrm>
            <a:off x="1955553" y="4745960"/>
            <a:ext cx="2086034" cy="1188720"/>
            <a:chOff x="5027009" y="5062681"/>
            <a:chExt cx="2096885" cy="1188720"/>
          </a:xfrm>
        </p:grpSpPr>
        <p:sp>
          <p:nvSpPr>
            <p:cNvPr id="55" name="Left-Right Arrow 54"/>
            <p:cNvSpPr/>
            <p:nvPr/>
          </p:nvSpPr>
          <p:spPr>
            <a:xfrm>
              <a:off x="5027009" y="5428378"/>
              <a:ext cx="2096885" cy="413572"/>
            </a:xfrm>
            <a:prstGeom prst="leftRightArrow">
              <a:avLst/>
            </a:prstGeom>
            <a:solidFill>
              <a:srgbClr val="76B64A"/>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49" name="Group 13"/>
            <p:cNvGrpSpPr>
              <a:grpSpLocks/>
            </p:cNvGrpSpPr>
            <p:nvPr/>
          </p:nvGrpSpPr>
          <p:grpSpPr bwMode="auto">
            <a:xfrm>
              <a:off x="5442934" y="5062681"/>
              <a:ext cx="1280160" cy="1188720"/>
              <a:chOff x="1825" y="2536"/>
              <a:chExt cx="960" cy="958"/>
            </a:xfrm>
          </p:grpSpPr>
          <p:sp>
            <p:nvSpPr>
              <p:cNvPr id="53" name="Oval 15"/>
              <p:cNvSpPr>
                <a:spLocks noChangeArrowheads="1"/>
              </p:cNvSpPr>
              <p:nvPr/>
            </p:nvSpPr>
            <p:spPr bwMode="gray">
              <a:xfrm>
                <a:off x="1825" y="2536"/>
                <a:ext cx="960" cy="958"/>
              </a:xfrm>
              <a:prstGeom prst="ellipse">
                <a:avLst/>
              </a:prstGeom>
              <a:solidFill>
                <a:schemeClr val="accent6"/>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p:spPr>
            <p:txBody>
              <a:bodyPr wrap="none" anchor="ctr"/>
              <a:lstStyle/>
              <a:p>
                <a:pPr>
                  <a:defRPr/>
                </a:pPr>
                <a:endParaRPr lang="en-US">
                  <a:solidFill>
                    <a:prstClr val="black"/>
                  </a:solidFill>
                </a:endParaRPr>
              </a:p>
            </p:txBody>
          </p:sp>
          <p:sp>
            <p:nvSpPr>
              <p:cNvPr id="51" name="Text Box 17"/>
              <p:cNvSpPr txBox="1">
                <a:spLocks noChangeArrowheads="1"/>
              </p:cNvSpPr>
              <p:nvPr/>
            </p:nvSpPr>
            <p:spPr bwMode="gray">
              <a:xfrm>
                <a:off x="1897" y="2836"/>
                <a:ext cx="864" cy="521"/>
              </a:xfrm>
              <a:prstGeom prst="rect">
                <a:avLst/>
              </a:prstGeom>
              <a:noFill/>
              <a:ln>
                <a:noFill/>
              </a:ln>
              <a:effectLst/>
              <a:extLst/>
            </p:spPr>
            <p:txBody>
              <a:bodyPr>
                <a:spAutoFit/>
              </a:bodyPr>
              <a:lstStyle/>
              <a:p>
                <a:pPr algn="ctr">
                  <a:defRPr/>
                </a:pPr>
                <a:r>
                  <a:rPr lang="en-US" b="1" dirty="0" err="1">
                    <a:solidFill>
                      <a:prstClr val="black"/>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Lời</a:t>
                </a:r>
                <a:r>
                  <a:rPr lang="en-US" b="1" dirty="0">
                    <a:solidFill>
                      <a:prstClr val="black"/>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b="1" dirty="0" err="1">
                    <a:solidFill>
                      <a:prstClr val="black"/>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nói</a:t>
                </a:r>
                <a:r>
                  <a:rPr lang="en-US" b="1" dirty="0">
                    <a:solidFill>
                      <a:prstClr val="black"/>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b="1" dirty="0" err="1">
                    <a:solidFill>
                      <a:prstClr val="black"/>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tâm</a:t>
                </a:r>
                <a:r>
                  <a:rPr lang="en-US" b="1" dirty="0">
                    <a:solidFill>
                      <a:prstClr val="black"/>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b="1" dirty="0" err="1">
                    <a:solidFill>
                      <a:prstClr val="black"/>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tư</a:t>
                </a:r>
                <a:endParaRPr lang="en-US" b="1" dirty="0">
                  <a:solidFill>
                    <a:prstClr val="black"/>
                  </a:solidFill>
                  <a:effectLst>
                    <a:outerShdw blurRad="38100" dist="38100" dir="2700000" algn="tl">
                      <a:srgbClr val="C0C0C0"/>
                    </a:outerShdw>
                  </a:effectLst>
                  <a:latin typeface="Times New Roman" panose="02020603050405020304" pitchFamily="18" charset="0"/>
                  <a:cs typeface="Times New Roman" panose="02020603050405020304" pitchFamily="18" charset="0"/>
                </a:endParaRPr>
              </a:p>
            </p:txBody>
          </p:sp>
        </p:grpSp>
      </p:grpSp>
      <p:sp>
        <p:nvSpPr>
          <p:cNvPr id="43" name="Oval 2"/>
          <p:cNvSpPr>
            <a:spLocks noChangeArrowheads="1"/>
          </p:cNvSpPr>
          <p:nvPr/>
        </p:nvSpPr>
        <p:spPr bwMode="auto">
          <a:xfrm>
            <a:off x="9775298" y="965621"/>
            <a:ext cx="2576190" cy="5527775"/>
          </a:xfrm>
          <a:prstGeom prst="ellipse">
            <a:avLst/>
          </a:prstGeom>
          <a:solidFill>
            <a:schemeClr val="accent2">
              <a:lumMod val="75000"/>
            </a:schemeClr>
          </a:solidFill>
          <a:ln w="38100">
            <a:no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endParaRPr lang="en-US" altLang="en-US" sz="2400" b="1" dirty="0">
              <a:solidFill>
                <a:prstClr val="white"/>
              </a:solidFill>
              <a:latin typeface="Times New Roman" panose="02020603050405020304" pitchFamily="18" charset="0"/>
            </a:endParaRPr>
          </a:p>
        </p:txBody>
      </p:sp>
      <p:sp>
        <p:nvSpPr>
          <p:cNvPr id="5" name="TextBox 4"/>
          <p:cNvSpPr txBox="1"/>
          <p:nvPr/>
        </p:nvSpPr>
        <p:spPr>
          <a:xfrm>
            <a:off x="9774692" y="1606165"/>
            <a:ext cx="2265747" cy="5078313"/>
          </a:xfrm>
          <a:prstGeom prst="rect">
            <a:avLst/>
          </a:prstGeom>
          <a:noFill/>
        </p:spPr>
        <p:txBody>
          <a:bodyPr wrap="square" rtlCol="0">
            <a:spAutoFit/>
          </a:bodyPr>
          <a:lstStyle/>
          <a:p>
            <a:pPr marL="342900" indent="-342900" algn="just">
              <a:spcBef>
                <a:spcPct val="50000"/>
              </a:spcBef>
              <a:buFontTx/>
              <a:buChar char="-"/>
            </a:pPr>
            <a:r>
              <a:rPr lang="en-US" altLang="en-US" sz="2400" b="1" dirty="0" err="1">
                <a:solidFill>
                  <a:prstClr val="white"/>
                </a:solidFill>
                <a:latin typeface="Times New Roman" pitchFamily="18" charset="0"/>
                <a:cs typeface="Times New Roman" pitchFamily="18" charset="0"/>
              </a:rPr>
              <a:t>Bác</a:t>
            </a:r>
            <a:r>
              <a:rPr lang="en-US" altLang="en-US" sz="2400" b="1" dirty="0">
                <a:solidFill>
                  <a:prstClr val="white"/>
                </a:solidFill>
                <a:latin typeface="Times New Roman" pitchFamily="18" charset="0"/>
                <a:cs typeface="Times New Roman" pitchFamily="18" charset="0"/>
              </a:rPr>
              <a:t> </a:t>
            </a:r>
            <a:r>
              <a:rPr lang="en-US" altLang="en-US" sz="2400" b="1" dirty="0" err="1">
                <a:solidFill>
                  <a:prstClr val="white"/>
                </a:solidFill>
                <a:latin typeface="Times New Roman" pitchFamily="18" charset="0"/>
                <a:cs typeface="Times New Roman" pitchFamily="18" charset="0"/>
              </a:rPr>
              <a:t>không</a:t>
            </a:r>
            <a:r>
              <a:rPr lang="en-US" altLang="en-US" sz="2400" b="1" dirty="0">
                <a:solidFill>
                  <a:prstClr val="white"/>
                </a:solidFill>
                <a:latin typeface="Times New Roman" pitchFamily="18" charset="0"/>
                <a:cs typeface="Times New Roman" pitchFamily="18" charset="0"/>
              </a:rPr>
              <a:t> </a:t>
            </a:r>
            <a:r>
              <a:rPr lang="en-US" altLang="en-US" sz="2400" b="1" dirty="0" err="1">
                <a:solidFill>
                  <a:prstClr val="white"/>
                </a:solidFill>
                <a:latin typeface="Times New Roman" pitchFamily="18" charset="0"/>
                <a:cs typeface="Times New Roman" pitchFamily="18" charset="0"/>
              </a:rPr>
              <a:t>ngủ</a:t>
            </a:r>
            <a:r>
              <a:rPr lang="en-US" altLang="en-US" sz="2400" b="1" dirty="0">
                <a:solidFill>
                  <a:prstClr val="white"/>
                </a:solidFill>
                <a:latin typeface="Times New Roman" pitchFamily="18" charset="0"/>
                <a:cs typeface="Times New Roman" pitchFamily="18" charset="0"/>
              </a:rPr>
              <a:t> </a:t>
            </a:r>
            <a:r>
              <a:rPr lang="en-US" altLang="en-US" sz="2400" b="1" dirty="0" err="1">
                <a:solidFill>
                  <a:prstClr val="white"/>
                </a:solidFill>
                <a:latin typeface="Times New Roman" pitchFamily="18" charset="0"/>
                <a:cs typeface="Times New Roman" pitchFamily="18" charset="0"/>
              </a:rPr>
              <a:t>vì</a:t>
            </a:r>
            <a:r>
              <a:rPr lang="en-US" altLang="en-US" sz="2400" b="1" dirty="0">
                <a:solidFill>
                  <a:prstClr val="white"/>
                </a:solidFill>
                <a:latin typeface="Times New Roman" pitchFamily="18" charset="0"/>
                <a:cs typeface="Times New Roman" pitchFamily="18" charset="0"/>
              </a:rPr>
              <a:t> </a:t>
            </a:r>
            <a:r>
              <a:rPr lang="en-US" altLang="en-US" sz="2400" b="1" dirty="0" err="1">
                <a:solidFill>
                  <a:prstClr val="white"/>
                </a:solidFill>
                <a:latin typeface="Times New Roman" pitchFamily="18" charset="0"/>
                <a:cs typeface="Times New Roman" pitchFamily="18" charset="0"/>
              </a:rPr>
              <a:t>suy</a:t>
            </a:r>
            <a:r>
              <a:rPr lang="en-US" altLang="en-US" sz="2400" b="1" dirty="0">
                <a:solidFill>
                  <a:prstClr val="white"/>
                </a:solidFill>
                <a:latin typeface="Times New Roman" pitchFamily="18" charset="0"/>
                <a:cs typeface="Times New Roman" pitchFamily="18" charset="0"/>
              </a:rPr>
              <a:t> </a:t>
            </a:r>
            <a:r>
              <a:rPr lang="en-US" altLang="en-US" sz="2400" b="1" dirty="0" err="1">
                <a:solidFill>
                  <a:prstClr val="white"/>
                </a:solidFill>
                <a:latin typeface="Times New Roman" pitchFamily="18" charset="0"/>
                <a:cs typeface="Times New Roman" pitchFamily="18" charset="0"/>
              </a:rPr>
              <a:t>nghĩ</a:t>
            </a:r>
            <a:r>
              <a:rPr lang="en-US" altLang="en-US" sz="2400" b="1" dirty="0">
                <a:solidFill>
                  <a:prstClr val="white"/>
                </a:solidFill>
                <a:latin typeface="Times New Roman" pitchFamily="18" charset="0"/>
                <a:cs typeface="Times New Roman" pitchFamily="18" charset="0"/>
              </a:rPr>
              <a:t>, lo </a:t>
            </a:r>
            <a:r>
              <a:rPr lang="en-US" altLang="en-US" sz="2400" b="1" dirty="0" err="1">
                <a:solidFill>
                  <a:prstClr val="white"/>
                </a:solidFill>
                <a:latin typeface="Times New Roman" pitchFamily="18" charset="0"/>
                <a:cs typeface="Times New Roman" pitchFamily="18" charset="0"/>
              </a:rPr>
              <a:t>lắng</a:t>
            </a:r>
            <a:r>
              <a:rPr lang="en-US" altLang="en-US" sz="2400" b="1" dirty="0">
                <a:solidFill>
                  <a:prstClr val="white"/>
                </a:solidFill>
                <a:latin typeface="Times New Roman" pitchFamily="18" charset="0"/>
                <a:cs typeface="Times New Roman" pitchFamily="18" charset="0"/>
              </a:rPr>
              <a:t> </a:t>
            </a:r>
            <a:r>
              <a:rPr lang="en-US" altLang="en-US" sz="2400" b="1" dirty="0" err="1">
                <a:solidFill>
                  <a:prstClr val="white"/>
                </a:solidFill>
                <a:latin typeface="Times New Roman" pitchFamily="18" charset="0"/>
                <a:cs typeface="Times New Roman" pitchFamily="18" charset="0"/>
              </a:rPr>
              <a:t>cho</a:t>
            </a:r>
            <a:r>
              <a:rPr lang="en-US" altLang="en-US" sz="2400" b="1" dirty="0">
                <a:solidFill>
                  <a:prstClr val="white"/>
                </a:solidFill>
                <a:latin typeface="Times New Roman" pitchFamily="18" charset="0"/>
                <a:cs typeface="Times New Roman" pitchFamily="18" charset="0"/>
              </a:rPr>
              <a:t> </a:t>
            </a:r>
            <a:r>
              <a:rPr lang="en-US" altLang="en-US" sz="2400" b="1" dirty="0" err="1">
                <a:solidFill>
                  <a:prstClr val="white"/>
                </a:solidFill>
                <a:latin typeface="Times New Roman" pitchFamily="18" charset="0"/>
                <a:cs typeface="Times New Roman" pitchFamily="18" charset="0"/>
              </a:rPr>
              <a:t>chiến</a:t>
            </a:r>
            <a:r>
              <a:rPr lang="en-US" altLang="en-US" sz="2400" b="1" dirty="0">
                <a:solidFill>
                  <a:prstClr val="white"/>
                </a:solidFill>
                <a:latin typeface="Times New Roman" pitchFamily="18" charset="0"/>
                <a:cs typeface="Times New Roman" pitchFamily="18" charset="0"/>
              </a:rPr>
              <a:t> </a:t>
            </a:r>
            <a:r>
              <a:rPr lang="en-US" altLang="en-US" sz="2400" b="1" dirty="0" err="1">
                <a:solidFill>
                  <a:prstClr val="white"/>
                </a:solidFill>
                <a:latin typeface="Times New Roman" pitchFamily="18" charset="0"/>
                <a:cs typeface="Times New Roman" pitchFamily="18" charset="0"/>
              </a:rPr>
              <a:t>dịch</a:t>
            </a:r>
            <a:r>
              <a:rPr lang="en-US" altLang="en-US" sz="2400" b="1" dirty="0">
                <a:solidFill>
                  <a:prstClr val="white"/>
                </a:solidFill>
                <a:latin typeface="Times New Roman" pitchFamily="18" charset="0"/>
                <a:cs typeface="Times New Roman" pitchFamily="18" charset="0"/>
              </a:rPr>
              <a:t>.</a:t>
            </a:r>
          </a:p>
          <a:p>
            <a:pPr marL="342900" indent="-342900" algn="just">
              <a:spcBef>
                <a:spcPct val="50000"/>
              </a:spcBef>
              <a:buFontTx/>
              <a:buChar char="-"/>
            </a:pPr>
            <a:r>
              <a:rPr lang="en-US" altLang="en-US" sz="2400" b="1" dirty="0">
                <a:solidFill>
                  <a:prstClr val="white"/>
                </a:solidFill>
                <a:latin typeface="Times New Roman" pitchFamily="18" charset="0"/>
                <a:cs typeface="Times New Roman" pitchFamily="18" charset="0"/>
              </a:rPr>
              <a:t> </a:t>
            </a:r>
            <a:r>
              <a:rPr lang="en-US" altLang="en-US" sz="2400" b="1" dirty="0" err="1">
                <a:solidFill>
                  <a:prstClr val="white"/>
                </a:solidFill>
                <a:latin typeface="Times New Roman" pitchFamily="18" charset="0"/>
                <a:cs typeface="Times New Roman" pitchFamily="18" charset="0"/>
              </a:rPr>
              <a:t>Bác</a:t>
            </a:r>
            <a:r>
              <a:rPr lang="en-US" altLang="en-US" sz="2400" b="1" dirty="0">
                <a:solidFill>
                  <a:prstClr val="white"/>
                </a:solidFill>
                <a:latin typeface="Times New Roman" pitchFamily="18" charset="0"/>
                <a:cs typeface="Times New Roman" pitchFamily="18" charset="0"/>
              </a:rPr>
              <a:t> </a:t>
            </a:r>
            <a:r>
              <a:rPr lang="en-US" altLang="en-US" sz="2400" b="1" dirty="0" err="1">
                <a:solidFill>
                  <a:prstClr val="white"/>
                </a:solidFill>
                <a:latin typeface="Times New Roman" pitchFamily="18" charset="0"/>
                <a:cs typeface="Times New Roman" pitchFamily="18" charset="0"/>
              </a:rPr>
              <a:t>yêu</a:t>
            </a:r>
            <a:r>
              <a:rPr lang="en-US" altLang="en-US" sz="2400" b="1" dirty="0">
                <a:solidFill>
                  <a:prstClr val="white"/>
                </a:solidFill>
                <a:latin typeface="Times New Roman" pitchFamily="18" charset="0"/>
                <a:cs typeface="Times New Roman" pitchFamily="18" charset="0"/>
              </a:rPr>
              <a:t> </a:t>
            </a:r>
            <a:r>
              <a:rPr lang="en-US" altLang="en-US" sz="2400" b="1" dirty="0" err="1">
                <a:solidFill>
                  <a:prstClr val="white"/>
                </a:solidFill>
                <a:latin typeface="Times New Roman" pitchFamily="18" charset="0"/>
                <a:cs typeface="Times New Roman" pitchFamily="18" charset="0"/>
              </a:rPr>
              <a:t>thương</a:t>
            </a:r>
            <a:r>
              <a:rPr lang="en-US" altLang="en-US" sz="2400" b="1" dirty="0">
                <a:solidFill>
                  <a:prstClr val="white"/>
                </a:solidFill>
                <a:latin typeface="Times New Roman" pitchFamily="18" charset="0"/>
                <a:cs typeface="Times New Roman" pitchFamily="18" charset="0"/>
              </a:rPr>
              <a:t>, </a:t>
            </a:r>
            <a:r>
              <a:rPr lang="en-US" altLang="en-US" sz="2400" b="1" dirty="0" err="1">
                <a:solidFill>
                  <a:prstClr val="white"/>
                </a:solidFill>
                <a:latin typeface="Times New Roman" pitchFamily="18" charset="0"/>
                <a:cs typeface="Times New Roman" pitchFamily="18" charset="0"/>
              </a:rPr>
              <a:t>chăm</a:t>
            </a:r>
            <a:r>
              <a:rPr lang="en-US" altLang="en-US" sz="2400" b="1" dirty="0">
                <a:solidFill>
                  <a:prstClr val="white"/>
                </a:solidFill>
                <a:latin typeface="Times New Roman" pitchFamily="18" charset="0"/>
                <a:cs typeface="Times New Roman" pitchFamily="18" charset="0"/>
              </a:rPr>
              <a:t> lo, </a:t>
            </a:r>
            <a:r>
              <a:rPr lang="en-US" altLang="en-US" sz="2400" b="1" dirty="0" err="1">
                <a:solidFill>
                  <a:prstClr val="white"/>
                </a:solidFill>
                <a:latin typeface="Times New Roman" pitchFamily="18" charset="0"/>
                <a:cs typeface="Times New Roman" pitchFamily="18" charset="0"/>
              </a:rPr>
              <a:t>săn</a:t>
            </a:r>
            <a:r>
              <a:rPr lang="en-US" altLang="en-US" sz="2400" b="1" dirty="0">
                <a:solidFill>
                  <a:prstClr val="white"/>
                </a:solidFill>
                <a:latin typeface="Times New Roman" pitchFamily="18" charset="0"/>
                <a:cs typeface="Times New Roman" pitchFamily="18" charset="0"/>
              </a:rPr>
              <a:t> </a:t>
            </a:r>
            <a:r>
              <a:rPr lang="en-US" altLang="en-US" sz="2400" b="1" dirty="0" err="1">
                <a:solidFill>
                  <a:prstClr val="white"/>
                </a:solidFill>
                <a:latin typeface="Times New Roman" pitchFamily="18" charset="0"/>
                <a:cs typeface="Times New Roman" pitchFamily="18" charset="0"/>
              </a:rPr>
              <a:t>sóc</a:t>
            </a:r>
            <a:r>
              <a:rPr lang="en-US" altLang="en-US" sz="2400" b="1" dirty="0">
                <a:solidFill>
                  <a:prstClr val="white"/>
                </a:solidFill>
                <a:latin typeface="Times New Roman" pitchFamily="18" charset="0"/>
                <a:cs typeface="Times New Roman" pitchFamily="18" charset="0"/>
              </a:rPr>
              <a:t> </a:t>
            </a:r>
            <a:r>
              <a:rPr lang="en-US" altLang="en-US" sz="2400" b="1" dirty="0" err="1">
                <a:solidFill>
                  <a:prstClr val="white"/>
                </a:solidFill>
                <a:latin typeface="Times New Roman" pitchFamily="18" charset="0"/>
                <a:cs typeface="Times New Roman" pitchFamily="18" charset="0"/>
              </a:rPr>
              <a:t>cho</a:t>
            </a:r>
            <a:r>
              <a:rPr lang="en-US" altLang="en-US" sz="2400" b="1" dirty="0">
                <a:solidFill>
                  <a:prstClr val="white"/>
                </a:solidFill>
                <a:latin typeface="Times New Roman" pitchFamily="18" charset="0"/>
                <a:cs typeface="Times New Roman" pitchFamily="18" charset="0"/>
              </a:rPr>
              <a:t> </a:t>
            </a:r>
            <a:r>
              <a:rPr lang="en-US" altLang="en-US" sz="2400" b="1" dirty="0" err="1">
                <a:solidFill>
                  <a:prstClr val="white"/>
                </a:solidFill>
                <a:latin typeface="Times New Roman" pitchFamily="18" charset="0"/>
                <a:cs typeface="Times New Roman" pitchFamily="18" charset="0"/>
              </a:rPr>
              <a:t>chiến</a:t>
            </a:r>
            <a:r>
              <a:rPr lang="en-US" altLang="en-US" sz="2400" b="1" dirty="0">
                <a:solidFill>
                  <a:prstClr val="white"/>
                </a:solidFill>
                <a:latin typeface="Times New Roman" pitchFamily="18" charset="0"/>
                <a:cs typeface="Times New Roman" pitchFamily="18" charset="0"/>
              </a:rPr>
              <a:t> </a:t>
            </a:r>
            <a:r>
              <a:rPr lang="en-US" altLang="en-US" sz="2400" b="1" dirty="0" err="1">
                <a:solidFill>
                  <a:prstClr val="white"/>
                </a:solidFill>
                <a:latin typeface="Times New Roman" pitchFamily="18" charset="0"/>
                <a:cs typeface="Times New Roman" pitchFamily="18" charset="0"/>
              </a:rPr>
              <a:t>sĩ</a:t>
            </a:r>
            <a:endParaRPr lang="en-US" altLang="en-US" sz="2400" b="1" dirty="0">
              <a:solidFill>
                <a:prstClr val="white"/>
              </a:solidFill>
              <a:latin typeface="Times New Roman" pitchFamily="18" charset="0"/>
              <a:cs typeface="Times New Roman" pitchFamily="18" charset="0"/>
            </a:endParaRPr>
          </a:p>
          <a:p>
            <a:pPr marL="342900" indent="-342900" algn="just">
              <a:spcBef>
                <a:spcPct val="50000"/>
              </a:spcBef>
              <a:buFontTx/>
              <a:buChar char="-"/>
            </a:pPr>
            <a:endParaRPr lang="en-US" altLang="en-US" sz="2400" b="1" dirty="0">
              <a:solidFill>
                <a:prstClr val="white"/>
              </a:solidFill>
              <a:latin typeface="Times New Roman" pitchFamily="18" charset="0"/>
              <a:cs typeface="Times New Roman" pitchFamily="18" charset="0"/>
            </a:endParaRPr>
          </a:p>
          <a:p>
            <a:pPr marL="342900" indent="-342900" algn="just">
              <a:spcBef>
                <a:spcPct val="50000"/>
              </a:spcBef>
              <a:buFontTx/>
              <a:buChar char="-"/>
            </a:pPr>
            <a:endParaRPr lang="en-US" altLang="en-US" sz="2400" dirty="0">
              <a:solidFill>
                <a:prstClr val="white"/>
              </a:solidFill>
              <a:latin typeface="Times New Roman" pitchFamily="18" charset="0"/>
              <a:cs typeface="Times New Roman" pitchFamily="18" charset="0"/>
            </a:endParaRPr>
          </a:p>
        </p:txBody>
      </p:sp>
      <p:sp>
        <p:nvSpPr>
          <p:cNvPr id="30" name="AutoShape 3"/>
          <p:cNvSpPr>
            <a:spLocks noChangeArrowheads="1"/>
          </p:cNvSpPr>
          <p:nvPr/>
        </p:nvSpPr>
        <p:spPr bwMode="gray">
          <a:xfrm>
            <a:off x="0" y="-60315"/>
            <a:ext cx="12095544" cy="574675"/>
          </a:xfrm>
          <a:prstGeom prst="roundRect">
            <a:avLst>
              <a:gd name="adj" fmla="val 50000"/>
            </a:avLst>
          </a:prstGeom>
          <a:solidFill>
            <a:schemeClr val="accent1"/>
          </a:solidFill>
          <a:ln w="38100" algn="ctr">
            <a:noFill/>
            <a:round/>
            <a:headEnd/>
            <a:tailEnd/>
          </a:ln>
          <a:effectLst>
            <a:outerShdw dist="63500" dir="3187806" algn="ctr" rotWithShape="0">
              <a:srgbClr val="001D3A"/>
            </a:outerShdw>
          </a:effectLst>
        </p:spPr>
        <p:txBody>
          <a:bodyPr wrap="none" anchor="ctr"/>
          <a:lstStyle/>
          <a:p>
            <a:pPr algn="ctr">
              <a:spcBef>
                <a:spcPct val="0"/>
              </a:spcBef>
              <a:defRPr/>
            </a:pPr>
            <a:r>
              <a:rPr lang="en-US" sz="2400" b="1" dirty="0" err="1">
                <a:solidFill>
                  <a:srgbClr val="FF0000"/>
                </a:solidFill>
                <a:latin typeface="Times New Roman" pitchFamily="18" charset="0"/>
                <a:cs typeface="Times New Roman" pitchFamily="18" charset="0"/>
              </a:rPr>
              <a:t>Câu</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chuyện</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về</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một</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đêm</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không</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ngủ</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của</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Bác</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trong</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lần</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thứ</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ba</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anh</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đội</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viên</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thức</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dậy</a:t>
            </a:r>
            <a:endParaRPr lang="vi-VN" sz="2400" b="1" noProof="1">
              <a:ln w="1905">
                <a:solidFill>
                  <a:srgbClr val="000066"/>
                </a:solidFill>
              </a:ln>
              <a:blipFill>
                <a:blip r:embed="rId3"/>
                <a:tile tx="0" ty="0" sx="100000" sy="100000" flip="none" algn="tl"/>
              </a:blipFill>
              <a:effectLst>
                <a:innerShdw blurRad="69850" dist="43180" dir="5400000">
                  <a:srgbClr val="FF0000">
                    <a:alpha val="65000"/>
                  </a:srgbClr>
                </a:innerShdw>
              </a:effectLst>
              <a:cs typeface="Times New Roman" pitchFamily="18" charset="0"/>
            </a:endParaRPr>
          </a:p>
        </p:txBody>
      </p:sp>
      <p:grpSp>
        <p:nvGrpSpPr>
          <p:cNvPr id="32" name="Group 31"/>
          <p:cNvGrpSpPr/>
          <p:nvPr/>
        </p:nvGrpSpPr>
        <p:grpSpPr>
          <a:xfrm>
            <a:off x="2048429" y="2841713"/>
            <a:ext cx="2086034" cy="1188720"/>
            <a:chOff x="5027732" y="2474489"/>
            <a:chExt cx="2096885" cy="1188720"/>
          </a:xfrm>
        </p:grpSpPr>
        <p:sp>
          <p:nvSpPr>
            <p:cNvPr id="36" name="Left-Right Arrow 35"/>
            <p:cNvSpPr/>
            <p:nvPr/>
          </p:nvSpPr>
          <p:spPr>
            <a:xfrm>
              <a:off x="5027732" y="2838024"/>
              <a:ext cx="2096885" cy="413572"/>
            </a:xfrm>
            <a:prstGeom prst="leftRightArrow">
              <a:avLst/>
            </a:prstGeom>
            <a:solidFill>
              <a:srgbClr val="834564"/>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40" name="Group 6"/>
            <p:cNvGrpSpPr>
              <a:grpSpLocks/>
            </p:cNvGrpSpPr>
            <p:nvPr/>
          </p:nvGrpSpPr>
          <p:grpSpPr bwMode="auto">
            <a:xfrm>
              <a:off x="5428963" y="2474489"/>
              <a:ext cx="1280160" cy="1188720"/>
              <a:chOff x="4272" y="2823"/>
              <a:chExt cx="973" cy="973"/>
            </a:xfrm>
          </p:grpSpPr>
          <p:sp>
            <p:nvSpPr>
              <p:cNvPr id="41" name="Oval 8"/>
              <p:cNvSpPr>
                <a:spLocks noChangeArrowheads="1"/>
              </p:cNvSpPr>
              <p:nvPr/>
            </p:nvSpPr>
            <p:spPr bwMode="gray">
              <a:xfrm>
                <a:off x="4272" y="2823"/>
                <a:ext cx="973" cy="973"/>
              </a:xfrm>
              <a:prstGeom prst="ellipse">
                <a:avLst/>
              </a:prstGeom>
              <a:gradFill rotWithShape="1">
                <a:gsLst>
                  <a:gs pos="0">
                    <a:schemeClr val="folHlink"/>
                  </a:gs>
                  <a:gs pos="100000">
                    <a:schemeClr val="folHlink">
                      <a:gamma/>
                      <a:shade val="57255"/>
                      <a:invGamma/>
                    </a:schemeClr>
                  </a:gs>
                </a:gsLst>
                <a:path path="rect">
                  <a:fillToRect l="100000" t="100000"/>
                </a:path>
              </a:gradFill>
              <a:ln>
                <a:noFill/>
              </a:ln>
              <a:effectLst/>
              <a:extLst/>
            </p:spPr>
            <p:txBody>
              <a:bodyPr wrap="none" anchor="ctr"/>
              <a:lstStyle/>
              <a:p>
                <a:pPr>
                  <a:defRPr/>
                </a:pPr>
                <a:endParaRPr lang="en-US">
                  <a:solidFill>
                    <a:prstClr val="black"/>
                  </a:solidFill>
                </a:endParaRPr>
              </a:p>
            </p:txBody>
          </p:sp>
          <p:sp>
            <p:nvSpPr>
              <p:cNvPr id="42" name="Oval 9"/>
              <p:cNvSpPr>
                <a:spLocks noChangeArrowheads="1"/>
              </p:cNvSpPr>
              <p:nvPr/>
            </p:nvSpPr>
            <p:spPr bwMode="gray">
              <a:xfrm>
                <a:off x="4293" y="2846"/>
                <a:ext cx="928" cy="929"/>
              </a:xfrm>
              <a:prstGeom prst="ellipse">
                <a:avLst/>
              </a:prstGeom>
              <a:gradFill rotWithShape="1">
                <a:gsLst>
                  <a:gs pos="0">
                    <a:schemeClr val="folHlink">
                      <a:alpha val="85001"/>
                    </a:schemeClr>
                  </a:gs>
                  <a:gs pos="100000">
                    <a:schemeClr val="folHlink">
                      <a:gamma/>
                      <a:shade val="63529"/>
                      <a:invGamma/>
                    </a:schemeClr>
                  </a:gs>
                </a:gsLst>
                <a:lin ang="2700000" scaled="1"/>
              </a:gradFill>
              <a:ln>
                <a:noFill/>
              </a:ln>
              <a:effectLst/>
              <a:extLst/>
            </p:spPr>
            <p:txBody>
              <a:bodyPr wrap="none" anchor="ctr"/>
              <a:lstStyle/>
              <a:p>
                <a:pPr>
                  <a:defRPr/>
                </a:pPr>
                <a:endParaRPr lang="en-US">
                  <a:solidFill>
                    <a:prstClr val="black"/>
                  </a:solidFill>
                </a:endParaRPr>
              </a:p>
            </p:txBody>
          </p:sp>
          <p:sp>
            <p:nvSpPr>
              <p:cNvPr id="44" name="Oval 10"/>
              <p:cNvSpPr>
                <a:spLocks noChangeArrowheads="1"/>
              </p:cNvSpPr>
              <p:nvPr/>
            </p:nvSpPr>
            <p:spPr bwMode="gray">
              <a:xfrm>
                <a:off x="4329" y="2880"/>
                <a:ext cx="839" cy="839"/>
              </a:xfrm>
              <a:prstGeom prst="ellipse">
                <a:avLst/>
              </a:prstGeom>
              <a:gradFill rotWithShape="1">
                <a:gsLst>
                  <a:gs pos="0">
                    <a:schemeClr val="folHlink"/>
                  </a:gs>
                  <a:gs pos="100000">
                    <a:schemeClr val="folHlink">
                      <a:gamma/>
                      <a:shade val="72549"/>
                      <a:invGamma/>
                    </a:schemeClr>
                  </a:gs>
                </a:gsLst>
                <a:lin ang="2700000" scaled="1"/>
              </a:gradFill>
              <a:ln>
                <a:noFill/>
              </a:ln>
              <a:effectLst/>
              <a:extLst/>
            </p:spPr>
            <p:txBody>
              <a:bodyPr wrap="none" anchor="ctr"/>
              <a:lstStyle/>
              <a:p>
                <a:pPr>
                  <a:defRPr/>
                </a:pPr>
                <a:endParaRPr lang="en-US">
                  <a:solidFill>
                    <a:prstClr val="black"/>
                  </a:solidFill>
                </a:endParaRPr>
              </a:p>
            </p:txBody>
          </p:sp>
          <p:pic>
            <p:nvPicPr>
              <p:cNvPr id="45" name="Picture 11" descr="Picture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gray">
              <a:xfrm>
                <a:off x="4293" y="2880"/>
                <a:ext cx="616" cy="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 name="Text Box 12"/>
              <p:cNvSpPr txBox="1">
                <a:spLocks noChangeArrowheads="1"/>
              </p:cNvSpPr>
              <p:nvPr/>
            </p:nvSpPr>
            <p:spPr bwMode="gray">
              <a:xfrm>
                <a:off x="4311" y="3030"/>
                <a:ext cx="876" cy="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b="1" dirty="0" err="1">
                    <a:solidFill>
                      <a:prstClr val="black"/>
                    </a:solidFill>
                    <a:latin typeface="Times New Roman" panose="02020603050405020304" pitchFamily="18" charset="0"/>
                    <a:cs typeface="Times New Roman" panose="02020603050405020304" pitchFamily="18" charset="0"/>
                  </a:rPr>
                  <a:t>Hành</a:t>
                </a:r>
                <a:r>
                  <a:rPr lang="en-US" altLang="en-US" b="1" dirty="0">
                    <a:solidFill>
                      <a:prstClr val="black"/>
                    </a:solidFill>
                    <a:latin typeface="Times New Roman" panose="02020603050405020304" pitchFamily="18" charset="0"/>
                    <a:cs typeface="Times New Roman" panose="02020603050405020304" pitchFamily="18" charset="0"/>
                  </a:rPr>
                  <a:t> </a:t>
                </a:r>
                <a:r>
                  <a:rPr lang="en-US" altLang="en-US" b="1" dirty="0" err="1">
                    <a:solidFill>
                      <a:prstClr val="black"/>
                    </a:solidFill>
                    <a:latin typeface="Times New Roman" panose="02020603050405020304" pitchFamily="18" charset="0"/>
                    <a:cs typeface="Times New Roman" panose="02020603050405020304" pitchFamily="18" charset="0"/>
                  </a:rPr>
                  <a:t>động</a:t>
                </a:r>
                <a:r>
                  <a:rPr lang="en-US" altLang="en-US" b="1" dirty="0">
                    <a:solidFill>
                      <a:prstClr val="black"/>
                    </a:solidFill>
                    <a:latin typeface="Times New Roman" panose="02020603050405020304" pitchFamily="18" charset="0"/>
                    <a:cs typeface="Times New Roman" panose="02020603050405020304" pitchFamily="18" charset="0"/>
                  </a:rPr>
                  <a:t>, </a:t>
                </a:r>
                <a:r>
                  <a:rPr lang="en-US" altLang="en-US" b="1" dirty="0" err="1">
                    <a:solidFill>
                      <a:prstClr val="black"/>
                    </a:solidFill>
                    <a:latin typeface="Times New Roman" panose="02020603050405020304" pitchFamily="18" charset="0"/>
                    <a:cs typeface="Times New Roman" panose="02020603050405020304" pitchFamily="18" charset="0"/>
                  </a:rPr>
                  <a:t>cử</a:t>
                </a:r>
                <a:r>
                  <a:rPr lang="en-US" altLang="en-US" b="1" dirty="0">
                    <a:solidFill>
                      <a:prstClr val="black"/>
                    </a:solidFill>
                    <a:latin typeface="Times New Roman" panose="02020603050405020304" pitchFamily="18" charset="0"/>
                    <a:cs typeface="Times New Roman" panose="02020603050405020304" pitchFamily="18" charset="0"/>
                  </a:rPr>
                  <a:t> </a:t>
                </a:r>
                <a:r>
                  <a:rPr lang="en-US" altLang="en-US" b="1" dirty="0" err="1">
                    <a:solidFill>
                      <a:prstClr val="black"/>
                    </a:solidFill>
                    <a:latin typeface="Times New Roman" panose="02020603050405020304" pitchFamily="18" charset="0"/>
                    <a:cs typeface="Times New Roman" panose="02020603050405020304" pitchFamily="18" charset="0"/>
                  </a:rPr>
                  <a:t>chỉ</a:t>
                </a:r>
                <a:endParaRPr lang="en-US" altLang="en-US" b="1" dirty="0">
                  <a:solidFill>
                    <a:prstClr val="black"/>
                  </a:solidFill>
                  <a:latin typeface="Times New Roman" panose="02020603050405020304" pitchFamily="18" charset="0"/>
                  <a:cs typeface="Times New Roman" panose="02020603050405020304" pitchFamily="18" charset="0"/>
                </a:endParaRPr>
              </a:p>
            </p:txBody>
          </p:sp>
        </p:grpSp>
      </p:grpSp>
      <p:pic>
        <p:nvPicPr>
          <p:cNvPr id="47" name="Picture 2"/>
          <p:cNvPicPr>
            <a:picLocks noChangeAspect="1" noChangeArrowheads="1"/>
          </p:cNvPicPr>
          <p:nvPr/>
        </p:nvPicPr>
        <p:blipFill>
          <a:blip r:embed="rId4" cstate="print"/>
          <a:srcRect l="54828" t="6905" r="3147"/>
          <a:stretch>
            <a:fillRect/>
          </a:stretch>
        </p:blipFill>
        <p:spPr bwMode="auto">
          <a:xfrm flipH="1">
            <a:off x="34724" y="1344235"/>
            <a:ext cx="2108578" cy="4709323"/>
          </a:xfrm>
          <a:prstGeom prst="ellipse">
            <a:avLst/>
          </a:prstGeom>
          <a:ln>
            <a:noFill/>
          </a:ln>
          <a:effectLst>
            <a:softEdge rad="112500"/>
          </a:effectLst>
        </p:spPr>
      </p:pic>
      <p:sp>
        <p:nvSpPr>
          <p:cNvPr id="33" name="Horizontal Scroll 32"/>
          <p:cNvSpPr/>
          <p:nvPr/>
        </p:nvSpPr>
        <p:spPr>
          <a:xfrm>
            <a:off x="4094286" y="2475243"/>
            <a:ext cx="3506392" cy="1473212"/>
          </a:xfrm>
          <a:prstGeom prst="horizontalScroll">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2400" dirty="0" err="1">
                <a:solidFill>
                  <a:prstClr val="white"/>
                </a:solidFill>
                <a:latin typeface="Times New Roman" pitchFamily="18" charset="0"/>
                <a:cs typeface="Times New Roman" pitchFamily="18" charset="0"/>
              </a:rPr>
              <a:t>đốt</a:t>
            </a:r>
            <a:r>
              <a:rPr lang="en-US" altLang="en-US" sz="2400" dirty="0">
                <a:solidFill>
                  <a:prstClr val="white"/>
                </a:solidFill>
                <a:latin typeface="Times New Roman" pitchFamily="18" charset="0"/>
                <a:cs typeface="Times New Roman" pitchFamily="18" charset="0"/>
              </a:rPr>
              <a:t> </a:t>
            </a:r>
            <a:r>
              <a:rPr lang="en-US" altLang="en-US" sz="2400" dirty="0" err="1">
                <a:solidFill>
                  <a:prstClr val="white"/>
                </a:solidFill>
                <a:latin typeface="Times New Roman" pitchFamily="18" charset="0"/>
                <a:cs typeface="Times New Roman" pitchFamily="18" charset="0"/>
              </a:rPr>
              <a:t>lửa</a:t>
            </a:r>
            <a:r>
              <a:rPr lang="en-US" altLang="en-US" sz="2400" dirty="0">
                <a:solidFill>
                  <a:prstClr val="white"/>
                </a:solidFill>
                <a:latin typeface="Times New Roman" pitchFamily="18" charset="0"/>
                <a:cs typeface="Times New Roman" pitchFamily="18" charset="0"/>
              </a:rPr>
              <a:t>, </a:t>
            </a:r>
            <a:r>
              <a:rPr lang="en-US" altLang="en-US" sz="2400" dirty="0" err="1">
                <a:solidFill>
                  <a:prstClr val="white"/>
                </a:solidFill>
                <a:latin typeface="Times New Roman" pitchFamily="18" charset="0"/>
                <a:cs typeface="Times New Roman" pitchFamily="18" charset="0"/>
              </a:rPr>
              <a:t>dém</a:t>
            </a:r>
            <a:r>
              <a:rPr lang="en-US" altLang="en-US" sz="2400" dirty="0">
                <a:solidFill>
                  <a:prstClr val="white"/>
                </a:solidFill>
                <a:latin typeface="Times New Roman" pitchFamily="18" charset="0"/>
                <a:cs typeface="Times New Roman" pitchFamily="18" charset="0"/>
              </a:rPr>
              <a:t> </a:t>
            </a:r>
            <a:r>
              <a:rPr lang="en-US" altLang="en-US" sz="2400" dirty="0" err="1">
                <a:solidFill>
                  <a:prstClr val="white"/>
                </a:solidFill>
                <a:latin typeface="Times New Roman" pitchFamily="18" charset="0"/>
                <a:cs typeface="Times New Roman" pitchFamily="18" charset="0"/>
              </a:rPr>
              <a:t>chăn</a:t>
            </a:r>
            <a:r>
              <a:rPr lang="en-US" altLang="en-US" sz="2400" dirty="0">
                <a:solidFill>
                  <a:prstClr val="white"/>
                </a:solidFill>
                <a:latin typeface="Times New Roman" pitchFamily="18" charset="0"/>
                <a:cs typeface="Times New Roman" pitchFamily="18" charset="0"/>
              </a:rPr>
              <a:t>, </a:t>
            </a:r>
            <a:r>
              <a:rPr lang="en-US" altLang="en-US" sz="2400" dirty="0" err="1">
                <a:solidFill>
                  <a:prstClr val="white"/>
                </a:solidFill>
                <a:latin typeface="Times New Roman" pitchFamily="18" charset="0"/>
                <a:cs typeface="Times New Roman" pitchFamily="18" charset="0"/>
              </a:rPr>
              <a:t>nhón</a:t>
            </a:r>
            <a:r>
              <a:rPr lang="en-US" altLang="en-US" sz="2400" dirty="0">
                <a:solidFill>
                  <a:prstClr val="white"/>
                </a:solidFill>
                <a:latin typeface="Times New Roman" pitchFamily="18" charset="0"/>
                <a:cs typeface="Times New Roman" pitchFamily="18" charset="0"/>
              </a:rPr>
              <a:t> </a:t>
            </a:r>
            <a:r>
              <a:rPr lang="en-US" altLang="en-US" sz="2400" dirty="0" err="1">
                <a:solidFill>
                  <a:prstClr val="white"/>
                </a:solidFill>
                <a:latin typeface="Times New Roman" pitchFamily="18" charset="0"/>
                <a:cs typeface="Times New Roman" pitchFamily="18" charset="0"/>
              </a:rPr>
              <a:t>chân</a:t>
            </a:r>
            <a:r>
              <a:rPr lang="en-US" altLang="en-US" sz="2400" dirty="0">
                <a:solidFill>
                  <a:prstClr val="white"/>
                </a:solidFill>
                <a:latin typeface="Times New Roman" pitchFamily="18" charset="0"/>
                <a:cs typeface="Times New Roman" pitchFamily="18" charset="0"/>
              </a:rPr>
              <a:t> </a:t>
            </a:r>
            <a:r>
              <a:rPr lang="en-US" altLang="en-US" sz="2400" dirty="0" err="1">
                <a:solidFill>
                  <a:prstClr val="white"/>
                </a:solidFill>
                <a:latin typeface="Times New Roman" pitchFamily="18" charset="0"/>
                <a:cs typeface="Times New Roman" pitchFamily="18" charset="0"/>
              </a:rPr>
              <a:t>nhẹ</a:t>
            </a:r>
            <a:r>
              <a:rPr lang="en-US" altLang="en-US" sz="2400" dirty="0">
                <a:solidFill>
                  <a:prstClr val="white"/>
                </a:solidFill>
                <a:latin typeface="Times New Roman" pitchFamily="18" charset="0"/>
                <a:cs typeface="Times New Roman" pitchFamily="18" charset="0"/>
              </a:rPr>
              <a:t> </a:t>
            </a:r>
            <a:r>
              <a:rPr lang="en-US" altLang="en-US" sz="2400" dirty="0" err="1">
                <a:solidFill>
                  <a:prstClr val="white"/>
                </a:solidFill>
                <a:latin typeface="Times New Roman" pitchFamily="18" charset="0"/>
                <a:cs typeface="Times New Roman" pitchFamily="18" charset="0"/>
              </a:rPr>
              <a:t>nhàng</a:t>
            </a:r>
            <a:endParaRPr lang="en-US" sz="2200" b="1" dirty="0">
              <a:solidFill>
                <a:prstClr val="black"/>
              </a:solidFill>
              <a:latin typeface="Times New Roman" panose="02020603050405020304" pitchFamily="18" charset="0"/>
              <a:cs typeface="Times New Roman" panose="02020603050405020304" pitchFamily="18" charset="0"/>
            </a:endParaRPr>
          </a:p>
        </p:txBody>
      </p:sp>
      <p:sp>
        <p:nvSpPr>
          <p:cNvPr id="34" name="Horizontal Scroll 33"/>
          <p:cNvSpPr/>
          <p:nvPr/>
        </p:nvSpPr>
        <p:spPr>
          <a:xfrm>
            <a:off x="4088123" y="4242354"/>
            <a:ext cx="3512555" cy="1811204"/>
          </a:xfrm>
          <a:prstGeom prst="horizontalScroll">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50000"/>
              </a:spcBef>
            </a:pPr>
            <a:endParaRPr lang="en-US" altLang="en-US" sz="2400" dirty="0">
              <a:latin typeface="Times New Roman" pitchFamily="18" charset="0"/>
              <a:cs typeface="Times New Roman" pitchFamily="18" charset="0"/>
            </a:endParaRPr>
          </a:p>
          <a:p>
            <a:pPr algn="just">
              <a:spcBef>
                <a:spcPct val="50000"/>
              </a:spcBef>
            </a:pPr>
            <a:r>
              <a:rPr lang="en-US" altLang="en-US" sz="2400" dirty="0" err="1">
                <a:latin typeface="Times New Roman" pitchFamily="18" charset="0"/>
                <a:cs typeface="Times New Roman" pitchFamily="18" charset="0"/>
              </a:rPr>
              <a:t>không</a:t>
            </a:r>
            <a:r>
              <a:rPr lang="en-US" altLang="en-US" sz="2400" dirty="0">
                <a:latin typeface="Times New Roman" pitchFamily="18" charset="0"/>
                <a:cs typeface="Times New Roman" pitchFamily="18" charset="0"/>
              </a:rPr>
              <a:t> an </a:t>
            </a:r>
            <a:r>
              <a:rPr lang="en-US" altLang="en-US" sz="2400" dirty="0" err="1">
                <a:latin typeface="Times New Roman" pitchFamily="18" charset="0"/>
                <a:cs typeface="Times New Roman" pitchFamily="18" charset="0"/>
              </a:rPr>
              <a:t>lòng</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thương</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đoàn</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dân</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công</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nóng</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ruột</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mong</a:t>
            </a:r>
            <a:r>
              <a:rPr lang="en-US" altLang="en-US" sz="2400" dirty="0">
                <a:latin typeface="Times New Roman" pitchFamily="18" charset="0"/>
                <a:cs typeface="Times New Roman" pitchFamily="18" charset="0"/>
              </a:rPr>
              <a:t>...</a:t>
            </a:r>
          </a:p>
          <a:p>
            <a:pPr algn="ctr"/>
            <a:endParaRPr lang="en-US" sz="2200" b="1" dirty="0">
              <a:solidFill>
                <a:prstClr val="black"/>
              </a:solidFill>
              <a:latin typeface="Times New Roman" panose="02020603050405020304" pitchFamily="18" charset="0"/>
              <a:cs typeface="Times New Roman" panose="02020603050405020304" pitchFamily="18" charset="0"/>
            </a:endParaRPr>
          </a:p>
        </p:txBody>
      </p:sp>
      <p:sp>
        <p:nvSpPr>
          <p:cNvPr id="35" name="Freeform 26">
            <a:extLst>
              <a:ext uri="{FF2B5EF4-FFF2-40B4-BE49-F238E27FC236}">
                <a16:creationId xmlns="" xmlns:a16="http://schemas.microsoft.com/office/drawing/2014/main" id="{E3FDABC4-01E0-4700-8060-3DB52D7E164B}"/>
              </a:ext>
            </a:extLst>
          </p:cNvPr>
          <p:cNvSpPr>
            <a:spLocks/>
          </p:cNvSpPr>
          <p:nvPr/>
        </p:nvSpPr>
        <p:spPr bwMode="auto">
          <a:xfrm rot="10800000">
            <a:off x="7623222" y="1903752"/>
            <a:ext cx="2128926" cy="3088844"/>
          </a:xfrm>
          <a:prstGeom prst="leftArrow">
            <a:avLst/>
          </a:prstGeom>
          <a:solidFill>
            <a:srgbClr val="5FCBEF"/>
          </a:solidFill>
          <a:ln>
            <a:no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a:solidFill>
                <a:prstClr val="black"/>
              </a:solidFill>
            </a:endParaRPr>
          </a:p>
        </p:txBody>
      </p:sp>
      <p:sp>
        <p:nvSpPr>
          <p:cNvPr id="38" name="TextBox 36">
            <a:extLst>
              <a:ext uri="{FF2B5EF4-FFF2-40B4-BE49-F238E27FC236}">
                <a16:creationId xmlns="" xmlns:a16="http://schemas.microsoft.com/office/drawing/2014/main" id="{AA6C4F67-FCB4-4E75-8FF0-443840FE83DE}"/>
              </a:ext>
            </a:extLst>
          </p:cNvPr>
          <p:cNvSpPr txBox="1"/>
          <p:nvPr/>
        </p:nvSpPr>
        <p:spPr>
          <a:xfrm>
            <a:off x="7779815" y="2867898"/>
            <a:ext cx="1626320" cy="83099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SG" sz="2400" b="1" dirty="0">
                <a:solidFill>
                  <a:prstClr val="white"/>
                </a:solidFill>
                <a:latin typeface="Times New Roman" panose="02020603050405020304" pitchFamily="18" charset="0"/>
                <a:cs typeface="Times New Roman" panose="02020603050405020304" pitchFamily="18" charset="0"/>
              </a:rPr>
              <a:t>-</a:t>
            </a:r>
            <a:r>
              <a:rPr lang="en-SG" sz="2400" b="1" dirty="0" err="1">
                <a:solidFill>
                  <a:prstClr val="white"/>
                </a:solidFill>
                <a:latin typeface="Times New Roman" panose="02020603050405020304" pitchFamily="18" charset="0"/>
                <a:cs typeface="Times New Roman" panose="02020603050405020304" pitchFamily="18" charset="0"/>
              </a:rPr>
              <a:t>Từ</a:t>
            </a:r>
            <a:r>
              <a:rPr lang="en-SG" sz="2400" b="1" dirty="0">
                <a:solidFill>
                  <a:prstClr val="white"/>
                </a:solidFill>
                <a:latin typeface="Times New Roman" panose="02020603050405020304" pitchFamily="18" charset="0"/>
                <a:cs typeface="Times New Roman" panose="02020603050405020304" pitchFamily="18" charset="0"/>
              </a:rPr>
              <a:t> </a:t>
            </a:r>
            <a:r>
              <a:rPr lang="en-SG" sz="2400" b="1" dirty="0" err="1">
                <a:solidFill>
                  <a:prstClr val="white"/>
                </a:solidFill>
                <a:latin typeface="Times New Roman" panose="02020603050405020304" pitchFamily="18" charset="0"/>
                <a:cs typeface="Times New Roman" panose="02020603050405020304" pitchFamily="18" charset="0"/>
              </a:rPr>
              <a:t>láy</a:t>
            </a:r>
            <a:endParaRPr lang="en-SG" sz="2400" b="1" dirty="0">
              <a:solidFill>
                <a:prstClr val="white"/>
              </a:solidFill>
              <a:latin typeface="Times New Roman" panose="02020603050405020304" pitchFamily="18" charset="0"/>
              <a:cs typeface="Times New Roman" panose="02020603050405020304" pitchFamily="18" charset="0"/>
            </a:endParaRPr>
          </a:p>
          <a:p>
            <a:pPr algn="ctr"/>
            <a:r>
              <a:rPr lang="en-SG" sz="2400" b="1" dirty="0">
                <a:solidFill>
                  <a:prstClr val="white"/>
                </a:solidFill>
                <a:latin typeface="Times New Roman" panose="02020603050405020304" pitchFamily="18" charset="0"/>
                <a:cs typeface="Times New Roman" panose="02020603050405020304" pitchFamily="18" charset="0"/>
              </a:rPr>
              <a:t>-So </a:t>
            </a:r>
            <a:r>
              <a:rPr lang="en-SG" sz="2400" b="1" dirty="0" err="1">
                <a:solidFill>
                  <a:prstClr val="white"/>
                </a:solidFill>
                <a:latin typeface="Times New Roman" panose="02020603050405020304" pitchFamily="18" charset="0"/>
                <a:cs typeface="Times New Roman" panose="02020603050405020304" pitchFamily="18" charset="0"/>
              </a:rPr>
              <a:t>sánh</a:t>
            </a:r>
            <a:endParaRPr lang="id-ID" sz="2400" b="1" dirty="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08710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p:cTn id="7" dur="500" fill="hold"/>
                                        <p:tgtEl>
                                          <p:spTgt spid="47"/>
                                        </p:tgtEl>
                                        <p:attrNameLst>
                                          <p:attrName>ppt_w</p:attrName>
                                        </p:attrNameLst>
                                      </p:cBhvr>
                                      <p:tavLst>
                                        <p:tav tm="0">
                                          <p:val>
                                            <p:fltVal val="0"/>
                                          </p:val>
                                        </p:tav>
                                        <p:tav tm="100000">
                                          <p:val>
                                            <p:strVal val="#ppt_w"/>
                                          </p:val>
                                        </p:tav>
                                      </p:tavLst>
                                    </p:anim>
                                    <p:anim calcmode="lin" valueType="num">
                                      <p:cBhvr>
                                        <p:cTn id="8" dur="500" fill="hold"/>
                                        <p:tgtEl>
                                          <p:spTgt spid="47"/>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9"/>
                                        </p:tgtEl>
                                        <p:attrNameLst>
                                          <p:attrName>style.visibility</p:attrName>
                                        </p:attrNameLst>
                                      </p:cBhvr>
                                      <p:to>
                                        <p:strVal val="visible"/>
                                      </p:to>
                                    </p:set>
                                    <p:anim calcmode="lin" valueType="num">
                                      <p:cBhvr additive="base">
                                        <p:cTn id="13" dur="500" fill="hold"/>
                                        <p:tgtEl>
                                          <p:spTgt spid="59"/>
                                        </p:tgtEl>
                                        <p:attrNameLst>
                                          <p:attrName>ppt_x</p:attrName>
                                        </p:attrNameLst>
                                      </p:cBhvr>
                                      <p:tavLst>
                                        <p:tav tm="0">
                                          <p:val>
                                            <p:strVal val="#ppt_x"/>
                                          </p:val>
                                        </p:tav>
                                        <p:tav tm="100000">
                                          <p:val>
                                            <p:strVal val="#ppt_x"/>
                                          </p:val>
                                        </p:tav>
                                      </p:tavLst>
                                    </p:anim>
                                    <p:anim calcmode="lin" valueType="num">
                                      <p:cBhvr additive="base">
                                        <p:cTn id="14" dur="500" fill="hold"/>
                                        <p:tgtEl>
                                          <p:spTgt spid="59"/>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2"/>
                                        </p:tgtEl>
                                        <p:attrNameLst>
                                          <p:attrName>style.visibility</p:attrName>
                                        </p:attrNameLst>
                                      </p:cBhvr>
                                      <p:to>
                                        <p:strVal val="visible"/>
                                      </p:to>
                                    </p:set>
                                    <p:anim calcmode="lin" valueType="num">
                                      <p:cBhvr additive="base">
                                        <p:cTn id="23" dur="500" fill="hold"/>
                                        <p:tgtEl>
                                          <p:spTgt spid="32"/>
                                        </p:tgtEl>
                                        <p:attrNameLst>
                                          <p:attrName>ppt_x</p:attrName>
                                        </p:attrNameLst>
                                      </p:cBhvr>
                                      <p:tavLst>
                                        <p:tav tm="0">
                                          <p:val>
                                            <p:strVal val="#ppt_x"/>
                                          </p:val>
                                        </p:tav>
                                        <p:tav tm="100000">
                                          <p:val>
                                            <p:strVal val="#ppt_x"/>
                                          </p:val>
                                        </p:tav>
                                      </p:tavLst>
                                    </p:anim>
                                    <p:anim calcmode="lin" valueType="num">
                                      <p:cBhvr additive="base">
                                        <p:cTn id="24" dur="500" fill="hold"/>
                                        <p:tgtEl>
                                          <p:spTgt spid="32"/>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33"/>
                                        </p:tgtEl>
                                        <p:attrNameLst>
                                          <p:attrName>style.visibility</p:attrName>
                                        </p:attrNameLst>
                                      </p:cBhvr>
                                      <p:to>
                                        <p:strVal val="visible"/>
                                      </p:to>
                                    </p:set>
                                    <p:anim calcmode="lin" valueType="num">
                                      <p:cBhvr additive="base">
                                        <p:cTn id="27" dur="500" fill="hold"/>
                                        <p:tgtEl>
                                          <p:spTgt spid="33"/>
                                        </p:tgtEl>
                                        <p:attrNameLst>
                                          <p:attrName>ppt_x</p:attrName>
                                        </p:attrNameLst>
                                      </p:cBhvr>
                                      <p:tavLst>
                                        <p:tav tm="0">
                                          <p:val>
                                            <p:strVal val="#ppt_x"/>
                                          </p:val>
                                        </p:tav>
                                        <p:tav tm="100000">
                                          <p:val>
                                            <p:strVal val="#ppt_x"/>
                                          </p:val>
                                        </p:tav>
                                      </p:tavLst>
                                    </p:anim>
                                    <p:anim calcmode="lin" valueType="num">
                                      <p:cBhvr additive="base">
                                        <p:cTn id="28"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60"/>
                                        </p:tgtEl>
                                        <p:attrNameLst>
                                          <p:attrName>style.visibility</p:attrName>
                                        </p:attrNameLst>
                                      </p:cBhvr>
                                      <p:to>
                                        <p:strVal val="visible"/>
                                      </p:to>
                                    </p:set>
                                    <p:anim calcmode="lin" valueType="num">
                                      <p:cBhvr additive="base">
                                        <p:cTn id="33" dur="500" fill="hold"/>
                                        <p:tgtEl>
                                          <p:spTgt spid="60"/>
                                        </p:tgtEl>
                                        <p:attrNameLst>
                                          <p:attrName>ppt_x</p:attrName>
                                        </p:attrNameLst>
                                      </p:cBhvr>
                                      <p:tavLst>
                                        <p:tav tm="0">
                                          <p:val>
                                            <p:strVal val="#ppt_x"/>
                                          </p:val>
                                        </p:tav>
                                        <p:tav tm="100000">
                                          <p:val>
                                            <p:strVal val="#ppt_x"/>
                                          </p:val>
                                        </p:tav>
                                      </p:tavLst>
                                    </p:anim>
                                    <p:anim calcmode="lin" valueType="num">
                                      <p:cBhvr additive="base">
                                        <p:cTn id="34" dur="500" fill="hold"/>
                                        <p:tgtEl>
                                          <p:spTgt spid="60"/>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34"/>
                                        </p:tgtEl>
                                        <p:attrNameLst>
                                          <p:attrName>style.visibility</p:attrName>
                                        </p:attrNameLst>
                                      </p:cBhvr>
                                      <p:to>
                                        <p:strVal val="visible"/>
                                      </p:to>
                                    </p:set>
                                    <p:anim calcmode="lin" valueType="num">
                                      <p:cBhvr additive="base">
                                        <p:cTn id="37" dur="500" fill="hold"/>
                                        <p:tgtEl>
                                          <p:spTgt spid="34"/>
                                        </p:tgtEl>
                                        <p:attrNameLst>
                                          <p:attrName>ppt_x</p:attrName>
                                        </p:attrNameLst>
                                      </p:cBhvr>
                                      <p:tavLst>
                                        <p:tav tm="0">
                                          <p:val>
                                            <p:strVal val="#ppt_x"/>
                                          </p:val>
                                        </p:tav>
                                        <p:tav tm="100000">
                                          <p:val>
                                            <p:strVal val="#ppt_x"/>
                                          </p:val>
                                        </p:tav>
                                      </p:tavLst>
                                    </p:anim>
                                    <p:anim calcmode="lin" valueType="num">
                                      <p:cBhvr additive="base">
                                        <p:cTn id="38"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35"/>
                                        </p:tgtEl>
                                        <p:attrNameLst>
                                          <p:attrName>style.visibility</p:attrName>
                                        </p:attrNameLst>
                                      </p:cBhvr>
                                      <p:to>
                                        <p:strVal val="visible"/>
                                      </p:to>
                                    </p:set>
                                    <p:animEffect transition="in" filter="randombar(horizontal)">
                                      <p:cBhvr>
                                        <p:cTn id="43" dur="500"/>
                                        <p:tgtEl>
                                          <p:spTgt spid="35"/>
                                        </p:tgtEl>
                                      </p:cBhvr>
                                    </p:animEffect>
                                  </p:childTnLst>
                                </p:cTn>
                              </p:par>
                              <p:par>
                                <p:cTn id="44" presetID="14" presetClass="entr" presetSubtype="10" fill="hold" grpId="0" nodeType="withEffect">
                                  <p:stCondLst>
                                    <p:cond delay="0"/>
                                  </p:stCondLst>
                                  <p:childTnLst>
                                    <p:set>
                                      <p:cBhvr>
                                        <p:cTn id="45" dur="1" fill="hold">
                                          <p:stCondLst>
                                            <p:cond delay="0"/>
                                          </p:stCondLst>
                                        </p:cTn>
                                        <p:tgtEl>
                                          <p:spTgt spid="38"/>
                                        </p:tgtEl>
                                        <p:attrNameLst>
                                          <p:attrName>style.visibility</p:attrName>
                                        </p:attrNameLst>
                                      </p:cBhvr>
                                      <p:to>
                                        <p:strVal val="visible"/>
                                      </p:to>
                                    </p:set>
                                    <p:animEffect transition="in" filter="randombar(horizontal)">
                                      <p:cBhvr>
                                        <p:cTn id="46" dur="500"/>
                                        <p:tgtEl>
                                          <p:spTgt spid="38"/>
                                        </p:tgtEl>
                                      </p:cBhvr>
                                    </p:animEffect>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43"/>
                                        </p:tgtEl>
                                        <p:attrNameLst>
                                          <p:attrName>style.visibility</p:attrName>
                                        </p:attrNameLst>
                                      </p:cBhvr>
                                      <p:to>
                                        <p:strVal val="visible"/>
                                      </p:to>
                                    </p:set>
                                    <p:anim calcmode="lin" valueType="num">
                                      <p:cBhvr additive="base">
                                        <p:cTn id="51" dur="500" fill="hold"/>
                                        <p:tgtEl>
                                          <p:spTgt spid="43"/>
                                        </p:tgtEl>
                                        <p:attrNameLst>
                                          <p:attrName>ppt_x</p:attrName>
                                        </p:attrNameLst>
                                      </p:cBhvr>
                                      <p:tavLst>
                                        <p:tav tm="0">
                                          <p:val>
                                            <p:strVal val="#ppt_x"/>
                                          </p:val>
                                        </p:tav>
                                        <p:tav tm="100000">
                                          <p:val>
                                            <p:strVal val="#ppt_x"/>
                                          </p:val>
                                        </p:tav>
                                      </p:tavLst>
                                    </p:anim>
                                    <p:anim calcmode="lin" valueType="num">
                                      <p:cBhvr additive="base">
                                        <p:cTn id="52" dur="500" fill="hold"/>
                                        <p:tgtEl>
                                          <p:spTgt spid="43"/>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5"/>
                                        </p:tgtEl>
                                        <p:attrNameLst>
                                          <p:attrName>style.visibility</p:attrName>
                                        </p:attrNameLst>
                                      </p:cBhvr>
                                      <p:to>
                                        <p:strVal val="visible"/>
                                      </p:to>
                                    </p:set>
                                    <p:anim calcmode="lin" valueType="num">
                                      <p:cBhvr additive="base">
                                        <p:cTn id="55" dur="500" fill="hold"/>
                                        <p:tgtEl>
                                          <p:spTgt spid="5"/>
                                        </p:tgtEl>
                                        <p:attrNameLst>
                                          <p:attrName>ppt_x</p:attrName>
                                        </p:attrNameLst>
                                      </p:cBhvr>
                                      <p:tavLst>
                                        <p:tav tm="0">
                                          <p:val>
                                            <p:strVal val="#ppt_x"/>
                                          </p:val>
                                        </p:tav>
                                        <p:tav tm="100000">
                                          <p:val>
                                            <p:strVal val="#ppt_x"/>
                                          </p:val>
                                        </p:tav>
                                      </p:tavLst>
                                    </p:anim>
                                    <p:anim calcmode="lin" valueType="num">
                                      <p:cBhvr additive="base">
                                        <p:cTn id="5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3" grpId="0" animBg="1"/>
      <p:bldP spid="5" grpId="0"/>
      <p:bldP spid="33" grpId="0" animBg="1"/>
      <p:bldP spid="34" grpId="0" animBg="1"/>
      <p:bldP spid="35" grpId="0" animBg="1"/>
      <p:bldP spid="3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xplosion 2 1"/>
          <p:cNvSpPr/>
          <p:nvPr/>
        </p:nvSpPr>
        <p:spPr>
          <a:xfrm rot="965591">
            <a:off x="2470730" y="-505583"/>
            <a:ext cx="7976118" cy="4602835"/>
          </a:xfrm>
          <a:prstGeom prst="irregularSeal2">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3468631" y="912854"/>
            <a:ext cx="5374745" cy="2062103"/>
          </a:xfrm>
          <a:prstGeom prst="rect">
            <a:avLst/>
          </a:prstGeom>
        </p:spPr>
        <p:txBody>
          <a:bodyPr wrap="square">
            <a:spAutoFit/>
          </a:bodyPr>
          <a:lstStyle/>
          <a:p>
            <a:pPr algn="ctr">
              <a:defRPr/>
            </a:pPr>
            <a:r>
              <a:rPr lang="en-US" sz="3200" dirty="0" err="1">
                <a:solidFill>
                  <a:srgbClr val="000000"/>
                </a:solidFill>
                <a:latin typeface="Times New Roman" pitchFamily="18" charset="0"/>
                <a:cs typeface="Times New Roman" pitchFamily="18" charset="0"/>
              </a:rPr>
              <a:t>Vì</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sao</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trong</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bài</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thơ</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không</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có</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lần</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thứ</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hai</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anh</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đội</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viên</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thức</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dậy</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mà</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lại</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có</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lần</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thứ</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ba</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Tác</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dụng</a:t>
            </a:r>
            <a:r>
              <a:rPr lang="en-US" sz="3200" dirty="0">
                <a:solidFill>
                  <a:srgbClr val="000000"/>
                </a:solidFill>
                <a:latin typeface="Times New Roman" pitchFamily="18" charset="0"/>
                <a:cs typeface="Times New Roman" pitchFamily="18" charset="0"/>
              </a:rPr>
              <a:t>?</a:t>
            </a:r>
          </a:p>
        </p:txBody>
      </p:sp>
      <p:pic>
        <p:nvPicPr>
          <p:cNvPr id="6" name="图片 3"/>
          <p:cNvPicPr>
            <a:picLocks noChangeAspect="1"/>
          </p:cNvPicPr>
          <p:nvPr/>
        </p:nvPicPr>
        <p:blipFill rotWithShape="1">
          <a:blip r:embed="rId3">
            <a:extLst>
              <a:ext uri="{28A0092B-C50C-407E-A947-70E740481C1C}">
                <a14:useLocalDpi xmlns:a14="http://schemas.microsoft.com/office/drawing/2010/main" val="0"/>
              </a:ext>
            </a:extLst>
          </a:blip>
          <a:srcRect b="3774"/>
          <a:stretch/>
        </p:blipFill>
        <p:spPr>
          <a:xfrm>
            <a:off x="-91290" y="288526"/>
            <a:ext cx="2300826" cy="1655380"/>
          </a:xfrm>
          <a:prstGeom prst="rect">
            <a:avLst/>
          </a:prstGeom>
        </p:spPr>
      </p:pic>
      <p:sp>
        <p:nvSpPr>
          <p:cNvPr id="7" name="Rectangle 6"/>
          <p:cNvSpPr/>
          <p:nvPr/>
        </p:nvSpPr>
        <p:spPr>
          <a:xfrm>
            <a:off x="1395431" y="3542896"/>
            <a:ext cx="10126717" cy="1569660"/>
          </a:xfrm>
          <a:prstGeom prst="rect">
            <a:avLst/>
          </a:prstGeom>
        </p:spPr>
        <p:txBody>
          <a:bodyPr wrap="square">
            <a:spAutoFit/>
          </a:bodyPr>
          <a:lstStyle/>
          <a:p>
            <a:pPr algn="just">
              <a:defRPr/>
            </a:pPr>
            <a:r>
              <a:rPr lang="en-US" sz="3200" dirty="0" err="1">
                <a:solidFill>
                  <a:srgbClr val="000000"/>
                </a:solidFill>
                <a:latin typeface="Times New Roman" pitchFamily="18" charset="0"/>
                <a:cs typeface="Times New Roman" pitchFamily="18" charset="0"/>
              </a:rPr>
              <a:t>Điều</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này</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cho</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thấy</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trong</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đêm</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ấy</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anh</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đã</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nhiều</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lần</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tỉnh</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thức</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và</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lần</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nào</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cũng</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thấy</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Bác</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không</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ngủ</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Và</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vì</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nếu</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kể</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lại</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sẽ</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dài</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dòng</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và</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sẽ</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có</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những</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tình</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huống</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giống</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nhau</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lặp</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lại</a:t>
            </a:r>
            <a:r>
              <a:rPr lang="en-US" sz="3200" dirty="0">
                <a:solidFill>
                  <a:srgbClr val="000000"/>
                </a:solidFill>
                <a:latin typeface="Times New Roman" pitchFamily="18" charset="0"/>
                <a:cs typeface="Times New Roman" pitchFamily="18" charset="0"/>
              </a:rPr>
              <a:t>.</a:t>
            </a:r>
          </a:p>
        </p:txBody>
      </p:sp>
      <p:pic>
        <p:nvPicPr>
          <p:cNvPr id="8" name="图片 5">
            <a:extLst>
              <a:ext uri="{FF2B5EF4-FFF2-40B4-BE49-F238E27FC236}">
                <a16:creationId xmlns="" xmlns:a16="http://schemas.microsoft.com/office/drawing/2014/main" id="{4742E5BA-778C-4306-8C13-720F2CFE70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3207" y="3683247"/>
            <a:ext cx="1017670" cy="1017670"/>
          </a:xfrm>
          <a:prstGeom prst="rect">
            <a:avLst/>
          </a:prstGeom>
          <a:effectLst>
            <a:outerShdw blurRad="63500" sx="102000" sy="102000" algn="ctr" rotWithShape="0">
              <a:prstClr val="black">
                <a:alpha val="40000"/>
              </a:prstClr>
            </a:outerShdw>
          </a:effectLst>
        </p:spPr>
      </p:pic>
      <p:sp>
        <p:nvSpPr>
          <p:cNvPr id="9" name="Rectangle 8"/>
          <p:cNvSpPr/>
          <p:nvPr/>
        </p:nvSpPr>
        <p:spPr>
          <a:xfrm>
            <a:off x="1744859" y="5273990"/>
            <a:ext cx="10126717" cy="1569660"/>
          </a:xfrm>
          <a:prstGeom prst="rect">
            <a:avLst/>
          </a:prstGeom>
        </p:spPr>
        <p:txBody>
          <a:bodyPr wrap="square">
            <a:spAutoFit/>
          </a:bodyPr>
          <a:lstStyle/>
          <a:p>
            <a:pPr algn="just">
              <a:defRPr/>
            </a:pPr>
            <a:r>
              <a:rPr lang="en-US" sz="3200" dirty="0" err="1">
                <a:solidFill>
                  <a:srgbClr val="000000"/>
                </a:solidFill>
                <a:latin typeface="Times New Roman" pitchFamily="18" charset="0"/>
                <a:cs typeface="Times New Roman" pitchFamily="18" charset="0"/>
              </a:rPr>
              <a:t>Từ</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lần</a:t>
            </a:r>
            <a:r>
              <a:rPr lang="en-US" sz="3200" dirty="0">
                <a:solidFill>
                  <a:srgbClr val="000000"/>
                </a:solidFill>
                <a:latin typeface="Times New Roman" pitchFamily="18" charset="0"/>
                <a:cs typeface="Times New Roman" pitchFamily="18" charset="0"/>
              </a:rPr>
              <a:t> 1 </a:t>
            </a:r>
            <a:r>
              <a:rPr lang="en-US" sz="3200" dirty="0">
                <a:solidFill>
                  <a:srgbClr val="000000"/>
                </a:solidFill>
                <a:latin typeface="Times New Roman" pitchFamily="18" charset="0"/>
                <a:cs typeface="Times New Roman" pitchFamily="18" charset="0"/>
                <a:sym typeface="Wingdings" pitchFamily="2" charset="2"/>
              </a:rPr>
              <a:t></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lần</a:t>
            </a:r>
            <a:r>
              <a:rPr lang="en-US" sz="3200" dirty="0">
                <a:solidFill>
                  <a:srgbClr val="000000"/>
                </a:solidFill>
                <a:latin typeface="Times New Roman" pitchFamily="18" charset="0"/>
                <a:cs typeface="Times New Roman" pitchFamily="18" charset="0"/>
              </a:rPr>
              <a:t> 3 </a:t>
            </a:r>
            <a:r>
              <a:rPr lang="en-US" sz="3200" dirty="0" err="1">
                <a:solidFill>
                  <a:srgbClr val="000000"/>
                </a:solidFill>
                <a:latin typeface="Times New Roman" pitchFamily="18" charset="0"/>
                <a:cs typeface="Times New Roman" pitchFamily="18" charset="0"/>
              </a:rPr>
              <a:t>như</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vậy</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thì</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tâm</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trạng</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và</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cảm</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nghĩ</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của</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anh</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mới</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có</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sự</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thay</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đổi</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rõ</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rệt</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nhấn</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mạnh</a:t>
            </a:r>
            <a:r>
              <a:rPr lang="en-US" sz="3200" dirty="0">
                <a:solidFill>
                  <a:srgbClr val="000000"/>
                </a:solidFill>
                <a:latin typeface="Times New Roman" pitchFamily="18" charset="0"/>
                <a:cs typeface="Times New Roman" pitchFamily="18" charset="0"/>
              </a:rPr>
              <a:t> ý </a:t>
            </a:r>
            <a:r>
              <a:rPr lang="en-US" sz="3200" dirty="0" err="1">
                <a:solidFill>
                  <a:srgbClr val="000000"/>
                </a:solidFill>
                <a:latin typeface="Times New Roman" pitchFamily="18" charset="0"/>
                <a:cs typeface="Times New Roman" pitchFamily="18" charset="0"/>
              </a:rPr>
              <a:t>thơ</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và</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làm</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nổi</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bật</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hình</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ảnh</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Bác</a:t>
            </a:r>
            <a:r>
              <a:rPr lang="en-US" sz="3200" dirty="0">
                <a:solidFill>
                  <a:srgbClr val="000000"/>
                </a:solidFill>
                <a:latin typeface="Times New Roman" pitchFamily="18" charset="0"/>
                <a:cs typeface="Times New Roman" pitchFamily="18" charset="0"/>
              </a:rPr>
              <a:t>.</a:t>
            </a:r>
          </a:p>
        </p:txBody>
      </p:sp>
      <p:pic>
        <p:nvPicPr>
          <p:cNvPr id="11" name="图片 5">
            <a:extLst>
              <a:ext uri="{FF2B5EF4-FFF2-40B4-BE49-F238E27FC236}">
                <a16:creationId xmlns="" xmlns:a16="http://schemas.microsoft.com/office/drawing/2014/main" id="{4742E5BA-778C-4306-8C13-720F2CFE70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8977" y="5015338"/>
            <a:ext cx="1017670" cy="101767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714036527"/>
      </p:ext>
    </p:extLst>
  </p:cSld>
  <p:clrMapOvr>
    <a:masterClrMapping/>
  </p:clrMapOvr>
  <p:transition spd="slow" advClick="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ppt_x</p:attrName>
                                        </p:attrNameLst>
                                      </p:cBhvr>
                                      <p:tavLst>
                                        <p:tav tm="0">
                                          <p:val>
                                            <p:strVal val="#ppt_x-.2"/>
                                          </p:val>
                                        </p:tav>
                                        <p:tav tm="100000">
                                          <p:val>
                                            <p:strVal val="#ppt_x"/>
                                          </p:val>
                                        </p:tav>
                                      </p:tavLst>
                                    </p:anim>
                                    <p:anim calcmode="lin" valueType="num">
                                      <p:cBhvr>
                                        <p:cTn id="8"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9" dur="10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par>
                                <p:cTn id="15" presetID="2" presetClass="entr" presetSubtype="4"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ppt_x"/>
                                          </p:val>
                                        </p:tav>
                                        <p:tav tm="100000">
                                          <p:val>
                                            <p:strVal val="#ppt_x"/>
                                          </p:val>
                                        </p:tav>
                                      </p:tavLst>
                                    </p:anim>
                                    <p:anim calcmode="lin" valueType="num">
                                      <p:cBhvr additive="base">
                                        <p:cTn id="1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dissolve">
                                      <p:cBhvr>
                                        <p:cTn id="23" dur="500"/>
                                        <p:tgtEl>
                                          <p:spTgt spid="7"/>
                                        </p:tgtEl>
                                      </p:cBhvr>
                                    </p:animEffect>
                                  </p:childTnLst>
                                </p:cTn>
                              </p:par>
                              <p:par>
                                <p:cTn id="24" presetID="9" presetClass="entr" presetSubtype="0"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dissolve">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dissolve">
                                      <p:cBhvr>
                                        <p:cTn id="31" dur="500"/>
                                        <p:tgtEl>
                                          <p:spTgt spid="9"/>
                                        </p:tgtEl>
                                      </p:cBhvr>
                                    </p:animEffect>
                                  </p:childTnLst>
                                </p:cTn>
                              </p:par>
                              <p:par>
                                <p:cTn id="32" presetID="9" presetClass="entr" presetSubtype="0"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dissolve">
                                      <p:cBhvr>
                                        <p:cTn id="3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6" grpId="0"/>
      <p:bldP spid="7" grpId="0"/>
      <p:bldP spid="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rved Left Arrow 8"/>
          <p:cNvSpPr/>
          <p:nvPr/>
        </p:nvSpPr>
        <p:spPr>
          <a:xfrm rot="16200000" flipH="1">
            <a:off x="5050094" y="138881"/>
            <a:ext cx="2716160" cy="10515600"/>
          </a:xfrm>
          <a:prstGeom prst="curvedLeftArrow">
            <a:avLst/>
          </a:prstGeom>
          <a:solidFill>
            <a:srgbClr val="0000FF"/>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14" name="Rounded Rectangle 13"/>
          <p:cNvSpPr/>
          <p:nvPr/>
        </p:nvSpPr>
        <p:spPr>
          <a:xfrm>
            <a:off x="0" y="4037017"/>
            <a:ext cx="3176098" cy="2113060"/>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balanced" dir="t">
                <a:rot lat="0" lon="0" rev="2100000"/>
              </a:lightRig>
            </a:scene3d>
            <a:sp3d extrusionH="57150" prstMaterial="metal">
              <a:bevelT w="38100" h="25400"/>
              <a:contourClr>
                <a:schemeClr val="bg2"/>
              </a:contourClr>
            </a:sp3d>
          </a:bodyPr>
          <a:lstStyle/>
          <a:p>
            <a:pPr algn="ctr"/>
            <a:r>
              <a:rPr lang="en-US" sz="2400" b="1" dirty="0" err="1">
                <a:solidFill>
                  <a:prstClr val="black"/>
                </a:solidFill>
                <a:latin typeface="Times New Roman" pitchFamily="18" charset="0"/>
                <a:cs typeface="Times New Roman" pitchFamily="18" charset="0"/>
              </a:rPr>
              <a:t>Thái</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độ</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hành</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động</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tâm</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trạng</a:t>
            </a:r>
            <a:endParaRPr lang="zh-CN" altLang="en-US" sz="2400" b="1" dirty="0">
              <a:solidFill>
                <a:prstClr val="black"/>
              </a:solidFill>
              <a:latin typeface="Times New Roman" panose="02020603050405020304" pitchFamily="18" charset="0"/>
              <a:ea typeface="新蒂下午茶基本版" panose="03000600000000000000" pitchFamily="66" charset="-122"/>
              <a:cs typeface="Times New Roman" panose="02020603050405020304" pitchFamily="18" charset="0"/>
              <a:sym typeface="+mn-lt"/>
            </a:endParaRPr>
          </a:p>
          <a:p>
            <a:pPr algn="ctr"/>
            <a:endParaRPr lang="en-US" sz="2400" b="1" dirty="0">
              <a:ln w="50800"/>
              <a:solidFill>
                <a:prstClr val="black"/>
              </a:solidFill>
              <a:latin typeface="Times New Roman" panose="02020603050405020304" pitchFamily="18" charset="0"/>
              <a:cs typeface="Times New Roman" panose="02020603050405020304" pitchFamily="18" charset="0"/>
            </a:endParaRPr>
          </a:p>
        </p:txBody>
      </p:sp>
      <p:sp>
        <p:nvSpPr>
          <p:cNvPr id="15" name="Rounded Rectangle 14"/>
          <p:cNvSpPr/>
          <p:nvPr/>
        </p:nvSpPr>
        <p:spPr>
          <a:xfrm>
            <a:off x="9015901" y="4076699"/>
            <a:ext cx="3176099" cy="1642965"/>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balanced" dir="t">
                <a:rot lat="0" lon="0" rev="2100000"/>
              </a:lightRig>
            </a:scene3d>
            <a:sp3d extrusionH="57150" prstMaterial="metal">
              <a:bevelT w="38100" h="25400"/>
              <a:contourClr>
                <a:schemeClr val="bg2"/>
              </a:contourClr>
            </a:sp3d>
          </a:bodyPr>
          <a:lstStyle/>
          <a:p>
            <a:pPr algn="just">
              <a:defRPr/>
            </a:pPr>
            <a:r>
              <a:rPr lang="en-US" sz="2400" b="1" i="1" dirty="0" err="1">
                <a:solidFill>
                  <a:srgbClr val="0070C0"/>
                </a:solidFill>
                <a:latin typeface="Times New Roman" pitchFamily="18" charset="0"/>
                <a:cs typeface="Times New Roman" pitchFamily="18" charset="0"/>
                <a:sym typeface="Wingdings" pitchFamily="2" charset="2"/>
              </a:rPr>
              <a:t>S</a:t>
            </a:r>
            <a:r>
              <a:rPr lang="en-US" sz="2400" b="1" i="1" dirty="0" err="1">
                <a:solidFill>
                  <a:srgbClr val="0070C0"/>
                </a:solidFill>
                <a:latin typeface="Times New Roman" pitchFamily="18" charset="0"/>
                <a:cs typeface="Times New Roman" pitchFamily="18" charset="0"/>
              </a:rPr>
              <a:t>ự</a:t>
            </a:r>
            <a:r>
              <a:rPr lang="en-US" sz="2400" b="1" i="1" dirty="0">
                <a:solidFill>
                  <a:srgbClr val="0070C0"/>
                </a:solidFill>
                <a:latin typeface="Times New Roman" pitchFamily="18" charset="0"/>
                <a:cs typeface="Times New Roman" pitchFamily="18" charset="0"/>
              </a:rPr>
              <a:t> </a:t>
            </a:r>
            <a:r>
              <a:rPr lang="en-US" sz="2400" b="1" i="1" dirty="0" err="1">
                <a:solidFill>
                  <a:srgbClr val="0070C0"/>
                </a:solidFill>
                <a:latin typeface="Times New Roman" pitchFamily="18" charset="0"/>
                <a:cs typeface="Times New Roman" pitchFamily="18" charset="0"/>
              </a:rPr>
              <a:t>xúc</a:t>
            </a:r>
            <a:r>
              <a:rPr lang="en-US" sz="2400" b="1" i="1" dirty="0">
                <a:solidFill>
                  <a:srgbClr val="0070C0"/>
                </a:solidFill>
                <a:latin typeface="Times New Roman" pitchFamily="18" charset="0"/>
                <a:cs typeface="Times New Roman" pitchFamily="18" charset="0"/>
              </a:rPr>
              <a:t> </a:t>
            </a:r>
            <a:r>
              <a:rPr lang="en-US" sz="2400" b="1" i="1" dirty="0" err="1">
                <a:solidFill>
                  <a:srgbClr val="0070C0"/>
                </a:solidFill>
                <a:latin typeface="Times New Roman" pitchFamily="18" charset="0"/>
                <a:cs typeface="Times New Roman" pitchFamily="18" charset="0"/>
              </a:rPr>
              <a:t>động</a:t>
            </a:r>
            <a:r>
              <a:rPr lang="en-US" sz="2400" b="1" i="1" dirty="0">
                <a:solidFill>
                  <a:srgbClr val="0070C0"/>
                </a:solidFill>
                <a:latin typeface="Times New Roman" pitchFamily="18" charset="0"/>
                <a:cs typeface="Times New Roman" pitchFamily="18" charset="0"/>
              </a:rPr>
              <a:t> </a:t>
            </a:r>
            <a:r>
              <a:rPr lang="en-US" sz="2400" b="1" i="1" dirty="0" err="1">
                <a:solidFill>
                  <a:srgbClr val="0070C0"/>
                </a:solidFill>
                <a:latin typeface="Times New Roman" pitchFamily="18" charset="0"/>
                <a:cs typeface="Times New Roman" pitchFamily="18" charset="0"/>
              </a:rPr>
              <a:t>khi</a:t>
            </a:r>
            <a:r>
              <a:rPr lang="en-US" sz="2400" b="1" i="1" dirty="0">
                <a:solidFill>
                  <a:srgbClr val="0070C0"/>
                </a:solidFill>
                <a:latin typeface="Times New Roman" pitchFamily="18" charset="0"/>
                <a:cs typeface="Times New Roman" pitchFamily="18" charset="0"/>
              </a:rPr>
              <a:t> </a:t>
            </a:r>
            <a:r>
              <a:rPr lang="en-US" sz="2400" b="1" i="1" dirty="0" err="1">
                <a:solidFill>
                  <a:srgbClr val="0070C0"/>
                </a:solidFill>
                <a:latin typeface="Times New Roman" pitchFamily="18" charset="0"/>
                <a:cs typeface="Times New Roman" pitchFamily="18" charset="0"/>
              </a:rPr>
              <a:t>nhận</a:t>
            </a:r>
            <a:r>
              <a:rPr lang="en-US" sz="2400" b="1" i="1" dirty="0">
                <a:solidFill>
                  <a:srgbClr val="0070C0"/>
                </a:solidFill>
                <a:latin typeface="Times New Roman" pitchFamily="18" charset="0"/>
                <a:cs typeface="Times New Roman" pitchFamily="18" charset="0"/>
              </a:rPr>
              <a:t> </a:t>
            </a:r>
            <a:r>
              <a:rPr lang="en-US" sz="2400" b="1" i="1" dirty="0" err="1">
                <a:solidFill>
                  <a:srgbClr val="0070C0"/>
                </a:solidFill>
                <a:latin typeface="Times New Roman" pitchFamily="18" charset="0"/>
                <a:cs typeface="Times New Roman" pitchFamily="18" charset="0"/>
              </a:rPr>
              <a:t>được</a:t>
            </a:r>
            <a:r>
              <a:rPr lang="en-US" sz="2400" b="1" i="1" dirty="0">
                <a:solidFill>
                  <a:srgbClr val="0070C0"/>
                </a:solidFill>
                <a:latin typeface="Times New Roman" pitchFamily="18" charset="0"/>
                <a:cs typeface="Times New Roman" pitchFamily="18" charset="0"/>
              </a:rPr>
              <a:t> </a:t>
            </a:r>
            <a:r>
              <a:rPr lang="en-US" sz="2400" b="1" i="1" dirty="0" err="1">
                <a:solidFill>
                  <a:srgbClr val="0070C0"/>
                </a:solidFill>
                <a:latin typeface="Times New Roman" pitchFamily="18" charset="0"/>
                <a:cs typeface="Times New Roman" pitchFamily="18" charset="0"/>
              </a:rPr>
              <a:t>sự</a:t>
            </a:r>
            <a:r>
              <a:rPr lang="en-US" sz="2400" b="1" i="1" dirty="0">
                <a:solidFill>
                  <a:srgbClr val="0070C0"/>
                </a:solidFill>
                <a:latin typeface="Times New Roman" pitchFamily="18" charset="0"/>
                <a:cs typeface="Times New Roman" pitchFamily="18" charset="0"/>
              </a:rPr>
              <a:t> </a:t>
            </a:r>
            <a:r>
              <a:rPr lang="en-US" sz="2400" b="1" i="1" dirty="0" err="1">
                <a:solidFill>
                  <a:srgbClr val="0070C0"/>
                </a:solidFill>
                <a:latin typeface="Times New Roman" pitchFamily="18" charset="0"/>
                <a:cs typeface="Times New Roman" pitchFamily="18" charset="0"/>
              </a:rPr>
              <a:t>chăm</a:t>
            </a:r>
            <a:r>
              <a:rPr lang="en-US" sz="2400" b="1" i="1" dirty="0">
                <a:solidFill>
                  <a:srgbClr val="0070C0"/>
                </a:solidFill>
                <a:latin typeface="Times New Roman" pitchFamily="18" charset="0"/>
                <a:cs typeface="Times New Roman" pitchFamily="18" charset="0"/>
              </a:rPr>
              <a:t> </a:t>
            </a:r>
            <a:r>
              <a:rPr lang="en-US" sz="2400" b="1" i="1" dirty="0" err="1">
                <a:solidFill>
                  <a:srgbClr val="0070C0"/>
                </a:solidFill>
                <a:latin typeface="Times New Roman" pitchFamily="18" charset="0"/>
                <a:cs typeface="Times New Roman" pitchFamily="18" charset="0"/>
              </a:rPr>
              <a:t>sóc</a:t>
            </a:r>
            <a:r>
              <a:rPr lang="en-US" sz="2400" b="1" i="1" dirty="0">
                <a:solidFill>
                  <a:srgbClr val="0070C0"/>
                </a:solidFill>
                <a:latin typeface="Times New Roman" pitchFamily="18" charset="0"/>
                <a:cs typeface="Times New Roman" pitchFamily="18" charset="0"/>
              </a:rPr>
              <a:t> </a:t>
            </a:r>
            <a:r>
              <a:rPr lang="en-US" sz="2400" b="1" i="1" dirty="0" err="1">
                <a:solidFill>
                  <a:srgbClr val="0070C0"/>
                </a:solidFill>
                <a:latin typeface="Times New Roman" pitchFamily="18" charset="0"/>
                <a:cs typeface="Times New Roman" pitchFamily="18" charset="0"/>
              </a:rPr>
              <a:t>và</a:t>
            </a:r>
            <a:r>
              <a:rPr lang="en-US" sz="2400" b="1" i="1" dirty="0">
                <a:solidFill>
                  <a:srgbClr val="0070C0"/>
                </a:solidFill>
                <a:latin typeface="Times New Roman" pitchFamily="18" charset="0"/>
                <a:cs typeface="Times New Roman" pitchFamily="18" charset="0"/>
              </a:rPr>
              <a:t> </a:t>
            </a:r>
            <a:r>
              <a:rPr lang="en-US" sz="2400" b="1" i="1" dirty="0" err="1">
                <a:solidFill>
                  <a:srgbClr val="0070C0"/>
                </a:solidFill>
                <a:latin typeface="Times New Roman" pitchFamily="18" charset="0"/>
                <a:cs typeface="Times New Roman" pitchFamily="18" charset="0"/>
              </a:rPr>
              <a:t>yêu</a:t>
            </a:r>
            <a:r>
              <a:rPr lang="en-US" sz="2400" b="1" i="1" dirty="0">
                <a:solidFill>
                  <a:srgbClr val="0070C0"/>
                </a:solidFill>
                <a:latin typeface="Times New Roman" pitchFamily="18" charset="0"/>
                <a:cs typeface="Times New Roman" pitchFamily="18" charset="0"/>
              </a:rPr>
              <a:t> </a:t>
            </a:r>
            <a:r>
              <a:rPr lang="en-US" sz="2400" b="1" i="1" dirty="0" err="1">
                <a:solidFill>
                  <a:srgbClr val="0070C0"/>
                </a:solidFill>
                <a:latin typeface="Times New Roman" pitchFamily="18" charset="0"/>
                <a:cs typeface="Times New Roman" pitchFamily="18" charset="0"/>
              </a:rPr>
              <a:t>thương</a:t>
            </a:r>
            <a:r>
              <a:rPr lang="en-US" sz="2400" b="1" i="1" dirty="0">
                <a:solidFill>
                  <a:srgbClr val="0070C0"/>
                </a:solidFill>
                <a:latin typeface="Times New Roman" pitchFamily="18" charset="0"/>
                <a:cs typeface="Times New Roman" pitchFamily="18" charset="0"/>
              </a:rPr>
              <a:t> </a:t>
            </a:r>
            <a:r>
              <a:rPr lang="en-US" sz="2400" b="1" i="1" dirty="0" err="1">
                <a:solidFill>
                  <a:srgbClr val="0070C0"/>
                </a:solidFill>
                <a:latin typeface="Times New Roman" pitchFamily="18" charset="0"/>
                <a:cs typeface="Times New Roman" pitchFamily="18" charset="0"/>
              </a:rPr>
              <a:t>từ</a:t>
            </a:r>
            <a:r>
              <a:rPr lang="en-US" sz="2400" b="1" i="1" dirty="0">
                <a:solidFill>
                  <a:srgbClr val="0070C0"/>
                </a:solidFill>
                <a:latin typeface="Times New Roman" pitchFamily="18" charset="0"/>
                <a:cs typeface="Times New Roman" pitchFamily="18" charset="0"/>
              </a:rPr>
              <a:t> </a:t>
            </a:r>
            <a:r>
              <a:rPr lang="en-US" sz="2400" b="1" i="1" dirty="0" err="1">
                <a:solidFill>
                  <a:srgbClr val="0070C0"/>
                </a:solidFill>
                <a:latin typeface="Times New Roman" pitchFamily="18" charset="0"/>
                <a:cs typeface="Times New Roman" pitchFamily="18" charset="0"/>
              </a:rPr>
              <a:t>Bác</a:t>
            </a:r>
            <a:r>
              <a:rPr lang="en-US" sz="2400" b="1" i="1" dirty="0">
                <a:solidFill>
                  <a:srgbClr val="0070C0"/>
                </a:solidFill>
                <a:latin typeface="Times New Roman" pitchFamily="18" charset="0"/>
                <a:cs typeface="Times New Roman" pitchFamily="18" charset="0"/>
              </a:rPr>
              <a:t>.</a:t>
            </a:r>
          </a:p>
        </p:txBody>
      </p:sp>
      <p:sp>
        <p:nvSpPr>
          <p:cNvPr id="16" name="Rounded Rectangle 15"/>
          <p:cNvSpPr/>
          <p:nvPr/>
        </p:nvSpPr>
        <p:spPr>
          <a:xfrm>
            <a:off x="5106849" y="5608073"/>
            <a:ext cx="2636054" cy="1249927"/>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balanced" dir="t">
                <a:rot lat="0" lon="0" rev="2100000"/>
              </a:lightRig>
            </a:scene3d>
            <a:sp3d extrusionH="57150" prstMaterial="metal">
              <a:bevelT w="38100" h="25400"/>
              <a:contourClr>
                <a:schemeClr val="bg2"/>
              </a:contourClr>
            </a:sp3d>
          </a:bodyPr>
          <a:lstStyle/>
          <a:p>
            <a:pPr algn="ctr"/>
            <a:r>
              <a:rPr lang="en-SG" sz="2400" b="1" dirty="0">
                <a:solidFill>
                  <a:prstClr val="white"/>
                </a:solidFill>
                <a:latin typeface="Times New Roman" panose="02020603050405020304" pitchFamily="18" charset="0"/>
                <a:cs typeface="Times New Roman" panose="02020603050405020304" pitchFamily="18" charset="0"/>
              </a:rPr>
              <a:t>-</a:t>
            </a:r>
            <a:r>
              <a:rPr lang="en-SG" sz="2400" b="1" dirty="0" err="1">
                <a:solidFill>
                  <a:prstClr val="black"/>
                </a:solidFill>
                <a:latin typeface="Times New Roman" panose="02020603050405020304" pitchFamily="18" charset="0"/>
                <a:cs typeface="Times New Roman" panose="02020603050405020304" pitchFamily="18" charset="0"/>
              </a:rPr>
              <a:t>Từ</a:t>
            </a:r>
            <a:r>
              <a:rPr lang="en-SG" sz="2400" b="1" dirty="0">
                <a:solidFill>
                  <a:prstClr val="black"/>
                </a:solidFill>
                <a:latin typeface="Times New Roman" panose="02020603050405020304" pitchFamily="18" charset="0"/>
                <a:cs typeface="Times New Roman" panose="02020603050405020304" pitchFamily="18" charset="0"/>
              </a:rPr>
              <a:t> </a:t>
            </a:r>
            <a:r>
              <a:rPr lang="en-SG" sz="2400" b="1" dirty="0" err="1">
                <a:solidFill>
                  <a:prstClr val="black"/>
                </a:solidFill>
                <a:latin typeface="Times New Roman" panose="02020603050405020304" pitchFamily="18" charset="0"/>
                <a:cs typeface="Times New Roman" panose="02020603050405020304" pitchFamily="18" charset="0"/>
              </a:rPr>
              <a:t>láy</a:t>
            </a:r>
            <a:r>
              <a:rPr lang="en-SG" sz="2400" b="1" dirty="0">
                <a:solidFill>
                  <a:prstClr val="black"/>
                </a:solidFill>
                <a:latin typeface="Times New Roman" panose="02020603050405020304" pitchFamily="18" charset="0"/>
                <a:cs typeface="Times New Roman" panose="02020603050405020304" pitchFamily="18" charset="0"/>
              </a:rPr>
              <a:t>, </a:t>
            </a:r>
            <a:r>
              <a:rPr lang="en-SG" sz="2400" b="1" dirty="0" err="1">
                <a:solidFill>
                  <a:prstClr val="black"/>
                </a:solidFill>
                <a:latin typeface="Times New Roman" panose="02020603050405020304" pitchFamily="18" charset="0"/>
                <a:cs typeface="Times New Roman" panose="02020603050405020304" pitchFamily="18" charset="0"/>
              </a:rPr>
              <a:t>cách</a:t>
            </a:r>
            <a:r>
              <a:rPr lang="en-SG" sz="2400" b="1" dirty="0">
                <a:solidFill>
                  <a:prstClr val="black"/>
                </a:solidFill>
                <a:latin typeface="Times New Roman" panose="02020603050405020304" pitchFamily="18" charset="0"/>
                <a:cs typeface="Times New Roman" panose="02020603050405020304" pitchFamily="18" charset="0"/>
              </a:rPr>
              <a:t> </a:t>
            </a:r>
            <a:r>
              <a:rPr lang="en-SG" sz="2400" b="1" dirty="0" err="1">
                <a:solidFill>
                  <a:prstClr val="black"/>
                </a:solidFill>
                <a:latin typeface="Times New Roman" panose="02020603050405020304" pitchFamily="18" charset="0"/>
                <a:cs typeface="Times New Roman" panose="02020603050405020304" pitchFamily="18" charset="0"/>
              </a:rPr>
              <a:t>nói</a:t>
            </a:r>
            <a:r>
              <a:rPr lang="en-SG" sz="2400" b="1" dirty="0">
                <a:solidFill>
                  <a:prstClr val="black"/>
                </a:solidFill>
                <a:latin typeface="Times New Roman" panose="02020603050405020304" pitchFamily="18" charset="0"/>
                <a:cs typeface="Times New Roman" panose="02020603050405020304" pitchFamily="18" charset="0"/>
              </a:rPr>
              <a:t> </a:t>
            </a:r>
            <a:r>
              <a:rPr lang="en-SG" sz="2400" b="1" dirty="0" err="1">
                <a:solidFill>
                  <a:prstClr val="black"/>
                </a:solidFill>
                <a:latin typeface="Times New Roman" panose="02020603050405020304" pitchFamily="18" charset="0"/>
                <a:cs typeface="Times New Roman" panose="02020603050405020304" pitchFamily="18" charset="0"/>
              </a:rPr>
              <a:t>tăng</a:t>
            </a:r>
            <a:r>
              <a:rPr lang="en-SG" sz="2400" b="1" dirty="0">
                <a:solidFill>
                  <a:prstClr val="black"/>
                </a:solidFill>
                <a:latin typeface="Times New Roman" panose="02020603050405020304" pitchFamily="18" charset="0"/>
                <a:cs typeface="Times New Roman" panose="02020603050405020304" pitchFamily="18" charset="0"/>
              </a:rPr>
              <a:t> </a:t>
            </a:r>
            <a:r>
              <a:rPr lang="en-SG" sz="2400" b="1" dirty="0" err="1">
                <a:solidFill>
                  <a:prstClr val="black"/>
                </a:solidFill>
                <a:latin typeface="Times New Roman" panose="02020603050405020304" pitchFamily="18" charset="0"/>
                <a:cs typeface="Times New Roman" panose="02020603050405020304" pitchFamily="18" charset="0"/>
              </a:rPr>
              <a:t>tiến</a:t>
            </a:r>
            <a:r>
              <a:rPr lang="en-SG" sz="2400" b="1" dirty="0">
                <a:solidFill>
                  <a:prstClr val="black"/>
                </a:solidFill>
                <a:latin typeface="Times New Roman" panose="02020603050405020304" pitchFamily="18" charset="0"/>
                <a:cs typeface="Times New Roman" panose="02020603050405020304" pitchFamily="18" charset="0"/>
              </a:rPr>
              <a:t>, so </a:t>
            </a:r>
            <a:r>
              <a:rPr lang="en-SG" sz="2400" b="1" dirty="0" err="1">
                <a:solidFill>
                  <a:prstClr val="black"/>
                </a:solidFill>
                <a:latin typeface="Times New Roman" panose="02020603050405020304" pitchFamily="18" charset="0"/>
                <a:cs typeface="Times New Roman" panose="02020603050405020304" pitchFamily="18" charset="0"/>
              </a:rPr>
              <a:t>sánh</a:t>
            </a:r>
            <a:endParaRPr lang="id-ID" sz="2400" b="1" dirty="0">
              <a:solidFill>
                <a:prstClr val="black"/>
              </a:solidFill>
              <a:latin typeface="Times New Roman" panose="02020603050405020304" pitchFamily="18" charset="0"/>
              <a:cs typeface="Times New Roman" panose="02020603050405020304" pitchFamily="18" charset="0"/>
            </a:endParaRPr>
          </a:p>
        </p:txBody>
      </p:sp>
      <p:sp>
        <p:nvSpPr>
          <p:cNvPr id="36" name="Curved Right Arrow 35"/>
          <p:cNvSpPr/>
          <p:nvPr/>
        </p:nvSpPr>
        <p:spPr>
          <a:xfrm rot="5400000" flipV="1">
            <a:off x="5031657" y="-2819395"/>
            <a:ext cx="2900517" cy="10663084"/>
          </a:xfrm>
          <a:prstGeom prst="curvedRightArrow">
            <a:avLst>
              <a:gd name="adj1" fmla="val 25000"/>
              <a:gd name="adj2" fmla="val 50000"/>
              <a:gd name="adj3" fmla="val 31358"/>
            </a:avLst>
          </a:prstGeom>
          <a:solidFill>
            <a:srgbClr val="0000FF"/>
          </a:solidFill>
          <a:ln>
            <a:solidFill>
              <a:schemeClr val="accent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ln>
                <a:solidFill>
                  <a:prstClr val="black"/>
                </a:solidFill>
              </a:ln>
              <a:solidFill>
                <a:prstClr val="black"/>
              </a:solidFill>
            </a:endParaRPr>
          </a:p>
        </p:txBody>
      </p:sp>
      <p:sp>
        <p:nvSpPr>
          <p:cNvPr id="17" name="Rounded Rectangle 16"/>
          <p:cNvSpPr/>
          <p:nvPr/>
        </p:nvSpPr>
        <p:spPr>
          <a:xfrm>
            <a:off x="8765458" y="1867502"/>
            <a:ext cx="3426542" cy="2076061"/>
          </a:xfrm>
          <a:prstGeom prst="roundRect">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balanced" dir="t">
                <a:rot lat="0" lon="0" rev="2100000"/>
              </a:lightRig>
            </a:scene3d>
            <a:sp3d extrusionH="57150" prstMaterial="metal">
              <a:bevelT w="38100" h="25400"/>
              <a:contourClr>
                <a:schemeClr val="bg2"/>
              </a:contourClr>
            </a:sp3d>
          </a:bodyPr>
          <a:lstStyle/>
          <a:p>
            <a:pPr algn="ctr"/>
            <a:r>
              <a:rPr lang="en-US" altLang="en-US" sz="2400" b="1" i="1" dirty="0" err="1">
                <a:solidFill>
                  <a:srgbClr val="FF0000"/>
                </a:solidFill>
                <a:latin typeface="Times New Roman" pitchFamily="18" charset="0"/>
                <a:cs typeface="Times New Roman" pitchFamily="18" charset="0"/>
              </a:rPr>
              <a:t>Bác</a:t>
            </a:r>
            <a:r>
              <a:rPr lang="en-US" altLang="en-US" sz="2400" b="1" i="1" dirty="0">
                <a:solidFill>
                  <a:srgbClr val="FF0000"/>
                </a:solidFill>
                <a:latin typeface="Times New Roman" pitchFamily="18" charset="0"/>
                <a:cs typeface="Times New Roman" pitchFamily="18" charset="0"/>
              </a:rPr>
              <a:t> </a:t>
            </a:r>
            <a:r>
              <a:rPr lang="en-US" altLang="en-US" sz="2400" b="1" i="1" dirty="0" err="1">
                <a:solidFill>
                  <a:srgbClr val="FF0000"/>
                </a:solidFill>
                <a:latin typeface="Times New Roman" pitchFamily="18" charset="0"/>
                <a:cs typeface="Times New Roman" pitchFamily="18" charset="0"/>
              </a:rPr>
              <a:t>là</a:t>
            </a:r>
            <a:r>
              <a:rPr lang="en-US" altLang="en-US" sz="2400" b="1" i="1" dirty="0">
                <a:solidFill>
                  <a:srgbClr val="FF0000"/>
                </a:solidFill>
                <a:latin typeface="Times New Roman" pitchFamily="18" charset="0"/>
                <a:cs typeface="Times New Roman" pitchFamily="18" charset="0"/>
              </a:rPr>
              <a:t> </a:t>
            </a:r>
            <a:r>
              <a:rPr lang="en-US" altLang="en-US" sz="2400" b="1" i="1" dirty="0" err="1">
                <a:solidFill>
                  <a:srgbClr val="FF0000"/>
                </a:solidFill>
                <a:latin typeface="Times New Roman" pitchFamily="18" charset="0"/>
                <a:cs typeface="Times New Roman" pitchFamily="18" charset="0"/>
              </a:rPr>
              <a:t>một</a:t>
            </a:r>
            <a:r>
              <a:rPr lang="en-US" altLang="en-US" sz="2400" b="1" i="1" dirty="0">
                <a:solidFill>
                  <a:srgbClr val="FF0000"/>
                </a:solidFill>
                <a:latin typeface="Times New Roman" pitchFamily="18" charset="0"/>
                <a:cs typeface="Times New Roman" pitchFamily="18" charset="0"/>
              </a:rPr>
              <a:t> </a:t>
            </a:r>
            <a:r>
              <a:rPr lang="en-US" altLang="en-US" sz="2400" b="1" i="1" dirty="0" err="1">
                <a:solidFill>
                  <a:srgbClr val="FF0000"/>
                </a:solidFill>
                <a:latin typeface="Times New Roman" pitchFamily="18" charset="0"/>
                <a:cs typeface="Times New Roman" pitchFamily="18" charset="0"/>
              </a:rPr>
              <a:t>người</a:t>
            </a:r>
            <a:r>
              <a:rPr lang="en-US" altLang="en-US" sz="2400" b="1" i="1" dirty="0">
                <a:solidFill>
                  <a:srgbClr val="FF0000"/>
                </a:solidFill>
                <a:latin typeface="Times New Roman" pitchFamily="18" charset="0"/>
                <a:cs typeface="Times New Roman" pitchFamily="18" charset="0"/>
              </a:rPr>
              <a:t> cha </a:t>
            </a:r>
            <a:r>
              <a:rPr lang="en-US" altLang="en-US" sz="2400" b="1" i="1" dirty="0" err="1">
                <a:solidFill>
                  <a:srgbClr val="FF0000"/>
                </a:solidFill>
                <a:latin typeface="Times New Roman" pitchFamily="18" charset="0"/>
                <a:cs typeface="Times New Roman" pitchFamily="18" charset="0"/>
              </a:rPr>
              <a:t>vĩ</a:t>
            </a:r>
            <a:r>
              <a:rPr lang="en-US" altLang="en-US" sz="2400" b="1" i="1" dirty="0">
                <a:solidFill>
                  <a:srgbClr val="FF0000"/>
                </a:solidFill>
                <a:latin typeface="Times New Roman" pitchFamily="18" charset="0"/>
                <a:cs typeface="Times New Roman" pitchFamily="18" charset="0"/>
              </a:rPr>
              <a:t> </a:t>
            </a:r>
            <a:r>
              <a:rPr lang="en-US" altLang="en-US" sz="2400" b="1" i="1" dirty="0" err="1">
                <a:solidFill>
                  <a:srgbClr val="FF0000"/>
                </a:solidFill>
                <a:latin typeface="Times New Roman" pitchFamily="18" charset="0"/>
                <a:cs typeface="Times New Roman" pitchFamily="18" charset="0"/>
              </a:rPr>
              <a:t>đại</a:t>
            </a:r>
            <a:r>
              <a:rPr lang="en-US" altLang="en-US" sz="2400" b="1" i="1" dirty="0">
                <a:solidFill>
                  <a:srgbClr val="FF0000"/>
                </a:solidFill>
                <a:latin typeface="Times New Roman" pitchFamily="18" charset="0"/>
                <a:cs typeface="Times New Roman" pitchFamily="18" charset="0"/>
              </a:rPr>
              <a:t> </a:t>
            </a:r>
            <a:r>
              <a:rPr lang="en-US" altLang="en-US" sz="2400" b="1" i="1" dirty="0" err="1">
                <a:solidFill>
                  <a:srgbClr val="FF0000"/>
                </a:solidFill>
                <a:latin typeface="Times New Roman" pitchFamily="18" charset="0"/>
                <a:cs typeface="Times New Roman" pitchFamily="18" charset="0"/>
              </a:rPr>
              <a:t>nhưng</a:t>
            </a:r>
            <a:r>
              <a:rPr lang="en-US" altLang="en-US" sz="2400" b="1" i="1" dirty="0">
                <a:solidFill>
                  <a:srgbClr val="FF0000"/>
                </a:solidFill>
                <a:latin typeface="Times New Roman" pitchFamily="18" charset="0"/>
                <a:cs typeface="Times New Roman" pitchFamily="18" charset="0"/>
              </a:rPr>
              <a:t> </a:t>
            </a:r>
            <a:r>
              <a:rPr lang="en-US" altLang="en-US" sz="2400" b="1" i="1" dirty="0" err="1">
                <a:solidFill>
                  <a:srgbClr val="FF0000"/>
                </a:solidFill>
                <a:latin typeface="Times New Roman" pitchFamily="18" charset="0"/>
                <a:cs typeface="Times New Roman" pitchFamily="18" charset="0"/>
              </a:rPr>
              <a:t>bình</a:t>
            </a:r>
            <a:r>
              <a:rPr lang="en-US" altLang="en-US" sz="2400" b="1" i="1" dirty="0">
                <a:solidFill>
                  <a:srgbClr val="FF0000"/>
                </a:solidFill>
                <a:latin typeface="Times New Roman" pitchFamily="18" charset="0"/>
                <a:cs typeface="Times New Roman" pitchFamily="18" charset="0"/>
              </a:rPr>
              <a:t> </a:t>
            </a:r>
            <a:r>
              <a:rPr lang="en-US" altLang="en-US" sz="2400" b="1" i="1" dirty="0" err="1">
                <a:solidFill>
                  <a:srgbClr val="FF0000"/>
                </a:solidFill>
                <a:latin typeface="Times New Roman" pitchFamily="18" charset="0"/>
                <a:cs typeface="Times New Roman" pitchFamily="18" charset="0"/>
              </a:rPr>
              <a:t>dị</a:t>
            </a:r>
            <a:r>
              <a:rPr lang="en-US" altLang="en-US" sz="2400" b="1" i="1" dirty="0">
                <a:solidFill>
                  <a:srgbClr val="FF0000"/>
                </a:solidFill>
                <a:latin typeface="Times New Roman" pitchFamily="18" charset="0"/>
                <a:cs typeface="Times New Roman" pitchFamily="18" charset="0"/>
              </a:rPr>
              <a:t>, </a:t>
            </a:r>
            <a:r>
              <a:rPr lang="en-US" altLang="en-US" sz="2400" b="1" i="1" dirty="0" err="1">
                <a:solidFill>
                  <a:srgbClr val="FF0000"/>
                </a:solidFill>
                <a:latin typeface="Times New Roman" pitchFamily="18" charset="0"/>
                <a:cs typeface="Times New Roman" pitchFamily="18" charset="0"/>
              </a:rPr>
              <a:t>nhân</a:t>
            </a:r>
            <a:r>
              <a:rPr lang="en-US" altLang="en-US" sz="2400" b="1" i="1" dirty="0">
                <a:solidFill>
                  <a:srgbClr val="FF0000"/>
                </a:solidFill>
                <a:latin typeface="Times New Roman" pitchFamily="18" charset="0"/>
                <a:cs typeface="Times New Roman" pitchFamily="18" charset="0"/>
              </a:rPr>
              <a:t> </a:t>
            </a:r>
            <a:r>
              <a:rPr lang="en-US" altLang="en-US" sz="2400" b="1" i="1" dirty="0" err="1">
                <a:solidFill>
                  <a:srgbClr val="FF0000"/>
                </a:solidFill>
                <a:latin typeface="Times New Roman" pitchFamily="18" charset="0"/>
                <a:cs typeface="Times New Roman" pitchFamily="18" charset="0"/>
              </a:rPr>
              <a:t>từ</a:t>
            </a:r>
            <a:r>
              <a:rPr lang="en-US" altLang="en-US" sz="2400" b="1" i="1" dirty="0">
                <a:solidFill>
                  <a:srgbClr val="FF0000"/>
                </a:solidFill>
                <a:latin typeface="Times New Roman" pitchFamily="18" charset="0"/>
                <a:cs typeface="Times New Roman" pitchFamily="18" charset="0"/>
              </a:rPr>
              <a:t>, </a:t>
            </a:r>
            <a:r>
              <a:rPr lang="en-US" altLang="en-US" sz="2400" b="1" i="1" dirty="0" err="1">
                <a:solidFill>
                  <a:srgbClr val="FF0000"/>
                </a:solidFill>
                <a:latin typeface="Times New Roman" pitchFamily="18" charset="0"/>
                <a:cs typeface="Times New Roman" pitchFamily="18" charset="0"/>
              </a:rPr>
              <a:t>thân</a:t>
            </a:r>
            <a:r>
              <a:rPr lang="en-US" altLang="en-US" sz="2400" b="1" i="1" dirty="0">
                <a:solidFill>
                  <a:srgbClr val="FF0000"/>
                </a:solidFill>
                <a:latin typeface="Times New Roman" pitchFamily="18" charset="0"/>
                <a:cs typeface="Times New Roman" pitchFamily="18" charset="0"/>
              </a:rPr>
              <a:t> </a:t>
            </a:r>
            <a:r>
              <a:rPr lang="en-US" altLang="en-US" sz="2400" b="1" i="1" dirty="0" err="1">
                <a:solidFill>
                  <a:srgbClr val="FF0000"/>
                </a:solidFill>
                <a:latin typeface="Times New Roman" pitchFamily="18" charset="0"/>
                <a:cs typeface="Times New Roman" pitchFamily="18" charset="0"/>
              </a:rPr>
              <a:t>thương</a:t>
            </a:r>
            <a:r>
              <a:rPr lang="en-US" altLang="en-US" sz="2400" b="1" i="1" dirty="0">
                <a:solidFill>
                  <a:srgbClr val="FF0000"/>
                </a:solidFill>
                <a:latin typeface="Times New Roman" pitchFamily="18" charset="0"/>
                <a:cs typeface="Times New Roman" pitchFamily="18" charset="0"/>
              </a:rPr>
              <a:t> </a:t>
            </a:r>
            <a:r>
              <a:rPr lang="en-US" altLang="en-US" sz="2400" b="1" i="1" dirty="0" err="1">
                <a:solidFill>
                  <a:srgbClr val="FF0000"/>
                </a:solidFill>
                <a:latin typeface="Times New Roman" pitchFamily="18" charset="0"/>
                <a:cs typeface="Times New Roman" pitchFamily="18" charset="0"/>
              </a:rPr>
              <a:t>quan</a:t>
            </a:r>
            <a:r>
              <a:rPr lang="en-US" altLang="en-US" sz="2400" b="1" i="1" dirty="0">
                <a:solidFill>
                  <a:srgbClr val="FF0000"/>
                </a:solidFill>
                <a:latin typeface="Times New Roman" pitchFamily="18" charset="0"/>
                <a:cs typeface="Times New Roman" pitchFamily="18" charset="0"/>
              </a:rPr>
              <a:t> </a:t>
            </a:r>
            <a:r>
              <a:rPr lang="en-US" altLang="en-US" sz="2400" b="1" i="1" dirty="0" err="1">
                <a:solidFill>
                  <a:srgbClr val="FF0000"/>
                </a:solidFill>
                <a:latin typeface="Times New Roman" pitchFamily="18" charset="0"/>
                <a:cs typeface="Times New Roman" pitchFamily="18" charset="0"/>
              </a:rPr>
              <a:t>tâm</a:t>
            </a:r>
            <a:r>
              <a:rPr lang="en-US" altLang="en-US" sz="2400" b="1" i="1" dirty="0">
                <a:solidFill>
                  <a:srgbClr val="FF0000"/>
                </a:solidFill>
                <a:latin typeface="Times New Roman" pitchFamily="18" charset="0"/>
                <a:cs typeface="Times New Roman" pitchFamily="18" charset="0"/>
              </a:rPr>
              <a:t> </a:t>
            </a:r>
            <a:r>
              <a:rPr lang="en-US" altLang="en-US" sz="2400" b="1" i="1" dirty="0" err="1">
                <a:solidFill>
                  <a:srgbClr val="FF0000"/>
                </a:solidFill>
                <a:latin typeface="Times New Roman" pitchFamily="18" charset="0"/>
                <a:cs typeface="Times New Roman" pitchFamily="18" charset="0"/>
              </a:rPr>
              <a:t>các</a:t>
            </a:r>
            <a:r>
              <a:rPr lang="en-US" altLang="en-US" sz="2400" b="1" i="1" dirty="0">
                <a:solidFill>
                  <a:srgbClr val="FF0000"/>
                </a:solidFill>
                <a:latin typeface="Times New Roman" pitchFamily="18" charset="0"/>
                <a:cs typeface="Times New Roman" pitchFamily="18" charset="0"/>
              </a:rPr>
              <a:t> </a:t>
            </a:r>
            <a:r>
              <a:rPr lang="en-US" altLang="en-US" sz="2400" b="1" i="1" dirty="0" err="1">
                <a:solidFill>
                  <a:srgbClr val="FF0000"/>
                </a:solidFill>
                <a:latin typeface="Times New Roman" pitchFamily="18" charset="0"/>
                <a:cs typeface="Times New Roman" pitchFamily="18" charset="0"/>
              </a:rPr>
              <a:t>anh</a:t>
            </a:r>
            <a:r>
              <a:rPr lang="en-US" altLang="en-US" sz="2400" b="1" i="1" dirty="0">
                <a:solidFill>
                  <a:srgbClr val="FF0000"/>
                </a:solidFill>
                <a:latin typeface="Times New Roman" pitchFamily="18" charset="0"/>
                <a:cs typeface="Times New Roman" pitchFamily="18" charset="0"/>
              </a:rPr>
              <a:t> </a:t>
            </a:r>
            <a:r>
              <a:rPr lang="en-US" altLang="en-US" sz="2400" b="1" i="1" dirty="0" err="1">
                <a:solidFill>
                  <a:srgbClr val="FF0000"/>
                </a:solidFill>
                <a:latin typeface="Times New Roman" pitchFamily="18" charset="0"/>
                <a:cs typeface="Times New Roman" pitchFamily="18" charset="0"/>
              </a:rPr>
              <a:t>chiến</a:t>
            </a:r>
            <a:r>
              <a:rPr lang="en-US" altLang="en-US" sz="2400" b="1" i="1" dirty="0">
                <a:solidFill>
                  <a:srgbClr val="FF0000"/>
                </a:solidFill>
                <a:latin typeface="Times New Roman" pitchFamily="18" charset="0"/>
                <a:cs typeface="Times New Roman" pitchFamily="18" charset="0"/>
              </a:rPr>
              <a:t> </a:t>
            </a:r>
            <a:r>
              <a:rPr lang="en-US" altLang="en-US" sz="2400" b="1" i="1" dirty="0" err="1">
                <a:solidFill>
                  <a:srgbClr val="FF0000"/>
                </a:solidFill>
                <a:latin typeface="Times New Roman" pitchFamily="18" charset="0"/>
                <a:cs typeface="Times New Roman" pitchFamily="18" charset="0"/>
              </a:rPr>
              <a:t>sĩ</a:t>
            </a:r>
            <a:r>
              <a:rPr lang="en-US" altLang="en-US" sz="2400" b="1" i="1" dirty="0">
                <a:solidFill>
                  <a:srgbClr val="FF0000"/>
                </a:solidFill>
                <a:latin typeface="Times New Roman" pitchFamily="18" charset="0"/>
                <a:cs typeface="Times New Roman" pitchFamily="18" charset="0"/>
              </a:rPr>
              <a:t>.</a:t>
            </a:r>
            <a:endParaRPr lang="en-US" sz="2400" b="1" dirty="0">
              <a:ln w="50800"/>
              <a:solidFill>
                <a:srgbClr val="0000FF"/>
              </a:solidFill>
              <a:latin typeface="Arial" pitchFamily="34" charset="0"/>
              <a:cs typeface="Arial" pitchFamily="34" charset="0"/>
            </a:endParaRPr>
          </a:p>
        </p:txBody>
      </p:sp>
      <p:sp>
        <p:nvSpPr>
          <p:cNvPr id="10" name="Rounded Rectangle 9"/>
          <p:cNvSpPr/>
          <p:nvPr/>
        </p:nvSpPr>
        <p:spPr>
          <a:xfrm>
            <a:off x="5106848" y="827139"/>
            <a:ext cx="2209800" cy="838200"/>
          </a:xfrm>
          <a:prstGeom prst="roundRect">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50000"/>
              </a:spcBef>
            </a:pPr>
            <a:r>
              <a:rPr lang="en-US" altLang="en-US" sz="2400" b="1" i="1" dirty="0" err="1">
                <a:solidFill>
                  <a:srgbClr val="FF0000"/>
                </a:solidFill>
                <a:latin typeface="Times New Roman" pitchFamily="18" charset="0"/>
                <a:cs typeface="Times New Roman" pitchFamily="18" charset="0"/>
              </a:rPr>
              <a:t>Từ</a:t>
            </a:r>
            <a:r>
              <a:rPr lang="en-US" altLang="en-US" sz="2400" b="1" i="1" dirty="0">
                <a:solidFill>
                  <a:srgbClr val="FF0000"/>
                </a:solidFill>
                <a:latin typeface="Times New Roman" pitchFamily="18" charset="0"/>
                <a:cs typeface="Times New Roman" pitchFamily="18" charset="0"/>
              </a:rPr>
              <a:t> </a:t>
            </a:r>
            <a:r>
              <a:rPr lang="en-US" altLang="en-US" sz="2400" b="1" i="1" dirty="0" err="1">
                <a:solidFill>
                  <a:srgbClr val="FF0000"/>
                </a:solidFill>
                <a:latin typeface="Times New Roman" pitchFamily="18" charset="0"/>
                <a:cs typeface="Times New Roman" pitchFamily="18" charset="0"/>
              </a:rPr>
              <a:t>láy</a:t>
            </a:r>
            <a:r>
              <a:rPr lang="en-US" altLang="en-US" sz="2400" b="1" i="1" dirty="0">
                <a:solidFill>
                  <a:srgbClr val="FF0000"/>
                </a:solidFill>
                <a:latin typeface="Times New Roman" pitchFamily="18" charset="0"/>
                <a:cs typeface="Times New Roman" pitchFamily="18" charset="0"/>
              </a:rPr>
              <a:t>, so </a:t>
            </a:r>
            <a:r>
              <a:rPr lang="en-US" altLang="en-US" sz="2400" b="1" i="1" dirty="0" err="1">
                <a:solidFill>
                  <a:srgbClr val="FF0000"/>
                </a:solidFill>
                <a:latin typeface="Times New Roman" pitchFamily="18" charset="0"/>
                <a:cs typeface="Times New Roman" pitchFamily="18" charset="0"/>
              </a:rPr>
              <a:t>sánh</a:t>
            </a:r>
            <a:r>
              <a:rPr lang="en-US" altLang="en-US" sz="2400" b="1" i="1" dirty="0">
                <a:solidFill>
                  <a:srgbClr val="FF0000"/>
                </a:solidFill>
                <a:latin typeface="Times New Roman" pitchFamily="18" charset="0"/>
                <a:cs typeface="Times New Roman" pitchFamily="18" charset="0"/>
              </a:rPr>
              <a:t>, </a:t>
            </a:r>
            <a:r>
              <a:rPr lang="en-US" altLang="en-US" sz="2400" b="1" i="1" dirty="0" err="1">
                <a:solidFill>
                  <a:srgbClr val="FF0000"/>
                </a:solidFill>
                <a:latin typeface="Times New Roman" pitchFamily="18" charset="0"/>
                <a:cs typeface="Times New Roman" pitchFamily="18" charset="0"/>
              </a:rPr>
              <a:t>ẩn</a:t>
            </a:r>
            <a:r>
              <a:rPr lang="en-US" altLang="en-US" sz="2400" b="1" i="1" dirty="0">
                <a:solidFill>
                  <a:srgbClr val="FF0000"/>
                </a:solidFill>
                <a:latin typeface="Times New Roman" pitchFamily="18" charset="0"/>
                <a:cs typeface="Times New Roman" pitchFamily="18" charset="0"/>
              </a:rPr>
              <a:t> </a:t>
            </a:r>
            <a:r>
              <a:rPr lang="en-US" altLang="en-US" sz="2400" b="1" i="1" dirty="0" err="1">
                <a:solidFill>
                  <a:srgbClr val="FF0000"/>
                </a:solidFill>
                <a:latin typeface="Times New Roman" pitchFamily="18" charset="0"/>
                <a:cs typeface="Times New Roman" pitchFamily="18" charset="0"/>
              </a:rPr>
              <a:t>dụ</a:t>
            </a:r>
            <a:endParaRPr lang="en-US" altLang="en-US" sz="2400" b="1" i="1" dirty="0">
              <a:solidFill>
                <a:srgbClr val="FF0000"/>
              </a:solidFill>
              <a:latin typeface="Times New Roman" pitchFamily="18" charset="0"/>
              <a:cs typeface="Times New Roman" pitchFamily="18" charset="0"/>
            </a:endParaRPr>
          </a:p>
        </p:txBody>
      </p:sp>
      <p:sp>
        <p:nvSpPr>
          <p:cNvPr id="13" name="Rounded Rectangle 12"/>
          <p:cNvSpPr/>
          <p:nvPr/>
        </p:nvSpPr>
        <p:spPr>
          <a:xfrm>
            <a:off x="132734" y="1887794"/>
            <a:ext cx="2686666" cy="1998406"/>
          </a:xfrm>
          <a:prstGeom prst="roundRect">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balanced" dir="t">
                <a:rot lat="0" lon="0" rev="2100000"/>
              </a:lightRig>
            </a:scene3d>
            <a:sp3d extrusionH="57150" prstMaterial="metal">
              <a:bevelT w="38100" h="25400"/>
              <a:contourClr>
                <a:schemeClr val="bg2"/>
              </a:contourClr>
            </a:sp3d>
          </a:bodyPr>
          <a:lstStyle/>
          <a:p>
            <a:pPr algn="ctr"/>
            <a:endParaRPr lang="en-US" altLang="en-US" sz="2400" b="1" dirty="0">
              <a:solidFill>
                <a:prstClr val="black"/>
              </a:solidFill>
              <a:latin typeface="Times New Roman" panose="02020603050405020304" pitchFamily="18" charset="0"/>
              <a:cs typeface="Times New Roman" panose="02020603050405020304" pitchFamily="18" charset="0"/>
            </a:endParaRPr>
          </a:p>
          <a:p>
            <a:pPr algn="ctr"/>
            <a:endParaRPr lang="en-US" altLang="en-US" sz="2400" b="1" dirty="0">
              <a:solidFill>
                <a:prstClr val="black"/>
              </a:solidFill>
              <a:latin typeface="Times New Roman" panose="02020603050405020304" pitchFamily="18" charset="0"/>
              <a:cs typeface="Times New Roman" panose="02020603050405020304" pitchFamily="18" charset="0"/>
            </a:endParaRPr>
          </a:p>
          <a:p>
            <a:pPr algn="ctr"/>
            <a:r>
              <a:rPr lang="en-US" altLang="en-US" sz="2400" b="1" dirty="0" err="1">
                <a:solidFill>
                  <a:prstClr val="black"/>
                </a:solidFill>
                <a:latin typeface="Times New Roman" panose="02020603050405020304" pitchFamily="18" charset="0"/>
                <a:cs typeface="Times New Roman" panose="02020603050405020304" pitchFamily="18" charset="0"/>
              </a:rPr>
              <a:t>Tư</a:t>
            </a:r>
            <a:r>
              <a:rPr lang="en-US" altLang="en-US" sz="2400" b="1" dirty="0">
                <a:solidFill>
                  <a:prstClr val="black"/>
                </a:solidFill>
                <a:latin typeface="Times New Roman" panose="02020603050405020304" pitchFamily="18" charset="0"/>
                <a:cs typeface="Times New Roman" panose="02020603050405020304" pitchFamily="18" charset="0"/>
              </a:rPr>
              <a:t> </a:t>
            </a:r>
            <a:r>
              <a:rPr lang="en-US" altLang="en-US" sz="2400" b="1" dirty="0" err="1">
                <a:solidFill>
                  <a:prstClr val="black"/>
                </a:solidFill>
                <a:latin typeface="Times New Roman" panose="02020603050405020304" pitchFamily="18" charset="0"/>
                <a:cs typeface="Times New Roman" panose="02020603050405020304" pitchFamily="18" charset="0"/>
              </a:rPr>
              <a:t>thế</a:t>
            </a:r>
            <a:r>
              <a:rPr lang="en-US" altLang="en-US" sz="2400" b="1" dirty="0">
                <a:solidFill>
                  <a:prstClr val="black"/>
                </a:solidFill>
                <a:latin typeface="Times New Roman" panose="02020603050405020304" pitchFamily="18" charset="0"/>
                <a:cs typeface="Times New Roman" panose="02020603050405020304" pitchFamily="18" charset="0"/>
              </a:rPr>
              <a:t>, </a:t>
            </a:r>
            <a:r>
              <a:rPr lang="en-US" altLang="en-US" sz="2400" b="1" dirty="0" err="1">
                <a:solidFill>
                  <a:prstClr val="black"/>
                </a:solidFill>
                <a:latin typeface="Times New Roman" panose="02020603050405020304" pitchFamily="18" charset="0"/>
                <a:cs typeface="Times New Roman" panose="02020603050405020304" pitchFamily="18" charset="0"/>
              </a:rPr>
              <a:t>dáng</a:t>
            </a:r>
            <a:r>
              <a:rPr lang="en-US" altLang="en-US" sz="2400" b="1" dirty="0">
                <a:solidFill>
                  <a:prstClr val="black"/>
                </a:solidFill>
                <a:latin typeface="Times New Roman" panose="02020603050405020304" pitchFamily="18" charset="0"/>
                <a:cs typeface="Times New Roman" panose="02020603050405020304" pitchFamily="18" charset="0"/>
              </a:rPr>
              <a:t> </a:t>
            </a:r>
            <a:r>
              <a:rPr lang="en-US" altLang="en-US" sz="2400" b="1" dirty="0" err="1">
                <a:solidFill>
                  <a:prstClr val="black"/>
                </a:solidFill>
                <a:latin typeface="Times New Roman" panose="02020603050405020304" pitchFamily="18" charset="0"/>
                <a:cs typeface="Times New Roman" panose="02020603050405020304" pitchFamily="18" charset="0"/>
              </a:rPr>
              <a:t>vẻ</a:t>
            </a:r>
            <a:r>
              <a:rPr lang="en-US" altLang="en-US" sz="2400" b="1" dirty="0">
                <a:solidFill>
                  <a:prstClr val="black"/>
                </a:solidFill>
                <a:latin typeface="Times New Roman" panose="02020603050405020304" pitchFamily="18" charset="0"/>
                <a:cs typeface="Times New Roman" panose="02020603050405020304" pitchFamily="18" charset="0"/>
              </a:rPr>
              <a:t>, </a:t>
            </a:r>
            <a:r>
              <a:rPr lang="en-US" altLang="en-US" sz="2400" b="1" dirty="0" err="1">
                <a:solidFill>
                  <a:prstClr val="black"/>
                </a:solidFill>
                <a:latin typeface="Times New Roman" panose="02020603050405020304" pitchFamily="18" charset="0"/>
                <a:cs typeface="Times New Roman" panose="02020603050405020304" pitchFamily="18" charset="0"/>
              </a:rPr>
              <a:t>hành</a:t>
            </a:r>
            <a:r>
              <a:rPr lang="en-US" altLang="en-US" sz="2400" b="1" dirty="0">
                <a:solidFill>
                  <a:prstClr val="black"/>
                </a:solidFill>
                <a:latin typeface="Times New Roman" panose="02020603050405020304" pitchFamily="18" charset="0"/>
                <a:cs typeface="Times New Roman" panose="02020603050405020304" pitchFamily="18" charset="0"/>
              </a:rPr>
              <a:t> </a:t>
            </a:r>
            <a:r>
              <a:rPr lang="en-US" altLang="en-US" sz="2400" b="1" dirty="0" err="1">
                <a:solidFill>
                  <a:prstClr val="black"/>
                </a:solidFill>
                <a:latin typeface="Times New Roman" panose="02020603050405020304" pitchFamily="18" charset="0"/>
                <a:cs typeface="Times New Roman" panose="02020603050405020304" pitchFamily="18" charset="0"/>
              </a:rPr>
              <a:t>động</a:t>
            </a:r>
            <a:r>
              <a:rPr lang="en-US" altLang="en-US" sz="2400" b="1" dirty="0">
                <a:solidFill>
                  <a:prstClr val="black"/>
                </a:solidFill>
                <a:latin typeface="Times New Roman" panose="02020603050405020304" pitchFamily="18" charset="0"/>
                <a:cs typeface="Times New Roman" panose="02020603050405020304" pitchFamily="18" charset="0"/>
              </a:rPr>
              <a:t>, </a:t>
            </a:r>
            <a:r>
              <a:rPr lang="en-US" altLang="en-US" sz="2400" b="1" dirty="0" err="1">
                <a:solidFill>
                  <a:prstClr val="black"/>
                </a:solidFill>
                <a:latin typeface="Times New Roman" panose="02020603050405020304" pitchFamily="18" charset="0"/>
                <a:cs typeface="Times New Roman" panose="02020603050405020304" pitchFamily="18" charset="0"/>
              </a:rPr>
              <a:t>cử</a:t>
            </a:r>
            <a:r>
              <a:rPr lang="en-US" altLang="en-US" sz="2400" b="1" dirty="0">
                <a:solidFill>
                  <a:prstClr val="black"/>
                </a:solidFill>
                <a:latin typeface="Times New Roman" panose="02020603050405020304" pitchFamily="18" charset="0"/>
                <a:cs typeface="Times New Roman" panose="02020603050405020304" pitchFamily="18" charset="0"/>
              </a:rPr>
              <a:t> </a:t>
            </a:r>
            <a:r>
              <a:rPr lang="en-US" altLang="en-US" sz="2400" b="1" dirty="0" err="1">
                <a:solidFill>
                  <a:prstClr val="black"/>
                </a:solidFill>
                <a:latin typeface="Times New Roman" panose="02020603050405020304" pitchFamily="18" charset="0"/>
                <a:cs typeface="Times New Roman" panose="02020603050405020304" pitchFamily="18" charset="0"/>
              </a:rPr>
              <a:t>chỉ</a:t>
            </a:r>
            <a:r>
              <a:rPr lang="en-US" altLang="en-US" sz="2400" b="1" dirty="0">
                <a:solidFill>
                  <a:prstClr val="black"/>
                </a:solidFill>
                <a:latin typeface="Times New Roman" panose="02020603050405020304" pitchFamily="18" charset="0"/>
                <a:cs typeface="Times New Roman" panose="02020603050405020304" pitchFamily="18" charset="0"/>
              </a:rPr>
              <a:t>, </a:t>
            </a:r>
            <a:r>
              <a:rPr lang="en-US" altLang="en-US" sz="2400" b="1" dirty="0" err="1">
                <a:solidFill>
                  <a:prstClr val="black"/>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l</a:t>
            </a:r>
            <a:r>
              <a:rPr lang="en-US" sz="2400" b="1" dirty="0" err="1">
                <a:solidFill>
                  <a:prstClr val="black"/>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ời</a:t>
            </a:r>
            <a:r>
              <a:rPr lang="en-US" sz="2400" b="1" dirty="0">
                <a:solidFill>
                  <a:prstClr val="black"/>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400" b="1" dirty="0" err="1">
                <a:solidFill>
                  <a:prstClr val="black"/>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nói</a:t>
            </a:r>
            <a:r>
              <a:rPr lang="en-US" sz="2400" b="1" dirty="0">
                <a:solidFill>
                  <a:prstClr val="black"/>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400" b="1" dirty="0" err="1">
                <a:solidFill>
                  <a:prstClr val="black"/>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tâm</a:t>
            </a:r>
            <a:r>
              <a:rPr lang="en-US" sz="2400" b="1" dirty="0">
                <a:solidFill>
                  <a:prstClr val="black"/>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400" b="1" dirty="0" err="1">
                <a:solidFill>
                  <a:prstClr val="black"/>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tư</a:t>
            </a:r>
            <a:endParaRPr lang="en-US" sz="2400" b="1" dirty="0">
              <a:solidFill>
                <a:prstClr val="black"/>
              </a:solidFill>
              <a:effectLst>
                <a:outerShdw blurRad="38100" dist="38100" dir="2700000" algn="tl">
                  <a:srgbClr val="C0C0C0"/>
                </a:outerShdw>
              </a:effectLst>
              <a:latin typeface="Times New Roman" panose="02020603050405020304" pitchFamily="18" charset="0"/>
              <a:cs typeface="Times New Roman" panose="02020603050405020304" pitchFamily="18" charset="0"/>
            </a:endParaRPr>
          </a:p>
          <a:p>
            <a:pPr algn="ctr"/>
            <a:endParaRPr lang="en-US" altLang="en-US" sz="2400" b="1" dirty="0">
              <a:solidFill>
                <a:prstClr val="black"/>
              </a:solidFill>
              <a:latin typeface="Times New Roman" panose="02020603050405020304" pitchFamily="18" charset="0"/>
              <a:cs typeface="Times New Roman" panose="02020603050405020304" pitchFamily="18" charset="0"/>
            </a:endParaRPr>
          </a:p>
          <a:p>
            <a:pPr algn="ctr"/>
            <a:endParaRPr lang="en-US" altLang="en-US" sz="2400" b="1" dirty="0">
              <a:solidFill>
                <a:prstClr val="black"/>
              </a:solidFill>
              <a:latin typeface="Times New Roman" panose="02020603050405020304" pitchFamily="18" charset="0"/>
              <a:cs typeface="Times New Roman" panose="02020603050405020304" pitchFamily="18" charset="0"/>
            </a:endParaRPr>
          </a:p>
        </p:txBody>
      </p:sp>
      <p:sp>
        <p:nvSpPr>
          <p:cNvPr id="45" name="Rectangle 44"/>
          <p:cNvSpPr/>
          <p:nvPr/>
        </p:nvSpPr>
        <p:spPr>
          <a:xfrm>
            <a:off x="4987015" y="3178626"/>
            <a:ext cx="2467343" cy="461665"/>
          </a:xfrm>
          <a:prstGeom prst="rect">
            <a:avLst/>
          </a:prstGeom>
          <a:solidFill>
            <a:srgbClr val="FDB9FD"/>
          </a:solidFill>
        </p:spPr>
        <p:txBody>
          <a:bodyPr wrap="none">
            <a:spAutoFit/>
          </a:bodyPr>
          <a:lstStyle/>
          <a:p>
            <a:pPr algn="ctr"/>
            <a:r>
              <a:rPr lang="en-US" sz="2400" b="1" dirty="0" err="1">
                <a:solidFill>
                  <a:prstClr val="black"/>
                </a:solidFill>
                <a:latin typeface="Times New Roman" panose="02020603050405020304" pitchFamily="18" charset="0"/>
                <a:cs typeface="Times New Roman" panose="02020603050405020304" pitchFamily="18" charset="0"/>
              </a:rPr>
              <a:t>Hình</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ảnh</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Bác</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Hồ</a:t>
            </a:r>
            <a:endParaRPr lang="en-US" sz="2400" dirty="0">
              <a:ln w="50800"/>
              <a:solidFill>
                <a:srgbClr val="0000FF"/>
              </a:solidFill>
              <a:latin typeface="Arial" pitchFamily="34" charset="0"/>
              <a:cs typeface="Arial" pitchFamily="34" charset="0"/>
            </a:endParaRPr>
          </a:p>
        </p:txBody>
      </p:sp>
      <p:sp>
        <p:nvSpPr>
          <p:cNvPr id="46" name="Rectangle 45"/>
          <p:cNvSpPr/>
          <p:nvPr/>
        </p:nvSpPr>
        <p:spPr>
          <a:xfrm>
            <a:off x="3425568" y="4038601"/>
            <a:ext cx="5434501" cy="461665"/>
          </a:xfrm>
          <a:prstGeom prst="rect">
            <a:avLst/>
          </a:prstGeom>
          <a:solidFill>
            <a:schemeClr val="accent1">
              <a:lumMod val="60000"/>
              <a:lumOff val="40000"/>
            </a:schemeClr>
          </a:solidFill>
        </p:spPr>
        <p:txBody>
          <a:bodyPr wrap="none">
            <a:spAutoFit/>
          </a:bodyPr>
          <a:lstStyle/>
          <a:p>
            <a:pPr algn="ctr"/>
            <a:r>
              <a:rPr lang="en-US" sz="2400" b="1" dirty="0" err="1">
                <a:solidFill>
                  <a:prstClr val="black"/>
                </a:solidFill>
                <a:latin typeface="Times New Roman" panose="02020603050405020304" pitchFamily="18" charset="0"/>
                <a:cs typeface="Times New Roman" panose="02020603050405020304" pitchFamily="18" charset="0"/>
              </a:rPr>
              <a:t>Tâm</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trạng</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và</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tình</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cảm</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của</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anh</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đội</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viên</a:t>
            </a:r>
            <a:endParaRPr lang="en-US" sz="2400" b="1" dirty="0">
              <a:solidFill>
                <a:prstClr val="black"/>
              </a:solidFill>
              <a:latin typeface="Times New Roman" panose="02020603050405020304" pitchFamily="18" charset="0"/>
              <a:cs typeface="Times New Roman" panose="02020603050405020304" pitchFamily="18" charset="0"/>
            </a:endParaRPr>
          </a:p>
        </p:txBody>
      </p:sp>
      <p:cxnSp>
        <p:nvCxnSpPr>
          <p:cNvPr id="20" name="Straight Arrow Connector 19"/>
          <p:cNvCxnSpPr/>
          <p:nvPr/>
        </p:nvCxnSpPr>
        <p:spPr>
          <a:xfrm flipV="1">
            <a:off x="3581400" y="3847573"/>
            <a:ext cx="5029200" cy="38055"/>
          </a:xfrm>
          <a:prstGeom prst="straightConnector1">
            <a:avLst/>
          </a:prstGeom>
          <a:ln w="76200">
            <a:headEnd type="arrow"/>
            <a:tailEnd type="arrow"/>
          </a:ln>
        </p:spPr>
        <p:style>
          <a:lnRef idx="3">
            <a:schemeClr val="accent3"/>
          </a:lnRef>
          <a:fillRef idx="0">
            <a:schemeClr val="accent3"/>
          </a:fillRef>
          <a:effectRef idx="2">
            <a:schemeClr val="accent3"/>
          </a:effectRef>
          <a:fontRef idx="minor">
            <a:schemeClr val="tx1"/>
          </a:fontRef>
        </p:style>
      </p:cxnSp>
      <p:sp>
        <p:nvSpPr>
          <p:cNvPr id="19" name="Rectangle 18"/>
          <p:cNvSpPr/>
          <p:nvPr/>
        </p:nvSpPr>
        <p:spPr>
          <a:xfrm>
            <a:off x="3695700" y="2707555"/>
            <a:ext cx="4648200" cy="914400"/>
          </a:xfrm>
          <a:prstGeom prst="rect">
            <a:avLst/>
          </a:prstGeom>
        </p:spPr>
        <p:txBody>
          <a:bodyPr wrap="none">
            <a:prstTxWarp prst="textArchUp">
              <a:avLst/>
            </a:prstTxWarp>
            <a:spAutoFit/>
          </a:bodyPr>
          <a:lstStyle/>
          <a:p>
            <a:pPr algn="ctr"/>
            <a:r>
              <a:rPr lang="en-US" sz="3200" b="1" noProof="1">
                <a:ln w="10541" cmpd="sng">
                  <a:solidFill>
                    <a:srgbClr val="FF388C">
                      <a:shade val="88000"/>
                      <a:satMod val="110000"/>
                    </a:srgbClr>
                  </a:solidFill>
                  <a:prstDash val="solid"/>
                </a:ln>
                <a:solidFill>
                  <a:srgbClr val="FF0000"/>
                </a:solidFill>
                <a:latin typeface="Times New Roman" panose="02020603050405020304" pitchFamily="18" charset="0"/>
                <a:cs typeface="Times New Roman" panose="02020603050405020304" pitchFamily="18" charset="0"/>
              </a:rPr>
              <a:t>Ngôn ngữ bình dị mộc mạc</a:t>
            </a:r>
            <a:endParaRPr lang="en-US" sz="3200" b="1" dirty="0">
              <a:ln w="10541" cmpd="sng">
                <a:solidFill>
                  <a:srgbClr val="FF388C">
                    <a:shade val="88000"/>
                    <a:satMod val="110000"/>
                  </a:srgbClr>
                </a:solidFill>
                <a:prstDash val="solid"/>
              </a:ln>
              <a:solidFill>
                <a:srgbClr val="FF0000"/>
              </a:solidFill>
              <a:latin typeface="Times New Roman" panose="02020603050405020304" pitchFamily="18" charset="0"/>
              <a:cs typeface="Times New Roman" panose="02020603050405020304" pitchFamily="18" charset="0"/>
            </a:endParaRPr>
          </a:p>
        </p:txBody>
      </p:sp>
      <p:sp>
        <p:nvSpPr>
          <p:cNvPr id="21" name="Rectangle 20"/>
          <p:cNvSpPr/>
          <p:nvPr/>
        </p:nvSpPr>
        <p:spPr>
          <a:xfrm>
            <a:off x="3581400" y="3962400"/>
            <a:ext cx="5029200" cy="1066800"/>
          </a:xfrm>
          <a:prstGeom prst="rect">
            <a:avLst/>
          </a:prstGeom>
        </p:spPr>
        <p:txBody>
          <a:bodyPr wrap="square">
            <a:prstTxWarp prst="textArchDown">
              <a:avLst/>
            </a:prstTxWarp>
            <a:spAutoFit/>
          </a:bodyPr>
          <a:lstStyle/>
          <a:p>
            <a:pPr algn="ctr"/>
            <a:r>
              <a:rPr lang="en-US" sz="3200" b="1" noProof="1">
                <a:ln>
                  <a:solidFill>
                    <a:srgbClr val="FFFF00"/>
                  </a:solidFill>
                </a:ln>
                <a:solidFill>
                  <a:srgbClr val="FF388C">
                    <a:lumMod val="75000"/>
                  </a:srgbClr>
                </a:solidFill>
                <a:latin typeface="Times New Roman" panose="02020603050405020304" pitchFamily="18" charset="0"/>
                <a:cs typeface="Times New Roman" panose="02020603050405020304" pitchFamily="18" charset="0"/>
              </a:rPr>
              <a:t>Lời thơ tâm tình, tự nhiên</a:t>
            </a:r>
            <a:endParaRPr lang="en-US" sz="3200" dirty="0">
              <a:ln>
                <a:solidFill>
                  <a:srgbClr val="FFFF00"/>
                </a:solidFill>
              </a:ln>
              <a:solidFill>
                <a:srgbClr val="FF388C">
                  <a:lumMod val="75000"/>
                </a:srgbClr>
              </a:solidFill>
              <a:latin typeface="Times New Roman" panose="02020603050405020304" pitchFamily="18" charset="0"/>
              <a:cs typeface="Times New Roman" panose="02020603050405020304" pitchFamily="18" charset="0"/>
            </a:endParaRPr>
          </a:p>
        </p:txBody>
      </p:sp>
      <p:sp>
        <p:nvSpPr>
          <p:cNvPr id="18" name="Title 10"/>
          <p:cNvSpPr txBox="1">
            <a:spLocks/>
          </p:cNvSpPr>
          <p:nvPr/>
        </p:nvSpPr>
        <p:spPr>
          <a:xfrm>
            <a:off x="0" y="14483"/>
            <a:ext cx="7337293" cy="523220"/>
          </a:xfrm>
          <a:prstGeom prst="rect">
            <a:avLst/>
          </a:prstGeom>
          <a:solidFill>
            <a:schemeClr val="accent5">
              <a:lumMod val="40000"/>
              <a:lumOff val="60000"/>
            </a:schemeClr>
          </a:solidFill>
          <a:ln>
            <a:solidFill>
              <a:srgbClr val="FFFF00"/>
            </a:solidFill>
          </a:ln>
        </p:spPr>
        <p:style>
          <a:lnRef idx="2">
            <a:schemeClr val="accent2"/>
          </a:lnRef>
          <a:fillRef idx="1">
            <a:schemeClr val="lt1"/>
          </a:fillRef>
          <a:effectRef idx="0">
            <a:schemeClr val="accent2"/>
          </a:effectRef>
          <a:fontRef idx="minor">
            <a:schemeClr val="dk1"/>
          </a:fontRef>
        </p:style>
        <p:txBody>
          <a:bodyPr vert="horz" wrap="square" lIns="91440" tIns="45720" rIns="91440" bIns="45720" rtlCol="0" anchor="b" anchorCtr="0">
            <a:spAutoFit/>
          </a:bodyPr>
          <a:lstStyle/>
          <a:p>
            <a:pPr algn="ctr">
              <a:spcBef>
                <a:spcPct val="0"/>
              </a:spcBef>
              <a:defRPr/>
            </a:pPr>
            <a:r>
              <a:rPr lang="en-US" sz="2800" b="1" spc="-100" noProof="1">
                <a:ln w="1905">
                  <a:solidFill>
                    <a:srgbClr val="000066"/>
                  </a:solidFill>
                </a:ln>
                <a:blipFill>
                  <a:blip r:embed="rId3"/>
                  <a:tile tx="0" ty="0" sx="100000" sy="100000" flip="none" algn="tl"/>
                </a:blipFill>
                <a:effectLst>
                  <a:innerShdw blurRad="69850" dist="43180" dir="5400000">
                    <a:srgbClr val="FF0000">
                      <a:alpha val="65000"/>
                    </a:srgbClr>
                  </a:innerShdw>
                </a:effectLst>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Câu</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chuyện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về</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một</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đêm</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không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ngủ</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của</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Bác</a:t>
            </a:r>
            <a:endParaRPr lang="vi-VN" sz="2400" b="1" noProof="1">
              <a:ln w="1905">
                <a:solidFill>
                  <a:srgbClr val="000066"/>
                </a:solidFill>
              </a:ln>
              <a:blipFill>
                <a:blip r:embed="rId3"/>
                <a:tile tx="0" ty="0" sx="100000" sy="100000" flip="none" algn="tl"/>
              </a:blipFill>
              <a:effectLst>
                <a:innerShdw blurRad="69850" dist="43180" dir="5400000">
                  <a:srgbClr val="FF0000">
                    <a:alpha val="65000"/>
                  </a:srgbClr>
                </a:innerShdw>
              </a:effectLst>
              <a:cs typeface="Times New Roman" pitchFamily="18" charset="0"/>
            </a:endParaRPr>
          </a:p>
        </p:txBody>
      </p:sp>
    </p:spTree>
    <p:extLst>
      <p:ext uri="{BB962C8B-B14F-4D97-AF65-F5344CB8AC3E}">
        <p14:creationId xmlns:p14="http://schemas.microsoft.com/office/powerpoint/2010/main" val="313359114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randombar(horizontal)">
                                      <p:cBhvr>
                                        <p:cTn id="7" dur="50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13" presetClass="entr" presetSubtype="16"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plus(in)">
                                      <p:cBhvr>
                                        <p:cTn id="12" dur="2000"/>
                                        <p:tgtEl>
                                          <p:spTgt spid="36"/>
                                        </p:tgtEl>
                                      </p:cBhvr>
                                    </p:animEffect>
                                  </p:childTnLst>
                                </p:cTn>
                              </p:par>
                            </p:childTnLst>
                          </p:cTn>
                        </p:par>
                      </p:childTnLst>
                    </p:cTn>
                  </p:par>
                  <p:par>
                    <p:cTn id="13" fill="hold">
                      <p:stCondLst>
                        <p:cond delay="indefinite"/>
                      </p:stCondLst>
                      <p:childTnLst>
                        <p:par>
                          <p:cTn id="14" fill="hold">
                            <p:stCondLst>
                              <p:cond delay="0"/>
                            </p:stCondLst>
                            <p:childTnLst>
                              <p:par>
                                <p:cTn id="15" presetID="2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edge">
                                      <p:cBhvr>
                                        <p:cTn id="17" dur="20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edge">
                                      <p:cBhvr>
                                        <p:cTn id="22" dur="20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0"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edge">
                                      <p:cBhvr>
                                        <p:cTn id="27" dur="20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46"/>
                                        </p:tgtEl>
                                        <p:attrNameLst>
                                          <p:attrName>style.visibility</p:attrName>
                                        </p:attrNameLst>
                                      </p:cBhvr>
                                      <p:to>
                                        <p:strVal val="visible"/>
                                      </p:to>
                                    </p:set>
                                    <p:animEffect transition="in" filter="randombar(horizontal)">
                                      <p:cBhvr>
                                        <p:cTn id="32" dur="500"/>
                                        <p:tgtEl>
                                          <p:spTgt spid="46"/>
                                        </p:tgtEl>
                                      </p:cBhvr>
                                    </p:animEffect>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 to="" calcmode="lin" valueType="num">
                                      <p:cBhvr>
                                        <p:cTn id="37" dur="1" fill="hold"/>
                                        <p:tgtEl>
                                          <p:spTgt spid="9"/>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9" presetClass="entr" presetSubtype="0"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 calcmode="lin" valueType="num">
                                      <p:cBhvr>
                                        <p:cTn id="42" dur="1000" fill="hold"/>
                                        <p:tgtEl>
                                          <p:spTgt spid="14"/>
                                        </p:tgtEl>
                                        <p:attrNameLst>
                                          <p:attrName>ppt_x</p:attrName>
                                        </p:attrNameLst>
                                      </p:cBhvr>
                                      <p:tavLst>
                                        <p:tav tm="0">
                                          <p:val>
                                            <p:strVal val="#ppt_x-.2"/>
                                          </p:val>
                                        </p:tav>
                                        <p:tav tm="100000">
                                          <p:val>
                                            <p:strVal val="#ppt_x"/>
                                          </p:val>
                                        </p:tav>
                                      </p:tavLst>
                                    </p:anim>
                                    <p:anim calcmode="lin" valueType="num">
                                      <p:cBhvr>
                                        <p:cTn id="43"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44" dur="1000"/>
                                        <p:tgtEl>
                                          <p:spTgt spid="14"/>
                                        </p:tgtEl>
                                      </p:cBhvr>
                                    </p:animEffect>
                                  </p:childTnLst>
                                </p:cTn>
                              </p:par>
                            </p:childTnLst>
                          </p:cTn>
                        </p:par>
                      </p:childTnLst>
                    </p:cTn>
                  </p:par>
                  <p:par>
                    <p:cTn id="45" fill="hold">
                      <p:stCondLst>
                        <p:cond delay="indefinite"/>
                      </p:stCondLst>
                      <p:childTnLst>
                        <p:par>
                          <p:cTn id="46" fill="hold">
                            <p:stCondLst>
                              <p:cond delay="0"/>
                            </p:stCondLst>
                            <p:childTnLst>
                              <p:par>
                                <p:cTn id="47" presetID="29" presetClass="entr" presetSubtype="0"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p:cTn id="49" dur="1000" fill="hold"/>
                                        <p:tgtEl>
                                          <p:spTgt spid="16"/>
                                        </p:tgtEl>
                                        <p:attrNameLst>
                                          <p:attrName>ppt_x</p:attrName>
                                        </p:attrNameLst>
                                      </p:cBhvr>
                                      <p:tavLst>
                                        <p:tav tm="0">
                                          <p:val>
                                            <p:strVal val="#ppt_x-.2"/>
                                          </p:val>
                                        </p:tav>
                                        <p:tav tm="100000">
                                          <p:val>
                                            <p:strVal val="#ppt_x"/>
                                          </p:val>
                                        </p:tav>
                                      </p:tavLst>
                                    </p:anim>
                                    <p:anim calcmode="lin" valueType="num">
                                      <p:cBhvr>
                                        <p:cTn id="50" dur="1000" fill="hold"/>
                                        <p:tgtEl>
                                          <p:spTgt spid="16"/>
                                        </p:tgtEl>
                                        <p:attrNameLst>
                                          <p:attrName>ppt_y</p:attrName>
                                        </p:attrNameLst>
                                      </p:cBhvr>
                                      <p:tavLst>
                                        <p:tav tm="0">
                                          <p:val>
                                            <p:strVal val="#ppt_y"/>
                                          </p:val>
                                        </p:tav>
                                        <p:tav tm="100000">
                                          <p:val>
                                            <p:strVal val="#ppt_y"/>
                                          </p:val>
                                        </p:tav>
                                      </p:tavLst>
                                    </p:anim>
                                    <p:animEffect transition="in" filter="wipe(right)" prLst="gradientSize: 0.1">
                                      <p:cBhvr>
                                        <p:cTn id="51" dur="1000"/>
                                        <p:tgtEl>
                                          <p:spTgt spid="16"/>
                                        </p:tgtEl>
                                      </p:cBhvr>
                                    </p:animEffect>
                                  </p:childTnLst>
                                </p:cTn>
                              </p:par>
                            </p:childTnLst>
                          </p:cTn>
                        </p:par>
                      </p:childTnLst>
                    </p:cTn>
                  </p:par>
                  <p:par>
                    <p:cTn id="52" fill="hold">
                      <p:stCondLst>
                        <p:cond delay="indefinite"/>
                      </p:stCondLst>
                      <p:childTnLst>
                        <p:par>
                          <p:cTn id="53" fill="hold">
                            <p:stCondLst>
                              <p:cond delay="0"/>
                            </p:stCondLst>
                            <p:childTnLst>
                              <p:par>
                                <p:cTn id="54" presetID="29" presetClass="entr" presetSubtype="0" fill="hold" grpId="0" nodeType="clickEffect">
                                  <p:stCondLst>
                                    <p:cond delay="0"/>
                                  </p:stCondLst>
                                  <p:childTnLst>
                                    <p:set>
                                      <p:cBhvr>
                                        <p:cTn id="55" dur="1" fill="hold">
                                          <p:stCondLst>
                                            <p:cond delay="0"/>
                                          </p:stCondLst>
                                        </p:cTn>
                                        <p:tgtEl>
                                          <p:spTgt spid="15"/>
                                        </p:tgtEl>
                                        <p:attrNameLst>
                                          <p:attrName>style.visibility</p:attrName>
                                        </p:attrNameLst>
                                      </p:cBhvr>
                                      <p:to>
                                        <p:strVal val="visible"/>
                                      </p:to>
                                    </p:set>
                                    <p:anim calcmode="lin" valueType="num">
                                      <p:cBhvr>
                                        <p:cTn id="56" dur="1000" fill="hold"/>
                                        <p:tgtEl>
                                          <p:spTgt spid="15"/>
                                        </p:tgtEl>
                                        <p:attrNameLst>
                                          <p:attrName>ppt_x</p:attrName>
                                        </p:attrNameLst>
                                      </p:cBhvr>
                                      <p:tavLst>
                                        <p:tav tm="0">
                                          <p:val>
                                            <p:strVal val="#ppt_x-.2"/>
                                          </p:val>
                                        </p:tav>
                                        <p:tav tm="100000">
                                          <p:val>
                                            <p:strVal val="#ppt_x"/>
                                          </p:val>
                                        </p:tav>
                                      </p:tavLst>
                                    </p:anim>
                                    <p:anim calcmode="lin" valueType="num">
                                      <p:cBhvr>
                                        <p:cTn id="57" dur="1000" fill="hold"/>
                                        <p:tgtEl>
                                          <p:spTgt spid="15"/>
                                        </p:tgtEl>
                                        <p:attrNameLst>
                                          <p:attrName>ppt_y</p:attrName>
                                        </p:attrNameLst>
                                      </p:cBhvr>
                                      <p:tavLst>
                                        <p:tav tm="0">
                                          <p:val>
                                            <p:strVal val="#ppt_y"/>
                                          </p:val>
                                        </p:tav>
                                        <p:tav tm="100000">
                                          <p:val>
                                            <p:strVal val="#ppt_y"/>
                                          </p:val>
                                        </p:tav>
                                      </p:tavLst>
                                    </p:anim>
                                    <p:animEffect transition="in" filter="wipe(right)" prLst="gradientSize: 0.1">
                                      <p:cBhvr>
                                        <p:cTn id="58" dur="1000"/>
                                        <p:tgtEl>
                                          <p:spTgt spid="15"/>
                                        </p:tgtEl>
                                      </p:cBhvr>
                                    </p:animEffect>
                                  </p:childTnLst>
                                </p:cTn>
                              </p:par>
                            </p:childTnLst>
                          </p:cTn>
                        </p:par>
                      </p:childTnLst>
                    </p:cTn>
                  </p:par>
                  <p:par>
                    <p:cTn id="59" fill="hold">
                      <p:stCondLst>
                        <p:cond delay="indefinite"/>
                      </p:stCondLst>
                      <p:childTnLst>
                        <p:par>
                          <p:cTn id="60" fill="hold">
                            <p:stCondLst>
                              <p:cond delay="0"/>
                            </p:stCondLst>
                            <p:childTnLst>
                              <p:par>
                                <p:cTn id="61" presetID="50" presetClass="entr" presetSubtype="0" decel="100000" fill="hold" nodeType="clickEffect">
                                  <p:stCondLst>
                                    <p:cond delay="0"/>
                                  </p:stCondLst>
                                  <p:childTnLst>
                                    <p:set>
                                      <p:cBhvr>
                                        <p:cTn id="62" dur="1" fill="hold">
                                          <p:stCondLst>
                                            <p:cond delay="0"/>
                                          </p:stCondLst>
                                        </p:cTn>
                                        <p:tgtEl>
                                          <p:spTgt spid="20"/>
                                        </p:tgtEl>
                                        <p:attrNameLst>
                                          <p:attrName>style.visibility</p:attrName>
                                        </p:attrNameLst>
                                      </p:cBhvr>
                                      <p:to>
                                        <p:strVal val="visible"/>
                                      </p:to>
                                    </p:set>
                                    <p:anim calcmode="lin" valueType="num">
                                      <p:cBhvr>
                                        <p:cTn id="63" dur="1000" fill="hold"/>
                                        <p:tgtEl>
                                          <p:spTgt spid="20"/>
                                        </p:tgtEl>
                                        <p:attrNameLst>
                                          <p:attrName>ppt_w</p:attrName>
                                        </p:attrNameLst>
                                      </p:cBhvr>
                                      <p:tavLst>
                                        <p:tav tm="0">
                                          <p:val>
                                            <p:strVal val="#ppt_w+.3"/>
                                          </p:val>
                                        </p:tav>
                                        <p:tav tm="100000">
                                          <p:val>
                                            <p:strVal val="#ppt_w"/>
                                          </p:val>
                                        </p:tav>
                                      </p:tavLst>
                                    </p:anim>
                                    <p:anim calcmode="lin" valueType="num">
                                      <p:cBhvr>
                                        <p:cTn id="64" dur="1000" fill="hold"/>
                                        <p:tgtEl>
                                          <p:spTgt spid="20"/>
                                        </p:tgtEl>
                                        <p:attrNameLst>
                                          <p:attrName>ppt_h</p:attrName>
                                        </p:attrNameLst>
                                      </p:cBhvr>
                                      <p:tavLst>
                                        <p:tav tm="0">
                                          <p:val>
                                            <p:strVal val="#ppt_h"/>
                                          </p:val>
                                        </p:tav>
                                        <p:tav tm="100000">
                                          <p:val>
                                            <p:strVal val="#ppt_h"/>
                                          </p:val>
                                        </p:tav>
                                      </p:tavLst>
                                    </p:anim>
                                    <p:animEffect transition="in" filter="fade">
                                      <p:cBhvr>
                                        <p:cTn id="65" dur="1000"/>
                                        <p:tgtEl>
                                          <p:spTgt spid="20"/>
                                        </p:tgtEl>
                                      </p:cBhvr>
                                    </p:animEffect>
                                  </p:childTnLst>
                                </p:cTn>
                              </p:par>
                            </p:childTnLst>
                          </p:cTn>
                        </p:par>
                      </p:childTnLst>
                    </p:cTn>
                  </p:par>
                  <p:par>
                    <p:cTn id="66" fill="hold">
                      <p:stCondLst>
                        <p:cond delay="indefinite"/>
                      </p:stCondLst>
                      <p:childTnLst>
                        <p:par>
                          <p:cTn id="67" fill="hold">
                            <p:stCondLst>
                              <p:cond delay="0"/>
                            </p:stCondLst>
                            <p:childTnLst>
                              <p:par>
                                <p:cTn id="68" presetID="14" presetClass="entr" presetSubtype="10" fill="hold" grpId="0" nodeType="clickEffect">
                                  <p:stCondLst>
                                    <p:cond delay="0"/>
                                  </p:stCondLst>
                                  <p:childTnLst>
                                    <p:set>
                                      <p:cBhvr>
                                        <p:cTn id="69" dur="1" fill="hold">
                                          <p:stCondLst>
                                            <p:cond delay="0"/>
                                          </p:stCondLst>
                                        </p:cTn>
                                        <p:tgtEl>
                                          <p:spTgt spid="19"/>
                                        </p:tgtEl>
                                        <p:attrNameLst>
                                          <p:attrName>style.visibility</p:attrName>
                                        </p:attrNameLst>
                                      </p:cBhvr>
                                      <p:to>
                                        <p:strVal val="visible"/>
                                      </p:to>
                                    </p:set>
                                    <p:animEffect transition="in" filter="randombar(horizontal)">
                                      <p:cBhvr>
                                        <p:cTn id="70" dur="500"/>
                                        <p:tgtEl>
                                          <p:spTgt spid="19"/>
                                        </p:tgtEl>
                                      </p:cBhvr>
                                    </p:animEffect>
                                  </p:childTnLst>
                                </p:cTn>
                              </p:par>
                            </p:childTnLst>
                          </p:cTn>
                        </p:par>
                      </p:childTnLst>
                    </p:cTn>
                  </p:par>
                  <p:par>
                    <p:cTn id="71" fill="hold">
                      <p:stCondLst>
                        <p:cond delay="indefinite"/>
                      </p:stCondLst>
                      <p:childTnLst>
                        <p:par>
                          <p:cTn id="72" fill="hold">
                            <p:stCondLst>
                              <p:cond delay="0"/>
                            </p:stCondLst>
                            <p:childTnLst>
                              <p:par>
                                <p:cTn id="73" presetID="14" presetClass="entr" presetSubtype="10" fill="hold" grpId="0" nodeType="clickEffect">
                                  <p:stCondLst>
                                    <p:cond delay="0"/>
                                  </p:stCondLst>
                                  <p:childTnLst>
                                    <p:set>
                                      <p:cBhvr>
                                        <p:cTn id="74" dur="1" fill="hold">
                                          <p:stCondLst>
                                            <p:cond delay="0"/>
                                          </p:stCondLst>
                                        </p:cTn>
                                        <p:tgtEl>
                                          <p:spTgt spid="21"/>
                                        </p:tgtEl>
                                        <p:attrNameLst>
                                          <p:attrName>style.visibility</p:attrName>
                                        </p:attrNameLst>
                                      </p:cBhvr>
                                      <p:to>
                                        <p:strVal val="visible"/>
                                      </p:to>
                                    </p:set>
                                    <p:animEffect transition="in" filter="randombar(horizontal)">
                                      <p:cBhvr>
                                        <p:cTn id="7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animBg="1"/>
      <p:bldP spid="15" grpId="0" animBg="1"/>
      <p:bldP spid="16" grpId="0" animBg="1"/>
      <p:bldP spid="36" grpId="0" animBg="1"/>
      <p:bldP spid="17" grpId="0" animBg="1"/>
      <p:bldP spid="10" grpId="0" animBg="1"/>
      <p:bldP spid="13" grpId="0" animBg="1"/>
      <p:bldP spid="45" grpId="0" animBg="1"/>
      <p:bldP spid="46" grpId="0" animBg="1"/>
      <p:bldP spid="19" grpId="0"/>
      <p:bldP spid="21"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3216150" y="252252"/>
            <a:ext cx="5707144" cy="930158"/>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4000" b="1" dirty="0">
                <a:solidFill>
                  <a:srgbClr val="FF0000"/>
                </a:solidFill>
                <a:latin typeface="Times New Roman" pitchFamily="18" charset="0"/>
                <a:cs typeface="Times New Roman" pitchFamily="18" charset="0"/>
              </a:rPr>
              <a:t>2. </a:t>
            </a:r>
            <a:r>
              <a:rPr lang="en-US" sz="4000" b="1" dirty="0" err="1">
                <a:solidFill>
                  <a:srgbClr val="FF0000"/>
                </a:solidFill>
                <a:latin typeface="Times New Roman" pitchFamily="18" charset="0"/>
                <a:cs typeface="Times New Roman" pitchFamily="18" charset="0"/>
              </a:rPr>
              <a:t>Cảm</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nhận</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của</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tác</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giả</a:t>
            </a:r>
            <a:endParaRPr lang="en-US" sz="4000" b="1" dirty="0">
              <a:solidFill>
                <a:srgbClr val="FF0000"/>
              </a:solidFill>
              <a:latin typeface="Times New Roman" pitchFamily="18" charset="0"/>
              <a:cs typeface="Times New Roman" pitchFamily="18" charset="0"/>
            </a:endParaRPr>
          </a:p>
        </p:txBody>
      </p:sp>
      <p:pic>
        <p:nvPicPr>
          <p:cNvPr id="14" name="图片 7">
            <a:extLst>
              <a:ext uri="{FF2B5EF4-FFF2-40B4-BE49-F238E27FC236}">
                <a16:creationId xmlns="" xmlns:a16="http://schemas.microsoft.com/office/drawing/2014/main" id="{D17EE70B-5B16-454B-8D89-46C9D50D5D4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046299"/>
            <a:ext cx="7033600" cy="3881542"/>
          </a:xfrm>
          <a:prstGeom prst="rect">
            <a:avLst/>
          </a:prstGeom>
        </p:spPr>
      </p:pic>
      <p:sp>
        <p:nvSpPr>
          <p:cNvPr id="15" name="TextBox 14"/>
          <p:cNvSpPr txBox="1"/>
          <p:nvPr/>
        </p:nvSpPr>
        <p:spPr>
          <a:xfrm>
            <a:off x="1252919" y="2890351"/>
            <a:ext cx="4882047" cy="2308324"/>
          </a:xfrm>
          <a:prstGeom prst="rect">
            <a:avLst/>
          </a:prstGeom>
          <a:noFill/>
        </p:spPr>
        <p:txBody>
          <a:bodyPr wrap="square">
            <a:spAutoFit/>
          </a:bodyPr>
          <a:lstStyle/>
          <a:p>
            <a:pPr>
              <a:defRPr/>
            </a:pPr>
            <a:r>
              <a:rPr lang="en-US" sz="3600" i="1" dirty="0" err="1">
                <a:solidFill>
                  <a:srgbClr val="0070C0"/>
                </a:solidFill>
                <a:latin typeface="Times New Roman" pitchFamily="18" charset="0"/>
                <a:cs typeface="Times New Roman" pitchFamily="18" charset="0"/>
              </a:rPr>
              <a:t>Đêm</a:t>
            </a:r>
            <a:r>
              <a:rPr lang="en-US" sz="3600" i="1" dirty="0">
                <a:solidFill>
                  <a:srgbClr val="0070C0"/>
                </a:solidFill>
                <a:latin typeface="Times New Roman" pitchFamily="18" charset="0"/>
                <a:cs typeface="Times New Roman" pitchFamily="18" charset="0"/>
              </a:rPr>
              <a:t> nay </a:t>
            </a:r>
            <a:r>
              <a:rPr lang="en-US" sz="3600" i="1" dirty="0" err="1">
                <a:solidFill>
                  <a:srgbClr val="0070C0"/>
                </a:solidFill>
                <a:latin typeface="Times New Roman" pitchFamily="18" charset="0"/>
                <a:cs typeface="Times New Roman" pitchFamily="18" charset="0"/>
              </a:rPr>
              <a:t>Bác</a:t>
            </a:r>
            <a:r>
              <a:rPr lang="en-US" sz="3600" i="1" dirty="0">
                <a:solidFill>
                  <a:srgbClr val="0070C0"/>
                </a:solidFill>
                <a:latin typeface="Times New Roman" pitchFamily="18" charset="0"/>
                <a:cs typeface="Times New Roman" pitchFamily="18" charset="0"/>
              </a:rPr>
              <a:t> </a:t>
            </a:r>
            <a:r>
              <a:rPr lang="en-US" sz="3600" i="1" dirty="0" err="1">
                <a:solidFill>
                  <a:srgbClr val="0070C0"/>
                </a:solidFill>
                <a:latin typeface="Times New Roman" pitchFamily="18" charset="0"/>
                <a:cs typeface="Times New Roman" pitchFamily="18" charset="0"/>
              </a:rPr>
              <a:t>ngồi</a:t>
            </a:r>
            <a:r>
              <a:rPr lang="en-US" sz="3600" i="1" dirty="0">
                <a:solidFill>
                  <a:srgbClr val="0070C0"/>
                </a:solidFill>
                <a:latin typeface="Times New Roman" pitchFamily="18" charset="0"/>
                <a:cs typeface="Times New Roman" pitchFamily="18" charset="0"/>
              </a:rPr>
              <a:t> </a:t>
            </a:r>
            <a:r>
              <a:rPr lang="en-US" sz="3600" i="1" dirty="0" err="1">
                <a:solidFill>
                  <a:srgbClr val="0070C0"/>
                </a:solidFill>
                <a:latin typeface="Times New Roman" pitchFamily="18" charset="0"/>
                <a:cs typeface="Times New Roman" pitchFamily="18" charset="0"/>
              </a:rPr>
              <a:t>đó</a:t>
            </a:r>
            <a:endParaRPr lang="en-US" sz="3600" i="1" dirty="0">
              <a:solidFill>
                <a:srgbClr val="0070C0"/>
              </a:solidFill>
              <a:latin typeface="Times New Roman" pitchFamily="18" charset="0"/>
              <a:cs typeface="Times New Roman" pitchFamily="18" charset="0"/>
            </a:endParaRPr>
          </a:p>
          <a:p>
            <a:pPr>
              <a:defRPr/>
            </a:pPr>
            <a:r>
              <a:rPr lang="en-US" sz="3600" i="1" dirty="0" err="1">
                <a:solidFill>
                  <a:srgbClr val="0070C0"/>
                </a:solidFill>
                <a:latin typeface="Times New Roman" pitchFamily="18" charset="0"/>
                <a:cs typeface="Times New Roman" pitchFamily="18" charset="0"/>
              </a:rPr>
              <a:t>Đêm</a:t>
            </a:r>
            <a:r>
              <a:rPr lang="en-US" sz="3600" i="1" dirty="0">
                <a:solidFill>
                  <a:srgbClr val="0070C0"/>
                </a:solidFill>
                <a:latin typeface="Times New Roman" pitchFamily="18" charset="0"/>
                <a:cs typeface="Times New Roman" pitchFamily="18" charset="0"/>
              </a:rPr>
              <a:t> nay </a:t>
            </a:r>
            <a:r>
              <a:rPr lang="en-US" sz="3600" i="1" dirty="0" err="1">
                <a:solidFill>
                  <a:srgbClr val="0070C0"/>
                </a:solidFill>
                <a:latin typeface="Times New Roman" pitchFamily="18" charset="0"/>
                <a:cs typeface="Times New Roman" pitchFamily="18" charset="0"/>
              </a:rPr>
              <a:t>Bác</a:t>
            </a:r>
            <a:r>
              <a:rPr lang="en-US" sz="3600" i="1" dirty="0">
                <a:solidFill>
                  <a:srgbClr val="0070C0"/>
                </a:solidFill>
                <a:latin typeface="Times New Roman" pitchFamily="18" charset="0"/>
                <a:cs typeface="Times New Roman" pitchFamily="18" charset="0"/>
              </a:rPr>
              <a:t> </a:t>
            </a:r>
            <a:r>
              <a:rPr lang="en-US" sz="3600" i="1" dirty="0" err="1">
                <a:solidFill>
                  <a:srgbClr val="0070C0"/>
                </a:solidFill>
                <a:latin typeface="Times New Roman" pitchFamily="18" charset="0"/>
                <a:cs typeface="Times New Roman" pitchFamily="18" charset="0"/>
              </a:rPr>
              <a:t>không</a:t>
            </a:r>
            <a:r>
              <a:rPr lang="en-US" sz="3600" i="1" dirty="0">
                <a:solidFill>
                  <a:srgbClr val="0070C0"/>
                </a:solidFill>
                <a:latin typeface="Times New Roman" pitchFamily="18" charset="0"/>
                <a:cs typeface="Times New Roman" pitchFamily="18" charset="0"/>
              </a:rPr>
              <a:t> </a:t>
            </a:r>
            <a:r>
              <a:rPr lang="en-US" sz="3600" i="1" dirty="0" err="1">
                <a:solidFill>
                  <a:srgbClr val="0070C0"/>
                </a:solidFill>
                <a:latin typeface="Times New Roman" pitchFamily="18" charset="0"/>
                <a:cs typeface="Times New Roman" pitchFamily="18" charset="0"/>
              </a:rPr>
              <a:t>ngủ</a:t>
            </a:r>
            <a:endParaRPr lang="en-US" sz="3600" i="1" dirty="0">
              <a:solidFill>
                <a:srgbClr val="0070C0"/>
              </a:solidFill>
              <a:latin typeface="Times New Roman" pitchFamily="18" charset="0"/>
              <a:cs typeface="Times New Roman" pitchFamily="18" charset="0"/>
            </a:endParaRPr>
          </a:p>
          <a:p>
            <a:pPr algn="just">
              <a:defRPr/>
            </a:pPr>
            <a:r>
              <a:rPr lang="en-US" sz="3600" i="1" dirty="0" err="1">
                <a:solidFill>
                  <a:srgbClr val="0070C0"/>
                </a:solidFill>
                <a:latin typeface="Times New Roman" pitchFamily="18" charset="0"/>
                <a:cs typeface="Times New Roman" pitchFamily="18" charset="0"/>
              </a:rPr>
              <a:t>Vì</a:t>
            </a:r>
            <a:r>
              <a:rPr lang="en-US" sz="3600" i="1" dirty="0">
                <a:solidFill>
                  <a:srgbClr val="0070C0"/>
                </a:solidFill>
                <a:latin typeface="Times New Roman" pitchFamily="18" charset="0"/>
                <a:cs typeface="Times New Roman" pitchFamily="18" charset="0"/>
              </a:rPr>
              <a:t> </a:t>
            </a:r>
            <a:r>
              <a:rPr lang="en-US" sz="3600" i="1" dirty="0" err="1">
                <a:solidFill>
                  <a:srgbClr val="0070C0"/>
                </a:solidFill>
                <a:latin typeface="Times New Roman" pitchFamily="18" charset="0"/>
                <a:cs typeface="Times New Roman" pitchFamily="18" charset="0"/>
              </a:rPr>
              <a:t>một</a:t>
            </a:r>
            <a:r>
              <a:rPr lang="en-US" sz="3600" i="1" dirty="0">
                <a:solidFill>
                  <a:srgbClr val="0070C0"/>
                </a:solidFill>
                <a:latin typeface="Times New Roman" pitchFamily="18" charset="0"/>
                <a:cs typeface="Times New Roman" pitchFamily="18" charset="0"/>
              </a:rPr>
              <a:t> </a:t>
            </a:r>
            <a:r>
              <a:rPr lang="en-US" sz="3600" i="1" dirty="0" err="1">
                <a:solidFill>
                  <a:srgbClr val="0070C0"/>
                </a:solidFill>
                <a:latin typeface="Times New Roman" pitchFamily="18" charset="0"/>
                <a:cs typeface="Times New Roman" pitchFamily="18" charset="0"/>
              </a:rPr>
              <a:t>lẽ</a:t>
            </a:r>
            <a:r>
              <a:rPr lang="en-US" sz="3600" i="1" dirty="0">
                <a:solidFill>
                  <a:srgbClr val="0070C0"/>
                </a:solidFill>
                <a:latin typeface="Times New Roman" pitchFamily="18" charset="0"/>
                <a:cs typeface="Times New Roman" pitchFamily="18" charset="0"/>
              </a:rPr>
              <a:t> </a:t>
            </a:r>
            <a:r>
              <a:rPr lang="en-US" sz="3600" i="1" dirty="0" err="1">
                <a:solidFill>
                  <a:srgbClr val="0070C0"/>
                </a:solidFill>
                <a:latin typeface="Times New Roman" pitchFamily="18" charset="0"/>
                <a:cs typeface="Times New Roman" pitchFamily="18" charset="0"/>
              </a:rPr>
              <a:t>thường</a:t>
            </a:r>
            <a:r>
              <a:rPr lang="en-US" sz="3600" i="1" dirty="0">
                <a:solidFill>
                  <a:srgbClr val="0070C0"/>
                </a:solidFill>
                <a:latin typeface="Times New Roman" pitchFamily="18" charset="0"/>
                <a:cs typeface="Times New Roman" pitchFamily="18" charset="0"/>
              </a:rPr>
              <a:t> </a:t>
            </a:r>
            <a:r>
              <a:rPr lang="en-US" sz="3600" i="1" dirty="0" err="1">
                <a:solidFill>
                  <a:srgbClr val="0070C0"/>
                </a:solidFill>
                <a:latin typeface="Times New Roman" pitchFamily="18" charset="0"/>
                <a:cs typeface="Times New Roman" pitchFamily="18" charset="0"/>
              </a:rPr>
              <a:t>tình</a:t>
            </a:r>
            <a:endParaRPr lang="en-US" sz="3600" i="1" dirty="0">
              <a:solidFill>
                <a:srgbClr val="0070C0"/>
              </a:solidFill>
              <a:latin typeface="Times New Roman" pitchFamily="18" charset="0"/>
              <a:cs typeface="Times New Roman" pitchFamily="18" charset="0"/>
            </a:endParaRPr>
          </a:p>
          <a:p>
            <a:pPr algn="just">
              <a:defRPr/>
            </a:pPr>
            <a:r>
              <a:rPr lang="en-US" sz="3600" i="1" dirty="0" err="1">
                <a:solidFill>
                  <a:srgbClr val="0070C0"/>
                </a:solidFill>
                <a:latin typeface="Times New Roman" pitchFamily="18" charset="0"/>
                <a:cs typeface="Times New Roman" pitchFamily="18" charset="0"/>
              </a:rPr>
              <a:t>Bác</a:t>
            </a:r>
            <a:r>
              <a:rPr lang="en-US" sz="3600" i="1" dirty="0">
                <a:solidFill>
                  <a:srgbClr val="0070C0"/>
                </a:solidFill>
                <a:latin typeface="Times New Roman" pitchFamily="18" charset="0"/>
                <a:cs typeface="Times New Roman" pitchFamily="18" charset="0"/>
              </a:rPr>
              <a:t> </a:t>
            </a:r>
            <a:r>
              <a:rPr lang="en-US" sz="3600" i="1" dirty="0" err="1">
                <a:solidFill>
                  <a:srgbClr val="0070C0"/>
                </a:solidFill>
                <a:latin typeface="Times New Roman" pitchFamily="18" charset="0"/>
                <a:cs typeface="Times New Roman" pitchFamily="18" charset="0"/>
              </a:rPr>
              <a:t>là</a:t>
            </a:r>
            <a:r>
              <a:rPr lang="en-US" sz="3600" i="1" dirty="0">
                <a:solidFill>
                  <a:srgbClr val="0070C0"/>
                </a:solidFill>
                <a:latin typeface="Times New Roman" pitchFamily="18" charset="0"/>
                <a:cs typeface="Times New Roman" pitchFamily="18" charset="0"/>
              </a:rPr>
              <a:t> </a:t>
            </a:r>
            <a:r>
              <a:rPr lang="en-US" sz="3600" i="1" dirty="0" err="1">
                <a:solidFill>
                  <a:srgbClr val="0070C0"/>
                </a:solidFill>
                <a:latin typeface="Times New Roman" pitchFamily="18" charset="0"/>
                <a:cs typeface="Times New Roman" pitchFamily="18" charset="0"/>
              </a:rPr>
              <a:t>Hồ</a:t>
            </a:r>
            <a:r>
              <a:rPr lang="en-US" sz="3600" i="1" dirty="0">
                <a:solidFill>
                  <a:srgbClr val="0070C0"/>
                </a:solidFill>
                <a:latin typeface="Times New Roman" pitchFamily="18" charset="0"/>
                <a:cs typeface="Times New Roman" pitchFamily="18" charset="0"/>
              </a:rPr>
              <a:t> </a:t>
            </a:r>
            <a:r>
              <a:rPr lang="en-US" sz="3600" i="1" dirty="0" err="1">
                <a:solidFill>
                  <a:srgbClr val="0070C0"/>
                </a:solidFill>
                <a:latin typeface="Times New Roman" pitchFamily="18" charset="0"/>
                <a:cs typeface="Times New Roman" pitchFamily="18" charset="0"/>
              </a:rPr>
              <a:t>Chí</a:t>
            </a:r>
            <a:r>
              <a:rPr lang="en-US" sz="3600" i="1" dirty="0">
                <a:solidFill>
                  <a:srgbClr val="0070C0"/>
                </a:solidFill>
                <a:latin typeface="Times New Roman" pitchFamily="18" charset="0"/>
                <a:cs typeface="Times New Roman" pitchFamily="18" charset="0"/>
              </a:rPr>
              <a:t> Minh.</a:t>
            </a:r>
          </a:p>
        </p:txBody>
      </p:sp>
      <p:pic>
        <p:nvPicPr>
          <p:cNvPr id="17" name="Picture 2"/>
          <p:cNvPicPr>
            <a:picLocks noChangeAspect="1" noChangeArrowheads="1"/>
          </p:cNvPicPr>
          <p:nvPr/>
        </p:nvPicPr>
        <p:blipFill>
          <a:blip r:embed="rId3"/>
          <a:srcRect l="54828" t="6905" r="3147"/>
          <a:stretch>
            <a:fillRect/>
          </a:stretch>
        </p:blipFill>
        <p:spPr bwMode="auto">
          <a:xfrm>
            <a:off x="7609797" y="1140015"/>
            <a:ext cx="4377611" cy="5694110"/>
          </a:xfrm>
          <a:prstGeom prst="ellipse">
            <a:avLst/>
          </a:prstGeom>
          <a:ln>
            <a:noFill/>
          </a:ln>
          <a:effectLst>
            <a:softEdge rad="112500"/>
          </a:effectLst>
        </p:spPr>
      </p:pic>
    </p:spTree>
    <p:extLst>
      <p:ext uri="{BB962C8B-B14F-4D97-AF65-F5344CB8AC3E}">
        <p14:creationId xmlns:p14="http://schemas.microsoft.com/office/powerpoint/2010/main" val="339494745"/>
      </p:ext>
    </p:extLst>
  </p:cSld>
  <p:clrMapOvr>
    <a:masterClrMapping/>
  </p:clrMapOvr>
  <p:transition spd="slow" advClick="0">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ppt_x</p:attrName>
                                        </p:attrNameLst>
                                      </p:cBhvr>
                                      <p:tavLst>
                                        <p:tav tm="0">
                                          <p:val>
                                            <p:strVal val="#ppt_x-.2"/>
                                          </p:val>
                                        </p:tav>
                                        <p:tav tm="100000">
                                          <p:val>
                                            <p:strVal val="#ppt_x"/>
                                          </p:val>
                                        </p:tav>
                                      </p:tavLst>
                                    </p:anim>
                                    <p:anim calcmode="lin" valueType="num">
                                      <p:cBhvr>
                                        <p:cTn id="8" dur="1000" fill="hold"/>
                                        <p:tgtEl>
                                          <p:spTgt spid="3"/>
                                        </p:tgtEl>
                                        <p:attrNameLst>
                                          <p:attrName>ppt_y</p:attrName>
                                        </p:attrNameLst>
                                      </p:cBhvr>
                                      <p:tavLst>
                                        <p:tav tm="0">
                                          <p:val>
                                            <p:strVal val="#ppt_y"/>
                                          </p:val>
                                        </p:tav>
                                        <p:tav tm="100000">
                                          <p:val>
                                            <p:strVal val="#ppt_y"/>
                                          </p:val>
                                        </p:tav>
                                      </p:tavLst>
                                    </p:anim>
                                    <p:animEffect transition="in" filter="wipe(right)" prLst="gradientSize: 0.1">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randombar(horizontal)">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29"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1000" fill="hold"/>
                                        <p:tgtEl>
                                          <p:spTgt spid="15"/>
                                        </p:tgtEl>
                                        <p:attrNameLst>
                                          <p:attrName>ppt_x</p:attrName>
                                        </p:attrNameLst>
                                      </p:cBhvr>
                                      <p:tavLst>
                                        <p:tav tm="0">
                                          <p:val>
                                            <p:strVal val="#ppt_x-.2"/>
                                          </p:val>
                                        </p:tav>
                                        <p:tav tm="100000">
                                          <p:val>
                                            <p:strVal val="#ppt_x"/>
                                          </p:val>
                                        </p:tav>
                                      </p:tavLst>
                                    </p:anim>
                                    <p:anim calcmode="lin" valueType="num">
                                      <p:cBhvr>
                                        <p:cTn id="20" dur="1000" fill="hold"/>
                                        <p:tgtEl>
                                          <p:spTgt spid="15"/>
                                        </p:tgtEl>
                                        <p:attrNameLst>
                                          <p:attrName>ppt_y</p:attrName>
                                        </p:attrNameLst>
                                      </p:cBhvr>
                                      <p:tavLst>
                                        <p:tav tm="0">
                                          <p:val>
                                            <p:strVal val="#ppt_y"/>
                                          </p:val>
                                        </p:tav>
                                        <p:tav tm="100000">
                                          <p:val>
                                            <p:strVal val="#ppt_y"/>
                                          </p:val>
                                        </p:tav>
                                      </p:tavLst>
                                    </p:anim>
                                    <p:animEffect transition="in" filter="wipe(right)" prLst="gradientSize: 0.1">
                                      <p:cBhvr>
                                        <p:cTn id="21" dur="10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17" presetClass="entr" presetSubtype="10" fill="hold" nodeType="click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p:cTn id="26" dur="500" fill="hold"/>
                                        <p:tgtEl>
                                          <p:spTgt spid="17"/>
                                        </p:tgtEl>
                                        <p:attrNameLst>
                                          <p:attrName>ppt_w</p:attrName>
                                        </p:attrNameLst>
                                      </p:cBhvr>
                                      <p:tavLst>
                                        <p:tav tm="0">
                                          <p:val>
                                            <p:fltVal val="0"/>
                                          </p:val>
                                        </p:tav>
                                        <p:tav tm="100000">
                                          <p:val>
                                            <p:strVal val="#ppt_w"/>
                                          </p:val>
                                        </p:tav>
                                      </p:tavLst>
                                    </p:anim>
                                    <p:anim calcmode="lin" valueType="num">
                                      <p:cBhvr>
                                        <p:cTn id="27" dur="500" fill="hold"/>
                                        <p:tgtEl>
                                          <p:spTgt spid="1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orizontal Scroll 5"/>
          <p:cNvSpPr/>
          <p:nvPr/>
        </p:nvSpPr>
        <p:spPr>
          <a:xfrm>
            <a:off x="6804778" y="976660"/>
            <a:ext cx="3436937" cy="523875"/>
          </a:xfrm>
          <a:prstGeom prst="horizontalScroll">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600" b="1" i="1" dirty="0">
                <a:solidFill>
                  <a:srgbClr val="FF0000"/>
                </a:solidFill>
                <a:latin typeface="Times New Roman" pitchFamily="18" charset="0"/>
                <a:cs typeface="Times New Roman" pitchFamily="18" charset="0"/>
              </a:rPr>
              <a:t>Ý </a:t>
            </a:r>
            <a:r>
              <a:rPr lang="en-US" sz="1600" b="1" i="1" dirty="0" err="1">
                <a:solidFill>
                  <a:srgbClr val="FF0000"/>
                </a:solidFill>
                <a:latin typeface="Times New Roman" pitchFamily="18" charset="0"/>
                <a:cs typeface="Times New Roman" pitchFamily="18" charset="0"/>
              </a:rPr>
              <a:t>nghĩa</a:t>
            </a:r>
            <a:endParaRPr lang="en-US" sz="1650" b="1" dirty="0">
              <a:solidFill>
                <a:prstClr val="black"/>
              </a:solidFill>
              <a:latin typeface="Times New Roman" panose="02020603050405020304" pitchFamily="18" charset="0"/>
              <a:cs typeface="Times New Roman" panose="02020603050405020304" pitchFamily="18" charset="0"/>
            </a:endParaRPr>
          </a:p>
        </p:txBody>
      </p:sp>
      <p:sp>
        <p:nvSpPr>
          <p:cNvPr id="7" name="Horizontal Scroll 6"/>
          <p:cNvSpPr/>
          <p:nvPr/>
        </p:nvSpPr>
        <p:spPr>
          <a:xfrm>
            <a:off x="963397" y="968636"/>
            <a:ext cx="3324380" cy="523875"/>
          </a:xfrm>
          <a:prstGeom prst="horizontalScroll">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650" b="1" dirty="0" err="1">
                <a:solidFill>
                  <a:prstClr val="black"/>
                </a:solidFill>
                <a:latin typeface="Times New Roman" panose="02020603050405020304" pitchFamily="18" charset="0"/>
                <a:cs typeface="Times New Roman" panose="02020603050405020304" pitchFamily="18" charset="0"/>
              </a:rPr>
              <a:t>Khổ</a:t>
            </a:r>
            <a:r>
              <a:rPr lang="en-US" sz="1650" b="1" dirty="0">
                <a:solidFill>
                  <a:prstClr val="black"/>
                </a:solidFill>
                <a:latin typeface="Times New Roman" panose="02020603050405020304" pitchFamily="18" charset="0"/>
                <a:cs typeface="Times New Roman" panose="02020603050405020304" pitchFamily="18" charset="0"/>
              </a:rPr>
              <a:t> </a:t>
            </a:r>
            <a:r>
              <a:rPr lang="en-US" sz="1650" b="1" dirty="0" err="1">
                <a:solidFill>
                  <a:prstClr val="black"/>
                </a:solidFill>
                <a:latin typeface="Times New Roman" panose="02020603050405020304" pitchFamily="18" charset="0"/>
                <a:cs typeface="Times New Roman" panose="02020603050405020304" pitchFamily="18" charset="0"/>
              </a:rPr>
              <a:t>thơ</a:t>
            </a:r>
            <a:r>
              <a:rPr lang="en-US" sz="1650" b="1" dirty="0">
                <a:solidFill>
                  <a:prstClr val="black"/>
                </a:solidFill>
                <a:latin typeface="Times New Roman" panose="02020603050405020304" pitchFamily="18" charset="0"/>
                <a:cs typeface="Times New Roman" panose="02020603050405020304" pitchFamily="18" charset="0"/>
              </a:rPr>
              <a:t> </a:t>
            </a:r>
            <a:r>
              <a:rPr lang="en-US" sz="1650" b="1" dirty="0" err="1">
                <a:solidFill>
                  <a:prstClr val="black"/>
                </a:solidFill>
                <a:latin typeface="Times New Roman" panose="02020603050405020304" pitchFamily="18" charset="0"/>
                <a:cs typeface="Times New Roman" panose="02020603050405020304" pitchFamily="18" charset="0"/>
              </a:rPr>
              <a:t>cuối</a:t>
            </a:r>
            <a:endParaRPr lang="en-US" sz="1650" b="1" dirty="0">
              <a:solidFill>
                <a:prstClr val="black"/>
              </a:solidFill>
              <a:latin typeface="Times New Roman" panose="02020603050405020304" pitchFamily="18" charset="0"/>
              <a:cs typeface="Times New Roman" panose="02020603050405020304" pitchFamily="18" charset="0"/>
            </a:endParaRPr>
          </a:p>
        </p:txBody>
      </p:sp>
      <p:sp>
        <p:nvSpPr>
          <p:cNvPr id="28" name="Rectangle 27"/>
          <p:cNvSpPr/>
          <p:nvPr/>
        </p:nvSpPr>
        <p:spPr>
          <a:xfrm>
            <a:off x="5185245" y="1530130"/>
            <a:ext cx="7041427" cy="1323439"/>
          </a:xfrm>
          <a:prstGeom prst="rect">
            <a:avLst/>
          </a:prstGeom>
          <a:solidFill>
            <a:schemeClr val="accent1">
              <a:lumMod val="40000"/>
              <a:lumOff val="60000"/>
            </a:schemeClr>
          </a:solidFill>
          <a:ln w="76200">
            <a:solidFill>
              <a:srgbClr val="FFC000"/>
            </a:solidFill>
          </a:ln>
        </p:spPr>
        <p:txBody>
          <a:bodyPr wrap="square">
            <a:spAutoFit/>
          </a:bodyPr>
          <a:lstStyle/>
          <a:p>
            <a:pPr algn="just" fontAlgn="base">
              <a:spcBef>
                <a:spcPct val="0"/>
              </a:spcBef>
              <a:spcAft>
                <a:spcPct val="0"/>
              </a:spcAft>
            </a:pPr>
            <a:r>
              <a:rPr lang="fr-FR" altLang="en-US" sz="2000" b="1" dirty="0">
                <a:solidFill>
                  <a:prstClr val="black"/>
                </a:solidFill>
                <a:latin typeface="Times New Roman" panose="02020603050405020304" pitchFamily="18" charset="0"/>
                <a:cs typeface="Times New Roman" panose="02020603050405020304" pitchFamily="18" charset="0"/>
              </a:rPr>
              <a:t>=&gt; Là </a:t>
            </a:r>
            <a:r>
              <a:rPr lang="fr-FR" altLang="en-US" sz="2000" b="1" dirty="0" err="1">
                <a:solidFill>
                  <a:prstClr val="black"/>
                </a:solidFill>
                <a:latin typeface="Times New Roman" panose="02020603050405020304" pitchFamily="18" charset="0"/>
                <a:cs typeface="Times New Roman" panose="02020603050405020304" pitchFamily="18" charset="0"/>
              </a:rPr>
              <a:t>một</a:t>
            </a:r>
            <a:r>
              <a:rPr lang="fr-FR" altLang="en-US" sz="2000" b="1" dirty="0">
                <a:solidFill>
                  <a:prstClr val="black"/>
                </a:solidFill>
                <a:latin typeface="Times New Roman" panose="02020603050405020304" pitchFamily="18" charset="0"/>
                <a:cs typeface="Times New Roman" panose="02020603050405020304" pitchFamily="18" charset="0"/>
              </a:rPr>
              <a:t> </a:t>
            </a:r>
            <a:r>
              <a:rPr lang="fr-FR" altLang="en-US" sz="2000" b="1" dirty="0" err="1">
                <a:solidFill>
                  <a:prstClr val="black"/>
                </a:solidFill>
                <a:latin typeface="Times New Roman" panose="02020603050405020304" pitchFamily="18" charset="0"/>
                <a:cs typeface="Times New Roman" panose="02020603050405020304" pitchFamily="18" charset="0"/>
              </a:rPr>
              <a:t>đêm</a:t>
            </a:r>
            <a:r>
              <a:rPr lang="fr-FR" altLang="en-US" sz="2000" b="1" dirty="0">
                <a:solidFill>
                  <a:prstClr val="black"/>
                </a:solidFill>
                <a:latin typeface="Times New Roman" panose="02020603050405020304" pitchFamily="18" charset="0"/>
                <a:cs typeface="Times New Roman" panose="02020603050405020304" pitchFamily="18" charset="0"/>
              </a:rPr>
              <a:t> </a:t>
            </a:r>
            <a:r>
              <a:rPr lang="fr-FR" altLang="en-US" sz="2000" b="1" dirty="0" err="1">
                <a:solidFill>
                  <a:prstClr val="black"/>
                </a:solidFill>
                <a:latin typeface="Times New Roman" panose="02020603050405020304" pitchFamily="18" charset="0"/>
                <a:cs typeface="Times New Roman" panose="02020603050405020304" pitchFamily="18" charset="0"/>
              </a:rPr>
              <a:t>trong</a:t>
            </a:r>
            <a:r>
              <a:rPr lang="fr-FR" altLang="en-US" sz="2000" b="1" dirty="0">
                <a:solidFill>
                  <a:prstClr val="black"/>
                </a:solidFill>
                <a:latin typeface="Times New Roman" panose="02020603050405020304" pitchFamily="18" charset="0"/>
                <a:cs typeface="Times New Roman" panose="02020603050405020304" pitchFamily="18" charset="0"/>
              </a:rPr>
              <a:t> </a:t>
            </a:r>
            <a:r>
              <a:rPr lang="fr-FR" altLang="en-US" sz="2000" b="1" dirty="0" err="1">
                <a:solidFill>
                  <a:prstClr val="black"/>
                </a:solidFill>
                <a:latin typeface="Times New Roman" panose="02020603050405020304" pitchFamily="18" charset="0"/>
                <a:cs typeface="Times New Roman" panose="02020603050405020304" pitchFamily="18" charset="0"/>
              </a:rPr>
              <a:t>vô</a:t>
            </a:r>
            <a:r>
              <a:rPr lang="fr-FR" altLang="en-US" sz="2000" b="1" dirty="0">
                <a:solidFill>
                  <a:prstClr val="black"/>
                </a:solidFill>
                <a:latin typeface="Times New Roman" panose="02020603050405020304" pitchFamily="18" charset="0"/>
                <a:cs typeface="Times New Roman" panose="02020603050405020304" pitchFamily="18" charset="0"/>
              </a:rPr>
              <a:t> </a:t>
            </a:r>
            <a:r>
              <a:rPr lang="fr-FR" altLang="en-US" sz="2000" b="1" dirty="0" err="1">
                <a:solidFill>
                  <a:prstClr val="black"/>
                </a:solidFill>
                <a:latin typeface="Times New Roman" panose="02020603050405020304" pitchFamily="18" charset="0"/>
                <a:cs typeface="Times New Roman" panose="02020603050405020304" pitchFamily="18" charset="0"/>
              </a:rPr>
              <a:t>vàn</a:t>
            </a:r>
            <a:r>
              <a:rPr lang="fr-FR" altLang="en-US" sz="2000" b="1" dirty="0">
                <a:solidFill>
                  <a:prstClr val="black"/>
                </a:solidFill>
                <a:latin typeface="Times New Roman" panose="02020603050405020304" pitchFamily="18" charset="0"/>
                <a:cs typeface="Times New Roman" panose="02020603050405020304" pitchFamily="18" charset="0"/>
              </a:rPr>
              <a:t> </a:t>
            </a:r>
            <a:r>
              <a:rPr lang="fr-FR" altLang="en-US" sz="2000" b="1" dirty="0" err="1">
                <a:solidFill>
                  <a:prstClr val="black"/>
                </a:solidFill>
                <a:latin typeface="Times New Roman" panose="02020603050405020304" pitchFamily="18" charset="0"/>
                <a:cs typeface="Times New Roman" panose="02020603050405020304" pitchFamily="18" charset="0"/>
              </a:rPr>
              <a:t>những</a:t>
            </a:r>
            <a:r>
              <a:rPr lang="fr-FR" altLang="en-US" sz="2000" b="1" dirty="0">
                <a:solidFill>
                  <a:prstClr val="black"/>
                </a:solidFill>
                <a:latin typeface="Times New Roman" panose="02020603050405020304" pitchFamily="18" charset="0"/>
                <a:cs typeface="Times New Roman" panose="02020603050405020304" pitchFamily="18" charset="0"/>
              </a:rPr>
              <a:t> </a:t>
            </a:r>
            <a:r>
              <a:rPr lang="fr-FR" altLang="en-US" sz="2000" b="1" dirty="0" err="1">
                <a:solidFill>
                  <a:prstClr val="black"/>
                </a:solidFill>
                <a:latin typeface="Times New Roman" panose="02020603050405020304" pitchFamily="18" charset="0"/>
                <a:cs typeface="Times New Roman" panose="02020603050405020304" pitchFamily="18" charset="0"/>
              </a:rPr>
              <a:t>đêm</a:t>
            </a:r>
            <a:r>
              <a:rPr lang="fr-FR" altLang="en-US" sz="2000" b="1" dirty="0">
                <a:solidFill>
                  <a:prstClr val="black"/>
                </a:solidFill>
                <a:latin typeface="Times New Roman" panose="02020603050405020304" pitchFamily="18" charset="0"/>
                <a:cs typeface="Times New Roman" panose="02020603050405020304" pitchFamily="18" charset="0"/>
              </a:rPr>
              <a:t> </a:t>
            </a:r>
            <a:r>
              <a:rPr lang="fr-FR" altLang="en-US" sz="2000" b="1" dirty="0" err="1">
                <a:solidFill>
                  <a:prstClr val="black"/>
                </a:solidFill>
                <a:latin typeface="Times New Roman" panose="02020603050405020304" pitchFamily="18" charset="0"/>
                <a:cs typeface="Times New Roman" panose="02020603050405020304" pitchFamily="18" charset="0"/>
              </a:rPr>
              <a:t>không</a:t>
            </a:r>
            <a:r>
              <a:rPr lang="fr-FR" altLang="en-US" sz="2000" b="1" dirty="0">
                <a:solidFill>
                  <a:prstClr val="black"/>
                </a:solidFill>
                <a:latin typeface="Times New Roman" panose="02020603050405020304" pitchFamily="18" charset="0"/>
                <a:cs typeface="Times New Roman" panose="02020603050405020304" pitchFamily="18" charset="0"/>
              </a:rPr>
              <a:t> </a:t>
            </a:r>
            <a:r>
              <a:rPr lang="fr-FR" altLang="en-US" sz="2000" b="1" dirty="0" err="1">
                <a:solidFill>
                  <a:prstClr val="black"/>
                </a:solidFill>
                <a:latin typeface="Times New Roman" panose="02020603050405020304" pitchFamily="18" charset="0"/>
                <a:cs typeface="Times New Roman" panose="02020603050405020304" pitchFamily="18" charset="0"/>
              </a:rPr>
              <a:t>ngủ</a:t>
            </a:r>
            <a:r>
              <a:rPr lang="fr-FR" altLang="en-US" sz="2000" b="1" dirty="0">
                <a:solidFill>
                  <a:prstClr val="black"/>
                </a:solidFill>
                <a:latin typeface="Times New Roman" panose="02020603050405020304" pitchFamily="18" charset="0"/>
                <a:cs typeface="Times New Roman" panose="02020603050405020304" pitchFamily="18" charset="0"/>
              </a:rPr>
              <a:t> </a:t>
            </a:r>
            <a:r>
              <a:rPr lang="fr-FR" altLang="en-US" sz="2000" b="1" dirty="0" err="1">
                <a:solidFill>
                  <a:prstClr val="black"/>
                </a:solidFill>
                <a:latin typeface="Times New Roman" panose="02020603050405020304" pitchFamily="18" charset="0"/>
                <a:cs typeface="Times New Roman" panose="02020603050405020304" pitchFamily="18" charset="0"/>
              </a:rPr>
              <a:t>của</a:t>
            </a:r>
            <a:r>
              <a:rPr lang="fr-FR" altLang="en-US" sz="2000" b="1" dirty="0">
                <a:solidFill>
                  <a:prstClr val="black"/>
                </a:solidFill>
                <a:latin typeface="Times New Roman" panose="02020603050405020304" pitchFamily="18" charset="0"/>
                <a:cs typeface="Times New Roman" panose="02020603050405020304" pitchFamily="18" charset="0"/>
              </a:rPr>
              <a:t> </a:t>
            </a:r>
            <a:r>
              <a:rPr lang="fr-FR" altLang="en-US" sz="2000" b="1" dirty="0" err="1">
                <a:solidFill>
                  <a:prstClr val="black"/>
                </a:solidFill>
                <a:latin typeface="Times New Roman" panose="02020603050405020304" pitchFamily="18" charset="0"/>
                <a:cs typeface="Times New Roman" panose="02020603050405020304" pitchFamily="18" charset="0"/>
              </a:rPr>
              <a:t>Bác</a:t>
            </a:r>
            <a:r>
              <a:rPr lang="fr-FR" altLang="en-US" sz="2000" b="1" dirty="0">
                <a:solidFill>
                  <a:prstClr val="black"/>
                </a:solidFill>
                <a:latin typeface="Times New Roman" panose="02020603050405020304" pitchFamily="18" charset="0"/>
                <a:cs typeface="Times New Roman" panose="02020603050405020304" pitchFamily="18" charset="0"/>
              </a:rPr>
              <a:t>. </a:t>
            </a:r>
            <a:r>
              <a:rPr lang="fr-FR" altLang="en-US" sz="2000" b="1" dirty="0" err="1">
                <a:solidFill>
                  <a:prstClr val="black"/>
                </a:solidFill>
                <a:latin typeface="Times New Roman" panose="02020603050405020304" pitchFamily="18" charset="0"/>
                <a:cs typeface="Times New Roman" panose="02020603050405020304" pitchFamily="18" charset="0"/>
              </a:rPr>
              <a:t>Bác</a:t>
            </a:r>
            <a:r>
              <a:rPr lang="fr-FR" altLang="en-US" sz="2000" b="1" dirty="0">
                <a:solidFill>
                  <a:prstClr val="black"/>
                </a:solidFill>
                <a:latin typeface="Times New Roman" panose="02020603050405020304" pitchFamily="18" charset="0"/>
                <a:cs typeface="Times New Roman" panose="02020603050405020304" pitchFamily="18" charset="0"/>
              </a:rPr>
              <a:t> </a:t>
            </a:r>
            <a:r>
              <a:rPr lang="fr-FR" altLang="en-US" sz="2000" b="1" dirty="0" err="1">
                <a:solidFill>
                  <a:prstClr val="black"/>
                </a:solidFill>
                <a:latin typeface="Times New Roman" panose="02020603050405020304" pitchFamily="18" charset="0"/>
                <a:cs typeface="Times New Roman" panose="02020603050405020304" pitchFamily="18" charset="0"/>
              </a:rPr>
              <a:t>không</a:t>
            </a:r>
            <a:r>
              <a:rPr lang="fr-FR" altLang="en-US" sz="2000" b="1" dirty="0">
                <a:solidFill>
                  <a:prstClr val="black"/>
                </a:solidFill>
                <a:latin typeface="Times New Roman" panose="02020603050405020304" pitchFamily="18" charset="0"/>
                <a:cs typeface="Times New Roman" panose="02020603050405020304" pitchFamily="18" charset="0"/>
              </a:rPr>
              <a:t> </a:t>
            </a:r>
            <a:r>
              <a:rPr lang="fr-FR" altLang="en-US" sz="2000" b="1" dirty="0" err="1">
                <a:solidFill>
                  <a:prstClr val="black"/>
                </a:solidFill>
                <a:latin typeface="Times New Roman" panose="02020603050405020304" pitchFamily="18" charset="0"/>
                <a:cs typeface="Times New Roman" panose="02020603050405020304" pitchFamily="18" charset="0"/>
              </a:rPr>
              <a:t>ngủ</a:t>
            </a:r>
            <a:r>
              <a:rPr lang="fr-FR" altLang="en-US" sz="2000" b="1" dirty="0">
                <a:solidFill>
                  <a:prstClr val="black"/>
                </a:solidFill>
                <a:latin typeface="Times New Roman" panose="02020603050405020304" pitchFamily="18" charset="0"/>
                <a:cs typeface="Times New Roman" panose="02020603050405020304" pitchFamily="18" charset="0"/>
              </a:rPr>
              <a:t> </a:t>
            </a:r>
            <a:r>
              <a:rPr lang="fr-FR" altLang="en-US" sz="2000" b="1" dirty="0" err="1">
                <a:solidFill>
                  <a:prstClr val="black"/>
                </a:solidFill>
                <a:latin typeface="Times New Roman" panose="02020603050405020304" pitchFamily="18" charset="0"/>
                <a:cs typeface="Times New Roman" panose="02020603050405020304" pitchFamily="18" charset="0"/>
              </a:rPr>
              <a:t>được</a:t>
            </a:r>
            <a:r>
              <a:rPr lang="fr-FR" altLang="en-US" sz="2000" b="1" dirty="0">
                <a:solidFill>
                  <a:prstClr val="black"/>
                </a:solidFill>
                <a:latin typeface="Times New Roman" panose="02020603050405020304" pitchFamily="18" charset="0"/>
                <a:cs typeface="Times New Roman" panose="02020603050405020304" pitchFamily="18" charset="0"/>
              </a:rPr>
              <a:t> </a:t>
            </a:r>
            <a:r>
              <a:rPr lang="fr-FR" altLang="en-US" sz="2000" b="1" dirty="0" err="1">
                <a:solidFill>
                  <a:prstClr val="black"/>
                </a:solidFill>
                <a:latin typeface="Times New Roman" panose="02020603050405020304" pitchFamily="18" charset="0"/>
                <a:cs typeface="Times New Roman" panose="02020603050405020304" pitchFamily="18" charset="0"/>
              </a:rPr>
              <a:t>vì</a:t>
            </a:r>
            <a:r>
              <a:rPr lang="fr-FR" altLang="en-US" sz="2000" b="1" dirty="0">
                <a:solidFill>
                  <a:prstClr val="black"/>
                </a:solidFill>
                <a:latin typeface="Times New Roman" panose="02020603050405020304" pitchFamily="18" charset="0"/>
                <a:cs typeface="Times New Roman" panose="02020603050405020304" pitchFamily="18" charset="0"/>
              </a:rPr>
              <a:t> </a:t>
            </a:r>
            <a:r>
              <a:rPr lang="fr-FR" altLang="en-US" sz="2000" b="1" dirty="0" err="1">
                <a:solidFill>
                  <a:prstClr val="black"/>
                </a:solidFill>
                <a:latin typeface="Times New Roman" panose="02020603050405020304" pitchFamily="18" charset="0"/>
                <a:cs typeface="Times New Roman" panose="02020603050405020304" pitchFamily="18" charset="0"/>
              </a:rPr>
              <a:t>lo</a:t>
            </a:r>
            <a:r>
              <a:rPr lang="fr-FR" altLang="en-US" sz="2000" b="1" dirty="0">
                <a:solidFill>
                  <a:prstClr val="black"/>
                </a:solidFill>
                <a:latin typeface="Times New Roman" panose="02020603050405020304" pitchFamily="18" charset="0"/>
                <a:cs typeface="Times New Roman" panose="02020603050405020304" pitchFamily="18" charset="0"/>
              </a:rPr>
              <a:t> </a:t>
            </a:r>
            <a:r>
              <a:rPr lang="fr-FR" altLang="en-US" sz="2000" b="1" dirty="0" err="1">
                <a:solidFill>
                  <a:prstClr val="black"/>
                </a:solidFill>
                <a:latin typeface="Times New Roman" panose="02020603050405020304" pitchFamily="18" charset="0"/>
                <a:cs typeface="Times New Roman" panose="02020603050405020304" pitchFamily="18" charset="0"/>
              </a:rPr>
              <a:t>việc</a:t>
            </a:r>
            <a:r>
              <a:rPr lang="fr-FR" altLang="en-US" sz="2000" b="1" dirty="0">
                <a:solidFill>
                  <a:prstClr val="black"/>
                </a:solidFill>
                <a:latin typeface="Times New Roman" panose="02020603050405020304" pitchFamily="18" charset="0"/>
                <a:cs typeface="Times New Roman" panose="02020603050405020304" pitchFamily="18" charset="0"/>
              </a:rPr>
              <a:t> </a:t>
            </a:r>
            <a:r>
              <a:rPr lang="fr-FR" altLang="en-US" sz="2000" b="1" dirty="0" err="1">
                <a:solidFill>
                  <a:prstClr val="black"/>
                </a:solidFill>
                <a:latin typeface="Times New Roman" panose="02020603050405020304" pitchFamily="18" charset="0"/>
                <a:cs typeface="Times New Roman" panose="02020603050405020304" pitchFamily="18" charset="0"/>
              </a:rPr>
              <a:t>nước</a:t>
            </a:r>
            <a:r>
              <a:rPr lang="fr-FR" altLang="en-US" sz="2000" b="1" dirty="0">
                <a:solidFill>
                  <a:prstClr val="black"/>
                </a:solidFill>
                <a:latin typeface="Times New Roman" panose="02020603050405020304" pitchFamily="18" charset="0"/>
                <a:cs typeface="Times New Roman" panose="02020603050405020304" pitchFamily="18" charset="0"/>
              </a:rPr>
              <a:t>, </a:t>
            </a:r>
            <a:r>
              <a:rPr lang="fr-FR" altLang="en-US" sz="2000" b="1" dirty="0" err="1">
                <a:solidFill>
                  <a:prstClr val="black"/>
                </a:solidFill>
                <a:latin typeface="Times New Roman" panose="02020603050405020304" pitchFamily="18" charset="0"/>
                <a:cs typeface="Times New Roman" panose="02020603050405020304" pitchFamily="18" charset="0"/>
              </a:rPr>
              <a:t>thương</a:t>
            </a:r>
            <a:r>
              <a:rPr lang="fr-FR" altLang="en-US" sz="2000" b="1" dirty="0">
                <a:solidFill>
                  <a:prstClr val="black"/>
                </a:solidFill>
                <a:latin typeface="Times New Roman" panose="02020603050405020304" pitchFamily="18" charset="0"/>
                <a:cs typeface="Times New Roman" panose="02020603050405020304" pitchFamily="18" charset="0"/>
              </a:rPr>
              <a:t> </a:t>
            </a:r>
            <a:r>
              <a:rPr lang="fr-FR" altLang="en-US" sz="2000" b="1" dirty="0" err="1">
                <a:solidFill>
                  <a:prstClr val="black"/>
                </a:solidFill>
                <a:latin typeface="Times New Roman" panose="02020603050405020304" pitchFamily="18" charset="0"/>
                <a:cs typeface="Times New Roman" panose="02020603050405020304" pitchFamily="18" charset="0"/>
              </a:rPr>
              <a:t>bộ</a:t>
            </a:r>
            <a:r>
              <a:rPr lang="fr-FR" altLang="en-US" sz="2000" b="1" dirty="0">
                <a:solidFill>
                  <a:prstClr val="black"/>
                </a:solidFill>
                <a:latin typeface="Times New Roman" panose="02020603050405020304" pitchFamily="18" charset="0"/>
                <a:cs typeface="Times New Roman" panose="02020603050405020304" pitchFamily="18" charset="0"/>
              </a:rPr>
              <a:t> </a:t>
            </a:r>
            <a:r>
              <a:rPr lang="fr-FR" altLang="en-US" sz="2000" b="1" dirty="0" err="1">
                <a:solidFill>
                  <a:prstClr val="black"/>
                </a:solidFill>
                <a:latin typeface="Times New Roman" panose="02020603050405020304" pitchFamily="18" charset="0"/>
                <a:cs typeface="Times New Roman" panose="02020603050405020304" pitchFamily="18" charset="0"/>
              </a:rPr>
              <a:t>đội</a:t>
            </a:r>
            <a:r>
              <a:rPr lang="fr-FR" altLang="en-US" sz="2000" b="1" dirty="0">
                <a:solidFill>
                  <a:prstClr val="black"/>
                </a:solidFill>
                <a:latin typeface="Times New Roman" panose="02020603050405020304" pitchFamily="18" charset="0"/>
                <a:cs typeface="Times New Roman" panose="02020603050405020304" pitchFamily="18" charset="0"/>
              </a:rPr>
              <a:t>, </a:t>
            </a:r>
            <a:r>
              <a:rPr lang="fr-FR" altLang="en-US" sz="2000" b="1" dirty="0" err="1">
                <a:solidFill>
                  <a:prstClr val="black"/>
                </a:solidFill>
                <a:latin typeface="Times New Roman" panose="02020603050405020304" pitchFamily="18" charset="0"/>
                <a:cs typeface="Times New Roman" panose="02020603050405020304" pitchFamily="18" charset="0"/>
              </a:rPr>
              <a:t>dân</a:t>
            </a:r>
            <a:r>
              <a:rPr lang="fr-FR" altLang="en-US" sz="2000" b="1" dirty="0">
                <a:solidFill>
                  <a:prstClr val="black"/>
                </a:solidFill>
                <a:latin typeface="Times New Roman" panose="02020603050405020304" pitchFamily="18" charset="0"/>
                <a:cs typeface="Times New Roman" panose="02020603050405020304" pitchFamily="18" charset="0"/>
              </a:rPr>
              <a:t> </a:t>
            </a:r>
            <a:r>
              <a:rPr lang="fr-FR" altLang="en-US" sz="2000" b="1" dirty="0" err="1">
                <a:solidFill>
                  <a:prstClr val="black"/>
                </a:solidFill>
                <a:latin typeface="Times New Roman" panose="02020603050405020304" pitchFamily="18" charset="0"/>
                <a:cs typeface="Times New Roman" panose="02020603050405020304" pitchFamily="18" charset="0"/>
              </a:rPr>
              <a:t>công</a:t>
            </a:r>
            <a:r>
              <a:rPr lang="fr-FR" altLang="en-US" sz="2000" b="1" dirty="0">
                <a:solidFill>
                  <a:prstClr val="black"/>
                </a:solidFill>
                <a:latin typeface="Times New Roman" panose="02020603050405020304" pitchFamily="18" charset="0"/>
                <a:cs typeface="Times New Roman" panose="02020603050405020304" pitchFamily="18" charset="0"/>
              </a:rPr>
              <a:t>. </a:t>
            </a:r>
            <a:r>
              <a:rPr lang="fr-FR" altLang="en-US" sz="2000" b="1" dirty="0" err="1">
                <a:solidFill>
                  <a:prstClr val="black"/>
                </a:solidFill>
                <a:latin typeface="Times New Roman" panose="02020603050405020304" pitchFamily="18" charset="0"/>
                <a:cs typeface="Times New Roman" panose="02020603050405020304" pitchFamily="18" charset="0"/>
              </a:rPr>
              <a:t>Việc</a:t>
            </a:r>
            <a:r>
              <a:rPr lang="fr-FR" altLang="en-US" sz="2000" b="1" dirty="0">
                <a:solidFill>
                  <a:prstClr val="black"/>
                </a:solidFill>
                <a:latin typeface="Times New Roman" panose="02020603050405020304" pitchFamily="18" charset="0"/>
                <a:cs typeface="Times New Roman" panose="02020603050405020304" pitchFamily="18" charset="0"/>
              </a:rPr>
              <a:t> </a:t>
            </a:r>
            <a:r>
              <a:rPr lang="fr-FR" altLang="en-US" sz="2000" b="1" dirty="0" err="1">
                <a:solidFill>
                  <a:prstClr val="black"/>
                </a:solidFill>
                <a:latin typeface="Times New Roman" panose="02020603050405020304" pitchFamily="18" charset="0"/>
                <a:cs typeface="Times New Roman" panose="02020603050405020304" pitchFamily="18" charset="0"/>
              </a:rPr>
              <a:t>Bác</a:t>
            </a:r>
            <a:r>
              <a:rPr lang="fr-FR" altLang="en-US" sz="2000" b="1" dirty="0">
                <a:solidFill>
                  <a:prstClr val="black"/>
                </a:solidFill>
                <a:latin typeface="Times New Roman" panose="02020603050405020304" pitchFamily="18" charset="0"/>
                <a:cs typeface="Times New Roman" panose="02020603050405020304" pitchFamily="18" charset="0"/>
              </a:rPr>
              <a:t> </a:t>
            </a:r>
            <a:r>
              <a:rPr lang="fr-FR" altLang="en-US" sz="2000" b="1" dirty="0" err="1">
                <a:solidFill>
                  <a:prstClr val="black"/>
                </a:solidFill>
                <a:latin typeface="Times New Roman" panose="02020603050405020304" pitchFamily="18" charset="0"/>
                <a:cs typeface="Times New Roman" panose="02020603050405020304" pitchFamily="18" charset="0"/>
              </a:rPr>
              <a:t>không</a:t>
            </a:r>
            <a:r>
              <a:rPr lang="fr-FR" altLang="en-US" sz="2000" b="1" dirty="0">
                <a:solidFill>
                  <a:prstClr val="black"/>
                </a:solidFill>
                <a:latin typeface="Times New Roman" panose="02020603050405020304" pitchFamily="18" charset="0"/>
                <a:cs typeface="Times New Roman" panose="02020603050405020304" pitchFamily="18" charset="0"/>
              </a:rPr>
              <a:t> </a:t>
            </a:r>
            <a:r>
              <a:rPr lang="fr-FR" altLang="en-US" sz="2000" b="1" dirty="0" err="1">
                <a:solidFill>
                  <a:prstClr val="black"/>
                </a:solidFill>
                <a:latin typeface="Times New Roman" panose="02020603050405020304" pitchFamily="18" charset="0"/>
                <a:cs typeface="Times New Roman" panose="02020603050405020304" pitchFamily="18" charset="0"/>
              </a:rPr>
              <a:t>ngủ</a:t>
            </a:r>
            <a:r>
              <a:rPr lang="fr-FR" altLang="en-US" sz="2000" b="1" dirty="0">
                <a:solidFill>
                  <a:prstClr val="black"/>
                </a:solidFill>
                <a:latin typeface="Times New Roman" panose="02020603050405020304" pitchFamily="18" charset="0"/>
                <a:cs typeface="Times New Roman" panose="02020603050405020304" pitchFamily="18" charset="0"/>
              </a:rPr>
              <a:t> là </a:t>
            </a:r>
            <a:r>
              <a:rPr lang="fr-FR" altLang="en-US" sz="2000" b="1" dirty="0" err="1">
                <a:solidFill>
                  <a:prstClr val="black"/>
                </a:solidFill>
                <a:latin typeface="Times New Roman" panose="02020603050405020304" pitchFamily="18" charset="0"/>
                <a:cs typeface="Times New Roman" panose="02020603050405020304" pitchFamily="18" charset="0"/>
              </a:rPr>
              <a:t>điều</a:t>
            </a:r>
            <a:r>
              <a:rPr lang="fr-FR" altLang="en-US" sz="2000" b="1" dirty="0">
                <a:solidFill>
                  <a:prstClr val="black"/>
                </a:solidFill>
                <a:latin typeface="Times New Roman" panose="02020603050405020304" pitchFamily="18" charset="0"/>
                <a:cs typeface="Times New Roman" panose="02020603050405020304" pitchFamily="18" charset="0"/>
              </a:rPr>
              <a:t> </a:t>
            </a:r>
            <a:r>
              <a:rPr lang="fr-FR" altLang="en-US" sz="2000" b="1" dirty="0" err="1">
                <a:solidFill>
                  <a:prstClr val="black"/>
                </a:solidFill>
                <a:latin typeface="Times New Roman" panose="02020603050405020304" pitchFamily="18" charset="0"/>
                <a:cs typeface="Times New Roman" panose="02020603050405020304" pitchFamily="18" charset="0"/>
              </a:rPr>
              <a:t>bình</a:t>
            </a:r>
            <a:r>
              <a:rPr lang="fr-FR" altLang="en-US" sz="2000" b="1" dirty="0">
                <a:solidFill>
                  <a:prstClr val="black"/>
                </a:solidFill>
                <a:latin typeface="Times New Roman" panose="02020603050405020304" pitchFamily="18" charset="0"/>
                <a:cs typeface="Times New Roman" panose="02020603050405020304" pitchFamily="18" charset="0"/>
              </a:rPr>
              <a:t> </a:t>
            </a:r>
            <a:r>
              <a:rPr lang="fr-FR" altLang="en-US" sz="2000" b="1" dirty="0" err="1">
                <a:solidFill>
                  <a:prstClr val="black"/>
                </a:solidFill>
                <a:latin typeface="Times New Roman" panose="02020603050405020304" pitchFamily="18" charset="0"/>
                <a:cs typeface="Times New Roman" panose="02020603050405020304" pitchFamily="18" charset="0"/>
              </a:rPr>
              <a:t>thường</a:t>
            </a:r>
            <a:r>
              <a:rPr lang="fr-FR" altLang="en-US" sz="2000" b="1" dirty="0">
                <a:solidFill>
                  <a:prstClr val="black"/>
                </a:solidFill>
                <a:latin typeface="Times New Roman" panose="02020603050405020304" pitchFamily="18" charset="0"/>
                <a:cs typeface="Times New Roman" panose="02020603050405020304" pitchFamily="18" charset="0"/>
              </a:rPr>
              <a:t>, là </a:t>
            </a:r>
            <a:r>
              <a:rPr lang="fr-FR" altLang="en-US" sz="2000" b="1" dirty="0" err="1">
                <a:solidFill>
                  <a:prstClr val="black"/>
                </a:solidFill>
                <a:latin typeface="Times New Roman" panose="02020603050405020304" pitchFamily="18" charset="0"/>
                <a:cs typeface="Times New Roman" panose="02020603050405020304" pitchFamily="18" charset="0"/>
              </a:rPr>
              <a:t>lẽ</a:t>
            </a:r>
            <a:r>
              <a:rPr lang="fr-FR" altLang="en-US" sz="2000" b="1" dirty="0">
                <a:solidFill>
                  <a:prstClr val="black"/>
                </a:solidFill>
                <a:latin typeface="Times New Roman" panose="02020603050405020304" pitchFamily="18" charset="0"/>
                <a:cs typeface="Times New Roman" panose="02020603050405020304" pitchFamily="18" charset="0"/>
              </a:rPr>
              <a:t> </a:t>
            </a:r>
            <a:r>
              <a:rPr lang="fr-FR" altLang="en-US" sz="2000" b="1" dirty="0" err="1">
                <a:solidFill>
                  <a:prstClr val="black"/>
                </a:solidFill>
                <a:latin typeface="Times New Roman" panose="02020603050405020304" pitchFamily="18" charset="0"/>
                <a:cs typeface="Times New Roman" panose="02020603050405020304" pitchFamily="18" charset="0"/>
              </a:rPr>
              <a:t>tự</a:t>
            </a:r>
            <a:r>
              <a:rPr lang="fr-FR" altLang="en-US" sz="2000" b="1" dirty="0">
                <a:solidFill>
                  <a:prstClr val="black"/>
                </a:solidFill>
                <a:latin typeface="Times New Roman" panose="02020603050405020304" pitchFamily="18" charset="0"/>
                <a:cs typeface="Times New Roman" panose="02020603050405020304" pitchFamily="18" charset="0"/>
              </a:rPr>
              <a:t> </a:t>
            </a:r>
            <a:r>
              <a:rPr lang="fr-FR" altLang="en-US" sz="2000" b="1" dirty="0" err="1">
                <a:solidFill>
                  <a:prstClr val="black"/>
                </a:solidFill>
                <a:latin typeface="Times New Roman" panose="02020603050405020304" pitchFamily="18" charset="0"/>
                <a:cs typeface="Times New Roman" panose="02020603050405020304" pitchFamily="18" charset="0"/>
              </a:rPr>
              <a:t>nhiên</a:t>
            </a:r>
            <a:r>
              <a:rPr lang="fr-FR" altLang="en-US" sz="2000" b="1" dirty="0">
                <a:solidFill>
                  <a:prstClr val="black"/>
                </a:solidFill>
                <a:latin typeface="Times New Roman" panose="02020603050405020304" pitchFamily="18" charset="0"/>
                <a:cs typeface="Times New Roman" panose="02020603050405020304" pitchFamily="18" charset="0"/>
              </a:rPr>
              <a:t>, </a:t>
            </a:r>
            <a:r>
              <a:rPr lang="fr-FR" altLang="en-US" sz="2000" b="1" dirty="0" err="1">
                <a:solidFill>
                  <a:prstClr val="black"/>
                </a:solidFill>
                <a:latin typeface="Times New Roman" panose="02020603050405020304" pitchFamily="18" charset="0"/>
                <a:cs typeface="Times New Roman" panose="02020603050405020304" pitchFamily="18" charset="0"/>
              </a:rPr>
              <a:t>vì</a:t>
            </a:r>
            <a:r>
              <a:rPr lang="fr-FR" altLang="en-US" sz="2000" b="1" dirty="0">
                <a:solidFill>
                  <a:prstClr val="black"/>
                </a:solidFill>
                <a:latin typeface="Times New Roman" panose="02020603050405020304" pitchFamily="18" charset="0"/>
                <a:cs typeface="Times New Roman" panose="02020603050405020304" pitchFamily="18" charset="0"/>
              </a:rPr>
              <a:t> </a:t>
            </a:r>
            <a:r>
              <a:rPr lang="fr-FR" altLang="en-US" sz="2000" b="1" dirty="0" err="1">
                <a:solidFill>
                  <a:prstClr val="black"/>
                </a:solidFill>
                <a:latin typeface="Times New Roman" panose="02020603050405020304" pitchFamily="18" charset="0"/>
                <a:cs typeface="Times New Roman" panose="02020603050405020304" pitchFamily="18" charset="0"/>
              </a:rPr>
              <a:t>cả</a:t>
            </a:r>
            <a:r>
              <a:rPr lang="fr-FR" altLang="en-US" sz="2000" b="1" dirty="0">
                <a:solidFill>
                  <a:prstClr val="black"/>
                </a:solidFill>
                <a:latin typeface="Times New Roman" panose="02020603050405020304" pitchFamily="18" charset="0"/>
                <a:cs typeface="Times New Roman" panose="02020603050405020304" pitchFamily="18" charset="0"/>
              </a:rPr>
              <a:t> </a:t>
            </a:r>
            <a:r>
              <a:rPr lang="fr-FR" altLang="en-US" sz="2000" b="1" dirty="0" err="1">
                <a:solidFill>
                  <a:prstClr val="black"/>
                </a:solidFill>
                <a:latin typeface="Times New Roman" panose="02020603050405020304" pitchFamily="18" charset="0"/>
                <a:cs typeface="Times New Roman" panose="02020603050405020304" pitchFamily="18" charset="0"/>
              </a:rPr>
              <a:t>cuộc</a:t>
            </a:r>
            <a:r>
              <a:rPr lang="fr-FR" altLang="en-US" sz="2000" b="1" dirty="0">
                <a:solidFill>
                  <a:prstClr val="black"/>
                </a:solidFill>
                <a:latin typeface="Times New Roman" panose="02020603050405020304" pitchFamily="18" charset="0"/>
                <a:cs typeface="Times New Roman" panose="02020603050405020304" pitchFamily="18" charset="0"/>
              </a:rPr>
              <a:t> </a:t>
            </a:r>
            <a:r>
              <a:rPr lang="fr-FR" altLang="en-US" sz="2000" b="1" dirty="0" err="1">
                <a:solidFill>
                  <a:prstClr val="black"/>
                </a:solidFill>
                <a:latin typeface="Times New Roman" panose="02020603050405020304" pitchFamily="18" charset="0"/>
                <a:cs typeface="Times New Roman" panose="02020603050405020304" pitchFamily="18" charset="0"/>
              </a:rPr>
              <a:t>đời</a:t>
            </a:r>
            <a:r>
              <a:rPr lang="fr-FR" altLang="en-US" sz="2000" b="1" dirty="0">
                <a:solidFill>
                  <a:prstClr val="black"/>
                </a:solidFill>
                <a:latin typeface="Times New Roman" panose="02020603050405020304" pitchFamily="18" charset="0"/>
                <a:cs typeface="Times New Roman" panose="02020603050405020304" pitchFamily="18" charset="0"/>
              </a:rPr>
              <a:t> </a:t>
            </a:r>
            <a:r>
              <a:rPr lang="fr-FR" altLang="en-US" sz="2000" b="1" dirty="0" err="1">
                <a:solidFill>
                  <a:prstClr val="black"/>
                </a:solidFill>
                <a:latin typeface="Times New Roman" panose="02020603050405020304" pitchFamily="18" charset="0"/>
                <a:cs typeface="Times New Roman" panose="02020603050405020304" pitchFamily="18" charset="0"/>
              </a:rPr>
              <a:t>Người</a:t>
            </a:r>
            <a:r>
              <a:rPr lang="fr-FR" altLang="en-US" sz="2000" b="1" dirty="0">
                <a:solidFill>
                  <a:prstClr val="black"/>
                </a:solidFill>
                <a:latin typeface="Times New Roman" panose="02020603050405020304" pitchFamily="18" charset="0"/>
                <a:cs typeface="Times New Roman" panose="02020603050405020304" pitchFamily="18" charset="0"/>
              </a:rPr>
              <a:t> </a:t>
            </a:r>
            <a:r>
              <a:rPr lang="fr-FR" altLang="en-US" sz="2000" b="1" dirty="0" err="1">
                <a:solidFill>
                  <a:prstClr val="black"/>
                </a:solidFill>
                <a:latin typeface="Times New Roman" panose="02020603050405020304" pitchFamily="18" charset="0"/>
                <a:cs typeface="Times New Roman" panose="02020603050405020304" pitchFamily="18" charset="0"/>
              </a:rPr>
              <a:t>dành</a:t>
            </a:r>
            <a:r>
              <a:rPr lang="fr-FR" altLang="en-US" sz="2000" b="1" dirty="0">
                <a:solidFill>
                  <a:prstClr val="black"/>
                </a:solidFill>
                <a:latin typeface="Times New Roman" panose="02020603050405020304" pitchFamily="18" charset="0"/>
                <a:cs typeface="Times New Roman" panose="02020603050405020304" pitchFamily="18" charset="0"/>
              </a:rPr>
              <a:t> </a:t>
            </a:r>
            <a:r>
              <a:rPr lang="fr-FR" altLang="en-US" sz="2000" b="1" dirty="0" err="1">
                <a:solidFill>
                  <a:prstClr val="black"/>
                </a:solidFill>
                <a:latin typeface="Times New Roman" panose="02020603050405020304" pitchFamily="18" charset="0"/>
                <a:cs typeface="Times New Roman" panose="02020603050405020304" pitchFamily="18" charset="0"/>
              </a:rPr>
              <a:t>trọn</a:t>
            </a:r>
            <a:r>
              <a:rPr lang="fr-FR" altLang="en-US" sz="2000" b="1" dirty="0">
                <a:solidFill>
                  <a:prstClr val="black"/>
                </a:solidFill>
                <a:latin typeface="Times New Roman" panose="02020603050405020304" pitchFamily="18" charset="0"/>
                <a:cs typeface="Times New Roman" panose="02020603050405020304" pitchFamily="18" charset="0"/>
              </a:rPr>
              <a:t> </a:t>
            </a:r>
            <a:r>
              <a:rPr lang="fr-FR" altLang="en-US" sz="2000" b="1" dirty="0" err="1">
                <a:solidFill>
                  <a:prstClr val="black"/>
                </a:solidFill>
                <a:latin typeface="Times New Roman" panose="02020603050405020304" pitchFamily="18" charset="0"/>
                <a:cs typeface="Times New Roman" panose="02020603050405020304" pitchFamily="18" charset="0"/>
              </a:rPr>
              <a:t>cho</a:t>
            </a:r>
            <a:r>
              <a:rPr lang="fr-FR" altLang="en-US" sz="2000" b="1" dirty="0">
                <a:solidFill>
                  <a:prstClr val="black"/>
                </a:solidFill>
                <a:latin typeface="Times New Roman" panose="02020603050405020304" pitchFamily="18" charset="0"/>
                <a:cs typeface="Times New Roman" panose="02020603050405020304" pitchFamily="18" charset="0"/>
              </a:rPr>
              <a:t> </a:t>
            </a:r>
            <a:r>
              <a:rPr lang="fr-FR" altLang="en-US" sz="2000" b="1" dirty="0" err="1">
                <a:solidFill>
                  <a:prstClr val="black"/>
                </a:solidFill>
                <a:latin typeface="Times New Roman" panose="02020603050405020304" pitchFamily="18" charset="0"/>
                <a:cs typeface="Times New Roman" panose="02020603050405020304" pitchFamily="18" charset="0"/>
              </a:rPr>
              <a:t>dân</a:t>
            </a:r>
            <a:r>
              <a:rPr lang="fr-FR" altLang="en-US" sz="2000" b="1" dirty="0">
                <a:solidFill>
                  <a:prstClr val="black"/>
                </a:solidFill>
                <a:latin typeface="Times New Roman" panose="02020603050405020304" pitchFamily="18" charset="0"/>
                <a:cs typeface="Times New Roman" panose="02020603050405020304" pitchFamily="18" charset="0"/>
              </a:rPr>
              <a:t>, </a:t>
            </a:r>
            <a:r>
              <a:rPr lang="fr-FR" altLang="en-US" sz="2000" b="1" dirty="0" err="1">
                <a:solidFill>
                  <a:prstClr val="black"/>
                </a:solidFill>
                <a:latin typeface="Times New Roman" panose="02020603050405020304" pitchFamily="18" charset="0"/>
                <a:cs typeface="Times New Roman" panose="02020603050405020304" pitchFamily="18" charset="0"/>
              </a:rPr>
              <a:t>cho</a:t>
            </a:r>
            <a:r>
              <a:rPr lang="fr-FR" altLang="en-US" sz="2000" b="1" dirty="0">
                <a:solidFill>
                  <a:prstClr val="black"/>
                </a:solidFill>
                <a:latin typeface="Times New Roman" panose="02020603050405020304" pitchFamily="18" charset="0"/>
                <a:cs typeface="Times New Roman" panose="02020603050405020304" pitchFamily="18" charset="0"/>
              </a:rPr>
              <a:t> </a:t>
            </a:r>
            <a:r>
              <a:rPr lang="fr-FR" altLang="en-US" sz="2000" b="1" dirty="0" err="1">
                <a:solidFill>
                  <a:prstClr val="black"/>
                </a:solidFill>
                <a:latin typeface="Times New Roman" panose="02020603050405020304" pitchFamily="18" charset="0"/>
                <a:cs typeface="Times New Roman" panose="02020603050405020304" pitchFamily="18" charset="0"/>
              </a:rPr>
              <a:t>nước</a:t>
            </a:r>
            <a:r>
              <a:rPr lang="fr-FR" altLang="en-US" sz="2000" b="1" dirty="0">
                <a:solidFill>
                  <a:prstClr val="black"/>
                </a:solidFill>
                <a:latin typeface="Times New Roman" panose="02020603050405020304" pitchFamily="18" charset="0"/>
                <a:cs typeface="Times New Roman" panose="02020603050405020304" pitchFamily="18" charset="0"/>
              </a:rPr>
              <a:t>.</a:t>
            </a:r>
            <a:endParaRPr lang="en-US" altLang="en-US" sz="2000" b="1" dirty="0">
              <a:solidFill>
                <a:prstClr val="black"/>
              </a:solidFill>
              <a:latin typeface="Times New Roman" panose="02020603050405020304" pitchFamily="18" charset="0"/>
              <a:cs typeface="Times New Roman" panose="02020603050405020304" pitchFamily="18" charset="0"/>
            </a:endParaRPr>
          </a:p>
        </p:txBody>
      </p:sp>
      <p:grpSp>
        <p:nvGrpSpPr>
          <p:cNvPr id="59" name="Group 58"/>
          <p:cNvGrpSpPr>
            <a:grpSpLocks/>
          </p:cNvGrpSpPr>
          <p:nvPr/>
        </p:nvGrpSpPr>
        <p:grpSpPr bwMode="auto">
          <a:xfrm>
            <a:off x="3387981" y="1751554"/>
            <a:ext cx="1565275" cy="892175"/>
            <a:chOff x="5027732" y="2474489"/>
            <a:chExt cx="2096885" cy="1188720"/>
          </a:xfrm>
        </p:grpSpPr>
        <p:sp>
          <p:nvSpPr>
            <p:cNvPr id="29" name="Left-Right Arrow 28"/>
            <p:cNvSpPr/>
            <p:nvPr/>
          </p:nvSpPr>
          <p:spPr>
            <a:xfrm>
              <a:off x="5027732" y="2838024"/>
              <a:ext cx="2096885" cy="413572"/>
            </a:xfrm>
            <a:prstGeom prst="leftRightArrow">
              <a:avLst/>
            </a:prstGeom>
            <a:solidFill>
              <a:srgbClr val="834564"/>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nvGrpSpPr>
            <p:cNvPr id="100381" name="Group 6"/>
            <p:cNvGrpSpPr>
              <a:grpSpLocks/>
            </p:cNvGrpSpPr>
            <p:nvPr/>
          </p:nvGrpSpPr>
          <p:grpSpPr bwMode="auto">
            <a:xfrm>
              <a:off x="5428963" y="2474489"/>
              <a:ext cx="1280160" cy="1188720"/>
              <a:chOff x="4272" y="2823"/>
              <a:chExt cx="973" cy="973"/>
            </a:xfrm>
          </p:grpSpPr>
          <p:sp>
            <p:nvSpPr>
              <p:cNvPr id="23" name="Oval 8"/>
              <p:cNvSpPr>
                <a:spLocks noChangeArrowheads="1"/>
              </p:cNvSpPr>
              <p:nvPr/>
            </p:nvSpPr>
            <p:spPr bwMode="gray">
              <a:xfrm>
                <a:off x="4273" y="2823"/>
                <a:ext cx="973" cy="973"/>
              </a:xfrm>
              <a:prstGeom prst="ellipse">
                <a:avLst/>
              </a:prstGeom>
              <a:gradFill rotWithShape="1">
                <a:gsLst>
                  <a:gs pos="0">
                    <a:schemeClr val="folHlink"/>
                  </a:gs>
                  <a:gs pos="100000">
                    <a:schemeClr val="folHlink">
                      <a:gamma/>
                      <a:shade val="57255"/>
                      <a:invGamma/>
                    </a:schemeClr>
                  </a:gs>
                </a:gsLst>
                <a:path path="rect">
                  <a:fillToRect l="100000" t="100000"/>
                </a:path>
              </a:gradFill>
              <a:ln>
                <a:noFill/>
              </a:ln>
              <a:effectLst/>
              <a:extLst/>
            </p:spPr>
            <p:txBody>
              <a:bodyPr wrap="none" anchor="ctr"/>
              <a:lstStyle/>
              <a:p>
                <a:pPr>
                  <a:defRPr/>
                </a:pPr>
                <a:endParaRPr lang="en-US">
                  <a:solidFill>
                    <a:prstClr val="black"/>
                  </a:solidFill>
                  <a:latin typeface="Calibri"/>
                </a:endParaRPr>
              </a:p>
            </p:txBody>
          </p:sp>
          <p:sp>
            <p:nvSpPr>
              <p:cNvPr id="24" name="Oval 9"/>
              <p:cNvSpPr>
                <a:spLocks noChangeArrowheads="1"/>
              </p:cNvSpPr>
              <p:nvPr/>
            </p:nvSpPr>
            <p:spPr bwMode="gray">
              <a:xfrm>
                <a:off x="4294" y="2846"/>
                <a:ext cx="928" cy="930"/>
              </a:xfrm>
              <a:prstGeom prst="ellipse">
                <a:avLst/>
              </a:prstGeom>
              <a:gradFill rotWithShape="1">
                <a:gsLst>
                  <a:gs pos="0">
                    <a:schemeClr val="folHlink">
                      <a:alpha val="85001"/>
                    </a:schemeClr>
                  </a:gs>
                  <a:gs pos="100000">
                    <a:schemeClr val="folHlink">
                      <a:gamma/>
                      <a:shade val="63529"/>
                      <a:invGamma/>
                    </a:schemeClr>
                  </a:gs>
                </a:gsLst>
                <a:lin ang="2700000" scaled="1"/>
              </a:gradFill>
              <a:ln>
                <a:noFill/>
              </a:ln>
              <a:effectLst/>
              <a:extLst/>
            </p:spPr>
            <p:txBody>
              <a:bodyPr wrap="none" anchor="ctr"/>
              <a:lstStyle/>
              <a:p>
                <a:pPr>
                  <a:defRPr/>
                </a:pPr>
                <a:endParaRPr lang="en-US">
                  <a:solidFill>
                    <a:prstClr val="black"/>
                  </a:solidFill>
                  <a:latin typeface="Calibri"/>
                </a:endParaRPr>
              </a:p>
            </p:txBody>
          </p:sp>
          <p:sp>
            <p:nvSpPr>
              <p:cNvPr id="25" name="Oval 10"/>
              <p:cNvSpPr>
                <a:spLocks noChangeArrowheads="1"/>
              </p:cNvSpPr>
              <p:nvPr/>
            </p:nvSpPr>
            <p:spPr bwMode="gray">
              <a:xfrm>
                <a:off x="4329" y="2880"/>
                <a:ext cx="839" cy="840"/>
              </a:xfrm>
              <a:prstGeom prst="ellipse">
                <a:avLst/>
              </a:prstGeom>
              <a:gradFill rotWithShape="1">
                <a:gsLst>
                  <a:gs pos="0">
                    <a:schemeClr val="folHlink"/>
                  </a:gs>
                  <a:gs pos="100000">
                    <a:schemeClr val="folHlink">
                      <a:gamma/>
                      <a:shade val="72549"/>
                      <a:invGamma/>
                    </a:schemeClr>
                  </a:gs>
                </a:gsLst>
                <a:lin ang="2700000" scaled="1"/>
              </a:gradFill>
              <a:ln>
                <a:noFill/>
              </a:ln>
              <a:effectLst/>
              <a:extLst/>
            </p:spPr>
            <p:txBody>
              <a:bodyPr wrap="none" anchor="ctr"/>
              <a:lstStyle/>
              <a:p>
                <a:pPr>
                  <a:defRPr/>
                </a:pPr>
                <a:endParaRPr lang="en-US">
                  <a:solidFill>
                    <a:prstClr val="black"/>
                  </a:solidFill>
                  <a:latin typeface="Calibri"/>
                </a:endParaRPr>
              </a:p>
            </p:txBody>
          </p:sp>
          <p:pic>
            <p:nvPicPr>
              <p:cNvPr id="100385" name="Picture 11" descr="Picture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gray">
              <a:xfrm>
                <a:off x="4293" y="2880"/>
                <a:ext cx="616" cy="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86" name="Text Box 12"/>
              <p:cNvSpPr txBox="1">
                <a:spLocks noChangeArrowheads="1"/>
              </p:cNvSpPr>
              <p:nvPr/>
            </p:nvSpPr>
            <p:spPr bwMode="gray">
              <a:xfrm>
                <a:off x="4311" y="3030"/>
                <a:ext cx="876"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a:spcBef>
                    <a:spcPct val="0"/>
                  </a:spcBef>
                  <a:buClrTx/>
                  <a:buSzTx/>
                  <a:buFontTx/>
                  <a:buNone/>
                </a:pPr>
                <a:endParaRPr lang="en-US" altLang="en-US">
                  <a:solidFill>
                    <a:srgbClr val="FFFFFF"/>
                  </a:solidFill>
                  <a:latin typeface="Times New Roman" panose="02020603050405020304" pitchFamily="18" charset="0"/>
                  <a:cs typeface="Times New Roman" panose="02020603050405020304" pitchFamily="18" charset="0"/>
                </a:endParaRPr>
              </a:p>
            </p:txBody>
          </p:sp>
        </p:grpSp>
      </p:grpSp>
      <p:sp>
        <p:nvSpPr>
          <p:cNvPr id="38" name="Left-Right Arrow 37"/>
          <p:cNvSpPr/>
          <p:nvPr/>
        </p:nvSpPr>
        <p:spPr>
          <a:xfrm>
            <a:off x="3708483" y="3387546"/>
            <a:ext cx="1564526" cy="310179"/>
          </a:xfrm>
          <a:prstGeom prst="leftRightArrow">
            <a:avLst/>
          </a:prstGeom>
          <a:solidFill>
            <a:schemeClr val="accent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nvGrpSpPr>
          <p:cNvPr id="31" name="Group 27"/>
          <p:cNvGrpSpPr>
            <a:grpSpLocks/>
          </p:cNvGrpSpPr>
          <p:nvPr/>
        </p:nvGrpSpPr>
        <p:grpSpPr bwMode="auto">
          <a:xfrm>
            <a:off x="3952445" y="3055820"/>
            <a:ext cx="959077" cy="891540"/>
            <a:chOff x="555" y="2823"/>
            <a:chExt cx="977" cy="973"/>
          </a:xfrm>
          <a:solidFill>
            <a:schemeClr val="accent1"/>
          </a:solidFill>
        </p:grpSpPr>
        <p:sp>
          <p:nvSpPr>
            <p:cNvPr id="33" name="Oval 29"/>
            <p:cNvSpPr>
              <a:spLocks noChangeArrowheads="1"/>
            </p:cNvSpPr>
            <p:nvPr/>
          </p:nvSpPr>
          <p:spPr bwMode="gray">
            <a:xfrm>
              <a:off x="555" y="2823"/>
              <a:ext cx="973" cy="973"/>
            </a:xfrm>
            <a:prstGeom prst="ellipse">
              <a:avLst/>
            </a:prstGeom>
            <a:grpFill/>
            <a:ln>
              <a:noFill/>
            </a:ln>
            <a:effectLst/>
            <a:extLst/>
          </p:spPr>
          <p:txBody>
            <a:bodyPr wrap="none" anchor="ctr"/>
            <a:lstStyle/>
            <a:p>
              <a:pPr>
                <a:defRPr/>
              </a:pPr>
              <a:endParaRPr lang="en-US">
                <a:solidFill>
                  <a:prstClr val="black"/>
                </a:solidFill>
                <a:latin typeface="Calibri"/>
              </a:endParaRPr>
            </a:p>
          </p:txBody>
        </p:sp>
        <p:sp>
          <p:nvSpPr>
            <p:cNvPr id="34" name="Oval 30"/>
            <p:cNvSpPr>
              <a:spLocks noChangeArrowheads="1"/>
            </p:cNvSpPr>
            <p:nvPr/>
          </p:nvSpPr>
          <p:spPr bwMode="gray">
            <a:xfrm>
              <a:off x="576" y="2846"/>
              <a:ext cx="928" cy="929"/>
            </a:xfrm>
            <a:prstGeom prst="ellipse">
              <a:avLst/>
            </a:prstGeom>
            <a:grpFill/>
            <a:ln>
              <a:noFill/>
            </a:ln>
            <a:effectLst/>
            <a:extLst/>
          </p:spPr>
          <p:txBody>
            <a:bodyPr wrap="none" anchor="ctr"/>
            <a:lstStyle/>
            <a:p>
              <a:pPr>
                <a:defRPr/>
              </a:pPr>
              <a:endParaRPr lang="en-US">
                <a:solidFill>
                  <a:prstClr val="black"/>
                </a:solidFill>
                <a:latin typeface="Calibri"/>
              </a:endParaRPr>
            </a:p>
          </p:txBody>
        </p:sp>
        <p:sp>
          <p:nvSpPr>
            <p:cNvPr id="35" name="Oval 31"/>
            <p:cNvSpPr>
              <a:spLocks noChangeArrowheads="1"/>
            </p:cNvSpPr>
            <p:nvPr/>
          </p:nvSpPr>
          <p:spPr bwMode="gray">
            <a:xfrm>
              <a:off x="612" y="2880"/>
              <a:ext cx="839" cy="839"/>
            </a:xfrm>
            <a:prstGeom prst="ellipse">
              <a:avLst/>
            </a:prstGeom>
            <a:grpFill/>
            <a:ln>
              <a:noFill/>
            </a:ln>
            <a:effectLst/>
            <a:extLst/>
          </p:spPr>
          <p:txBody>
            <a:bodyPr wrap="none" anchor="ctr"/>
            <a:lstStyle/>
            <a:p>
              <a:pPr>
                <a:defRPr/>
              </a:pPr>
              <a:endParaRPr lang="en-US">
                <a:solidFill>
                  <a:prstClr val="black"/>
                </a:solidFill>
                <a:latin typeface="Calibri"/>
              </a:endParaRPr>
            </a:p>
          </p:txBody>
        </p:sp>
        <p:sp>
          <p:nvSpPr>
            <p:cNvPr id="37" name="Text Box 33"/>
            <p:cNvSpPr txBox="1">
              <a:spLocks noChangeArrowheads="1"/>
            </p:cNvSpPr>
            <p:nvPr/>
          </p:nvSpPr>
          <p:spPr bwMode="gray">
            <a:xfrm>
              <a:off x="562" y="2953"/>
              <a:ext cx="970" cy="403"/>
            </a:xfrm>
            <a:prstGeom prst="rect">
              <a:avLst/>
            </a:prstGeom>
            <a:no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defRPr/>
              </a:pPr>
              <a:endParaRPr lang="en-US" altLang="en-US" dirty="0">
                <a:solidFill>
                  <a:srgbClr val="FFFFFF"/>
                </a:solidFill>
                <a:latin typeface="Times New Roman" panose="02020603050405020304" pitchFamily="18" charset="0"/>
                <a:cs typeface="Times New Roman" panose="02020603050405020304" pitchFamily="18" charset="0"/>
              </a:endParaRPr>
            </a:p>
          </p:txBody>
        </p:sp>
      </p:grpSp>
      <p:sp>
        <p:nvSpPr>
          <p:cNvPr id="39" name="Rectangle 38"/>
          <p:cNvSpPr/>
          <p:nvPr/>
        </p:nvSpPr>
        <p:spPr>
          <a:xfrm>
            <a:off x="5363382" y="3082677"/>
            <a:ext cx="6686049" cy="769441"/>
          </a:xfrm>
          <a:prstGeom prst="rect">
            <a:avLst/>
          </a:prstGeom>
          <a:solidFill>
            <a:schemeClr val="accent1">
              <a:lumMod val="40000"/>
              <a:lumOff val="60000"/>
            </a:schemeClr>
          </a:solidFill>
          <a:ln w="76200">
            <a:solidFill>
              <a:srgbClr val="FFC000"/>
            </a:solidFill>
          </a:ln>
        </p:spPr>
        <p:txBody>
          <a:bodyPr wrap="square">
            <a:spAutoFit/>
          </a:bodyPr>
          <a:lstStyle/>
          <a:p>
            <a:pPr algn="just" fontAlgn="base">
              <a:spcBef>
                <a:spcPct val="0"/>
              </a:spcBef>
              <a:spcAft>
                <a:spcPct val="0"/>
              </a:spcAft>
            </a:pPr>
            <a:r>
              <a:rPr lang="fr-FR" altLang="en-US" sz="2400" b="1" dirty="0">
                <a:solidFill>
                  <a:prstClr val="black"/>
                </a:solidFill>
                <a:cs typeface="Times New Roman" panose="02020603050405020304" pitchFamily="18" charset="0"/>
              </a:rPr>
              <a:t> </a:t>
            </a:r>
            <a:r>
              <a:rPr lang="fr-FR" altLang="en-US" sz="2000" b="1" dirty="0">
                <a:solidFill>
                  <a:prstClr val="black"/>
                </a:solidFill>
                <a:latin typeface="Times New Roman" panose="02020603050405020304" pitchFamily="18" charset="0"/>
                <a:cs typeface="Times New Roman" panose="02020603050405020304" pitchFamily="18" charset="0"/>
              </a:rPr>
              <a:t>- </a:t>
            </a:r>
            <a:r>
              <a:rPr lang="fr-FR" altLang="en-US" sz="2000" b="1" dirty="0" err="1">
                <a:solidFill>
                  <a:prstClr val="black"/>
                </a:solidFill>
                <a:latin typeface="Times New Roman" panose="02020603050405020304" pitchFamily="18" charset="0"/>
                <a:cs typeface="Times New Roman" panose="02020603050405020304" pitchFamily="18" charset="0"/>
              </a:rPr>
              <a:t>Khổ</a:t>
            </a:r>
            <a:r>
              <a:rPr lang="fr-FR" altLang="en-US" sz="2000" b="1" dirty="0">
                <a:solidFill>
                  <a:prstClr val="black"/>
                </a:solidFill>
                <a:latin typeface="Times New Roman" panose="02020603050405020304" pitchFamily="18" charset="0"/>
                <a:cs typeface="Times New Roman" panose="02020603050405020304" pitchFamily="18" charset="0"/>
              </a:rPr>
              <a:t> </a:t>
            </a:r>
            <a:r>
              <a:rPr lang="fr-FR" altLang="en-US" sz="2000" b="1" dirty="0" err="1">
                <a:solidFill>
                  <a:prstClr val="black"/>
                </a:solidFill>
                <a:latin typeface="Times New Roman" panose="02020603050405020304" pitchFamily="18" charset="0"/>
                <a:cs typeface="Times New Roman" panose="02020603050405020304" pitchFamily="18" charset="0"/>
              </a:rPr>
              <a:t>thơ</a:t>
            </a:r>
            <a:r>
              <a:rPr lang="fr-FR" altLang="en-US" sz="2000" b="1" dirty="0">
                <a:solidFill>
                  <a:prstClr val="black"/>
                </a:solidFill>
                <a:latin typeface="Times New Roman" panose="02020603050405020304" pitchFamily="18" charset="0"/>
                <a:cs typeface="Times New Roman" panose="02020603050405020304" pitchFamily="18" charset="0"/>
              </a:rPr>
              <a:t> </a:t>
            </a:r>
            <a:r>
              <a:rPr lang="fr-FR" altLang="en-US" sz="2000" b="1" dirty="0" err="1">
                <a:solidFill>
                  <a:prstClr val="black"/>
                </a:solidFill>
                <a:latin typeface="Times New Roman" panose="02020603050405020304" pitchFamily="18" charset="0"/>
                <a:cs typeface="Times New Roman" panose="02020603050405020304" pitchFamily="18" charset="0"/>
              </a:rPr>
              <a:t>khẳng</a:t>
            </a:r>
            <a:r>
              <a:rPr lang="fr-FR" altLang="en-US" sz="2000" b="1" dirty="0">
                <a:solidFill>
                  <a:prstClr val="black"/>
                </a:solidFill>
                <a:latin typeface="Times New Roman" panose="02020603050405020304" pitchFamily="18" charset="0"/>
                <a:cs typeface="Times New Roman" panose="02020603050405020304" pitchFamily="18" charset="0"/>
              </a:rPr>
              <a:t> </a:t>
            </a:r>
            <a:r>
              <a:rPr lang="fr-FR" altLang="en-US" sz="2000" b="1" dirty="0" err="1">
                <a:solidFill>
                  <a:prstClr val="black"/>
                </a:solidFill>
                <a:latin typeface="Times New Roman" panose="02020603050405020304" pitchFamily="18" charset="0"/>
                <a:cs typeface="Times New Roman" panose="02020603050405020304" pitchFamily="18" charset="0"/>
              </a:rPr>
              <a:t>định</a:t>
            </a:r>
            <a:r>
              <a:rPr lang="fr-FR" altLang="en-US" sz="2000" b="1" dirty="0">
                <a:solidFill>
                  <a:prstClr val="black"/>
                </a:solidFill>
                <a:latin typeface="Times New Roman" panose="02020603050405020304" pitchFamily="18" charset="0"/>
                <a:cs typeface="Times New Roman" panose="02020603050405020304" pitchFamily="18" charset="0"/>
              </a:rPr>
              <a:t> </a:t>
            </a:r>
            <a:r>
              <a:rPr lang="fr-FR" altLang="en-US" sz="2000" b="1" dirty="0" err="1">
                <a:solidFill>
                  <a:prstClr val="black"/>
                </a:solidFill>
                <a:latin typeface="Times New Roman" panose="02020603050405020304" pitchFamily="18" charset="0"/>
                <a:cs typeface="Times New Roman" panose="02020603050405020304" pitchFamily="18" charset="0"/>
              </a:rPr>
              <a:t>sự</a:t>
            </a:r>
            <a:r>
              <a:rPr lang="fr-FR" altLang="en-US" sz="2000" b="1" dirty="0">
                <a:solidFill>
                  <a:prstClr val="black"/>
                </a:solidFill>
                <a:latin typeface="Times New Roman" panose="02020603050405020304" pitchFamily="18" charset="0"/>
                <a:cs typeface="Times New Roman" panose="02020603050405020304" pitchFamily="18" charset="0"/>
              </a:rPr>
              <a:t> </a:t>
            </a:r>
            <a:r>
              <a:rPr lang="fr-FR" altLang="en-US" sz="2000" b="1" dirty="0" err="1">
                <a:solidFill>
                  <a:prstClr val="black"/>
                </a:solidFill>
                <a:latin typeface="Times New Roman" panose="02020603050405020304" pitchFamily="18" charset="0"/>
                <a:cs typeface="Times New Roman" panose="02020603050405020304" pitchFamily="18" charset="0"/>
              </a:rPr>
              <a:t>hy</a:t>
            </a:r>
            <a:r>
              <a:rPr lang="fr-FR" altLang="en-US" sz="2000" b="1" dirty="0">
                <a:solidFill>
                  <a:prstClr val="black"/>
                </a:solidFill>
                <a:latin typeface="Times New Roman" panose="02020603050405020304" pitchFamily="18" charset="0"/>
                <a:cs typeface="Times New Roman" panose="02020603050405020304" pitchFamily="18" charset="0"/>
              </a:rPr>
              <a:t> </a:t>
            </a:r>
            <a:r>
              <a:rPr lang="fr-FR" altLang="en-US" sz="2000" b="1" dirty="0" err="1">
                <a:solidFill>
                  <a:prstClr val="black"/>
                </a:solidFill>
                <a:latin typeface="Times New Roman" panose="02020603050405020304" pitchFamily="18" charset="0"/>
                <a:cs typeface="Times New Roman" panose="02020603050405020304" pitchFamily="18" charset="0"/>
              </a:rPr>
              <a:t>sinh</a:t>
            </a:r>
            <a:r>
              <a:rPr lang="fr-FR" altLang="en-US" sz="2000" b="1" dirty="0">
                <a:solidFill>
                  <a:prstClr val="black"/>
                </a:solidFill>
                <a:latin typeface="Times New Roman" panose="02020603050405020304" pitchFamily="18" charset="0"/>
                <a:cs typeface="Times New Roman" panose="02020603050405020304" pitchFamily="18" charset="0"/>
              </a:rPr>
              <a:t>, </a:t>
            </a:r>
            <a:r>
              <a:rPr lang="fr-FR" altLang="en-US" sz="2000" b="1" dirty="0" err="1">
                <a:solidFill>
                  <a:prstClr val="black"/>
                </a:solidFill>
                <a:latin typeface="Times New Roman" panose="02020603050405020304" pitchFamily="18" charset="0"/>
                <a:cs typeface="Times New Roman" panose="02020603050405020304" pitchFamily="18" charset="0"/>
              </a:rPr>
              <a:t>cống</a:t>
            </a:r>
            <a:r>
              <a:rPr lang="fr-FR" altLang="en-US" sz="2000" b="1" dirty="0">
                <a:solidFill>
                  <a:prstClr val="black"/>
                </a:solidFill>
                <a:latin typeface="Times New Roman" panose="02020603050405020304" pitchFamily="18" charset="0"/>
                <a:cs typeface="Times New Roman" panose="02020603050405020304" pitchFamily="18" charset="0"/>
              </a:rPr>
              <a:t> </a:t>
            </a:r>
            <a:r>
              <a:rPr lang="fr-FR" altLang="en-US" sz="2000" b="1" dirty="0" err="1">
                <a:solidFill>
                  <a:prstClr val="black"/>
                </a:solidFill>
                <a:latin typeface="Times New Roman" panose="02020603050405020304" pitchFamily="18" charset="0"/>
                <a:cs typeface="Times New Roman" panose="02020603050405020304" pitchFamily="18" charset="0"/>
              </a:rPr>
              <a:t>hiến</a:t>
            </a:r>
            <a:r>
              <a:rPr lang="fr-FR" altLang="en-US" sz="2000" b="1" dirty="0">
                <a:solidFill>
                  <a:prstClr val="black"/>
                </a:solidFill>
                <a:latin typeface="Times New Roman" panose="02020603050405020304" pitchFamily="18" charset="0"/>
                <a:cs typeface="Times New Roman" panose="02020603050405020304" pitchFamily="18" charset="0"/>
              </a:rPr>
              <a:t>, </a:t>
            </a:r>
            <a:r>
              <a:rPr lang="fr-FR" altLang="en-US" sz="2000" b="1" dirty="0" err="1">
                <a:solidFill>
                  <a:prstClr val="black"/>
                </a:solidFill>
                <a:latin typeface="Times New Roman" panose="02020603050405020304" pitchFamily="18" charset="0"/>
                <a:cs typeface="Times New Roman" panose="02020603050405020304" pitchFamily="18" charset="0"/>
              </a:rPr>
              <a:t>tình</a:t>
            </a:r>
            <a:r>
              <a:rPr lang="fr-FR" altLang="en-US" sz="2000" b="1" dirty="0">
                <a:solidFill>
                  <a:prstClr val="black"/>
                </a:solidFill>
                <a:latin typeface="Times New Roman" panose="02020603050405020304" pitchFamily="18" charset="0"/>
                <a:cs typeface="Times New Roman" panose="02020603050405020304" pitchFamily="18" charset="0"/>
              </a:rPr>
              <a:t> </a:t>
            </a:r>
            <a:r>
              <a:rPr lang="fr-FR" altLang="en-US" sz="2000" b="1" dirty="0" err="1">
                <a:solidFill>
                  <a:prstClr val="black"/>
                </a:solidFill>
                <a:latin typeface="Times New Roman" panose="02020603050405020304" pitchFamily="18" charset="0"/>
                <a:cs typeface="Times New Roman" panose="02020603050405020304" pitchFamily="18" charset="0"/>
              </a:rPr>
              <a:t>yêu</a:t>
            </a:r>
            <a:r>
              <a:rPr lang="fr-FR" altLang="en-US" sz="2000" b="1" dirty="0">
                <a:solidFill>
                  <a:prstClr val="black"/>
                </a:solidFill>
                <a:latin typeface="Times New Roman" panose="02020603050405020304" pitchFamily="18" charset="0"/>
                <a:cs typeface="Times New Roman" panose="02020603050405020304" pitchFamily="18" charset="0"/>
              </a:rPr>
              <a:t> </a:t>
            </a:r>
            <a:r>
              <a:rPr lang="fr-FR" altLang="en-US" sz="2000" b="1" dirty="0" err="1">
                <a:solidFill>
                  <a:prstClr val="black"/>
                </a:solidFill>
                <a:latin typeface="Times New Roman" panose="02020603050405020304" pitchFamily="18" charset="0"/>
                <a:cs typeface="Times New Roman" panose="02020603050405020304" pitchFamily="18" charset="0"/>
              </a:rPr>
              <a:t>thương</a:t>
            </a:r>
            <a:r>
              <a:rPr lang="fr-FR" altLang="en-US" sz="2000" b="1" dirty="0">
                <a:solidFill>
                  <a:prstClr val="black"/>
                </a:solidFill>
                <a:latin typeface="Times New Roman" panose="02020603050405020304" pitchFamily="18" charset="0"/>
                <a:cs typeface="Times New Roman" panose="02020603050405020304" pitchFamily="18" charset="0"/>
              </a:rPr>
              <a:t> </a:t>
            </a:r>
            <a:r>
              <a:rPr lang="fr-FR" altLang="en-US" sz="2000" b="1" dirty="0" err="1">
                <a:solidFill>
                  <a:prstClr val="black"/>
                </a:solidFill>
                <a:latin typeface="Times New Roman" panose="02020603050405020304" pitchFamily="18" charset="0"/>
                <a:cs typeface="Times New Roman" panose="02020603050405020304" pitchFamily="18" charset="0"/>
              </a:rPr>
              <a:t>bao</a:t>
            </a:r>
            <a:r>
              <a:rPr lang="fr-FR" altLang="en-US" sz="2000" b="1" dirty="0">
                <a:solidFill>
                  <a:prstClr val="black"/>
                </a:solidFill>
                <a:latin typeface="Times New Roman" panose="02020603050405020304" pitchFamily="18" charset="0"/>
                <a:cs typeface="Times New Roman" panose="02020603050405020304" pitchFamily="18" charset="0"/>
              </a:rPr>
              <a:t> la </a:t>
            </a:r>
            <a:r>
              <a:rPr lang="fr-FR" altLang="en-US" sz="2000" b="1" dirty="0" err="1">
                <a:solidFill>
                  <a:prstClr val="black"/>
                </a:solidFill>
                <a:latin typeface="Times New Roman" panose="02020603050405020304" pitchFamily="18" charset="0"/>
                <a:cs typeface="Times New Roman" panose="02020603050405020304" pitchFamily="18" charset="0"/>
              </a:rPr>
              <a:t>của</a:t>
            </a:r>
            <a:r>
              <a:rPr lang="fr-FR" altLang="en-US" sz="2000" b="1" dirty="0">
                <a:solidFill>
                  <a:prstClr val="black"/>
                </a:solidFill>
                <a:latin typeface="Times New Roman" panose="02020603050405020304" pitchFamily="18" charset="0"/>
                <a:cs typeface="Times New Roman" panose="02020603050405020304" pitchFamily="18" charset="0"/>
              </a:rPr>
              <a:t> </a:t>
            </a:r>
            <a:r>
              <a:rPr lang="fr-FR" altLang="en-US" sz="2000" b="1" dirty="0" err="1">
                <a:solidFill>
                  <a:prstClr val="black"/>
                </a:solidFill>
                <a:latin typeface="Times New Roman" panose="02020603050405020304" pitchFamily="18" charset="0"/>
                <a:cs typeface="Times New Roman" panose="02020603050405020304" pitchFamily="18" charset="0"/>
              </a:rPr>
              <a:t>Bác</a:t>
            </a:r>
            <a:r>
              <a:rPr lang="fr-FR" altLang="en-US" sz="2000" b="1" dirty="0">
                <a:solidFill>
                  <a:prstClr val="black"/>
                </a:solidFill>
                <a:latin typeface="Times New Roman" panose="02020603050405020304" pitchFamily="18" charset="0"/>
                <a:cs typeface="Times New Roman" panose="02020603050405020304" pitchFamily="18" charset="0"/>
              </a:rPr>
              <a:t> </a:t>
            </a:r>
            <a:r>
              <a:rPr lang="fr-FR" altLang="en-US" sz="2000" b="1" dirty="0" err="1">
                <a:solidFill>
                  <a:prstClr val="black"/>
                </a:solidFill>
                <a:latin typeface="Times New Roman" panose="02020603050405020304" pitchFamily="18" charset="0"/>
                <a:cs typeface="Times New Roman" panose="02020603050405020304" pitchFamily="18" charset="0"/>
              </a:rPr>
              <a:t>đối</a:t>
            </a:r>
            <a:r>
              <a:rPr lang="fr-FR" altLang="en-US" sz="2000" b="1" dirty="0">
                <a:solidFill>
                  <a:prstClr val="black"/>
                </a:solidFill>
                <a:latin typeface="Times New Roman" panose="02020603050405020304" pitchFamily="18" charset="0"/>
                <a:cs typeface="Times New Roman" panose="02020603050405020304" pitchFamily="18" charset="0"/>
              </a:rPr>
              <a:t> </a:t>
            </a:r>
            <a:r>
              <a:rPr lang="fr-FR" altLang="en-US" sz="2000" b="1" dirty="0" err="1">
                <a:solidFill>
                  <a:prstClr val="black"/>
                </a:solidFill>
                <a:latin typeface="Times New Roman" panose="02020603050405020304" pitchFamily="18" charset="0"/>
                <a:cs typeface="Times New Roman" panose="02020603050405020304" pitchFamily="18" charset="0"/>
              </a:rPr>
              <a:t>với</a:t>
            </a:r>
            <a:r>
              <a:rPr lang="fr-FR" altLang="en-US" sz="2000" b="1" dirty="0">
                <a:solidFill>
                  <a:prstClr val="black"/>
                </a:solidFill>
                <a:latin typeface="Times New Roman" panose="02020603050405020304" pitchFamily="18" charset="0"/>
                <a:cs typeface="Times New Roman" panose="02020603050405020304" pitchFamily="18" charset="0"/>
              </a:rPr>
              <a:t> </a:t>
            </a:r>
            <a:r>
              <a:rPr lang="fr-FR" altLang="en-US" sz="2000" b="1" dirty="0" err="1">
                <a:solidFill>
                  <a:prstClr val="black"/>
                </a:solidFill>
                <a:latin typeface="Times New Roman" panose="02020603050405020304" pitchFamily="18" charset="0"/>
                <a:cs typeface="Times New Roman" panose="02020603050405020304" pitchFamily="18" charset="0"/>
              </a:rPr>
              <a:t>nhân</a:t>
            </a:r>
            <a:r>
              <a:rPr lang="fr-FR" altLang="en-US" sz="2000" b="1" dirty="0">
                <a:solidFill>
                  <a:prstClr val="black"/>
                </a:solidFill>
                <a:latin typeface="Times New Roman" panose="02020603050405020304" pitchFamily="18" charset="0"/>
                <a:cs typeface="Times New Roman" panose="02020603050405020304" pitchFamily="18" charset="0"/>
              </a:rPr>
              <a:t> </a:t>
            </a:r>
            <a:r>
              <a:rPr lang="fr-FR" altLang="en-US" sz="2000" b="1" dirty="0" err="1">
                <a:solidFill>
                  <a:prstClr val="black"/>
                </a:solidFill>
                <a:latin typeface="Times New Roman" panose="02020603050405020304" pitchFamily="18" charset="0"/>
                <a:cs typeface="Times New Roman" panose="02020603050405020304" pitchFamily="18" charset="0"/>
              </a:rPr>
              <a:t>dân</a:t>
            </a:r>
            <a:r>
              <a:rPr lang="fr-FR" altLang="en-US" sz="2000" b="1" dirty="0">
                <a:solidFill>
                  <a:prstClr val="black"/>
                </a:solidFill>
                <a:latin typeface="Times New Roman" panose="02020603050405020304" pitchFamily="18" charset="0"/>
                <a:cs typeface="Times New Roman" panose="02020603050405020304" pitchFamily="18" charset="0"/>
              </a:rPr>
              <a:t> ta.</a:t>
            </a:r>
          </a:p>
        </p:txBody>
      </p:sp>
      <p:grpSp>
        <p:nvGrpSpPr>
          <p:cNvPr id="60" name="Group 59"/>
          <p:cNvGrpSpPr>
            <a:grpSpLocks/>
          </p:cNvGrpSpPr>
          <p:nvPr/>
        </p:nvGrpSpPr>
        <p:grpSpPr bwMode="auto">
          <a:xfrm>
            <a:off x="3678386" y="4646103"/>
            <a:ext cx="1565275" cy="890587"/>
            <a:chOff x="5027009" y="5062681"/>
            <a:chExt cx="2096885" cy="1188720"/>
          </a:xfrm>
        </p:grpSpPr>
        <p:sp>
          <p:nvSpPr>
            <p:cNvPr id="55" name="Left-Right Arrow 54"/>
            <p:cNvSpPr/>
            <p:nvPr/>
          </p:nvSpPr>
          <p:spPr>
            <a:xfrm>
              <a:off x="5027009" y="5428378"/>
              <a:ext cx="2096885" cy="413572"/>
            </a:xfrm>
            <a:prstGeom prst="leftRightArrow">
              <a:avLst/>
            </a:prstGeom>
            <a:solidFill>
              <a:srgbClr val="76B64A"/>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nvGrpSpPr>
            <p:cNvPr id="100373" name="Group 13"/>
            <p:cNvGrpSpPr>
              <a:grpSpLocks/>
            </p:cNvGrpSpPr>
            <p:nvPr/>
          </p:nvGrpSpPr>
          <p:grpSpPr bwMode="auto">
            <a:xfrm>
              <a:off x="5442934" y="5062681"/>
              <a:ext cx="1280160" cy="1188720"/>
              <a:chOff x="1825" y="2536"/>
              <a:chExt cx="960" cy="958"/>
            </a:xfrm>
          </p:grpSpPr>
          <p:sp>
            <p:nvSpPr>
              <p:cNvPr id="53" name="Oval 15"/>
              <p:cNvSpPr>
                <a:spLocks noChangeArrowheads="1"/>
              </p:cNvSpPr>
              <p:nvPr/>
            </p:nvSpPr>
            <p:spPr bwMode="gray">
              <a:xfrm>
                <a:off x="1825" y="2536"/>
                <a:ext cx="960" cy="958"/>
              </a:xfrm>
              <a:prstGeom prst="ellipse">
                <a:avLst/>
              </a:prstGeom>
              <a:solidFill>
                <a:schemeClr val="accent6"/>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p:spPr>
            <p:txBody>
              <a:bodyPr wrap="none" anchor="ctr"/>
              <a:lstStyle/>
              <a:p>
                <a:pPr>
                  <a:defRPr/>
                </a:pPr>
                <a:endParaRPr lang="en-US">
                  <a:solidFill>
                    <a:prstClr val="black"/>
                  </a:solidFill>
                  <a:latin typeface="Calibri"/>
                </a:endParaRPr>
              </a:p>
            </p:txBody>
          </p:sp>
          <p:sp>
            <p:nvSpPr>
              <p:cNvPr id="51" name="Text Box 17"/>
              <p:cNvSpPr txBox="1">
                <a:spLocks noChangeArrowheads="1"/>
              </p:cNvSpPr>
              <p:nvPr/>
            </p:nvSpPr>
            <p:spPr bwMode="gray">
              <a:xfrm>
                <a:off x="1897" y="2837"/>
                <a:ext cx="864" cy="396"/>
              </a:xfrm>
              <a:prstGeom prst="rect">
                <a:avLst/>
              </a:prstGeom>
              <a:noFill/>
              <a:ln>
                <a:noFill/>
              </a:ln>
              <a:effectLst/>
              <a:extLst/>
            </p:spPr>
            <p:txBody>
              <a:bodyPr>
                <a:spAutoFit/>
              </a:bodyPr>
              <a:lstStyle/>
              <a:p>
                <a:pPr algn="ctr">
                  <a:defRPr/>
                </a:pPr>
                <a:endParaRPr lang="en-US" b="1" dirty="0">
                  <a:solidFill>
                    <a:srgbClr val="FFFFFF"/>
                  </a:solidFill>
                  <a:effectLst>
                    <a:outerShdw blurRad="38100" dist="38100" dir="2700000" algn="tl">
                      <a:srgbClr val="C0C0C0"/>
                    </a:outerShdw>
                  </a:effectLst>
                  <a:latin typeface="Times New Roman" panose="02020603050405020304" pitchFamily="18" charset="0"/>
                  <a:cs typeface="Times New Roman" panose="02020603050405020304" pitchFamily="18" charset="0"/>
                </a:endParaRPr>
              </a:p>
            </p:txBody>
          </p:sp>
        </p:grpSp>
      </p:grpSp>
      <p:sp>
        <p:nvSpPr>
          <p:cNvPr id="56" name="Rectangle 55"/>
          <p:cNvSpPr/>
          <p:nvPr/>
        </p:nvSpPr>
        <p:spPr>
          <a:xfrm>
            <a:off x="5259457" y="4081226"/>
            <a:ext cx="6816586" cy="2677656"/>
          </a:xfrm>
          <a:prstGeom prst="rect">
            <a:avLst/>
          </a:prstGeom>
          <a:solidFill>
            <a:schemeClr val="accent1">
              <a:lumMod val="40000"/>
              <a:lumOff val="60000"/>
            </a:schemeClr>
          </a:solidFill>
          <a:ln w="76200">
            <a:solidFill>
              <a:srgbClr val="FFC000"/>
            </a:solidFill>
          </a:ln>
        </p:spPr>
        <p:txBody>
          <a:bodyPr wrap="square">
            <a:spAutoFit/>
          </a:bodyPr>
          <a:lstStyle/>
          <a:p>
            <a:pPr fontAlgn="base">
              <a:spcBef>
                <a:spcPct val="0"/>
              </a:spcBef>
              <a:spcAft>
                <a:spcPct val="0"/>
              </a:spcAft>
              <a:defRPr/>
            </a:pPr>
            <a:r>
              <a:rPr lang="en-US" altLang="en-US" sz="2400" b="1" kern="0" dirty="0" err="1">
                <a:solidFill>
                  <a:srgbClr val="FF3399"/>
                </a:solidFill>
                <a:latin typeface="Times New Roman" panose="02020603050405020304" pitchFamily="18" charset="0"/>
                <a:cs typeface="Times New Roman" panose="02020603050405020304" pitchFamily="18" charset="0"/>
              </a:rPr>
              <a:t>Bác</a:t>
            </a:r>
            <a:r>
              <a:rPr lang="en-US" altLang="en-US" sz="2400" b="1" kern="0" dirty="0">
                <a:solidFill>
                  <a:srgbClr val="FF3399"/>
                </a:solidFill>
                <a:latin typeface="Times New Roman" panose="02020603050405020304" pitchFamily="18" charset="0"/>
                <a:cs typeface="Times New Roman" panose="02020603050405020304" pitchFamily="18" charset="0"/>
              </a:rPr>
              <a:t> </a:t>
            </a:r>
            <a:r>
              <a:rPr lang="en-US" altLang="en-US" sz="2400" b="1" kern="0" dirty="0" err="1">
                <a:solidFill>
                  <a:srgbClr val="FF3399"/>
                </a:solidFill>
                <a:latin typeface="Times New Roman" panose="02020603050405020304" pitchFamily="18" charset="0"/>
                <a:cs typeface="Times New Roman" panose="02020603050405020304" pitchFamily="18" charset="0"/>
              </a:rPr>
              <a:t>thật</a:t>
            </a:r>
            <a:r>
              <a:rPr lang="en-US" altLang="en-US" sz="2400" b="1" kern="0" dirty="0">
                <a:solidFill>
                  <a:srgbClr val="FF3399"/>
                </a:solidFill>
                <a:latin typeface="Times New Roman" panose="02020603050405020304" pitchFamily="18" charset="0"/>
                <a:cs typeface="Times New Roman" panose="02020603050405020304" pitchFamily="18" charset="0"/>
              </a:rPr>
              <a:t> </a:t>
            </a:r>
            <a:r>
              <a:rPr lang="en-US" altLang="en-US" sz="2400" b="1" kern="0" dirty="0" err="1">
                <a:solidFill>
                  <a:srgbClr val="FF3399"/>
                </a:solidFill>
                <a:latin typeface="Times New Roman" panose="02020603050405020304" pitchFamily="18" charset="0"/>
                <a:cs typeface="Times New Roman" panose="02020603050405020304" pitchFamily="18" charset="0"/>
              </a:rPr>
              <a:t>giản</a:t>
            </a:r>
            <a:r>
              <a:rPr lang="en-US" altLang="en-US" sz="2400" b="1" kern="0" dirty="0">
                <a:solidFill>
                  <a:srgbClr val="FF3399"/>
                </a:solidFill>
                <a:latin typeface="Times New Roman" panose="02020603050405020304" pitchFamily="18" charset="0"/>
                <a:cs typeface="Times New Roman" panose="02020603050405020304" pitchFamily="18" charset="0"/>
              </a:rPr>
              <a:t> </a:t>
            </a:r>
            <a:r>
              <a:rPr lang="en-US" altLang="en-US" sz="2400" b="1" kern="0" dirty="0" err="1">
                <a:solidFill>
                  <a:srgbClr val="FF3399"/>
                </a:solidFill>
                <a:latin typeface="Times New Roman" panose="02020603050405020304" pitchFamily="18" charset="0"/>
                <a:cs typeface="Times New Roman" panose="02020603050405020304" pitchFamily="18" charset="0"/>
              </a:rPr>
              <a:t>dị</a:t>
            </a:r>
            <a:r>
              <a:rPr lang="en-US" altLang="en-US" sz="2400" b="1" kern="0" dirty="0">
                <a:solidFill>
                  <a:srgbClr val="FF3399"/>
                </a:solidFill>
                <a:latin typeface="Times New Roman" panose="02020603050405020304" pitchFamily="18" charset="0"/>
                <a:cs typeface="Times New Roman" panose="02020603050405020304" pitchFamily="18" charset="0"/>
              </a:rPr>
              <a:t>, </a:t>
            </a:r>
            <a:r>
              <a:rPr lang="en-US" altLang="en-US" sz="2400" b="1" kern="0" dirty="0" err="1">
                <a:solidFill>
                  <a:srgbClr val="FF3399"/>
                </a:solidFill>
                <a:latin typeface="Times New Roman" panose="02020603050405020304" pitchFamily="18" charset="0"/>
                <a:cs typeface="Times New Roman" panose="02020603050405020304" pitchFamily="18" charset="0"/>
              </a:rPr>
              <a:t>chân</a:t>
            </a:r>
            <a:r>
              <a:rPr lang="en-US" altLang="en-US" sz="2400" b="1" kern="0" dirty="0">
                <a:solidFill>
                  <a:srgbClr val="FF3399"/>
                </a:solidFill>
                <a:latin typeface="Times New Roman" panose="02020603050405020304" pitchFamily="18" charset="0"/>
                <a:cs typeface="Times New Roman" panose="02020603050405020304" pitchFamily="18" charset="0"/>
              </a:rPr>
              <a:t> </a:t>
            </a:r>
            <a:r>
              <a:rPr lang="en-US" altLang="en-US" sz="2400" b="1" kern="0" dirty="0" err="1">
                <a:solidFill>
                  <a:srgbClr val="FF3399"/>
                </a:solidFill>
                <a:latin typeface="Times New Roman" panose="02020603050405020304" pitchFamily="18" charset="0"/>
                <a:cs typeface="Times New Roman" panose="02020603050405020304" pitchFamily="18" charset="0"/>
              </a:rPr>
              <a:t>thưc</a:t>
            </a:r>
            <a:r>
              <a:rPr lang="en-US" altLang="en-US" sz="2400" b="1" kern="0" dirty="0">
                <a:solidFill>
                  <a:srgbClr val="FF3399"/>
                </a:solidFill>
                <a:latin typeface="Times New Roman" panose="02020603050405020304" pitchFamily="18" charset="0"/>
                <a:cs typeface="Times New Roman" panose="02020603050405020304" pitchFamily="18" charset="0"/>
              </a:rPr>
              <a:t>, </a:t>
            </a:r>
            <a:r>
              <a:rPr lang="en-US" altLang="en-US" sz="2400" b="1" kern="0" dirty="0" err="1">
                <a:solidFill>
                  <a:srgbClr val="FF3399"/>
                </a:solidFill>
                <a:latin typeface="Times New Roman" panose="02020603050405020304" pitchFamily="18" charset="0"/>
                <a:cs typeface="Times New Roman" panose="02020603050405020304" pitchFamily="18" charset="0"/>
              </a:rPr>
              <a:t>gần</a:t>
            </a:r>
            <a:r>
              <a:rPr lang="en-US" altLang="en-US" sz="2400" b="1" kern="0" dirty="0">
                <a:solidFill>
                  <a:srgbClr val="FF3399"/>
                </a:solidFill>
                <a:latin typeface="Times New Roman" panose="02020603050405020304" pitchFamily="18" charset="0"/>
                <a:cs typeface="Times New Roman" panose="02020603050405020304" pitchFamily="18" charset="0"/>
              </a:rPr>
              <a:t> </a:t>
            </a:r>
            <a:r>
              <a:rPr lang="en-US" altLang="en-US" sz="2400" b="1" kern="0" dirty="0" err="1">
                <a:solidFill>
                  <a:srgbClr val="FF3399"/>
                </a:solidFill>
                <a:latin typeface="Times New Roman" panose="02020603050405020304" pitchFamily="18" charset="0"/>
                <a:cs typeface="Times New Roman" panose="02020603050405020304" pitchFamily="18" charset="0"/>
              </a:rPr>
              <a:t>gũi</a:t>
            </a:r>
            <a:r>
              <a:rPr lang="en-US" altLang="en-US" sz="2400" b="1" kern="0" dirty="0">
                <a:solidFill>
                  <a:srgbClr val="FF3399"/>
                </a:solidFill>
                <a:latin typeface="Times New Roman" panose="02020603050405020304" pitchFamily="18" charset="0"/>
                <a:cs typeface="Times New Roman" panose="02020603050405020304" pitchFamily="18" charset="0"/>
              </a:rPr>
              <a:t> </a:t>
            </a:r>
            <a:r>
              <a:rPr lang="en-US" altLang="en-US" sz="2400" b="1" kern="0" dirty="0" err="1">
                <a:solidFill>
                  <a:srgbClr val="FF3399"/>
                </a:solidFill>
                <a:latin typeface="Times New Roman" panose="02020603050405020304" pitchFamily="18" charset="0"/>
                <a:cs typeface="Times New Roman" panose="02020603050405020304" pitchFamily="18" charset="0"/>
              </a:rPr>
              <a:t>mà</a:t>
            </a:r>
            <a:r>
              <a:rPr lang="en-US" altLang="en-US" sz="2400" b="1" kern="0" dirty="0">
                <a:solidFill>
                  <a:srgbClr val="FF3399"/>
                </a:solidFill>
                <a:latin typeface="Times New Roman" panose="02020603050405020304" pitchFamily="18" charset="0"/>
                <a:cs typeface="Times New Roman" panose="02020603050405020304" pitchFamily="18" charset="0"/>
              </a:rPr>
              <a:t> </a:t>
            </a:r>
            <a:r>
              <a:rPr lang="en-US" altLang="en-US" sz="2400" b="1" kern="0" dirty="0" err="1">
                <a:solidFill>
                  <a:srgbClr val="FF3399"/>
                </a:solidFill>
                <a:latin typeface="Times New Roman" panose="02020603050405020304" pitchFamily="18" charset="0"/>
                <a:cs typeface="Times New Roman" panose="02020603050405020304" pitchFamily="18" charset="0"/>
              </a:rPr>
              <a:t>vĩ</a:t>
            </a:r>
            <a:r>
              <a:rPr lang="en-US" altLang="en-US" sz="2400" b="1" kern="0" dirty="0">
                <a:solidFill>
                  <a:srgbClr val="FF3399"/>
                </a:solidFill>
                <a:latin typeface="Times New Roman" panose="02020603050405020304" pitchFamily="18" charset="0"/>
                <a:cs typeface="Times New Roman" panose="02020603050405020304" pitchFamily="18" charset="0"/>
              </a:rPr>
              <a:t> </a:t>
            </a:r>
            <a:r>
              <a:rPr lang="en-US" altLang="en-US" sz="2400" b="1" kern="0" dirty="0" err="1">
                <a:solidFill>
                  <a:srgbClr val="FF3399"/>
                </a:solidFill>
                <a:latin typeface="Times New Roman" panose="02020603050405020304" pitchFamily="18" charset="0"/>
                <a:cs typeface="Times New Roman" panose="02020603050405020304" pitchFamily="18" charset="0"/>
              </a:rPr>
              <a:t>đại</a:t>
            </a:r>
            <a:r>
              <a:rPr lang="en-US" altLang="en-US" sz="2400" b="1" kern="0" dirty="0">
                <a:solidFill>
                  <a:srgbClr val="FF3399"/>
                </a:solidFill>
                <a:latin typeface="Times New Roman" panose="02020603050405020304" pitchFamily="18" charset="0"/>
                <a:cs typeface="Times New Roman" panose="02020603050405020304" pitchFamily="18" charset="0"/>
              </a:rPr>
              <a:t>. </a:t>
            </a:r>
            <a:r>
              <a:rPr lang="en-US" altLang="en-US" sz="2400" b="1" kern="0" dirty="0" err="1">
                <a:solidFill>
                  <a:srgbClr val="FF3399"/>
                </a:solidFill>
                <a:latin typeface="Times New Roman" panose="02020603050405020304" pitchFamily="18" charset="0"/>
                <a:cs typeface="Times New Roman" panose="02020603050405020304" pitchFamily="18" charset="0"/>
              </a:rPr>
              <a:t>Vẻ</a:t>
            </a:r>
            <a:r>
              <a:rPr lang="en-US" altLang="en-US" sz="2400" b="1" kern="0" dirty="0">
                <a:solidFill>
                  <a:srgbClr val="FF3399"/>
                </a:solidFill>
                <a:latin typeface="Times New Roman" panose="02020603050405020304" pitchFamily="18" charset="0"/>
                <a:cs typeface="Times New Roman" panose="02020603050405020304" pitchFamily="18" charset="0"/>
              </a:rPr>
              <a:t> </a:t>
            </a:r>
            <a:r>
              <a:rPr lang="en-US" altLang="en-US" sz="2400" b="1" kern="0" dirty="0" err="1">
                <a:solidFill>
                  <a:srgbClr val="FF3399"/>
                </a:solidFill>
                <a:latin typeface="Times New Roman" panose="02020603050405020304" pitchFamily="18" charset="0"/>
                <a:cs typeface="Times New Roman" panose="02020603050405020304" pitchFamily="18" charset="0"/>
              </a:rPr>
              <a:t>đẹp</a:t>
            </a:r>
            <a:r>
              <a:rPr lang="en-US" altLang="en-US" sz="2400" b="1" kern="0" dirty="0">
                <a:solidFill>
                  <a:srgbClr val="FF3399"/>
                </a:solidFill>
                <a:latin typeface="Times New Roman" panose="02020603050405020304" pitchFamily="18" charset="0"/>
                <a:cs typeface="Times New Roman" panose="02020603050405020304" pitchFamily="18" charset="0"/>
              </a:rPr>
              <a:t> </a:t>
            </a:r>
            <a:r>
              <a:rPr lang="en-US" altLang="en-US" sz="2400" b="1" kern="0" dirty="0" err="1">
                <a:solidFill>
                  <a:srgbClr val="FF3399"/>
                </a:solidFill>
                <a:latin typeface="Times New Roman" panose="02020603050405020304" pitchFamily="18" charset="0"/>
                <a:cs typeface="Times New Roman" panose="02020603050405020304" pitchFamily="18" charset="0"/>
              </a:rPr>
              <a:t>của</a:t>
            </a:r>
            <a:r>
              <a:rPr lang="en-US" altLang="en-US" sz="2400" b="1" kern="0" dirty="0">
                <a:solidFill>
                  <a:srgbClr val="FF3399"/>
                </a:solidFill>
                <a:latin typeface="Times New Roman" panose="02020603050405020304" pitchFamily="18" charset="0"/>
                <a:cs typeface="Times New Roman" panose="02020603050405020304" pitchFamily="18" charset="0"/>
              </a:rPr>
              <a:t> </a:t>
            </a:r>
            <a:r>
              <a:rPr lang="en-US" altLang="en-US" sz="2400" b="1" kern="0" dirty="0" err="1">
                <a:solidFill>
                  <a:srgbClr val="FF3399"/>
                </a:solidFill>
                <a:latin typeface="Times New Roman" panose="02020603050405020304" pitchFamily="18" charset="0"/>
                <a:cs typeface="Times New Roman" panose="02020603050405020304" pitchFamily="18" charset="0"/>
              </a:rPr>
              <a:t>Bác</a:t>
            </a:r>
            <a:r>
              <a:rPr lang="en-US" altLang="en-US" sz="2400" b="1" kern="0" dirty="0">
                <a:solidFill>
                  <a:srgbClr val="FF3399"/>
                </a:solidFill>
                <a:latin typeface="Times New Roman" panose="02020603050405020304" pitchFamily="18" charset="0"/>
                <a:cs typeface="Times New Roman" panose="02020603050405020304" pitchFamily="18" charset="0"/>
              </a:rPr>
              <a:t> </a:t>
            </a:r>
            <a:r>
              <a:rPr lang="en-US" altLang="en-US" sz="2400" b="1" kern="0" dirty="0" err="1">
                <a:solidFill>
                  <a:srgbClr val="FF3399"/>
                </a:solidFill>
                <a:latin typeface="Times New Roman" panose="02020603050405020304" pitchFamily="18" charset="0"/>
                <a:cs typeface="Times New Roman" panose="02020603050405020304" pitchFamily="18" charset="0"/>
              </a:rPr>
              <a:t>là</a:t>
            </a:r>
            <a:r>
              <a:rPr lang="en-US" altLang="en-US" sz="2400" b="1" kern="0" dirty="0">
                <a:solidFill>
                  <a:srgbClr val="FF3399"/>
                </a:solidFill>
                <a:latin typeface="Times New Roman" panose="02020603050405020304" pitchFamily="18" charset="0"/>
                <a:cs typeface="Times New Roman" panose="02020603050405020304" pitchFamily="18" charset="0"/>
              </a:rPr>
              <a:t> </a:t>
            </a:r>
            <a:r>
              <a:rPr lang="en-US" altLang="en-US" sz="2400" b="1" kern="0" dirty="0" err="1">
                <a:solidFill>
                  <a:srgbClr val="FF3399"/>
                </a:solidFill>
                <a:latin typeface="Times New Roman" panose="02020603050405020304" pitchFamily="18" charset="0"/>
                <a:cs typeface="Times New Roman" panose="02020603050405020304" pitchFamily="18" charset="0"/>
              </a:rPr>
              <a:t>sự</a:t>
            </a:r>
            <a:r>
              <a:rPr lang="en-US" altLang="en-US" sz="2400" b="1" kern="0" dirty="0">
                <a:solidFill>
                  <a:srgbClr val="FF3399"/>
                </a:solidFill>
                <a:latin typeface="Times New Roman" panose="02020603050405020304" pitchFamily="18" charset="0"/>
                <a:cs typeface="Times New Roman" panose="02020603050405020304" pitchFamily="18" charset="0"/>
              </a:rPr>
              <a:t> </a:t>
            </a:r>
            <a:r>
              <a:rPr lang="en-US" altLang="en-US" sz="2400" b="1" kern="0" dirty="0" err="1">
                <a:solidFill>
                  <a:srgbClr val="FF3399"/>
                </a:solidFill>
                <a:latin typeface="Times New Roman" panose="02020603050405020304" pitchFamily="18" charset="0"/>
                <a:cs typeface="Times New Roman" panose="02020603050405020304" pitchFamily="18" charset="0"/>
              </a:rPr>
              <a:t>thống</a:t>
            </a:r>
            <a:r>
              <a:rPr lang="en-US" altLang="en-US" sz="2400" b="1" kern="0" dirty="0">
                <a:solidFill>
                  <a:srgbClr val="FF3399"/>
                </a:solidFill>
                <a:latin typeface="Times New Roman" panose="02020603050405020304" pitchFamily="18" charset="0"/>
                <a:cs typeface="Times New Roman" panose="02020603050405020304" pitchFamily="18" charset="0"/>
              </a:rPr>
              <a:t> </a:t>
            </a:r>
            <a:r>
              <a:rPr lang="en-US" altLang="en-US" sz="2400" b="1" kern="0" dirty="0" err="1">
                <a:solidFill>
                  <a:srgbClr val="FF3399"/>
                </a:solidFill>
                <a:latin typeface="Times New Roman" panose="02020603050405020304" pitchFamily="18" charset="0"/>
                <a:cs typeface="Times New Roman" panose="02020603050405020304" pitchFamily="18" charset="0"/>
              </a:rPr>
              <a:t>nhất</a:t>
            </a:r>
            <a:r>
              <a:rPr lang="en-US" altLang="en-US" sz="2400" b="1" kern="0" dirty="0">
                <a:solidFill>
                  <a:srgbClr val="FF3399"/>
                </a:solidFill>
                <a:latin typeface="Times New Roman" panose="02020603050405020304" pitchFamily="18" charset="0"/>
                <a:cs typeface="Times New Roman" panose="02020603050405020304" pitchFamily="18" charset="0"/>
              </a:rPr>
              <a:t>, </a:t>
            </a:r>
            <a:r>
              <a:rPr lang="en-US" altLang="en-US" sz="2400" b="1" kern="0" dirty="0" err="1">
                <a:solidFill>
                  <a:srgbClr val="FF3399"/>
                </a:solidFill>
                <a:latin typeface="Times New Roman" panose="02020603050405020304" pitchFamily="18" charset="0"/>
                <a:cs typeface="Times New Roman" panose="02020603050405020304" pitchFamily="18" charset="0"/>
              </a:rPr>
              <a:t>hài</a:t>
            </a:r>
            <a:r>
              <a:rPr lang="en-US" altLang="en-US" sz="2400" b="1" kern="0" dirty="0">
                <a:solidFill>
                  <a:srgbClr val="FF3399"/>
                </a:solidFill>
                <a:latin typeface="Times New Roman" panose="02020603050405020304" pitchFamily="18" charset="0"/>
                <a:cs typeface="Times New Roman" panose="02020603050405020304" pitchFamily="18" charset="0"/>
              </a:rPr>
              <a:t> </a:t>
            </a:r>
            <a:r>
              <a:rPr lang="en-US" altLang="en-US" sz="2400" b="1" kern="0" dirty="0" err="1">
                <a:solidFill>
                  <a:srgbClr val="FF3399"/>
                </a:solidFill>
                <a:latin typeface="Times New Roman" panose="02020603050405020304" pitchFamily="18" charset="0"/>
                <a:cs typeface="Times New Roman" panose="02020603050405020304" pitchFamily="18" charset="0"/>
              </a:rPr>
              <a:t>hòa</a:t>
            </a:r>
            <a:r>
              <a:rPr lang="en-US" altLang="en-US" sz="2400" b="1" kern="0" dirty="0">
                <a:solidFill>
                  <a:srgbClr val="FF3399"/>
                </a:solidFill>
                <a:latin typeface="Times New Roman" panose="02020603050405020304" pitchFamily="18" charset="0"/>
                <a:cs typeface="Times New Roman" panose="02020603050405020304" pitchFamily="18" charset="0"/>
              </a:rPr>
              <a:t> </a:t>
            </a:r>
            <a:r>
              <a:rPr lang="en-US" altLang="en-US" sz="2400" b="1" kern="0" dirty="0" err="1">
                <a:solidFill>
                  <a:srgbClr val="FF3399"/>
                </a:solidFill>
                <a:latin typeface="Times New Roman" panose="02020603050405020304" pitchFamily="18" charset="0"/>
                <a:cs typeface="Times New Roman" panose="02020603050405020304" pitchFamily="18" charset="0"/>
              </a:rPr>
              <a:t>giữa</a:t>
            </a:r>
            <a:r>
              <a:rPr lang="en-US" altLang="en-US" sz="2400" b="1" kern="0" dirty="0">
                <a:solidFill>
                  <a:srgbClr val="FF3399"/>
                </a:solidFill>
                <a:latin typeface="Times New Roman" panose="02020603050405020304" pitchFamily="18" charset="0"/>
                <a:cs typeface="Times New Roman" panose="02020603050405020304" pitchFamily="18" charset="0"/>
              </a:rPr>
              <a:t> </a:t>
            </a:r>
            <a:r>
              <a:rPr lang="en-US" altLang="en-US" sz="2400" b="1" kern="0" dirty="0" err="1">
                <a:solidFill>
                  <a:srgbClr val="FF3399"/>
                </a:solidFill>
                <a:latin typeface="Times New Roman" panose="02020603050405020304" pitchFamily="18" charset="0"/>
                <a:cs typeface="Times New Roman" panose="02020603050405020304" pitchFamily="18" charset="0"/>
              </a:rPr>
              <a:t>vĩ</a:t>
            </a:r>
            <a:r>
              <a:rPr lang="en-US" altLang="en-US" sz="2400" b="1" kern="0" dirty="0">
                <a:solidFill>
                  <a:srgbClr val="FF3399"/>
                </a:solidFill>
                <a:latin typeface="Times New Roman" panose="02020603050405020304" pitchFamily="18" charset="0"/>
                <a:cs typeface="Times New Roman" panose="02020603050405020304" pitchFamily="18" charset="0"/>
              </a:rPr>
              <a:t> </a:t>
            </a:r>
            <a:r>
              <a:rPr lang="en-US" altLang="en-US" sz="2400" b="1" kern="0" dirty="0" err="1">
                <a:solidFill>
                  <a:srgbClr val="FF3399"/>
                </a:solidFill>
                <a:latin typeface="Times New Roman" panose="02020603050405020304" pitchFamily="18" charset="0"/>
                <a:cs typeface="Times New Roman" panose="02020603050405020304" pitchFamily="18" charset="0"/>
              </a:rPr>
              <a:t>đại</a:t>
            </a:r>
            <a:r>
              <a:rPr lang="en-US" altLang="en-US" sz="2400" b="1" kern="0" dirty="0">
                <a:solidFill>
                  <a:srgbClr val="FF3399"/>
                </a:solidFill>
                <a:latin typeface="Times New Roman" panose="02020603050405020304" pitchFamily="18" charset="0"/>
                <a:cs typeface="Times New Roman" panose="02020603050405020304" pitchFamily="18" charset="0"/>
              </a:rPr>
              <a:t> </a:t>
            </a:r>
            <a:r>
              <a:rPr lang="en-US" altLang="en-US" sz="2400" b="1" kern="0" dirty="0" err="1">
                <a:solidFill>
                  <a:srgbClr val="FF3399"/>
                </a:solidFill>
                <a:latin typeface="Times New Roman" panose="02020603050405020304" pitchFamily="18" charset="0"/>
                <a:cs typeface="Times New Roman" panose="02020603050405020304" pitchFamily="18" charset="0"/>
              </a:rPr>
              <a:t>và</a:t>
            </a:r>
            <a:r>
              <a:rPr lang="en-US" altLang="en-US" sz="2400" b="1" kern="0" dirty="0">
                <a:solidFill>
                  <a:srgbClr val="FF3399"/>
                </a:solidFill>
                <a:latin typeface="Times New Roman" panose="02020603050405020304" pitchFamily="18" charset="0"/>
                <a:cs typeface="Times New Roman" panose="02020603050405020304" pitchFamily="18" charset="0"/>
              </a:rPr>
              <a:t> </a:t>
            </a:r>
            <a:r>
              <a:rPr lang="en-US" altLang="en-US" sz="2400" b="1" kern="0" dirty="0" err="1">
                <a:solidFill>
                  <a:srgbClr val="FF3399"/>
                </a:solidFill>
                <a:latin typeface="Times New Roman" panose="02020603050405020304" pitchFamily="18" charset="0"/>
                <a:cs typeface="Times New Roman" panose="02020603050405020304" pitchFamily="18" charset="0"/>
              </a:rPr>
              <a:t>giản</a:t>
            </a:r>
            <a:r>
              <a:rPr lang="en-US" altLang="en-US" sz="2400" b="1" kern="0" dirty="0">
                <a:solidFill>
                  <a:srgbClr val="FF3399"/>
                </a:solidFill>
                <a:latin typeface="Times New Roman" panose="02020603050405020304" pitchFamily="18" charset="0"/>
                <a:cs typeface="Times New Roman" panose="02020603050405020304" pitchFamily="18" charset="0"/>
              </a:rPr>
              <a:t> </a:t>
            </a:r>
            <a:r>
              <a:rPr lang="en-US" altLang="en-US" sz="2400" b="1" kern="0" dirty="0" err="1">
                <a:solidFill>
                  <a:srgbClr val="FF3399"/>
                </a:solidFill>
                <a:latin typeface="Times New Roman" panose="02020603050405020304" pitchFamily="18" charset="0"/>
                <a:cs typeface="Times New Roman" panose="02020603050405020304" pitchFamily="18" charset="0"/>
              </a:rPr>
              <a:t>dị</a:t>
            </a:r>
            <a:r>
              <a:rPr lang="en-US" altLang="en-US" sz="2400" b="1" kern="0" dirty="0">
                <a:solidFill>
                  <a:srgbClr val="FF3399"/>
                </a:solidFill>
                <a:latin typeface="Times New Roman" panose="02020603050405020304" pitchFamily="18" charset="0"/>
                <a:cs typeface="Times New Roman" panose="02020603050405020304" pitchFamily="18" charset="0"/>
              </a:rPr>
              <a:t>. </a:t>
            </a:r>
            <a:r>
              <a:rPr lang="en-US" altLang="en-US" sz="2400" b="1" kern="0" dirty="0" err="1">
                <a:solidFill>
                  <a:srgbClr val="FF3399"/>
                </a:solidFill>
                <a:latin typeface="Times New Roman" panose="02020603050405020304" pitchFamily="18" charset="0"/>
                <a:cs typeface="Times New Roman" panose="02020603050405020304" pitchFamily="18" charset="0"/>
              </a:rPr>
              <a:t>Chính</a:t>
            </a:r>
            <a:r>
              <a:rPr lang="en-US" altLang="en-US" sz="2400" b="1" kern="0" dirty="0">
                <a:solidFill>
                  <a:srgbClr val="FF3399"/>
                </a:solidFill>
                <a:latin typeface="Times New Roman" panose="02020603050405020304" pitchFamily="18" charset="0"/>
                <a:cs typeface="Times New Roman" panose="02020603050405020304" pitchFamily="18" charset="0"/>
              </a:rPr>
              <a:t> </a:t>
            </a:r>
            <a:r>
              <a:rPr lang="en-US" altLang="en-US" sz="2400" b="1" kern="0" dirty="0" err="1">
                <a:solidFill>
                  <a:srgbClr val="FF3399"/>
                </a:solidFill>
                <a:latin typeface="Times New Roman" panose="02020603050405020304" pitchFamily="18" charset="0"/>
                <a:cs typeface="Times New Roman" panose="02020603050405020304" pitchFamily="18" charset="0"/>
              </a:rPr>
              <a:t>sự</a:t>
            </a:r>
            <a:r>
              <a:rPr lang="en-US" altLang="en-US" sz="2400" b="1" kern="0" dirty="0">
                <a:solidFill>
                  <a:srgbClr val="FF3399"/>
                </a:solidFill>
                <a:latin typeface="Times New Roman" panose="02020603050405020304" pitchFamily="18" charset="0"/>
                <a:cs typeface="Times New Roman" panose="02020603050405020304" pitchFamily="18" charset="0"/>
              </a:rPr>
              <a:t> </a:t>
            </a:r>
            <a:r>
              <a:rPr lang="en-US" altLang="en-US" sz="2400" b="1" kern="0" dirty="0" err="1">
                <a:solidFill>
                  <a:srgbClr val="FF3399"/>
                </a:solidFill>
                <a:latin typeface="Times New Roman" panose="02020603050405020304" pitchFamily="18" charset="0"/>
                <a:cs typeface="Times New Roman" panose="02020603050405020304" pitchFamily="18" charset="0"/>
              </a:rPr>
              <a:t>giản</a:t>
            </a:r>
            <a:r>
              <a:rPr lang="en-US" altLang="en-US" sz="2400" b="1" kern="0" dirty="0">
                <a:solidFill>
                  <a:srgbClr val="FF3399"/>
                </a:solidFill>
                <a:latin typeface="Times New Roman" panose="02020603050405020304" pitchFamily="18" charset="0"/>
                <a:cs typeface="Times New Roman" panose="02020603050405020304" pitchFamily="18" charset="0"/>
              </a:rPr>
              <a:t> </a:t>
            </a:r>
            <a:r>
              <a:rPr lang="en-US" altLang="en-US" sz="2400" b="1" kern="0" dirty="0" err="1">
                <a:solidFill>
                  <a:srgbClr val="FF3399"/>
                </a:solidFill>
                <a:latin typeface="Times New Roman" panose="02020603050405020304" pitchFamily="18" charset="0"/>
                <a:cs typeface="Times New Roman" panose="02020603050405020304" pitchFamily="18" charset="0"/>
              </a:rPr>
              <a:t>dị</a:t>
            </a:r>
            <a:r>
              <a:rPr lang="en-US" altLang="en-US" sz="2400" b="1" kern="0" dirty="0">
                <a:solidFill>
                  <a:srgbClr val="FF3399"/>
                </a:solidFill>
                <a:latin typeface="Times New Roman" panose="02020603050405020304" pitchFamily="18" charset="0"/>
                <a:cs typeface="Times New Roman" panose="02020603050405020304" pitchFamily="18" charset="0"/>
              </a:rPr>
              <a:t> </a:t>
            </a:r>
            <a:r>
              <a:rPr lang="en-US" altLang="en-US" sz="2400" b="1" kern="0" dirty="0" err="1">
                <a:solidFill>
                  <a:srgbClr val="FF3399"/>
                </a:solidFill>
                <a:latin typeface="Times New Roman" panose="02020603050405020304" pitchFamily="18" charset="0"/>
                <a:cs typeface="Times New Roman" panose="02020603050405020304" pitchFamily="18" charset="0"/>
              </a:rPr>
              <a:t>đã</a:t>
            </a:r>
            <a:r>
              <a:rPr lang="en-US" altLang="en-US" sz="2400" b="1" kern="0" dirty="0">
                <a:solidFill>
                  <a:srgbClr val="FF3399"/>
                </a:solidFill>
                <a:latin typeface="Times New Roman" panose="02020603050405020304" pitchFamily="18" charset="0"/>
                <a:cs typeface="Times New Roman" panose="02020603050405020304" pitchFamily="18" charset="0"/>
              </a:rPr>
              <a:t> </a:t>
            </a:r>
            <a:r>
              <a:rPr lang="en-US" altLang="en-US" sz="2400" b="1" kern="0" dirty="0" err="1">
                <a:solidFill>
                  <a:srgbClr val="FF3399"/>
                </a:solidFill>
                <a:latin typeface="Times New Roman" panose="02020603050405020304" pitchFamily="18" charset="0"/>
                <a:cs typeface="Times New Roman" panose="02020603050405020304" pitchFamily="18" charset="0"/>
              </a:rPr>
              <a:t>làm</a:t>
            </a:r>
            <a:r>
              <a:rPr lang="en-US" altLang="en-US" sz="2400" b="1" kern="0" dirty="0">
                <a:solidFill>
                  <a:srgbClr val="FF3399"/>
                </a:solidFill>
                <a:latin typeface="Times New Roman" panose="02020603050405020304" pitchFamily="18" charset="0"/>
                <a:cs typeface="Times New Roman" panose="02020603050405020304" pitchFamily="18" charset="0"/>
              </a:rPr>
              <a:t> </a:t>
            </a:r>
            <a:r>
              <a:rPr lang="en-US" altLang="en-US" sz="2400" b="1" kern="0" dirty="0" err="1">
                <a:solidFill>
                  <a:srgbClr val="FF3399"/>
                </a:solidFill>
                <a:latin typeface="Times New Roman" panose="02020603050405020304" pitchFamily="18" charset="0"/>
                <a:cs typeface="Times New Roman" panose="02020603050405020304" pitchFamily="18" charset="0"/>
              </a:rPr>
              <a:t>nên</a:t>
            </a:r>
            <a:r>
              <a:rPr lang="en-US" altLang="en-US" sz="2400" b="1" kern="0" dirty="0">
                <a:solidFill>
                  <a:srgbClr val="FF3399"/>
                </a:solidFill>
                <a:latin typeface="Times New Roman" panose="02020603050405020304" pitchFamily="18" charset="0"/>
                <a:cs typeface="Times New Roman" panose="02020603050405020304" pitchFamily="18" charset="0"/>
              </a:rPr>
              <a:t> </a:t>
            </a:r>
            <a:r>
              <a:rPr lang="en-US" altLang="en-US" sz="2400" b="1" kern="0" dirty="0" err="1">
                <a:solidFill>
                  <a:srgbClr val="FF3399"/>
                </a:solidFill>
                <a:latin typeface="Times New Roman" panose="02020603050405020304" pitchFamily="18" charset="0"/>
                <a:cs typeface="Times New Roman" panose="02020603050405020304" pitchFamily="18" charset="0"/>
              </a:rPr>
              <a:t>sự</a:t>
            </a:r>
            <a:r>
              <a:rPr lang="en-US" altLang="en-US" sz="2400" b="1" kern="0" dirty="0">
                <a:solidFill>
                  <a:srgbClr val="FF3399"/>
                </a:solidFill>
                <a:latin typeface="Times New Roman" panose="02020603050405020304" pitchFamily="18" charset="0"/>
                <a:cs typeface="Times New Roman" panose="02020603050405020304" pitchFamily="18" charset="0"/>
              </a:rPr>
              <a:t> </a:t>
            </a:r>
            <a:r>
              <a:rPr lang="en-US" altLang="en-US" sz="2400" b="1" kern="0" dirty="0" err="1">
                <a:solidFill>
                  <a:srgbClr val="FF3399"/>
                </a:solidFill>
                <a:latin typeface="Times New Roman" panose="02020603050405020304" pitchFamily="18" charset="0"/>
                <a:cs typeface="Times New Roman" panose="02020603050405020304" pitchFamily="18" charset="0"/>
              </a:rPr>
              <a:t>vĩ</a:t>
            </a:r>
            <a:r>
              <a:rPr lang="en-US" altLang="en-US" sz="2400" b="1" kern="0" dirty="0">
                <a:solidFill>
                  <a:srgbClr val="FF3399"/>
                </a:solidFill>
                <a:latin typeface="Times New Roman" panose="02020603050405020304" pitchFamily="18" charset="0"/>
                <a:cs typeface="Times New Roman" panose="02020603050405020304" pitchFamily="18" charset="0"/>
              </a:rPr>
              <a:t> </a:t>
            </a:r>
            <a:r>
              <a:rPr lang="en-US" altLang="en-US" sz="2400" b="1" kern="0" dirty="0" err="1">
                <a:solidFill>
                  <a:srgbClr val="FF3399"/>
                </a:solidFill>
                <a:latin typeface="Times New Roman" panose="02020603050405020304" pitchFamily="18" charset="0"/>
                <a:cs typeface="Times New Roman" panose="02020603050405020304" pitchFamily="18" charset="0"/>
              </a:rPr>
              <a:t>đại</a:t>
            </a:r>
            <a:r>
              <a:rPr lang="en-US" altLang="en-US" sz="2400" b="1" kern="0" dirty="0">
                <a:solidFill>
                  <a:srgbClr val="FF3399"/>
                </a:solidFill>
                <a:latin typeface="Times New Roman" panose="02020603050405020304" pitchFamily="18" charset="0"/>
                <a:cs typeface="Times New Roman" panose="02020603050405020304" pitchFamily="18" charset="0"/>
              </a:rPr>
              <a:t>. </a:t>
            </a:r>
            <a:r>
              <a:rPr lang="en-US" altLang="en-US" sz="2400" b="1" kern="0" dirty="0" err="1">
                <a:solidFill>
                  <a:srgbClr val="FF3399"/>
                </a:solidFill>
                <a:latin typeface="Times New Roman" panose="02020603050405020304" pitchFamily="18" charset="0"/>
                <a:cs typeface="Times New Roman" panose="02020603050405020304" pitchFamily="18" charset="0"/>
              </a:rPr>
              <a:t>Tình</a:t>
            </a:r>
            <a:r>
              <a:rPr lang="en-US" altLang="en-US" sz="2400" b="1" kern="0" dirty="0">
                <a:solidFill>
                  <a:srgbClr val="FF3399"/>
                </a:solidFill>
                <a:latin typeface="Times New Roman" panose="02020603050405020304" pitchFamily="18" charset="0"/>
                <a:cs typeface="Times New Roman" panose="02020603050405020304" pitchFamily="18" charset="0"/>
              </a:rPr>
              <a:t> </a:t>
            </a:r>
            <a:r>
              <a:rPr lang="en-US" altLang="en-US" sz="2400" b="1" kern="0" dirty="0" err="1">
                <a:solidFill>
                  <a:srgbClr val="FF3399"/>
                </a:solidFill>
                <a:latin typeface="Times New Roman" panose="02020603050405020304" pitchFamily="18" charset="0"/>
                <a:cs typeface="Times New Roman" panose="02020603050405020304" pitchFamily="18" charset="0"/>
              </a:rPr>
              <a:t>thương</a:t>
            </a:r>
            <a:r>
              <a:rPr lang="en-US" altLang="en-US" sz="2400" b="1" kern="0" dirty="0">
                <a:solidFill>
                  <a:srgbClr val="FF3399"/>
                </a:solidFill>
                <a:latin typeface="Times New Roman" panose="02020603050405020304" pitchFamily="18" charset="0"/>
                <a:cs typeface="Times New Roman" panose="02020603050405020304" pitchFamily="18" charset="0"/>
              </a:rPr>
              <a:t> </a:t>
            </a:r>
            <a:r>
              <a:rPr lang="en-US" altLang="en-US" sz="2400" b="1" kern="0" dirty="0" err="1">
                <a:solidFill>
                  <a:srgbClr val="FF3399"/>
                </a:solidFill>
                <a:latin typeface="Times New Roman" panose="02020603050405020304" pitchFamily="18" charset="0"/>
                <a:cs typeface="Times New Roman" panose="02020603050405020304" pitchFamily="18" charset="0"/>
              </a:rPr>
              <a:t>của</a:t>
            </a:r>
            <a:r>
              <a:rPr lang="en-US" altLang="en-US" sz="2400" b="1" kern="0" dirty="0">
                <a:solidFill>
                  <a:srgbClr val="FF3399"/>
                </a:solidFill>
                <a:latin typeface="Times New Roman" panose="02020603050405020304" pitchFamily="18" charset="0"/>
                <a:cs typeface="Times New Roman" panose="02020603050405020304" pitchFamily="18" charset="0"/>
              </a:rPr>
              <a:t> </a:t>
            </a:r>
            <a:r>
              <a:rPr lang="en-US" altLang="en-US" sz="2400" b="1" kern="0" dirty="0" err="1">
                <a:solidFill>
                  <a:srgbClr val="FF3399"/>
                </a:solidFill>
                <a:latin typeface="Times New Roman" panose="02020603050405020304" pitchFamily="18" charset="0"/>
                <a:cs typeface="Times New Roman" panose="02020603050405020304" pitchFamily="18" charset="0"/>
              </a:rPr>
              <a:t>Bác</a:t>
            </a:r>
            <a:r>
              <a:rPr lang="en-US" altLang="en-US" sz="2400" b="1" kern="0" dirty="0">
                <a:solidFill>
                  <a:srgbClr val="FF3399"/>
                </a:solidFill>
                <a:latin typeface="Times New Roman" panose="02020603050405020304" pitchFamily="18" charset="0"/>
                <a:cs typeface="Times New Roman" panose="02020603050405020304" pitchFamily="18" charset="0"/>
              </a:rPr>
              <a:t> </a:t>
            </a:r>
            <a:r>
              <a:rPr lang="en-US" altLang="en-US" sz="2400" b="1" kern="0" dirty="0" err="1">
                <a:solidFill>
                  <a:srgbClr val="FF3399"/>
                </a:solidFill>
                <a:latin typeface="Times New Roman" panose="02020603050405020304" pitchFamily="18" charset="0"/>
                <a:cs typeface="Times New Roman" panose="02020603050405020304" pitchFamily="18" charset="0"/>
              </a:rPr>
              <a:t>thật</a:t>
            </a:r>
            <a:r>
              <a:rPr lang="en-US" altLang="en-US" sz="2400" b="1" kern="0" dirty="0">
                <a:solidFill>
                  <a:srgbClr val="FF3399"/>
                </a:solidFill>
                <a:latin typeface="Times New Roman" panose="02020603050405020304" pitchFamily="18" charset="0"/>
                <a:cs typeface="Times New Roman" panose="02020603050405020304" pitchFamily="18" charset="0"/>
              </a:rPr>
              <a:t> </a:t>
            </a:r>
            <a:r>
              <a:rPr lang="en-US" altLang="en-US" sz="2400" b="1" kern="0" dirty="0" err="1">
                <a:solidFill>
                  <a:srgbClr val="FF3399"/>
                </a:solidFill>
                <a:latin typeface="Times New Roman" panose="02020603050405020304" pitchFamily="18" charset="0"/>
                <a:cs typeface="Times New Roman" panose="02020603050405020304" pitchFamily="18" charset="0"/>
              </a:rPr>
              <a:t>rộng</a:t>
            </a:r>
            <a:r>
              <a:rPr lang="en-US" altLang="en-US" sz="2400" b="1" kern="0" dirty="0">
                <a:solidFill>
                  <a:srgbClr val="FF3399"/>
                </a:solidFill>
                <a:latin typeface="Times New Roman" panose="02020603050405020304" pitchFamily="18" charset="0"/>
                <a:cs typeface="Times New Roman" panose="02020603050405020304" pitchFamily="18" charset="0"/>
              </a:rPr>
              <a:t> </a:t>
            </a:r>
            <a:r>
              <a:rPr lang="en-US" altLang="en-US" sz="2400" b="1" kern="0" dirty="0" err="1">
                <a:solidFill>
                  <a:srgbClr val="FF3399"/>
                </a:solidFill>
                <a:latin typeface="Times New Roman" panose="02020603050405020304" pitchFamily="18" charset="0"/>
                <a:cs typeface="Times New Roman" panose="02020603050405020304" pitchFamily="18" charset="0"/>
              </a:rPr>
              <a:t>lớn</a:t>
            </a:r>
            <a:r>
              <a:rPr lang="en-US" altLang="en-US" sz="2400" b="1" kern="0" dirty="0">
                <a:solidFill>
                  <a:srgbClr val="FF3399"/>
                </a:solidFill>
                <a:latin typeface="Times New Roman" panose="02020603050405020304" pitchFamily="18" charset="0"/>
                <a:cs typeface="Times New Roman" panose="02020603050405020304" pitchFamily="18" charset="0"/>
              </a:rPr>
              <a:t>. </a:t>
            </a:r>
            <a:r>
              <a:rPr lang="en-US" altLang="en-US" sz="2400" b="1" kern="0" dirty="0" err="1">
                <a:solidFill>
                  <a:srgbClr val="FF3399"/>
                </a:solidFill>
                <a:latin typeface="Times New Roman" panose="02020603050405020304" pitchFamily="18" charset="0"/>
                <a:cs typeface="Times New Roman" panose="02020603050405020304" pitchFamily="18" charset="0"/>
              </a:rPr>
              <a:t>Đúng</a:t>
            </a:r>
            <a:r>
              <a:rPr lang="en-US" altLang="en-US" sz="2400" b="1" kern="0" dirty="0">
                <a:solidFill>
                  <a:srgbClr val="FF3399"/>
                </a:solidFill>
                <a:latin typeface="Times New Roman" panose="02020603050405020304" pitchFamily="18" charset="0"/>
                <a:cs typeface="Times New Roman" panose="02020603050405020304" pitchFamily="18" charset="0"/>
              </a:rPr>
              <a:t> </a:t>
            </a:r>
            <a:r>
              <a:rPr lang="en-US" altLang="en-US" sz="2400" b="1" kern="0" dirty="0" err="1">
                <a:solidFill>
                  <a:srgbClr val="FF3399"/>
                </a:solidFill>
                <a:latin typeface="Times New Roman" panose="02020603050405020304" pitchFamily="18" charset="0"/>
                <a:cs typeface="Times New Roman" panose="02020603050405020304" pitchFamily="18" charset="0"/>
              </a:rPr>
              <a:t>như</a:t>
            </a:r>
            <a:r>
              <a:rPr lang="en-US" altLang="en-US" sz="2400" b="1" kern="0" dirty="0">
                <a:solidFill>
                  <a:srgbClr val="FF3399"/>
                </a:solidFill>
                <a:latin typeface="Times New Roman" panose="02020603050405020304" pitchFamily="18" charset="0"/>
                <a:cs typeface="Times New Roman" panose="02020603050405020304" pitchFamily="18" charset="0"/>
              </a:rPr>
              <a:t> </a:t>
            </a:r>
            <a:r>
              <a:rPr lang="en-US" altLang="en-US" sz="2400" b="1" kern="0" dirty="0" err="1">
                <a:solidFill>
                  <a:srgbClr val="FF3399"/>
                </a:solidFill>
                <a:latin typeface="Times New Roman" panose="02020603050405020304" pitchFamily="18" charset="0"/>
                <a:cs typeface="Times New Roman" panose="02020603050405020304" pitchFamily="18" charset="0"/>
              </a:rPr>
              <a:t>nhà</a:t>
            </a:r>
            <a:r>
              <a:rPr lang="en-US" altLang="en-US" sz="2400" b="1" kern="0" dirty="0">
                <a:solidFill>
                  <a:srgbClr val="FF3399"/>
                </a:solidFill>
                <a:latin typeface="Times New Roman" panose="02020603050405020304" pitchFamily="18" charset="0"/>
                <a:cs typeface="Times New Roman" panose="02020603050405020304" pitchFamily="18" charset="0"/>
              </a:rPr>
              <a:t> </a:t>
            </a:r>
            <a:r>
              <a:rPr lang="en-US" altLang="en-US" sz="2400" b="1" kern="0" dirty="0" err="1">
                <a:solidFill>
                  <a:srgbClr val="FF3399"/>
                </a:solidFill>
                <a:latin typeface="Times New Roman" panose="02020603050405020304" pitchFamily="18" charset="0"/>
                <a:cs typeface="Times New Roman" panose="02020603050405020304" pitchFamily="18" charset="0"/>
              </a:rPr>
              <a:t>thơ</a:t>
            </a:r>
            <a:r>
              <a:rPr lang="en-US" altLang="en-US" sz="2400" b="1" kern="0" dirty="0">
                <a:solidFill>
                  <a:srgbClr val="FF3399"/>
                </a:solidFill>
                <a:latin typeface="Times New Roman" panose="02020603050405020304" pitchFamily="18" charset="0"/>
                <a:cs typeface="Times New Roman" panose="02020603050405020304" pitchFamily="18" charset="0"/>
              </a:rPr>
              <a:t> </a:t>
            </a:r>
            <a:r>
              <a:rPr lang="en-US" altLang="en-US" sz="2400" b="1" kern="0" dirty="0" err="1">
                <a:solidFill>
                  <a:srgbClr val="FF3399"/>
                </a:solidFill>
                <a:latin typeface="Times New Roman" panose="02020603050405020304" pitchFamily="18" charset="0"/>
                <a:cs typeface="Times New Roman" panose="02020603050405020304" pitchFamily="18" charset="0"/>
              </a:rPr>
              <a:t>Tố</a:t>
            </a:r>
            <a:r>
              <a:rPr lang="en-US" altLang="en-US" sz="2400" b="1" kern="0" dirty="0">
                <a:solidFill>
                  <a:srgbClr val="FF3399"/>
                </a:solidFill>
                <a:latin typeface="Times New Roman" panose="02020603050405020304" pitchFamily="18" charset="0"/>
                <a:cs typeface="Times New Roman" panose="02020603050405020304" pitchFamily="18" charset="0"/>
              </a:rPr>
              <a:t> </a:t>
            </a:r>
            <a:r>
              <a:rPr lang="en-US" altLang="en-US" sz="2400" b="1" kern="0" dirty="0" err="1">
                <a:solidFill>
                  <a:srgbClr val="FF3399"/>
                </a:solidFill>
                <a:latin typeface="Times New Roman" panose="02020603050405020304" pitchFamily="18" charset="0"/>
                <a:cs typeface="Times New Roman" panose="02020603050405020304" pitchFamily="18" charset="0"/>
              </a:rPr>
              <a:t>Hữu</a:t>
            </a:r>
            <a:r>
              <a:rPr lang="en-US" altLang="en-US" sz="2400" b="1" kern="0" dirty="0">
                <a:solidFill>
                  <a:srgbClr val="FF3399"/>
                </a:solidFill>
                <a:latin typeface="Times New Roman" panose="02020603050405020304" pitchFamily="18" charset="0"/>
                <a:cs typeface="Times New Roman" panose="02020603050405020304" pitchFamily="18" charset="0"/>
              </a:rPr>
              <a:t> </a:t>
            </a:r>
            <a:r>
              <a:rPr lang="en-US" altLang="en-US" sz="2400" b="1" kern="0" dirty="0" err="1">
                <a:solidFill>
                  <a:srgbClr val="FF3399"/>
                </a:solidFill>
                <a:latin typeface="Times New Roman" panose="02020603050405020304" pitchFamily="18" charset="0"/>
                <a:cs typeface="Times New Roman" panose="02020603050405020304" pitchFamily="18" charset="0"/>
              </a:rPr>
              <a:t>viết</a:t>
            </a:r>
            <a:r>
              <a:rPr lang="en-US" altLang="en-US" sz="2400" b="1" kern="0" dirty="0">
                <a:solidFill>
                  <a:srgbClr val="FF3399"/>
                </a:solidFill>
                <a:latin typeface="Times New Roman" panose="02020603050405020304" pitchFamily="18" charset="0"/>
                <a:cs typeface="Times New Roman" panose="02020603050405020304" pitchFamily="18" charset="0"/>
              </a:rPr>
              <a:t>:</a:t>
            </a:r>
          </a:p>
          <a:p>
            <a:pPr fontAlgn="base">
              <a:spcBef>
                <a:spcPct val="0"/>
              </a:spcBef>
              <a:spcAft>
                <a:spcPct val="0"/>
              </a:spcAft>
              <a:defRPr/>
            </a:pPr>
            <a:r>
              <a:rPr lang="en-US" altLang="en-US" sz="2400" b="1" kern="0" dirty="0">
                <a:solidFill>
                  <a:srgbClr val="FF3399"/>
                </a:solidFill>
                <a:latin typeface="Times New Roman" panose="02020603050405020304" pitchFamily="18" charset="0"/>
                <a:cs typeface="Times New Roman" panose="02020603050405020304" pitchFamily="18" charset="0"/>
              </a:rPr>
              <a:t>     </a:t>
            </a:r>
            <a:r>
              <a:rPr lang="en-US" altLang="en-US" sz="2400" b="1" i="1" kern="0" dirty="0">
                <a:solidFill>
                  <a:srgbClr val="FF3399"/>
                </a:solidFill>
                <a:latin typeface="Times New Roman" panose="02020603050405020304" pitchFamily="18" charset="0"/>
                <a:cs typeface="Times New Roman" panose="02020603050405020304" pitchFamily="18" charset="0"/>
              </a:rPr>
              <a:t>“</a:t>
            </a:r>
            <a:r>
              <a:rPr lang="en-US" altLang="en-US" sz="2400" b="1" i="1" kern="0" dirty="0" err="1">
                <a:solidFill>
                  <a:srgbClr val="FF3399"/>
                </a:solidFill>
                <a:latin typeface="Times New Roman" panose="02020603050405020304" pitchFamily="18" charset="0"/>
                <a:cs typeface="Times New Roman" panose="02020603050405020304" pitchFamily="18" charset="0"/>
              </a:rPr>
              <a:t>Bác</a:t>
            </a:r>
            <a:r>
              <a:rPr lang="en-US" altLang="en-US" sz="2400" b="1" i="1" kern="0" dirty="0">
                <a:solidFill>
                  <a:srgbClr val="FF3399"/>
                </a:solidFill>
                <a:latin typeface="Times New Roman" panose="02020603050405020304" pitchFamily="18" charset="0"/>
                <a:cs typeface="Times New Roman" panose="02020603050405020304" pitchFamily="18" charset="0"/>
              </a:rPr>
              <a:t> </a:t>
            </a:r>
            <a:r>
              <a:rPr lang="en-US" altLang="en-US" sz="2400" b="1" i="1" kern="0" dirty="0" err="1">
                <a:solidFill>
                  <a:srgbClr val="FF3399"/>
                </a:solidFill>
                <a:latin typeface="Times New Roman" panose="02020603050405020304" pitchFamily="18" charset="0"/>
                <a:cs typeface="Times New Roman" panose="02020603050405020304" pitchFamily="18" charset="0"/>
              </a:rPr>
              <a:t>ơi</a:t>
            </a:r>
            <a:r>
              <a:rPr lang="en-US" altLang="en-US" sz="2400" b="1" i="1" kern="0" dirty="0">
                <a:solidFill>
                  <a:srgbClr val="FF3399"/>
                </a:solidFill>
                <a:latin typeface="Times New Roman" panose="02020603050405020304" pitchFamily="18" charset="0"/>
                <a:cs typeface="Times New Roman" panose="02020603050405020304" pitchFamily="18" charset="0"/>
              </a:rPr>
              <a:t> </a:t>
            </a:r>
            <a:r>
              <a:rPr lang="en-US" altLang="en-US" sz="2400" b="1" i="1" kern="0" dirty="0" err="1">
                <a:solidFill>
                  <a:srgbClr val="FF3399"/>
                </a:solidFill>
                <a:latin typeface="Times New Roman" panose="02020603050405020304" pitchFamily="18" charset="0"/>
                <a:cs typeface="Times New Roman" panose="02020603050405020304" pitchFamily="18" charset="0"/>
              </a:rPr>
              <a:t>tim</a:t>
            </a:r>
            <a:r>
              <a:rPr lang="en-US" altLang="en-US" sz="2400" b="1" i="1" kern="0" dirty="0">
                <a:solidFill>
                  <a:srgbClr val="FF3399"/>
                </a:solidFill>
                <a:latin typeface="Times New Roman" panose="02020603050405020304" pitchFamily="18" charset="0"/>
                <a:cs typeface="Times New Roman" panose="02020603050405020304" pitchFamily="18" charset="0"/>
              </a:rPr>
              <a:t> </a:t>
            </a:r>
            <a:r>
              <a:rPr lang="en-US" altLang="en-US" sz="2400" b="1" i="1" kern="0" dirty="0" err="1">
                <a:solidFill>
                  <a:srgbClr val="FF3399"/>
                </a:solidFill>
                <a:latin typeface="Times New Roman" panose="02020603050405020304" pitchFamily="18" charset="0"/>
                <a:cs typeface="Times New Roman" panose="02020603050405020304" pitchFamily="18" charset="0"/>
              </a:rPr>
              <a:t>Bác</a:t>
            </a:r>
            <a:r>
              <a:rPr lang="en-US" altLang="en-US" sz="2400" b="1" i="1" kern="0" dirty="0">
                <a:solidFill>
                  <a:srgbClr val="FF3399"/>
                </a:solidFill>
                <a:latin typeface="Times New Roman" panose="02020603050405020304" pitchFamily="18" charset="0"/>
                <a:cs typeface="Times New Roman" panose="02020603050405020304" pitchFamily="18" charset="0"/>
              </a:rPr>
              <a:t> </a:t>
            </a:r>
            <a:r>
              <a:rPr lang="en-US" altLang="en-US" sz="2400" b="1" i="1" kern="0" dirty="0" err="1">
                <a:solidFill>
                  <a:srgbClr val="FF3399"/>
                </a:solidFill>
                <a:latin typeface="Times New Roman" panose="02020603050405020304" pitchFamily="18" charset="0"/>
                <a:cs typeface="Times New Roman" panose="02020603050405020304" pitchFamily="18" charset="0"/>
              </a:rPr>
              <a:t>mênh</a:t>
            </a:r>
            <a:r>
              <a:rPr lang="en-US" altLang="en-US" sz="2400" b="1" i="1" kern="0" dirty="0">
                <a:solidFill>
                  <a:srgbClr val="FF3399"/>
                </a:solidFill>
                <a:latin typeface="Times New Roman" panose="02020603050405020304" pitchFamily="18" charset="0"/>
                <a:cs typeface="Times New Roman" panose="02020603050405020304" pitchFamily="18" charset="0"/>
              </a:rPr>
              <a:t> </a:t>
            </a:r>
            <a:r>
              <a:rPr lang="en-US" altLang="en-US" sz="2400" b="1" i="1" kern="0" dirty="0" err="1">
                <a:solidFill>
                  <a:srgbClr val="FF3399"/>
                </a:solidFill>
                <a:latin typeface="Times New Roman" panose="02020603050405020304" pitchFamily="18" charset="0"/>
                <a:cs typeface="Times New Roman" panose="02020603050405020304" pitchFamily="18" charset="0"/>
              </a:rPr>
              <a:t>mông</a:t>
            </a:r>
            <a:r>
              <a:rPr lang="en-US" altLang="en-US" sz="2400" b="1" i="1" kern="0" dirty="0">
                <a:solidFill>
                  <a:srgbClr val="FF3399"/>
                </a:solidFill>
                <a:latin typeface="Times New Roman" panose="02020603050405020304" pitchFamily="18" charset="0"/>
                <a:cs typeface="Times New Roman" panose="02020603050405020304" pitchFamily="18" charset="0"/>
              </a:rPr>
              <a:t> </a:t>
            </a:r>
            <a:r>
              <a:rPr lang="en-US" altLang="en-US" sz="2400" b="1" i="1" kern="0" dirty="0" err="1">
                <a:solidFill>
                  <a:srgbClr val="FF3399"/>
                </a:solidFill>
                <a:latin typeface="Times New Roman" panose="02020603050405020304" pitchFamily="18" charset="0"/>
                <a:cs typeface="Times New Roman" panose="02020603050405020304" pitchFamily="18" charset="0"/>
              </a:rPr>
              <a:t>thế</a:t>
            </a:r>
            <a:r>
              <a:rPr lang="en-US" altLang="en-US" sz="2400" b="1" i="1" kern="0" dirty="0">
                <a:solidFill>
                  <a:srgbClr val="FF3399"/>
                </a:solidFill>
                <a:latin typeface="Times New Roman" panose="02020603050405020304" pitchFamily="18" charset="0"/>
                <a:cs typeface="Times New Roman" panose="02020603050405020304" pitchFamily="18" charset="0"/>
              </a:rPr>
              <a:t> </a:t>
            </a:r>
          </a:p>
          <a:p>
            <a:pPr fontAlgn="base">
              <a:spcBef>
                <a:spcPct val="0"/>
              </a:spcBef>
              <a:spcAft>
                <a:spcPct val="0"/>
              </a:spcAft>
              <a:defRPr/>
            </a:pPr>
            <a:r>
              <a:rPr lang="en-US" altLang="en-US" sz="2400" b="1" kern="0" dirty="0">
                <a:solidFill>
                  <a:srgbClr val="FF3399"/>
                </a:solidFill>
                <a:latin typeface="Times New Roman" panose="02020603050405020304" pitchFamily="18" charset="0"/>
                <a:cs typeface="Times New Roman" panose="02020603050405020304" pitchFamily="18" charset="0"/>
              </a:rPr>
              <a:t>    </a:t>
            </a:r>
            <a:r>
              <a:rPr lang="en-US" altLang="en-US" sz="2400" b="1" i="1" kern="0" dirty="0" err="1">
                <a:solidFill>
                  <a:srgbClr val="FF3399"/>
                </a:solidFill>
                <a:latin typeface="Times New Roman" panose="02020603050405020304" pitchFamily="18" charset="0"/>
                <a:cs typeface="Times New Roman" panose="02020603050405020304" pitchFamily="18" charset="0"/>
              </a:rPr>
              <a:t>Ôm</a:t>
            </a:r>
            <a:r>
              <a:rPr lang="en-US" altLang="en-US" sz="2400" b="1" i="1" kern="0" dirty="0">
                <a:solidFill>
                  <a:srgbClr val="FF3399"/>
                </a:solidFill>
                <a:latin typeface="Times New Roman" panose="02020603050405020304" pitchFamily="18" charset="0"/>
                <a:cs typeface="Times New Roman" panose="02020603050405020304" pitchFamily="18" charset="0"/>
              </a:rPr>
              <a:t> </a:t>
            </a:r>
            <a:r>
              <a:rPr lang="en-US" altLang="en-US" sz="2400" b="1" i="1" kern="0" dirty="0" err="1">
                <a:solidFill>
                  <a:srgbClr val="FF3399"/>
                </a:solidFill>
                <a:latin typeface="Times New Roman" panose="02020603050405020304" pitchFamily="18" charset="0"/>
                <a:cs typeface="Times New Roman" panose="02020603050405020304" pitchFamily="18" charset="0"/>
              </a:rPr>
              <a:t>cả</a:t>
            </a:r>
            <a:r>
              <a:rPr lang="en-US" altLang="en-US" sz="2400" b="1" i="1" kern="0" dirty="0">
                <a:solidFill>
                  <a:srgbClr val="FF3399"/>
                </a:solidFill>
                <a:latin typeface="Times New Roman" panose="02020603050405020304" pitchFamily="18" charset="0"/>
                <a:cs typeface="Times New Roman" panose="02020603050405020304" pitchFamily="18" charset="0"/>
              </a:rPr>
              <a:t> non </a:t>
            </a:r>
            <a:r>
              <a:rPr lang="en-US" altLang="en-US" sz="2400" b="1" i="1" kern="0" dirty="0" err="1">
                <a:solidFill>
                  <a:srgbClr val="FF3399"/>
                </a:solidFill>
                <a:latin typeface="Times New Roman" panose="02020603050405020304" pitchFamily="18" charset="0"/>
                <a:cs typeface="Times New Roman" panose="02020603050405020304" pitchFamily="18" charset="0"/>
              </a:rPr>
              <a:t>sông</a:t>
            </a:r>
            <a:r>
              <a:rPr lang="en-US" altLang="en-US" sz="2400" b="1" i="1" kern="0" dirty="0">
                <a:solidFill>
                  <a:srgbClr val="FF3399"/>
                </a:solidFill>
                <a:latin typeface="Times New Roman" panose="02020603050405020304" pitchFamily="18" charset="0"/>
                <a:cs typeface="Times New Roman" panose="02020603050405020304" pitchFamily="18" charset="0"/>
              </a:rPr>
              <a:t> </a:t>
            </a:r>
            <a:r>
              <a:rPr lang="en-US" altLang="en-US" sz="2400" b="1" i="1" kern="0" dirty="0" err="1">
                <a:solidFill>
                  <a:srgbClr val="FF3399"/>
                </a:solidFill>
                <a:latin typeface="Times New Roman" panose="02020603050405020304" pitchFamily="18" charset="0"/>
                <a:cs typeface="Times New Roman" panose="02020603050405020304" pitchFamily="18" charset="0"/>
              </a:rPr>
              <a:t>mọi</a:t>
            </a:r>
            <a:r>
              <a:rPr lang="en-US" altLang="en-US" sz="2400" b="1" i="1" kern="0" dirty="0">
                <a:solidFill>
                  <a:srgbClr val="FF3399"/>
                </a:solidFill>
                <a:latin typeface="Times New Roman" panose="02020603050405020304" pitchFamily="18" charset="0"/>
                <a:cs typeface="Times New Roman" panose="02020603050405020304" pitchFamily="18" charset="0"/>
              </a:rPr>
              <a:t> </a:t>
            </a:r>
            <a:r>
              <a:rPr lang="en-US" altLang="en-US" sz="2400" b="1" i="1" kern="0" dirty="0" err="1">
                <a:solidFill>
                  <a:srgbClr val="FF3399"/>
                </a:solidFill>
                <a:latin typeface="Times New Roman" panose="02020603050405020304" pitchFamily="18" charset="0"/>
                <a:cs typeface="Times New Roman" panose="02020603050405020304" pitchFamily="18" charset="0"/>
              </a:rPr>
              <a:t>kiếp</a:t>
            </a:r>
            <a:r>
              <a:rPr lang="en-US" altLang="en-US" sz="2400" b="1" i="1" kern="0" dirty="0">
                <a:solidFill>
                  <a:srgbClr val="FF3399"/>
                </a:solidFill>
                <a:latin typeface="Times New Roman" panose="02020603050405020304" pitchFamily="18" charset="0"/>
                <a:cs typeface="Times New Roman" panose="02020603050405020304" pitchFamily="18" charset="0"/>
              </a:rPr>
              <a:t> </a:t>
            </a:r>
            <a:r>
              <a:rPr lang="en-US" altLang="en-US" sz="2400" b="1" i="1" kern="0" dirty="0" err="1">
                <a:solidFill>
                  <a:srgbClr val="FF3399"/>
                </a:solidFill>
                <a:latin typeface="Times New Roman" panose="02020603050405020304" pitchFamily="18" charset="0"/>
                <a:cs typeface="Times New Roman" panose="02020603050405020304" pitchFamily="18" charset="0"/>
              </a:rPr>
              <a:t>người</a:t>
            </a:r>
            <a:r>
              <a:rPr lang="en-US" altLang="en-US" sz="2400" b="1" i="1" kern="0" dirty="0">
                <a:solidFill>
                  <a:srgbClr val="FF3399"/>
                </a:solidFill>
                <a:latin typeface="Times New Roman" panose="02020603050405020304" pitchFamily="18" charset="0"/>
                <a:cs typeface="Times New Roman" panose="02020603050405020304" pitchFamily="18" charset="0"/>
              </a:rPr>
              <a:t>!”</a:t>
            </a:r>
            <a:r>
              <a:rPr lang="en-US" altLang="en-US" sz="2400" kern="0" dirty="0">
                <a:solidFill>
                  <a:srgbClr val="000000"/>
                </a:solidFill>
                <a:latin typeface="Times New Roman" panose="02020603050405020304" pitchFamily="18" charset="0"/>
                <a:cs typeface="Times New Roman" panose="02020603050405020304" pitchFamily="18" charset="0"/>
              </a:rPr>
              <a:t> </a:t>
            </a:r>
          </a:p>
        </p:txBody>
      </p:sp>
      <p:sp>
        <p:nvSpPr>
          <p:cNvPr id="43" name="Oval 2"/>
          <p:cNvSpPr>
            <a:spLocks noChangeArrowheads="1"/>
          </p:cNvSpPr>
          <p:nvPr/>
        </p:nvSpPr>
        <p:spPr bwMode="auto">
          <a:xfrm>
            <a:off x="-116909" y="1530130"/>
            <a:ext cx="3920154" cy="5068580"/>
          </a:xfrm>
          <a:prstGeom prst="ellipse">
            <a:avLst/>
          </a:prstGeom>
          <a:solidFill>
            <a:srgbClr val="FFC000"/>
          </a:solidFill>
          <a:ln w="38100">
            <a:no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endParaRPr lang="en-US" altLang="en-US" sz="1800" b="1" dirty="0">
              <a:solidFill>
                <a:prstClr val="white"/>
              </a:solidFill>
              <a:latin typeface="Times New Roman" panose="02020603050405020304" pitchFamily="18" charset="0"/>
            </a:endParaRPr>
          </a:p>
        </p:txBody>
      </p:sp>
      <p:sp>
        <p:nvSpPr>
          <p:cNvPr id="5" name="TextBox 4"/>
          <p:cNvSpPr txBox="1"/>
          <p:nvPr/>
        </p:nvSpPr>
        <p:spPr>
          <a:xfrm>
            <a:off x="69994" y="2665333"/>
            <a:ext cx="3815227" cy="1815882"/>
          </a:xfrm>
          <a:prstGeom prst="rect">
            <a:avLst/>
          </a:prstGeom>
          <a:noFill/>
        </p:spPr>
        <p:txBody>
          <a:bodyPr wrap="square">
            <a:spAutoFit/>
          </a:bodyPr>
          <a:lstStyle/>
          <a:p>
            <a:pPr fontAlgn="base">
              <a:spcBef>
                <a:spcPct val="0"/>
              </a:spcBef>
              <a:spcAft>
                <a:spcPct val="0"/>
              </a:spcAft>
            </a:pPr>
            <a:r>
              <a:rPr lang="en-US" altLang="en-US" sz="2800" dirty="0" err="1">
                <a:solidFill>
                  <a:srgbClr val="000000"/>
                </a:solidFill>
                <a:latin typeface="Times New Roman" panose="02020603050405020304" pitchFamily="18" charset="0"/>
                <a:cs typeface="Times New Roman" panose="02020603050405020304" pitchFamily="18" charset="0"/>
              </a:rPr>
              <a:t>Đêm</a:t>
            </a:r>
            <a:r>
              <a:rPr lang="en-US" altLang="en-US" sz="2800" dirty="0">
                <a:solidFill>
                  <a:srgbClr val="000000"/>
                </a:solidFill>
                <a:latin typeface="Times New Roman" panose="02020603050405020304" pitchFamily="18" charset="0"/>
                <a:cs typeface="Times New Roman" panose="02020603050405020304" pitchFamily="18" charset="0"/>
              </a:rPr>
              <a:t> nay </a:t>
            </a:r>
            <a:r>
              <a:rPr lang="en-US" altLang="en-US" sz="2800" dirty="0" err="1">
                <a:solidFill>
                  <a:srgbClr val="000000"/>
                </a:solidFill>
                <a:latin typeface="Times New Roman" panose="02020603050405020304" pitchFamily="18" charset="0"/>
                <a:cs typeface="Times New Roman" panose="02020603050405020304" pitchFamily="18" charset="0"/>
              </a:rPr>
              <a:t>Bác</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ngồi</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đó</a:t>
            </a:r>
            <a:endParaRPr lang="en-US" altLang="en-US" sz="2800" dirty="0">
              <a:solidFill>
                <a:srgbClr val="000000"/>
              </a:solidFill>
              <a:latin typeface="Times New Roman" panose="02020603050405020304" pitchFamily="18" charset="0"/>
              <a:cs typeface="Times New Roman" panose="02020603050405020304" pitchFamily="18" charset="0"/>
            </a:endParaRPr>
          </a:p>
          <a:p>
            <a:pPr fontAlgn="base">
              <a:spcBef>
                <a:spcPct val="0"/>
              </a:spcBef>
              <a:spcAft>
                <a:spcPct val="0"/>
              </a:spcAft>
            </a:pPr>
            <a:r>
              <a:rPr lang="en-US" altLang="en-US" sz="2800" dirty="0" err="1">
                <a:solidFill>
                  <a:srgbClr val="000000"/>
                </a:solidFill>
                <a:latin typeface="Times New Roman" panose="02020603050405020304" pitchFamily="18" charset="0"/>
                <a:cs typeface="Times New Roman" panose="02020603050405020304" pitchFamily="18" charset="0"/>
              </a:rPr>
              <a:t>Đêm</a:t>
            </a:r>
            <a:r>
              <a:rPr lang="en-US" altLang="en-US" sz="2800" dirty="0">
                <a:solidFill>
                  <a:srgbClr val="000000"/>
                </a:solidFill>
                <a:latin typeface="Times New Roman" panose="02020603050405020304" pitchFamily="18" charset="0"/>
                <a:cs typeface="Times New Roman" panose="02020603050405020304" pitchFamily="18" charset="0"/>
              </a:rPr>
              <a:t> nay </a:t>
            </a:r>
            <a:r>
              <a:rPr lang="en-US" altLang="en-US" sz="2800" dirty="0" err="1">
                <a:solidFill>
                  <a:srgbClr val="000000"/>
                </a:solidFill>
                <a:latin typeface="Times New Roman" panose="02020603050405020304" pitchFamily="18" charset="0"/>
                <a:cs typeface="Times New Roman" panose="02020603050405020304" pitchFamily="18" charset="0"/>
              </a:rPr>
              <a:t>Bác</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không</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ngủ</a:t>
            </a:r>
            <a:endParaRPr lang="en-US" altLang="en-US" sz="2800" dirty="0">
              <a:solidFill>
                <a:srgbClr val="000000"/>
              </a:solidFill>
              <a:latin typeface="Times New Roman" panose="02020603050405020304" pitchFamily="18" charset="0"/>
              <a:cs typeface="Times New Roman" panose="02020603050405020304" pitchFamily="18" charset="0"/>
            </a:endParaRPr>
          </a:p>
          <a:p>
            <a:pPr fontAlgn="base">
              <a:spcBef>
                <a:spcPct val="0"/>
              </a:spcBef>
              <a:spcAft>
                <a:spcPct val="0"/>
              </a:spcAft>
            </a:pPr>
            <a:r>
              <a:rPr lang="en-US" altLang="en-US" sz="2800" dirty="0" err="1">
                <a:solidFill>
                  <a:srgbClr val="000000"/>
                </a:solidFill>
                <a:latin typeface="Times New Roman" panose="02020603050405020304" pitchFamily="18" charset="0"/>
                <a:cs typeface="Times New Roman" panose="02020603050405020304" pitchFamily="18" charset="0"/>
              </a:rPr>
              <a:t>Vì</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một</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lẽ</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thường</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tình</a:t>
            </a:r>
            <a:endParaRPr lang="en-US" altLang="en-US" sz="2800" dirty="0">
              <a:solidFill>
                <a:srgbClr val="000000"/>
              </a:solidFill>
              <a:latin typeface="Times New Roman" panose="02020603050405020304" pitchFamily="18" charset="0"/>
              <a:cs typeface="Times New Roman" panose="02020603050405020304" pitchFamily="18" charset="0"/>
            </a:endParaRPr>
          </a:p>
          <a:p>
            <a:pPr fontAlgn="base">
              <a:spcBef>
                <a:spcPct val="0"/>
              </a:spcBef>
              <a:spcAft>
                <a:spcPct val="0"/>
              </a:spcAft>
            </a:pPr>
            <a:r>
              <a:rPr lang="en-US" altLang="en-US" sz="2800" dirty="0" err="1">
                <a:solidFill>
                  <a:srgbClr val="000000"/>
                </a:solidFill>
                <a:latin typeface="Times New Roman" panose="02020603050405020304" pitchFamily="18" charset="0"/>
                <a:cs typeface="Times New Roman" panose="02020603050405020304" pitchFamily="18" charset="0"/>
              </a:rPr>
              <a:t>Bác</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là</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Hồ</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Chí</a:t>
            </a:r>
            <a:r>
              <a:rPr lang="en-US" altLang="en-US" sz="2800" dirty="0">
                <a:solidFill>
                  <a:srgbClr val="000000"/>
                </a:solidFill>
                <a:latin typeface="Times New Roman" panose="02020603050405020304" pitchFamily="18" charset="0"/>
                <a:cs typeface="Times New Roman" panose="02020603050405020304" pitchFamily="18" charset="0"/>
              </a:rPr>
              <a:t> Minh </a:t>
            </a:r>
          </a:p>
        </p:txBody>
      </p:sp>
      <p:sp>
        <p:nvSpPr>
          <p:cNvPr id="100367" name="AutoShape 3"/>
          <p:cNvSpPr>
            <a:spLocks noChangeArrowheads="1"/>
          </p:cNvSpPr>
          <p:nvPr/>
        </p:nvSpPr>
        <p:spPr bwMode="gray">
          <a:xfrm>
            <a:off x="2640014" y="69830"/>
            <a:ext cx="5715000" cy="431800"/>
          </a:xfrm>
          <a:prstGeom prst="roundRect">
            <a:avLst>
              <a:gd name="adj" fmla="val 50000"/>
            </a:avLst>
          </a:prstGeom>
          <a:solidFill>
            <a:schemeClr val="accent1">
              <a:lumMod val="40000"/>
              <a:lumOff val="60000"/>
            </a:schemeClr>
          </a:solidFill>
          <a:ln>
            <a:noFill/>
          </a:ln>
          <a:effectLst>
            <a:outerShdw dist="63500" dir="3187806" algn="ctr" rotWithShape="0">
              <a:srgbClr val="001D3A"/>
            </a:outerShdw>
          </a:effectLs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sz="2400" b="1" dirty="0">
                <a:solidFill>
                  <a:srgbClr val="FF0000"/>
                </a:solidFill>
                <a:latin typeface="Times New Roman" pitchFamily="18" charset="0"/>
                <a:cs typeface="Times New Roman" pitchFamily="18" charset="0"/>
              </a:rPr>
              <a:t>2. </a:t>
            </a:r>
            <a:r>
              <a:rPr lang="en-US" sz="2400" b="1" dirty="0" err="1">
                <a:solidFill>
                  <a:srgbClr val="FF0000"/>
                </a:solidFill>
                <a:latin typeface="Times New Roman" pitchFamily="18" charset="0"/>
                <a:cs typeface="Times New Roman" pitchFamily="18" charset="0"/>
              </a:rPr>
              <a:t>Cảm</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nhận</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của</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tác</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giả</a:t>
            </a:r>
            <a:endParaRPr lang="en-US" sz="2400" b="1" dirty="0">
              <a:solidFill>
                <a:srgbClr val="FF0000"/>
              </a:solidFill>
              <a:latin typeface="Times New Roman" pitchFamily="18" charset="0"/>
              <a:cs typeface="Times New Roman" pitchFamily="18" charset="0"/>
            </a:endParaRPr>
          </a:p>
        </p:txBody>
      </p:sp>
      <p:sp>
        <p:nvSpPr>
          <p:cNvPr id="3" name="Down Arrow 2"/>
          <p:cNvSpPr/>
          <p:nvPr/>
        </p:nvSpPr>
        <p:spPr>
          <a:xfrm>
            <a:off x="2620830" y="619828"/>
            <a:ext cx="590550" cy="41116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32" name="Down Arrow 31"/>
          <p:cNvSpPr/>
          <p:nvPr/>
        </p:nvSpPr>
        <p:spPr>
          <a:xfrm>
            <a:off x="8059739" y="598822"/>
            <a:ext cx="590550" cy="41116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6" name="Picture 2"/>
          <p:cNvPicPr>
            <a:picLocks noChangeAspect="1" noChangeArrowheads="1"/>
          </p:cNvPicPr>
          <p:nvPr/>
        </p:nvPicPr>
        <p:blipFill>
          <a:blip r:embed="rId3"/>
          <a:srcRect l="54828" t="6905" r="3147"/>
          <a:stretch>
            <a:fillRect/>
          </a:stretch>
        </p:blipFill>
        <p:spPr bwMode="auto">
          <a:xfrm>
            <a:off x="764353" y="4353703"/>
            <a:ext cx="2130923" cy="2372519"/>
          </a:xfrm>
          <a:prstGeom prst="ellipse">
            <a:avLst/>
          </a:prstGeom>
          <a:ln>
            <a:noFill/>
          </a:ln>
          <a:effectLst>
            <a:softEdge rad="112500"/>
          </a:effectLst>
        </p:spPr>
      </p:pic>
    </p:spTree>
    <p:extLst>
      <p:ext uri="{BB962C8B-B14F-4D97-AF65-F5344CB8AC3E}">
        <p14:creationId xmlns:p14="http://schemas.microsoft.com/office/powerpoint/2010/main" val="33532013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43"/>
                                        </p:tgtEl>
                                        <p:attrNameLst>
                                          <p:attrName>style.visibility</p:attrName>
                                        </p:attrNameLst>
                                      </p:cBhvr>
                                      <p:to>
                                        <p:strVal val="visible"/>
                                      </p:to>
                                    </p:set>
                                    <p:anim calcmode="lin" valueType="num">
                                      <p:cBhvr additive="base">
                                        <p:cTn id="17" dur="500" fill="hold"/>
                                        <p:tgtEl>
                                          <p:spTgt spid="43"/>
                                        </p:tgtEl>
                                        <p:attrNameLst>
                                          <p:attrName>ppt_x</p:attrName>
                                        </p:attrNameLst>
                                      </p:cBhvr>
                                      <p:tavLst>
                                        <p:tav tm="0">
                                          <p:val>
                                            <p:strVal val="#ppt_x"/>
                                          </p:val>
                                        </p:tav>
                                        <p:tav tm="100000">
                                          <p:val>
                                            <p:strVal val="#ppt_x"/>
                                          </p:val>
                                        </p:tav>
                                      </p:tavLst>
                                    </p:anim>
                                    <p:anim calcmode="lin" valueType="num">
                                      <p:cBhvr additive="base">
                                        <p:cTn id="18"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4" fill="hold" nodeType="clickEffect">
                                  <p:stCondLst>
                                    <p:cond delay="0"/>
                                  </p:stCondLst>
                                  <p:childTnLst>
                                    <p:set>
                                      <p:cBhvr>
                                        <p:cTn id="28" dur="1" fill="hold">
                                          <p:stCondLst>
                                            <p:cond delay="0"/>
                                          </p:stCondLst>
                                        </p:cTn>
                                        <p:tgtEl>
                                          <p:spTgt spid="59"/>
                                        </p:tgtEl>
                                        <p:attrNameLst>
                                          <p:attrName>style.visibility</p:attrName>
                                        </p:attrNameLst>
                                      </p:cBhvr>
                                      <p:to>
                                        <p:strVal val="visible"/>
                                      </p:to>
                                    </p:set>
                                    <p:anim calcmode="lin" valueType="num">
                                      <p:cBhvr additive="base">
                                        <p:cTn id="29" dur="500" fill="hold"/>
                                        <p:tgtEl>
                                          <p:spTgt spid="59"/>
                                        </p:tgtEl>
                                        <p:attrNameLst>
                                          <p:attrName>ppt_x</p:attrName>
                                        </p:attrNameLst>
                                      </p:cBhvr>
                                      <p:tavLst>
                                        <p:tav tm="0">
                                          <p:val>
                                            <p:strVal val="#ppt_x"/>
                                          </p:val>
                                        </p:tav>
                                        <p:tav tm="100000">
                                          <p:val>
                                            <p:strVal val="#ppt_x"/>
                                          </p:val>
                                        </p:tav>
                                      </p:tavLst>
                                    </p:anim>
                                    <p:anim calcmode="lin" valueType="num">
                                      <p:cBhvr additive="base">
                                        <p:cTn id="30" dur="500" fill="hold"/>
                                        <p:tgtEl>
                                          <p:spTgt spid="59"/>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28"/>
                                        </p:tgtEl>
                                        <p:attrNameLst>
                                          <p:attrName>style.visibility</p:attrName>
                                        </p:attrNameLst>
                                      </p:cBhvr>
                                      <p:to>
                                        <p:strVal val="visible"/>
                                      </p:to>
                                    </p:set>
                                    <p:anim calcmode="lin" valueType="num">
                                      <p:cBhvr additive="base">
                                        <p:cTn id="33" dur="500" fill="hold"/>
                                        <p:tgtEl>
                                          <p:spTgt spid="28"/>
                                        </p:tgtEl>
                                        <p:attrNameLst>
                                          <p:attrName>ppt_x</p:attrName>
                                        </p:attrNameLst>
                                      </p:cBhvr>
                                      <p:tavLst>
                                        <p:tav tm="0">
                                          <p:val>
                                            <p:strVal val="#ppt_x"/>
                                          </p:val>
                                        </p:tav>
                                        <p:tav tm="100000">
                                          <p:val>
                                            <p:strVal val="#ppt_x"/>
                                          </p:val>
                                        </p:tav>
                                      </p:tavLst>
                                    </p:anim>
                                    <p:anim calcmode="lin" valueType="num">
                                      <p:cBhvr additive="base">
                                        <p:cTn id="34"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 presetClass="entr" presetSubtype="4" fill="hold" nodeType="clickEffect">
                                  <p:stCondLst>
                                    <p:cond delay="0"/>
                                  </p:stCondLst>
                                  <p:childTnLst>
                                    <p:set>
                                      <p:cBhvr>
                                        <p:cTn id="38" dur="1" fill="hold">
                                          <p:stCondLst>
                                            <p:cond delay="0"/>
                                          </p:stCondLst>
                                        </p:cTn>
                                        <p:tgtEl>
                                          <p:spTgt spid="31"/>
                                        </p:tgtEl>
                                        <p:attrNameLst>
                                          <p:attrName>style.visibility</p:attrName>
                                        </p:attrNameLst>
                                      </p:cBhvr>
                                      <p:to>
                                        <p:strVal val="visible"/>
                                      </p:to>
                                    </p:set>
                                    <p:anim calcmode="lin" valueType="num">
                                      <p:cBhvr additive="base">
                                        <p:cTn id="39" dur="500" fill="hold"/>
                                        <p:tgtEl>
                                          <p:spTgt spid="31"/>
                                        </p:tgtEl>
                                        <p:attrNameLst>
                                          <p:attrName>ppt_x</p:attrName>
                                        </p:attrNameLst>
                                      </p:cBhvr>
                                      <p:tavLst>
                                        <p:tav tm="0">
                                          <p:val>
                                            <p:strVal val="#ppt_x"/>
                                          </p:val>
                                        </p:tav>
                                        <p:tav tm="100000">
                                          <p:val>
                                            <p:strVal val="#ppt_x"/>
                                          </p:val>
                                        </p:tav>
                                      </p:tavLst>
                                    </p:anim>
                                    <p:anim calcmode="lin" valueType="num">
                                      <p:cBhvr additive="base">
                                        <p:cTn id="40" dur="500" fill="hold"/>
                                        <p:tgtEl>
                                          <p:spTgt spid="31"/>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38"/>
                                        </p:tgtEl>
                                        <p:attrNameLst>
                                          <p:attrName>style.visibility</p:attrName>
                                        </p:attrNameLst>
                                      </p:cBhvr>
                                      <p:to>
                                        <p:strVal val="visible"/>
                                      </p:to>
                                    </p:set>
                                    <p:anim calcmode="lin" valueType="num">
                                      <p:cBhvr additive="base">
                                        <p:cTn id="43" dur="500" fill="hold"/>
                                        <p:tgtEl>
                                          <p:spTgt spid="38"/>
                                        </p:tgtEl>
                                        <p:attrNameLst>
                                          <p:attrName>ppt_x</p:attrName>
                                        </p:attrNameLst>
                                      </p:cBhvr>
                                      <p:tavLst>
                                        <p:tav tm="0">
                                          <p:val>
                                            <p:strVal val="#ppt_x"/>
                                          </p:val>
                                        </p:tav>
                                        <p:tav tm="100000">
                                          <p:val>
                                            <p:strVal val="#ppt_x"/>
                                          </p:val>
                                        </p:tav>
                                      </p:tavLst>
                                    </p:anim>
                                    <p:anim calcmode="lin" valueType="num">
                                      <p:cBhvr additive="base">
                                        <p:cTn id="44" dur="500" fill="hold"/>
                                        <p:tgtEl>
                                          <p:spTgt spid="38"/>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39"/>
                                        </p:tgtEl>
                                        <p:attrNameLst>
                                          <p:attrName>style.visibility</p:attrName>
                                        </p:attrNameLst>
                                      </p:cBhvr>
                                      <p:to>
                                        <p:strVal val="visible"/>
                                      </p:to>
                                    </p:set>
                                    <p:anim calcmode="lin" valueType="num">
                                      <p:cBhvr additive="base">
                                        <p:cTn id="47" dur="500" fill="hold"/>
                                        <p:tgtEl>
                                          <p:spTgt spid="39"/>
                                        </p:tgtEl>
                                        <p:attrNameLst>
                                          <p:attrName>ppt_x</p:attrName>
                                        </p:attrNameLst>
                                      </p:cBhvr>
                                      <p:tavLst>
                                        <p:tav tm="0">
                                          <p:val>
                                            <p:strVal val="#ppt_x"/>
                                          </p:val>
                                        </p:tav>
                                        <p:tav tm="100000">
                                          <p:val>
                                            <p:strVal val="#ppt_x"/>
                                          </p:val>
                                        </p:tav>
                                      </p:tavLst>
                                    </p:anim>
                                    <p:anim calcmode="lin" valueType="num">
                                      <p:cBhvr additive="base">
                                        <p:cTn id="48"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2" presetClass="entr" presetSubtype="4" fill="hold" nodeType="clickEffect">
                                  <p:stCondLst>
                                    <p:cond delay="0"/>
                                  </p:stCondLst>
                                  <p:childTnLst>
                                    <p:set>
                                      <p:cBhvr>
                                        <p:cTn id="52" dur="1" fill="hold">
                                          <p:stCondLst>
                                            <p:cond delay="0"/>
                                          </p:stCondLst>
                                        </p:cTn>
                                        <p:tgtEl>
                                          <p:spTgt spid="60"/>
                                        </p:tgtEl>
                                        <p:attrNameLst>
                                          <p:attrName>style.visibility</p:attrName>
                                        </p:attrNameLst>
                                      </p:cBhvr>
                                      <p:to>
                                        <p:strVal val="visible"/>
                                      </p:to>
                                    </p:set>
                                    <p:anim calcmode="lin" valueType="num">
                                      <p:cBhvr additive="base">
                                        <p:cTn id="53" dur="500" fill="hold"/>
                                        <p:tgtEl>
                                          <p:spTgt spid="60"/>
                                        </p:tgtEl>
                                        <p:attrNameLst>
                                          <p:attrName>ppt_x</p:attrName>
                                        </p:attrNameLst>
                                      </p:cBhvr>
                                      <p:tavLst>
                                        <p:tav tm="0">
                                          <p:val>
                                            <p:strVal val="#ppt_x"/>
                                          </p:val>
                                        </p:tav>
                                        <p:tav tm="100000">
                                          <p:val>
                                            <p:strVal val="#ppt_x"/>
                                          </p:val>
                                        </p:tav>
                                      </p:tavLst>
                                    </p:anim>
                                    <p:anim calcmode="lin" valueType="num">
                                      <p:cBhvr additive="base">
                                        <p:cTn id="54" dur="500" fill="hold"/>
                                        <p:tgtEl>
                                          <p:spTgt spid="60"/>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56"/>
                                        </p:tgtEl>
                                        <p:attrNameLst>
                                          <p:attrName>style.visibility</p:attrName>
                                        </p:attrNameLst>
                                      </p:cBhvr>
                                      <p:to>
                                        <p:strVal val="visible"/>
                                      </p:to>
                                    </p:set>
                                    <p:anim calcmode="lin" valueType="num">
                                      <p:cBhvr additive="base">
                                        <p:cTn id="57" dur="500" fill="hold"/>
                                        <p:tgtEl>
                                          <p:spTgt spid="56"/>
                                        </p:tgtEl>
                                        <p:attrNameLst>
                                          <p:attrName>ppt_x</p:attrName>
                                        </p:attrNameLst>
                                      </p:cBhvr>
                                      <p:tavLst>
                                        <p:tav tm="0">
                                          <p:val>
                                            <p:strVal val="#ppt_x"/>
                                          </p:val>
                                        </p:tav>
                                        <p:tav tm="100000">
                                          <p:val>
                                            <p:strVal val="#ppt_x"/>
                                          </p:val>
                                        </p:tav>
                                      </p:tavLst>
                                    </p:anim>
                                    <p:anim calcmode="lin" valueType="num">
                                      <p:cBhvr additive="base">
                                        <p:cTn id="58" dur="500" fill="hold"/>
                                        <p:tgtEl>
                                          <p:spTgt spid="5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8" grpId="0" animBg="1"/>
      <p:bldP spid="39" grpId="0" animBg="1"/>
      <p:bldP spid="56" grpId="0" animBg="1"/>
      <p:bldP spid="43" grpId="0" animBg="1"/>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ác Hồ một tình yêu bao la - Tuyết cắ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6675" y="0"/>
            <a:ext cx="12011025" cy="6410325"/>
          </a:xfrm>
          <a:prstGeom prst="rect">
            <a:avLst/>
          </a:prstGeom>
        </p:spPr>
      </p:pic>
    </p:spTree>
    <p:extLst>
      <p:ext uri="{BB962C8B-B14F-4D97-AF65-F5344CB8AC3E}">
        <p14:creationId xmlns:p14="http://schemas.microsoft.com/office/powerpoint/2010/main" val="189234428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43902">
                <p:cTn id="7" fill="hold" display="0">
                  <p:stCondLst>
                    <p:cond delay="indefinite"/>
                  </p:stCondLst>
                </p:cTn>
                <p:tgtEl>
                  <p:spTgt spid="4"/>
                </p:tgtEl>
              </p:cMediaNode>
            </p:vide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15766" y="-47298"/>
            <a:ext cx="12192000" cy="6858000"/>
          </a:xfrm>
          <a:prstGeom prst="rect">
            <a:avLst/>
          </a:prstGeom>
          <a:noFill/>
          <a:ln w="9525">
            <a:noFill/>
            <a:miter lim="800000"/>
            <a:headEnd/>
            <a:tailEnd/>
          </a:ln>
          <a:effectLst/>
        </p:spPr>
      </p:pic>
      <p:pic>
        <p:nvPicPr>
          <p:cNvPr id="7" name="Picture 2" descr="images (86)"/>
          <p:cNvPicPr>
            <a:picLocks noChangeAspect="1" noChangeArrowheads="1"/>
          </p:cNvPicPr>
          <p:nvPr/>
        </p:nvPicPr>
        <p:blipFill>
          <a:blip r:embed="rId3"/>
          <a:srcRect/>
          <a:stretch>
            <a:fillRect/>
          </a:stretch>
        </p:blipFill>
        <p:spPr bwMode="auto">
          <a:xfrm>
            <a:off x="1219200" y="1600200"/>
            <a:ext cx="10160000" cy="4724400"/>
          </a:xfrm>
          <a:prstGeom prst="rect">
            <a:avLst/>
          </a:prstGeom>
          <a:noFill/>
          <a:ln w="9525">
            <a:noFill/>
            <a:miter lim="800000"/>
            <a:headEnd/>
            <a:tailEnd/>
          </a:ln>
        </p:spPr>
      </p:pic>
      <p:sp>
        <p:nvSpPr>
          <p:cNvPr id="8" name="Rectangle 5"/>
          <p:cNvSpPr>
            <a:spLocks noChangeArrowheads="1"/>
          </p:cNvSpPr>
          <p:nvPr/>
        </p:nvSpPr>
        <p:spPr bwMode="auto">
          <a:xfrm>
            <a:off x="1790263" y="199693"/>
            <a:ext cx="9576676" cy="793531"/>
          </a:xfrm>
          <a:prstGeom prst="rect">
            <a:avLst/>
          </a:prstGeom>
          <a:ln>
            <a:headEnd/>
            <a:tailEnd/>
          </a:ln>
        </p:spPr>
        <p:style>
          <a:lnRef idx="2">
            <a:schemeClr val="accent4"/>
          </a:lnRef>
          <a:fillRef idx="1">
            <a:schemeClr val="lt1"/>
          </a:fillRef>
          <a:effectRef idx="0">
            <a:schemeClr val="accent4"/>
          </a:effectRef>
          <a:fontRef idx="minor">
            <a:schemeClr val="dk1"/>
          </a:fontRef>
        </p:style>
        <p:txBody>
          <a:bodyPr anchor="ctr"/>
          <a:lstStyle/>
          <a:p>
            <a:pPr algn="ctr" eaLnBrk="1" hangingPunct="1">
              <a:defRPr/>
            </a:pPr>
            <a:r>
              <a:rPr lang="en-US" sz="3600" b="1" dirty="0">
                <a:solidFill>
                  <a:srgbClr val="800000"/>
                </a:solidFill>
                <a:latin typeface="Times New Roman" pitchFamily="18" charset="0"/>
                <a:cs typeface="Times New Roman" pitchFamily="18" charset="0"/>
              </a:rPr>
              <a:t>MỘT SỐ HÌNH ẢNH VỀ BÁC HỒ KÍNH YÊU</a:t>
            </a:r>
          </a:p>
        </p:txBody>
      </p:sp>
      <p:pic>
        <p:nvPicPr>
          <p:cNvPr id="9" name="Picture 6" descr="images (97)"/>
          <p:cNvPicPr>
            <a:picLocks noChangeAspect="1" noChangeArrowheads="1"/>
          </p:cNvPicPr>
          <p:nvPr/>
        </p:nvPicPr>
        <p:blipFill>
          <a:blip r:embed="rId4"/>
          <a:srcRect/>
          <a:stretch>
            <a:fillRect/>
          </a:stretch>
        </p:blipFill>
        <p:spPr bwMode="auto">
          <a:xfrm>
            <a:off x="914400" y="1752600"/>
            <a:ext cx="10668000" cy="4343400"/>
          </a:xfrm>
          <a:prstGeom prst="rect">
            <a:avLst/>
          </a:prstGeom>
          <a:noFill/>
          <a:ln w="57150">
            <a:solidFill>
              <a:srgbClr val="FFFF00"/>
            </a:solidFill>
            <a:miter lim="800000"/>
            <a:headEnd/>
            <a:tailEnd/>
          </a:ln>
        </p:spPr>
      </p:pic>
      <p:pic>
        <p:nvPicPr>
          <p:cNvPr id="10" name="Picture 7" descr="images (90)"/>
          <p:cNvPicPr>
            <a:picLocks noChangeAspect="1" noChangeArrowheads="1"/>
          </p:cNvPicPr>
          <p:nvPr/>
        </p:nvPicPr>
        <p:blipFill>
          <a:blip r:embed="rId5"/>
          <a:srcRect/>
          <a:stretch>
            <a:fillRect/>
          </a:stretch>
        </p:blipFill>
        <p:spPr bwMode="auto">
          <a:xfrm>
            <a:off x="1117600" y="1676400"/>
            <a:ext cx="10464800" cy="4724400"/>
          </a:xfrm>
          <a:prstGeom prst="rect">
            <a:avLst/>
          </a:prstGeom>
          <a:noFill/>
          <a:ln w="76200">
            <a:solidFill>
              <a:srgbClr val="FFFF00"/>
            </a:solidFill>
            <a:miter lim="800000"/>
            <a:headEnd/>
            <a:tailEnd/>
          </a:ln>
        </p:spPr>
      </p:pic>
      <p:pic>
        <p:nvPicPr>
          <p:cNvPr id="11" name="Picture 8" descr="images (89)"/>
          <p:cNvPicPr>
            <a:picLocks noChangeAspect="1" noChangeArrowheads="1"/>
          </p:cNvPicPr>
          <p:nvPr/>
        </p:nvPicPr>
        <p:blipFill>
          <a:blip r:embed="rId6"/>
          <a:srcRect/>
          <a:stretch>
            <a:fillRect/>
          </a:stretch>
        </p:blipFill>
        <p:spPr bwMode="auto">
          <a:xfrm>
            <a:off x="427420" y="1905000"/>
            <a:ext cx="11074400" cy="4953000"/>
          </a:xfrm>
          <a:prstGeom prst="rect">
            <a:avLst/>
          </a:prstGeom>
          <a:noFill/>
          <a:ln w="38100" cmpd="dbl">
            <a:solidFill>
              <a:srgbClr val="FFFF00"/>
            </a:solidFill>
            <a:prstDash val="lgDash"/>
            <a:miter lim="800000"/>
            <a:headEnd/>
            <a:tailEnd/>
          </a:ln>
        </p:spPr>
      </p:pic>
      <p:pic>
        <p:nvPicPr>
          <p:cNvPr id="12" name="Picture 9" descr="images602237_HCM2[1]"/>
          <p:cNvPicPr>
            <a:picLocks noChangeAspect="1" noChangeArrowheads="1"/>
          </p:cNvPicPr>
          <p:nvPr/>
        </p:nvPicPr>
        <p:blipFill>
          <a:blip r:embed="rId7"/>
          <a:srcRect/>
          <a:stretch>
            <a:fillRect/>
          </a:stretch>
        </p:blipFill>
        <p:spPr bwMode="auto">
          <a:xfrm>
            <a:off x="299544" y="1397874"/>
            <a:ext cx="11438759" cy="5115959"/>
          </a:xfrm>
          <a:prstGeom prst="rect">
            <a:avLst/>
          </a:prstGeom>
          <a:noFill/>
          <a:ln w="9525">
            <a:noFill/>
            <a:miter lim="800000"/>
            <a:headEnd/>
            <a:tailEnd/>
          </a:ln>
        </p:spPr>
      </p:pic>
      <p:pic>
        <p:nvPicPr>
          <p:cNvPr id="13" name="Picture 10" descr="Lang%20Bac[1]"/>
          <p:cNvPicPr>
            <a:picLocks noChangeAspect="1" noChangeArrowheads="1"/>
          </p:cNvPicPr>
          <p:nvPr/>
        </p:nvPicPr>
        <p:blipFill>
          <a:blip r:embed="rId8"/>
          <a:srcRect/>
          <a:stretch>
            <a:fillRect/>
          </a:stretch>
        </p:blipFill>
        <p:spPr bwMode="auto">
          <a:xfrm>
            <a:off x="299544" y="1321673"/>
            <a:ext cx="11677047" cy="5549462"/>
          </a:xfrm>
          <a:prstGeom prst="rect">
            <a:avLst/>
          </a:prstGeom>
          <a:noFill/>
          <a:ln w="9525">
            <a:noFill/>
            <a:miter lim="800000"/>
            <a:headEnd/>
            <a:tailEnd/>
          </a:ln>
        </p:spPr>
      </p:pic>
      <p:sp>
        <p:nvSpPr>
          <p:cNvPr id="14" name="Rectangle 14"/>
          <p:cNvSpPr>
            <a:spLocks noChangeArrowheads="1"/>
          </p:cNvSpPr>
          <p:nvPr/>
        </p:nvSpPr>
        <p:spPr bwMode="auto">
          <a:xfrm>
            <a:off x="536028" y="281151"/>
            <a:ext cx="11445765" cy="806669"/>
          </a:xfrm>
          <a:prstGeom prst="rect">
            <a:avLst/>
          </a:prstGeom>
          <a:ln>
            <a:headEnd/>
            <a:tailEnd/>
          </a:ln>
        </p:spPr>
        <p:style>
          <a:lnRef idx="2">
            <a:schemeClr val="accent6"/>
          </a:lnRef>
          <a:fillRef idx="1">
            <a:schemeClr val="lt1"/>
          </a:fillRef>
          <a:effectRef idx="0">
            <a:schemeClr val="accent6"/>
          </a:effectRef>
          <a:fontRef idx="minor">
            <a:schemeClr val="dk1"/>
          </a:fontRef>
        </p:style>
        <p:txBody>
          <a:bodyPr wrap="none" anchor="ctr"/>
          <a:lstStyle/>
          <a:p>
            <a:pPr algn="ctr" eaLnBrk="1" hangingPunct="1"/>
            <a:r>
              <a:rPr lang="en-US" altLang="en-US" sz="2800" b="1" dirty="0">
                <a:solidFill>
                  <a:srgbClr val="FF0000"/>
                </a:solidFill>
                <a:latin typeface="Times New Roman" pitchFamily="18" charset="0"/>
                <a:cs typeface="Times New Roman" pitchFamily="18" charset="0"/>
              </a:rPr>
              <a:t>HỌC TẬP VÀ LÀM THEO TẤM GƯƠNG  ĐẠO ĐỨC  HỒ CHÍ MINH</a:t>
            </a:r>
          </a:p>
        </p:txBody>
      </p:sp>
    </p:spTree>
  </p:cSld>
  <p:clrMapOvr>
    <a:masterClrMapping/>
  </p:clrMapOvr>
  <p:transition spd="slow" advClick="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mph" presetSubtype="0" fill="hold" grpId="0" nodeType="clickEffect">
                                  <p:stCondLst>
                                    <p:cond delay="0"/>
                                  </p:stCondLst>
                                  <p:childTnLst>
                                    <p:anim calcmode="discrete" valueType="str">
                                      <p:cBhvr>
                                        <p:cTn id="6" dur="1000" fill="hold"/>
                                        <p:tgtEl>
                                          <p:spTgt spid="8"/>
                                        </p:tgtEl>
                                        <p:attrNameLst>
                                          <p:attrName>style.visibility</p:attrName>
                                        </p:attrNameLst>
                                      </p:cBhvr>
                                      <p:tavLst>
                                        <p:tav tm="0">
                                          <p:val>
                                            <p:strVal val="hidden"/>
                                          </p:val>
                                        </p:tav>
                                        <p:tav tm="50000">
                                          <p:val>
                                            <p:strVal val="visible"/>
                                          </p:val>
                                        </p:tav>
                                      </p:tavLst>
                                    </p:anim>
                                  </p:childTnLst>
                                </p:cTn>
                              </p:par>
                            </p:childTnLst>
                          </p:cTn>
                        </p:par>
                      </p:childTnLst>
                    </p:cTn>
                  </p:par>
                  <p:par>
                    <p:cTn id="7" fill="hold">
                      <p:stCondLst>
                        <p:cond delay="indefinite"/>
                      </p:stCondLst>
                      <p:childTnLst>
                        <p:par>
                          <p:cTn id="8" fill="hold">
                            <p:stCondLst>
                              <p:cond delay="0"/>
                            </p:stCondLst>
                            <p:childTnLst>
                              <p:par>
                                <p:cTn id="9" presetID="5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770" decel="100000"/>
                                        <p:tgtEl>
                                          <p:spTgt spid="7"/>
                                        </p:tgtEl>
                                      </p:cBhvr>
                                    </p:animEffect>
                                    <p:animScale>
                                      <p:cBhvr>
                                        <p:cTn id="12" dur="770" decel="100000"/>
                                        <p:tgtEl>
                                          <p:spTgt spid="7"/>
                                        </p:tgtEl>
                                      </p:cBhvr>
                                      <p:from x="10000" y="10000"/>
                                      <p:to x="200000" y="450000"/>
                                    </p:animScale>
                                    <p:animScale>
                                      <p:cBhvr>
                                        <p:cTn id="13" dur="1230" accel="100000" fill="hold">
                                          <p:stCondLst>
                                            <p:cond delay="770"/>
                                          </p:stCondLst>
                                        </p:cTn>
                                        <p:tgtEl>
                                          <p:spTgt spid="7"/>
                                        </p:tgtEl>
                                      </p:cBhvr>
                                      <p:from x="200000" y="450000"/>
                                      <p:to x="100000" y="100000"/>
                                    </p:animScale>
                                    <p:set>
                                      <p:cBhvr>
                                        <p:cTn id="14" dur="770" fill="hold"/>
                                        <p:tgtEl>
                                          <p:spTgt spid="7"/>
                                        </p:tgtEl>
                                        <p:attrNameLst>
                                          <p:attrName>ppt_x</p:attrName>
                                        </p:attrNameLst>
                                      </p:cBhvr>
                                      <p:to>
                                        <p:strVal val="(0.5)"/>
                                      </p:to>
                                    </p:set>
                                    <p:anim from="(0.5)" to="(#ppt_x)" calcmode="lin" valueType="num">
                                      <p:cBhvr>
                                        <p:cTn id="15" dur="1230" accel="100000" fill="hold">
                                          <p:stCondLst>
                                            <p:cond delay="770"/>
                                          </p:stCondLst>
                                        </p:cTn>
                                        <p:tgtEl>
                                          <p:spTgt spid="7"/>
                                        </p:tgtEl>
                                        <p:attrNameLst>
                                          <p:attrName>ppt_x</p:attrName>
                                        </p:attrNameLst>
                                      </p:cBhvr>
                                    </p:anim>
                                    <p:set>
                                      <p:cBhvr>
                                        <p:cTn id="16" dur="770" fill="hold"/>
                                        <p:tgtEl>
                                          <p:spTgt spid="7"/>
                                        </p:tgtEl>
                                        <p:attrNameLst>
                                          <p:attrName>ppt_y</p:attrName>
                                        </p:attrNameLst>
                                      </p:cBhvr>
                                      <p:to>
                                        <p:strVal val="(#ppt_y+0.4)"/>
                                      </p:to>
                                    </p:set>
                                    <p:anim from="(#ppt_y+0.4)" to="(#ppt_y)" calcmode="lin" valueType="num">
                                      <p:cBhvr>
                                        <p:cTn id="17" dur="1230" accel="100000" fill="hold">
                                          <p:stCondLst>
                                            <p:cond delay="770"/>
                                          </p:stCondLst>
                                        </p:cTn>
                                        <p:tgtEl>
                                          <p:spTgt spid="7"/>
                                        </p:tgtEl>
                                        <p:attrNameLst>
                                          <p:attrName>ppt_y</p:attrName>
                                        </p:attrNameLst>
                                      </p:cBhvr>
                                    </p:anim>
                                  </p:childTnLst>
                                </p:cTn>
                              </p:par>
                            </p:childTnLst>
                          </p:cTn>
                        </p:par>
                      </p:childTnLst>
                    </p:cTn>
                  </p:par>
                  <p:par>
                    <p:cTn id="18" fill="hold">
                      <p:stCondLst>
                        <p:cond delay="indefinite"/>
                      </p:stCondLst>
                      <p:childTnLst>
                        <p:par>
                          <p:cTn id="19" fill="hold">
                            <p:stCondLst>
                              <p:cond delay="0"/>
                            </p:stCondLst>
                            <p:childTnLst>
                              <p:par>
                                <p:cTn id="20" presetID="42" presetClass="exit" presetSubtype="0" fill="hold" nodeType="clickEffect">
                                  <p:stCondLst>
                                    <p:cond delay="0"/>
                                  </p:stCondLst>
                                  <p:childTnLst>
                                    <p:animEffect transition="out" filter="fade">
                                      <p:cBhvr>
                                        <p:cTn id="21" dur="1000"/>
                                        <p:tgtEl>
                                          <p:spTgt spid="7"/>
                                        </p:tgtEl>
                                      </p:cBhvr>
                                    </p:animEffect>
                                    <p:anim calcmode="lin" valueType="num">
                                      <p:cBhvr>
                                        <p:cTn id="22" dur="1000"/>
                                        <p:tgtEl>
                                          <p:spTgt spid="7"/>
                                        </p:tgtEl>
                                        <p:attrNameLst>
                                          <p:attrName>ppt_x</p:attrName>
                                        </p:attrNameLst>
                                      </p:cBhvr>
                                      <p:tavLst>
                                        <p:tav tm="0">
                                          <p:val>
                                            <p:strVal val="ppt_x"/>
                                          </p:val>
                                        </p:tav>
                                        <p:tav tm="100000">
                                          <p:val>
                                            <p:strVal val="ppt_x"/>
                                          </p:val>
                                        </p:tav>
                                      </p:tavLst>
                                    </p:anim>
                                    <p:anim calcmode="lin" valueType="num">
                                      <p:cBhvr>
                                        <p:cTn id="23" dur="1000"/>
                                        <p:tgtEl>
                                          <p:spTgt spid="7"/>
                                        </p:tgtEl>
                                        <p:attrNameLst>
                                          <p:attrName>ppt_y</p:attrName>
                                        </p:attrNameLst>
                                      </p:cBhvr>
                                      <p:tavLst>
                                        <p:tav tm="0">
                                          <p:val>
                                            <p:strVal val="ppt_y"/>
                                          </p:val>
                                        </p:tav>
                                        <p:tav tm="100000">
                                          <p:val>
                                            <p:strVal val="ppt_y+.1"/>
                                          </p:val>
                                        </p:tav>
                                      </p:tavLst>
                                    </p:anim>
                                    <p:set>
                                      <p:cBhvr>
                                        <p:cTn id="24" dur="1" fill="hold">
                                          <p:stCondLst>
                                            <p:cond delay="999"/>
                                          </p:stCondLst>
                                        </p:cTn>
                                        <p:tgtEl>
                                          <p:spTgt spid="7"/>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51" presetClass="entr" presetSubtype="0"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770" decel="100000"/>
                                        <p:tgtEl>
                                          <p:spTgt spid="12"/>
                                        </p:tgtEl>
                                      </p:cBhvr>
                                    </p:animEffect>
                                    <p:animScale>
                                      <p:cBhvr>
                                        <p:cTn id="30" dur="770" decel="100000"/>
                                        <p:tgtEl>
                                          <p:spTgt spid="12"/>
                                        </p:tgtEl>
                                      </p:cBhvr>
                                      <p:from x="10000" y="10000"/>
                                      <p:to x="200000" y="450000"/>
                                    </p:animScale>
                                    <p:animScale>
                                      <p:cBhvr>
                                        <p:cTn id="31" dur="1230" accel="100000" fill="hold">
                                          <p:stCondLst>
                                            <p:cond delay="770"/>
                                          </p:stCondLst>
                                        </p:cTn>
                                        <p:tgtEl>
                                          <p:spTgt spid="12"/>
                                        </p:tgtEl>
                                      </p:cBhvr>
                                      <p:from x="200000" y="450000"/>
                                      <p:to x="100000" y="100000"/>
                                    </p:animScale>
                                    <p:set>
                                      <p:cBhvr>
                                        <p:cTn id="32" dur="770" fill="hold"/>
                                        <p:tgtEl>
                                          <p:spTgt spid="12"/>
                                        </p:tgtEl>
                                        <p:attrNameLst>
                                          <p:attrName>ppt_x</p:attrName>
                                        </p:attrNameLst>
                                      </p:cBhvr>
                                      <p:to>
                                        <p:strVal val="(0.5)"/>
                                      </p:to>
                                    </p:set>
                                    <p:anim from="(0.5)" to="(#ppt_x)" calcmode="lin" valueType="num">
                                      <p:cBhvr>
                                        <p:cTn id="33" dur="1230" accel="100000" fill="hold">
                                          <p:stCondLst>
                                            <p:cond delay="770"/>
                                          </p:stCondLst>
                                        </p:cTn>
                                        <p:tgtEl>
                                          <p:spTgt spid="12"/>
                                        </p:tgtEl>
                                        <p:attrNameLst>
                                          <p:attrName>ppt_x</p:attrName>
                                        </p:attrNameLst>
                                      </p:cBhvr>
                                    </p:anim>
                                    <p:set>
                                      <p:cBhvr>
                                        <p:cTn id="34" dur="770" fill="hold"/>
                                        <p:tgtEl>
                                          <p:spTgt spid="12"/>
                                        </p:tgtEl>
                                        <p:attrNameLst>
                                          <p:attrName>ppt_y</p:attrName>
                                        </p:attrNameLst>
                                      </p:cBhvr>
                                      <p:to>
                                        <p:strVal val="(#ppt_y+0.4)"/>
                                      </p:to>
                                    </p:set>
                                    <p:anim from="(#ppt_y+0.4)" to="(#ppt_y)" calcmode="lin" valueType="num">
                                      <p:cBhvr>
                                        <p:cTn id="35" dur="1230" accel="100000" fill="hold">
                                          <p:stCondLst>
                                            <p:cond delay="770"/>
                                          </p:stCondLst>
                                        </p:cTn>
                                        <p:tgtEl>
                                          <p:spTgt spid="12"/>
                                        </p:tgtEl>
                                        <p:attrNameLst>
                                          <p:attrName>ppt_y</p:attrName>
                                        </p:attrNameLst>
                                      </p:cBhvr>
                                    </p:anim>
                                  </p:childTnLst>
                                </p:cTn>
                              </p:par>
                            </p:childTnLst>
                          </p:cTn>
                        </p:par>
                      </p:childTnLst>
                    </p:cTn>
                  </p:par>
                  <p:par>
                    <p:cTn id="36" fill="hold">
                      <p:stCondLst>
                        <p:cond delay="indefinite"/>
                      </p:stCondLst>
                      <p:childTnLst>
                        <p:par>
                          <p:cTn id="37" fill="hold">
                            <p:stCondLst>
                              <p:cond delay="0"/>
                            </p:stCondLst>
                            <p:childTnLst>
                              <p:par>
                                <p:cTn id="38" presetID="54" presetClass="exit" presetSubtype="0" decel="100000" fill="hold" nodeType="clickEffect">
                                  <p:stCondLst>
                                    <p:cond delay="0"/>
                                  </p:stCondLst>
                                  <p:childTnLst>
                                    <p:anim calcmode="lin" valueType="num">
                                      <p:cBhvr>
                                        <p:cTn id="39" dur="500"/>
                                        <p:tgtEl>
                                          <p:spTgt spid="12"/>
                                        </p:tgtEl>
                                        <p:attrNameLst>
                                          <p:attrName>ppt_w</p:attrName>
                                        </p:attrNameLst>
                                      </p:cBhvr>
                                      <p:tavLst>
                                        <p:tav tm="0">
                                          <p:val>
                                            <p:strVal val="ppt_w"/>
                                          </p:val>
                                        </p:tav>
                                        <p:tav tm="100000">
                                          <p:val>
                                            <p:strVal val="ppt_w*0.05"/>
                                          </p:val>
                                        </p:tav>
                                      </p:tavLst>
                                    </p:anim>
                                    <p:anim calcmode="lin" valueType="num">
                                      <p:cBhvr>
                                        <p:cTn id="40" dur="500"/>
                                        <p:tgtEl>
                                          <p:spTgt spid="12"/>
                                        </p:tgtEl>
                                        <p:attrNameLst>
                                          <p:attrName>ppt_h</p:attrName>
                                        </p:attrNameLst>
                                      </p:cBhvr>
                                      <p:tavLst>
                                        <p:tav tm="0">
                                          <p:val>
                                            <p:strVal val="ppt_h"/>
                                          </p:val>
                                        </p:tav>
                                        <p:tav tm="100000">
                                          <p:val>
                                            <p:strVal val="ppt_h"/>
                                          </p:val>
                                        </p:tav>
                                      </p:tavLst>
                                    </p:anim>
                                    <p:anim calcmode="lin" valueType="num">
                                      <p:cBhvr>
                                        <p:cTn id="41" dur="500"/>
                                        <p:tgtEl>
                                          <p:spTgt spid="12"/>
                                        </p:tgtEl>
                                        <p:attrNameLst>
                                          <p:attrName>ppt_x</p:attrName>
                                        </p:attrNameLst>
                                      </p:cBhvr>
                                      <p:tavLst>
                                        <p:tav tm="0">
                                          <p:val>
                                            <p:strVal val="ppt_x"/>
                                          </p:val>
                                        </p:tav>
                                        <p:tav tm="100000">
                                          <p:val>
                                            <p:strVal val="ppt_x-.2"/>
                                          </p:val>
                                        </p:tav>
                                      </p:tavLst>
                                    </p:anim>
                                    <p:anim calcmode="lin" valueType="num">
                                      <p:cBhvr>
                                        <p:cTn id="42" dur="500"/>
                                        <p:tgtEl>
                                          <p:spTgt spid="12"/>
                                        </p:tgtEl>
                                        <p:attrNameLst>
                                          <p:attrName>ppt_y</p:attrName>
                                        </p:attrNameLst>
                                      </p:cBhvr>
                                      <p:tavLst>
                                        <p:tav tm="0">
                                          <p:val>
                                            <p:strVal val="ppt_y"/>
                                          </p:val>
                                        </p:tav>
                                        <p:tav tm="100000">
                                          <p:val>
                                            <p:strVal val="ppt_y"/>
                                          </p:val>
                                        </p:tav>
                                      </p:tavLst>
                                    </p:anim>
                                    <p:animEffect transition="out" filter="fade">
                                      <p:cBhvr>
                                        <p:cTn id="43" dur="500"/>
                                        <p:tgtEl>
                                          <p:spTgt spid="12"/>
                                        </p:tgtEl>
                                      </p:cBhvr>
                                    </p:animEffect>
                                    <p:set>
                                      <p:cBhvr>
                                        <p:cTn id="44" dur="1" fill="hold">
                                          <p:stCondLst>
                                            <p:cond delay="499"/>
                                          </p:stCondLst>
                                        </p:cTn>
                                        <p:tgtEl>
                                          <p:spTgt spid="12"/>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51" presetClass="entr" presetSubtype="0" fill="hold" nodeType="click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fade">
                                      <p:cBhvr>
                                        <p:cTn id="49" dur="770" decel="100000"/>
                                        <p:tgtEl>
                                          <p:spTgt spid="10"/>
                                        </p:tgtEl>
                                      </p:cBhvr>
                                    </p:animEffect>
                                    <p:animScale>
                                      <p:cBhvr>
                                        <p:cTn id="50" dur="770" decel="100000"/>
                                        <p:tgtEl>
                                          <p:spTgt spid="10"/>
                                        </p:tgtEl>
                                      </p:cBhvr>
                                      <p:from x="10000" y="10000"/>
                                      <p:to x="200000" y="450000"/>
                                    </p:animScale>
                                    <p:animScale>
                                      <p:cBhvr>
                                        <p:cTn id="51" dur="1230" accel="100000" fill="hold">
                                          <p:stCondLst>
                                            <p:cond delay="770"/>
                                          </p:stCondLst>
                                        </p:cTn>
                                        <p:tgtEl>
                                          <p:spTgt spid="10"/>
                                        </p:tgtEl>
                                      </p:cBhvr>
                                      <p:from x="200000" y="450000"/>
                                      <p:to x="100000" y="100000"/>
                                    </p:animScale>
                                    <p:set>
                                      <p:cBhvr>
                                        <p:cTn id="52" dur="770" fill="hold"/>
                                        <p:tgtEl>
                                          <p:spTgt spid="10"/>
                                        </p:tgtEl>
                                        <p:attrNameLst>
                                          <p:attrName>ppt_x</p:attrName>
                                        </p:attrNameLst>
                                      </p:cBhvr>
                                      <p:to>
                                        <p:strVal val="(0.5)"/>
                                      </p:to>
                                    </p:set>
                                    <p:anim from="(0.5)" to="(#ppt_x)" calcmode="lin" valueType="num">
                                      <p:cBhvr>
                                        <p:cTn id="53" dur="1230" accel="100000" fill="hold">
                                          <p:stCondLst>
                                            <p:cond delay="770"/>
                                          </p:stCondLst>
                                        </p:cTn>
                                        <p:tgtEl>
                                          <p:spTgt spid="10"/>
                                        </p:tgtEl>
                                        <p:attrNameLst>
                                          <p:attrName>ppt_x</p:attrName>
                                        </p:attrNameLst>
                                      </p:cBhvr>
                                    </p:anim>
                                    <p:set>
                                      <p:cBhvr>
                                        <p:cTn id="54" dur="770" fill="hold"/>
                                        <p:tgtEl>
                                          <p:spTgt spid="10"/>
                                        </p:tgtEl>
                                        <p:attrNameLst>
                                          <p:attrName>ppt_y</p:attrName>
                                        </p:attrNameLst>
                                      </p:cBhvr>
                                      <p:to>
                                        <p:strVal val="(#ppt_y+0.4)"/>
                                      </p:to>
                                    </p:set>
                                    <p:anim from="(#ppt_y+0.4)" to="(#ppt_y)" calcmode="lin" valueType="num">
                                      <p:cBhvr>
                                        <p:cTn id="55" dur="1230" accel="100000" fill="hold">
                                          <p:stCondLst>
                                            <p:cond delay="770"/>
                                          </p:stCondLst>
                                        </p:cTn>
                                        <p:tgtEl>
                                          <p:spTgt spid="10"/>
                                        </p:tgtEl>
                                        <p:attrNameLst>
                                          <p:attrName>ppt_y</p:attrName>
                                        </p:attrNameLst>
                                      </p:cBhvr>
                                    </p:anim>
                                  </p:childTnLst>
                                </p:cTn>
                              </p:par>
                            </p:childTnLst>
                          </p:cTn>
                        </p:par>
                      </p:childTnLst>
                    </p:cTn>
                  </p:par>
                  <p:par>
                    <p:cTn id="56" fill="hold">
                      <p:stCondLst>
                        <p:cond delay="indefinite"/>
                      </p:stCondLst>
                      <p:childTnLst>
                        <p:par>
                          <p:cTn id="57" fill="hold">
                            <p:stCondLst>
                              <p:cond delay="0"/>
                            </p:stCondLst>
                            <p:childTnLst>
                              <p:par>
                                <p:cTn id="58" presetID="2" presetClass="exit" presetSubtype="4" fill="hold" nodeType="clickEffect">
                                  <p:stCondLst>
                                    <p:cond delay="0"/>
                                  </p:stCondLst>
                                  <p:childTnLst>
                                    <p:anim calcmode="lin" valueType="num">
                                      <p:cBhvr additive="base">
                                        <p:cTn id="59" dur="500"/>
                                        <p:tgtEl>
                                          <p:spTgt spid="10"/>
                                        </p:tgtEl>
                                        <p:attrNameLst>
                                          <p:attrName>ppt_x</p:attrName>
                                        </p:attrNameLst>
                                      </p:cBhvr>
                                      <p:tavLst>
                                        <p:tav tm="0">
                                          <p:val>
                                            <p:strVal val="ppt_x"/>
                                          </p:val>
                                        </p:tav>
                                        <p:tav tm="100000">
                                          <p:val>
                                            <p:strVal val="ppt_x"/>
                                          </p:val>
                                        </p:tav>
                                      </p:tavLst>
                                    </p:anim>
                                    <p:anim calcmode="lin" valueType="num">
                                      <p:cBhvr additive="base">
                                        <p:cTn id="60" dur="500"/>
                                        <p:tgtEl>
                                          <p:spTgt spid="10"/>
                                        </p:tgtEl>
                                        <p:attrNameLst>
                                          <p:attrName>ppt_y</p:attrName>
                                        </p:attrNameLst>
                                      </p:cBhvr>
                                      <p:tavLst>
                                        <p:tav tm="0">
                                          <p:val>
                                            <p:strVal val="ppt_y"/>
                                          </p:val>
                                        </p:tav>
                                        <p:tav tm="100000">
                                          <p:val>
                                            <p:strVal val="1+ppt_h/2"/>
                                          </p:val>
                                        </p:tav>
                                      </p:tavLst>
                                    </p:anim>
                                    <p:set>
                                      <p:cBhvr>
                                        <p:cTn id="61" dur="1" fill="hold">
                                          <p:stCondLst>
                                            <p:cond delay="499"/>
                                          </p:stCondLst>
                                        </p:cTn>
                                        <p:tgtEl>
                                          <p:spTgt spid="10"/>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58" presetClass="entr" presetSubtype="0" accel="100000" fill="hold" nodeType="clickEffect">
                                  <p:stCondLst>
                                    <p:cond delay="0"/>
                                  </p:stCondLst>
                                  <p:childTnLst>
                                    <p:set>
                                      <p:cBhvr>
                                        <p:cTn id="65" dur="1" fill="hold">
                                          <p:stCondLst>
                                            <p:cond delay="0"/>
                                          </p:stCondLst>
                                        </p:cTn>
                                        <p:tgtEl>
                                          <p:spTgt spid="9"/>
                                        </p:tgtEl>
                                        <p:attrNameLst>
                                          <p:attrName>style.visibility</p:attrName>
                                        </p:attrNameLst>
                                      </p:cBhvr>
                                      <p:to>
                                        <p:strVal val="visible"/>
                                      </p:to>
                                    </p:set>
                                    <p:anim calcmode="lin" valueType="num">
                                      <p:cBhvr>
                                        <p:cTn id="66" dur="500" fill="hold"/>
                                        <p:tgtEl>
                                          <p:spTgt spid="9"/>
                                        </p:tgtEl>
                                        <p:attrNameLst>
                                          <p:attrName>ppt_w</p:attrName>
                                        </p:attrNameLst>
                                      </p:cBhvr>
                                      <p:tavLst>
                                        <p:tav tm="0">
                                          <p:val>
                                            <p:strVal val="#ppt_w*2.5"/>
                                          </p:val>
                                        </p:tav>
                                        <p:tav tm="100000">
                                          <p:val>
                                            <p:strVal val="#ppt_w"/>
                                          </p:val>
                                        </p:tav>
                                      </p:tavLst>
                                    </p:anim>
                                    <p:anim calcmode="lin" valueType="num">
                                      <p:cBhvr>
                                        <p:cTn id="67" dur="500" fill="hold"/>
                                        <p:tgtEl>
                                          <p:spTgt spid="9"/>
                                        </p:tgtEl>
                                        <p:attrNameLst>
                                          <p:attrName>ppt_h</p:attrName>
                                        </p:attrNameLst>
                                      </p:cBhvr>
                                      <p:tavLst>
                                        <p:tav tm="0">
                                          <p:val>
                                            <p:strVal val="#ppt_h*0.01"/>
                                          </p:val>
                                        </p:tav>
                                        <p:tav tm="100000">
                                          <p:val>
                                            <p:strVal val="#ppt_h"/>
                                          </p:val>
                                        </p:tav>
                                      </p:tavLst>
                                    </p:anim>
                                    <p:anim calcmode="lin" valueType="num">
                                      <p:cBhvr>
                                        <p:cTn id="68" dur="500" fill="hold"/>
                                        <p:tgtEl>
                                          <p:spTgt spid="9"/>
                                        </p:tgtEl>
                                        <p:attrNameLst>
                                          <p:attrName>ppt_x</p:attrName>
                                        </p:attrNameLst>
                                      </p:cBhvr>
                                      <p:tavLst>
                                        <p:tav tm="0">
                                          <p:val>
                                            <p:strVal val="#ppt_x"/>
                                          </p:val>
                                        </p:tav>
                                        <p:tav tm="100000">
                                          <p:val>
                                            <p:strVal val="#ppt_x"/>
                                          </p:val>
                                        </p:tav>
                                      </p:tavLst>
                                    </p:anim>
                                    <p:anim calcmode="lin" valueType="num">
                                      <p:cBhvr>
                                        <p:cTn id="69" dur="500" fill="hold"/>
                                        <p:tgtEl>
                                          <p:spTgt spid="9"/>
                                        </p:tgtEl>
                                        <p:attrNameLst>
                                          <p:attrName>ppt_y</p:attrName>
                                        </p:attrNameLst>
                                      </p:cBhvr>
                                      <p:tavLst>
                                        <p:tav tm="0">
                                          <p:val>
                                            <p:strVal val="#ppt_h+1"/>
                                          </p:val>
                                        </p:tav>
                                        <p:tav tm="100000">
                                          <p:val>
                                            <p:strVal val="#ppt_y"/>
                                          </p:val>
                                        </p:tav>
                                      </p:tavLst>
                                    </p:anim>
                                    <p:animEffect transition="in" filter="fade">
                                      <p:cBhvr>
                                        <p:cTn id="70" dur="500"/>
                                        <p:tgtEl>
                                          <p:spTgt spid="9"/>
                                        </p:tgtEl>
                                      </p:cBhvr>
                                    </p:animEffec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nodeType="clickEffect">
                                  <p:stCondLst>
                                    <p:cond delay="0"/>
                                  </p:stCondLst>
                                  <p:childTnLst>
                                    <p:set>
                                      <p:cBhvr>
                                        <p:cTn id="74" dur="1" fill="hold">
                                          <p:stCondLst>
                                            <p:cond delay="0"/>
                                          </p:stCondLst>
                                        </p:cTn>
                                        <p:tgtEl>
                                          <p:spTgt spid="9"/>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nodeType="clickEffect">
                                  <p:stCondLst>
                                    <p:cond delay="0"/>
                                  </p:stCondLst>
                                  <p:childTnLst>
                                    <p:set>
                                      <p:cBhvr>
                                        <p:cTn id="78" dur="1" fill="hold">
                                          <p:stCondLst>
                                            <p:cond delay="0"/>
                                          </p:stCondLst>
                                        </p:cTn>
                                        <p:tgtEl>
                                          <p:spTgt spid="11"/>
                                        </p:tgtEl>
                                        <p:attrNameLst>
                                          <p:attrName>style.visibility</p:attrName>
                                        </p:attrNameLst>
                                      </p:cBhvr>
                                      <p:to>
                                        <p:strVal val="visible"/>
                                      </p:to>
                                    </p:set>
                                    <p:anim calcmode="lin" valueType="num">
                                      <p:cBhvr additive="base">
                                        <p:cTn id="79" dur="500" fill="hold"/>
                                        <p:tgtEl>
                                          <p:spTgt spid="11"/>
                                        </p:tgtEl>
                                        <p:attrNameLst>
                                          <p:attrName>ppt_x</p:attrName>
                                        </p:attrNameLst>
                                      </p:cBhvr>
                                      <p:tavLst>
                                        <p:tav tm="0">
                                          <p:val>
                                            <p:strVal val="#ppt_x"/>
                                          </p:val>
                                        </p:tav>
                                        <p:tav tm="100000">
                                          <p:val>
                                            <p:strVal val="#ppt_x"/>
                                          </p:val>
                                        </p:tav>
                                      </p:tavLst>
                                    </p:anim>
                                    <p:anim calcmode="lin" valueType="num">
                                      <p:cBhvr additive="base">
                                        <p:cTn id="8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8" presetClass="exit" presetSubtype="16" fill="hold" nodeType="clickEffect">
                                  <p:stCondLst>
                                    <p:cond delay="0"/>
                                  </p:stCondLst>
                                  <p:childTnLst>
                                    <p:animEffect transition="out" filter="diamond(in)">
                                      <p:cBhvr>
                                        <p:cTn id="84" dur="2000"/>
                                        <p:tgtEl>
                                          <p:spTgt spid="11"/>
                                        </p:tgtEl>
                                      </p:cBhvr>
                                    </p:animEffect>
                                    <p:set>
                                      <p:cBhvr>
                                        <p:cTn id="85" dur="1" fill="hold">
                                          <p:stCondLst>
                                            <p:cond delay="1999"/>
                                          </p:stCondLst>
                                        </p:cTn>
                                        <p:tgtEl>
                                          <p:spTgt spid="11"/>
                                        </p:tgtEl>
                                        <p:attrNameLst>
                                          <p:attrName>style.visibility</p:attrName>
                                        </p:attrNameLst>
                                      </p:cBhvr>
                                      <p:to>
                                        <p:strVal val="hidden"/>
                                      </p:to>
                                    </p:set>
                                  </p:childTnLst>
                                </p:cTn>
                              </p:par>
                            </p:childTnLst>
                          </p:cTn>
                        </p:par>
                      </p:childTnLst>
                    </p:cTn>
                  </p:par>
                  <p:par>
                    <p:cTn id="86" fill="hold">
                      <p:stCondLst>
                        <p:cond delay="indefinite"/>
                      </p:stCondLst>
                      <p:childTnLst>
                        <p:par>
                          <p:cTn id="87" fill="hold">
                            <p:stCondLst>
                              <p:cond delay="0"/>
                            </p:stCondLst>
                            <p:childTnLst>
                              <p:par>
                                <p:cTn id="88" presetID="8" presetClass="exit" presetSubtype="16" fill="hold" grpId="1" nodeType="clickEffect">
                                  <p:stCondLst>
                                    <p:cond delay="0"/>
                                  </p:stCondLst>
                                  <p:childTnLst>
                                    <p:animEffect transition="out" filter="diamond(in)">
                                      <p:cBhvr>
                                        <p:cTn id="89" dur="2000"/>
                                        <p:tgtEl>
                                          <p:spTgt spid="8"/>
                                        </p:tgtEl>
                                      </p:cBhvr>
                                    </p:animEffect>
                                    <p:set>
                                      <p:cBhvr>
                                        <p:cTn id="90" dur="1" fill="hold">
                                          <p:stCondLst>
                                            <p:cond delay="1999"/>
                                          </p:stCondLst>
                                        </p:cTn>
                                        <p:tgtEl>
                                          <p:spTgt spid="8"/>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3" presetClass="entr" presetSubtype="16" fill="hold" grpId="0" nodeType="clickEffect">
                                  <p:stCondLst>
                                    <p:cond delay="0"/>
                                  </p:stCondLst>
                                  <p:childTnLst>
                                    <p:set>
                                      <p:cBhvr>
                                        <p:cTn id="94" dur="1" fill="hold">
                                          <p:stCondLst>
                                            <p:cond delay="0"/>
                                          </p:stCondLst>
                                        </p:cTn>
                                        <p:tgtEl>
                                          <p:spTgt spid="14"/>
                                        </p:tgtEl>
                                        <p:attrNameLst>
                                          <p:attrName>style.visibility</p:attrName>
                                        </p:attrNameLst>
                                      </p:cBhvr>
                                      <p:to>
                                        <p:strVal val="visible"/>
                                      </p:to>
                                    </p:set>
                                    <p:animEffect transition="in" filter="plus(in)">
                                      <p:cBhvr>
                                        <p:cTn id="95" dur="2000"/>
                                        <p:tgtEl>
                                          <p:spTgt spid="14"/>
                                        </p:tgtEl>
                                      </p:cBhvr>
                                    </p:animEffect>
                                  </p:childTnLst>
                                </p:cTn>
                              </p:par>
                              <p:par>
                                <p:cTn id="96" presetID="13" presetClass="entr" presetSubtype="16" fill="hold" nodeType="withEffect">
                                  <p:stCondLst>
                                    <p:cond delay="0"/>
                                  </p:stCondLst>
                                  <p:childTnLst>
                                    <p:set>
                                      <p:cBhvr>
                                        <p:cTn id="97" dur="1" fill="hold">
                                          <p:stCondLst>
                                            <p:cond delay="0"/>
                                          </p:stCondLst>
                                        </p:cTn>
                                        <p:tgtEl>
                                          <p:spTgt spid="13"/>
                                        </p:tgtEl>
                                        <p:attrNameLst>
                                          <p:attrName>style.visibility</p:attrName>
                                        </p:attrNameLst>
                                      </p:cBhvr>
                                      <p:to>
                                        <p:strVal val="visible"/>
                                      </p:to>
                                    </p:set>
                                    <p:animEffect transition="in" filter="plus(in)">
                                      <p:cBhvr>
                                        <p:cTn id="98"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1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3" name="图片 2">
            <a:extLst>
              <a:ext uri="{FF2B5EF4-FFF2-40B4-BE49-F238E27FC236}">
                <a16:creationId xmlns="" xmlns:a16="http://schemas.microsoft.com/office/drawing/2014/main" id="{CD2778DE-E6CA-41C5-AC79-A0423E1703A2}"/>
              </a:ext>
            </a:extLst>
          </p:cNvPr>
          <p:cNvPicPr>
            <a:picLocks noChangeAspect="1"/>
          </p:cNvPicPr>
          <p:nvPr/>
        </p:nvPicPr>
        <p:blipFill rotWithShape="1">
          <a:blip r:embed="rId4" cstate="print">
            <a:duotone>
              <a:schemeClr val="accent6">
                <a:shade val="45000"/>
                <a:satMod val="135000"/>
              </a:schemeClr>
              <a:prstClr val="white"/>
            </a:duotone>
            <a:extLst>
              <a:ext uri="{28A0092B-C50C-407E-A947-70E740481C1C}">
                <a14:useLocalDpi xmlns:a14="http://schemas.microsoft.com/office/drawing/2010/main" val="0"/>
              </a:ext>
            </a:extLst>
          </a:blip>
          <a:srcRect l="30523" t="5026" b="5026"/>
          <a:stretch/>
        </p:blipFill>
        <p:spPr>
          <a:xfrm>
            <a:off x="-1" y="0"/>
            <a:ext cx="5227097" cy="6858000"/>
          </a:xfrm>
          <a:prstGeom prst="rect">
            <a:avLst/>
          </a:prstGeom>
        </p:spPr>
      </p:pic>
      <p:grpSp>
        <p:nvGrpSpPr>
          <p:cNvPr id="8" name="组合 7">
            <a:extLst>
              <a:ext uri="{FF2B5EF4-FFF2-40B4-BE49-F238E27FC236}">
                <a16:creationId xmlns="" xmlns:a16="http://schemas.microsoft.com/office/drawing/2014/main" id="{8F08E47D-D04E-493C-A843-E10572B9A087}"/>
              </a:ext>
            </a:extLst>
          </p:cNvPr>
          <p:cNvGrpSpPr/>
          <p:nvPr/>
        </p:nvGrpSpPr>
        <p:grpSpPr>
          <a:xfrm>
            <a:off x="5962021" y="1726454"/>
            <a:ext cx="5247732" cy="3286980"/>
            <a:chOff x="6043909" y="1145641"/>
            <a:chExt cx="5247732" cy="3286980"/>
          </a:xfrm>
        </p:grpSpPr>
        <p:grpSp>
          <p:nvGrpSpPr>
            <p:cNvPr id="5" name="组合 4">
              <a:extLst>
                <a:ext uri="{FF2B5EF4-FFF2-40B4-BE49-F238E27FC236}">
                  <a16:creationId xmlns="" xmlns:a16="http://schemas.microsoft.com/office/drawing/2014/main" id="{8DB0A51B-4C2F-4DF6-8FD5-26D362B303D3}"/>
                </a:ext>
              </a:extLst>
            </p:cNvPr>
            <p:cNvGrpSpPr/>
            <p:nvPr/>
          </p:nvGrpSpPr>
          <p:grpSpPr>
            <a:xfrm>
              <a:off x="6043909" y="2808389"/>
              <a:ext cx="5247732" cy="1624232"/>
              <a:chOff x="5375168" y="2303466"/>
              <a:chExt cx="5247732" cy="1624232"/>
            </a:xfrm>
          </p:grpSpPr>
          <p:sp>
            <p:nvSpPr>
              <p:cNvPr id="30" name="矩形 29">
                <a:extLst>
                  <a:ext uri="{FF2B5EF4-FFF2-40B4-BE49-F238E27FC236}">
                    <a16:creationId xmlns="" xmlns:a16="http://schemas.microsoft.com/office/drawing/2014/main" id="{D9DA862B-B10B-4B48-ACBE-4301476B8FF4}"/>
                  </a:ext>
                </a:extLst>
              </p:cNvPr>
              <p:cNvSpPr/>
              <p:nvPr/>
            </p:nvSpPr>
            <p:spPr>
              <a:xfrm>
                <a:off x="5435575" y="2360121"/>
                <a:ext cx="5187325" cy="1567577"/>
              </a:xfrm>
              <a:prstGeom prst="rect">
                <a:avLst/>
              </a:prstGeom>
              <a:solidFill>
                <a:srgbClr val="377561">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文本框 30">
                <a:extLst>
                  <a:ext uri="{FF2B5EF4-FFF2-40B4-BE49-F238E27FC236}">
                    <a16:creationId xmlns="" xmlns:a16="http://schemas.microsoft.com/office/drawing/2014/main" id="{7FA33283-29AE-4D79-871F-8F7C78266ADA}"/>
                  </a:ext>
                </a:extLst>
              </p:cNvPr>
              <p:cNvSpPr txBox="1"/>
              <p:nvPr/>
            </p:nvSpPr>
            <p:spPr>
              <a:xfrm>
                <a:off x="5375168" y="2303466"/>
                <a:ext cx="5231496" cy="1569660"/>
              </a:xfrm>
              <a:prstGeom prst="rect">
                <a:avLst/>
              </a:prstGeom>
              <a:noFill/>
            </p:spPr>
            <p:txBody>
              <a:bodyPr wrap="square" rtlCol="0" anchor="ctr">
                <a:spAutoFit/>
              </a:bodyPr>
              <a:lstStyle/>
              <a:p>
                <a:pPr algn="ctr"/>
                <a:r>
                  <a:rPr lang="en-US" altLang="zh-CN" sz="9600" dirty="0" err="1">
                    <a:ln w="25400">
                      <a:solidFill>
                        <a:schemeClr val="tx1">
                          <a:lumMod val="75000"/>
                          <a:lumOff val="25000"/>
                        </a:schemeClr>
                      </a:solidFill>
                    </a:ln>
                    <a:solidFill>
                      <a:schemeClr val="bg1">
                        <a:lumMod val="95000"/>
                      </a:schemeClr>
                    </a:solidFill>
                    <a:latin typeface="Times New Roman" pitchFamily="18" charset="0"/>
                    <a:ea typeface="汉仪铸字美心体W" panose="00000500000000000000" pitchFamily="2" charset="-122"/>
                    <a:cs typeface="Times New Roman" pitchFamily="18" charset="0"/>
                  </a:rPr>
                  <a:t>Tổng</a:t>
                </a:r>
                <a:r>
                  <a:rPr lang="en-US" altLang="zh-CN" sz="9600" dirty="0">
                    <a:ln w="25400">
                      <a:solidFill>
                        <a:schemeClr val="tx1">
                          <a:lumMod val="75000"/>
                          <a:lumOff val="25000"/>
                        </a:schemeClr>
                      </a:solidFill>
                    </a:ln>
                    <a:solidFill>
                      <a:schemeClr val="bg1">
                        <a:lumMod val="95000"/>
                      </a:schemeClr>
                    </a:solidFill>
                    <a:latin typeface="Times New Roman" pitchFamily="18" charset="0"/>
                    <a:ea typeface="汉仪铸字美心体W" panose="00000500000000000000" pitchFamily="2" charset="-122"/>
                    <a:cs typeface="Times New Roman" pitchFamily="18" charset="0"/>
                  </a:rPr>
                  <a:t> </a:t>
                </a:r>
                <a:r>
                  <a:rPr lang="en-US" altLang="zh-CN" sz="9600" dirty="0" err="1">
                    <a:ln w="25400">
                      <a:solidFill>
                        <a:schemeClr val="tx1">
                          <a:lumMod val="75000"/>
                          <a:lumOff val="25000"/>
                        </a:schemeClr>
                      </a:solidFill>
                    </a:ln>
                    <a:solidFill>
                      <a:schemeClr val="bg1">
                        <a:lumMod val="95000"/>
                      </a:schemeClr>
                    </a:solidFill>
                    <a:latin typeface="Times New Roman" pitchFamily="18" charset="0"/>
                    <a:ea typeface="汉仪铸字美心体W" panose="00000500000000000000" pitchFamily="2" charset="-122"/>
                    <a:cs typeface="Times New Roman" pitchFamily="18" charset="0"/>
                  </a:rPr>
                  <a:t>kết</a:t>
                </a:r>
                <a:endParaRPr lang="zh-CN" altLang="en-US" sz="9600" dirty="0">
                  <a:ln w="25400">
                    <a:solidFill>
                      <a:schemeClr val="tx1">
                        <a:lumMod val="75000"/>
                        <a:lumOff val="25000"/>
                      </a:schemeClr>
                    </a:solidFill>
                  </a:ln>
                  <a:solidFill>
                    <a:schemeClr val="bg1">
                      <a:lumMod val="95000"/>
                    </a:schemeClr>
                  </a:solidFill>
                  <a:latin typeface="Times New Roman" pitchFamily="18" charset="0"/>
                  <a:ea typeface="汉仪铸字美心体W" panose="00000500000000000000" pitchFamily="2" charset="-122"/>
                  <a:cs typeface="Times New Roman" pitchFamily="18" charset="0"/>
                </a:endParaRPr>
              </a:p>
            </p:txBody>
          </p:sp>
        </p:grpSp>
        <p:sp>
          <p:nvSpPr>
            <p:cNvPr id="32" name="文本框 31">
              <a:extLst>
                <a:ext uri="{FF2B5EF4-FFF2-40B4-BE49-F238E27FC236}">
                  <a16:creationId xmlns="" xmlns:a16="http://schemas.microsoft.com/office/drawing/2014/main" id="{9D53C925-39A4-4ADF-B6F1-DD4B287604F0}"/>
                </a:ext>
              </a:extLst>
            </p:cNvPr>
            <p:cNvSpPr txBox="1"/>
            <p:nvPr/>
          </p:nvSpPr>
          <p:spPr>
            <a:xfrm>
              <a:off x="7846117" y="1145641"/>
              <a:ext cx="1784463" cy="1631216"/>
            </a:xfrm>
            <a:prstGeom prst="rect">
              <a:avLst/>
            </a:prstGeom>
            <a:noFill/>
          </p:spPr>
          <p:txBody>
            <a:bodyPr wrap="none" rtlCol="0" anchor="ctr">
              <a:spAutoFit/>
            </a:bodyPr>
            <a:lstStyle/>
            <a:p>
              <a:pPr algn="ctr"/>
              <a:r>
                <a:rPr lang="en-US" altLang="zh-CN" sz="10000" dirty="0">
                  <a:ln w="25400">
                    <a:noFill/>
                  </a:ln>
                  <a:solidFill>
                    <a:srgbClr val="2F725E"/>
                  </a:solidFill>
                  <a:latin typeface="Times New Roman" pitchFamily="18" charset="0"/>
                  <a:ea typeface="汉仪铸字美心体W" panose="00000500000000000000" pitchFamily="2" charset="-122"/>
                  <a:cs typeface="Times New Roman" pitchFamily="18" charset="0"/>
                </a:rPr>
                <a:t>III.</a:t>
              </a:r>
              <a:endParaRPr lang="zh-CN" altLang="en-US" sz="10000" dirty="0">
                <a:ln w="25400">
                  <a:noFill/>
                </a:ln>
                <a:solidFill>
                  <a:srgbClr val="2F725E"/>
                </a:solidFill>
                <a:latin typeface="Times New Roman" pitchFamily="18" charset="0"/>
                <a:ea typeface="汉仪铸字美心体W" panose="00000500000000000000" pitchFamily="2" charset="-122"/>
                <a:cs typeface="Times New Roman" pitchFamily="18" charset="0"/>
              </a:endParaRPr>
            </a:p>
          </p:txBody>
        </p:sp>
      </p:grpSp>
    </p:spTree>
    <p:extLst>
      <p:ext uri="{BB962C8B-B14F-4D97-AF65-F5344CB8AC3E}">
        <p14:creationId xmlns:p14="http://schemas.microsoft.com/office/powerpoint/2010/main" val="443334769"/>
      </p:ext>
    </p:extLst>
  </p:cSld>
  <p:clrMapOvr>
    <a:masterClrMapping/>
  </p:clrMapOvr>
  <p:transition spd="slow" advClick="0">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13.jpg"/>
          <p:cNvPicPr>
            <a:picLocks noGrp="1" noChangeAspect="1"/>
          </p:cNvPicPr>
          <p:nvPr>
            <p:ph idx="1"/>
          </p:nvPr>
        </p:nvPicPr>
        <p:blipFill>
          <a:blip r:embed="rId2"/>
          <a:stretch>
            <a:fillRect/>
          </a:stretch>
        </p:blipFill>
        <p:spPr>
          <a:xfrm>
            <a:off x="31526" y="0"/>
            <a:ext cx="12192000" cy="6858000"/>
          </a:xfrm>
          <a:ln w="190500" cap="sq">
            <a:solidFill>
              <a:srgbClr val="C8C6BD"/>
            </a:solidFill>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p:transition>
    <p:wedg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6"/>
          <p:cNvSpPr/>
          <p:nvPr/>
        </p:nvSpPr>
        <p:spPr>
          <a:xfrm>
            <a:off x="1524001" y="17644"/>
            <a:ext cx="8993953" cy="1057030"/>
          </a:xfrm>
          <a:prstGeom prst="roundRect">
            <a:avLst/>
          </a:prstGeom>
          <a:solidFill>
            <a:srgbClr val="C0000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18" name="Rounded Rectangle 17"/>
          <p:cNvSpPr/>
          <p:nvPr/>
        </p:nvSpPr>
        <p:spPr>
          <a:xfrm>
            <a:off x="2020529" y="160110"/>
            <a:ext cx="8073495" cy="773169"/>
          </a:xfrm>
          <a:prstGeom prst="roundRect">
            <a:avLst/>
          </a:prstGeom>
          <a:solidFill>
            <a:schemeClr val="bg1"/>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19" name="TextBox 18"/>
          <p:cNvSpPr txBox="1">
            <a:spLocks noChangeArrowheads="1"/>
          </p:cNvSpPr>
          <p:nvPr/>
        </p:nvSpPr>
        <p:spPr bwMode="auto">
          <a:xfrm>
            <a:off x="4686513" y="252035"/>
            <a:ext cx="350030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815975">
              <a:defRPr>
                <a:solidFill>
                  <a:schemeClr val="tx1"/>
                </a:solidFill>
                <a:latin typeface="Arial" panose="020B0604020202020204" pitchFamily="34" charset="0"/>
                <a:cs typeface="Arial" panose="020B0604020202020204" pitchFamily="34" charset="0"/>
              </a:defRPr>
            </a:lvl1pPr>
            <a:lvl2pPr marL="742950" indent="-285750" defTabSz="815975">
              <a:defRPr>
                <a:solidFill>
                  <a:schemeClr val="tx1"/>
                </a:solidFill>
                <a:latin typeface="Arial" panose="020B0604020202020204" pitchFamily="34" charset="0"/>
                <a:cs typeface="Arial" panose="020B0604020202020204" pitchFamily="34" charset="0"/>
              </a:defRPr>
            </a:lvl2pPr>
            <a:lvl3pPr marL="1143000" indent="-228600" defTabSz="815975">
              <a:defRPr>
                <a:solidFill>
                  <a:schemeClr val="tx1"/>
                </a:solidFill>
                <a:latin typeface="Arial" panose="020B0604020202020204" pitchFamily="34" charset="0"/>
                <a:cs typeface="Arial" panose="020B0604020202020204" pitchFamily="34" charset="0"/>
              </a:defRPr>
            </a:lvl3pPr>
            <a:lvl4pPr marL="1600200" indent="-228600" defTabSz="815975">
              <a:defRPr>
                <a:solidFill>
                  <a:schemeClr val="tx1"/>
                </a:solidFill>
                <a:latin typeface="Arial" panose="020B0604020202020204" pitchFamily="34" charset="0"/>
                <a:cs typeface="Arial" panose="020B0604020202020204" pitchFamily="34" charset="0"/>
              </a:defRPr>
            </a:lvl4pPr>
            <a:lvl5pPr marL="2057400" indent="-228600" defTabSz="815975">
              <a:defRPr>
                <a:solidFill>
                  <a:schemeClr val="tx1"/>
                </a:solidFill>
                <a:latin typeface="Arial" panose="020B0604020202020204" pitchFamily="34" charset="0"/>
                <a:cs typeface="Arial" panose="020B0604020202020204" pitchFamily="34" charset="0"/>
              </a:defRPr>
            </a:lvl5pPr>
            <a:lvl6pPr marL="25146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609600" indent="-609600" defTabSz="914400" fontAlgn="base">
              <a:spcBef>
                <a:spcPct val="20000"/>
              </a:spcBef>
              <a:spcAft>
                <a:spcPct val="0"/>
              </a:spcAft>
              <a:defRPr/>
            </a:pPr>
            <a:r>
              <a:rPr lang="en-US" sz="2400" b="1" u="sng" kern="0" dirty="0">
                <a:solidFill>
                  <a:srgbClr val="333399"/>
                </a:solidFill>
                <a:effectLst>
                  <a:outerShdw blurRad="38100" dist="38100" dir="2700000" algn="tl">
                    <a:srgbClr val="C0C0C0"/>
                  </a:outerShdw>
                </a:effectLst>
                <a:latin typeface="Times New Roman" pitchFamily="18" charset="0"/>
              </a:rPr>
              <a:t>III.TỔNG KẾT</a:t>
            </a:r>
          </a:p>
        </p:txBody>
      </p:sp>
      <p:cxnSp>
        <p:nvCxnSpPr>
          <p:cNvPr id="22" name="Straight Connector 21"/>
          <p:cNvCxnSpPr/>
          <p:nvPr/>
        </p:nvCxnSpPr>
        <p:spPr>
          <a:xfrm>
            <a:off x="6055798" y="922632"/>
            <a:ext cx="0" cy="217781"/>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23" name="Straight Connector 22"/>
          <p:cNvCxnSpPr/>
          <p:nvPr/>
        </p:nvCxnSpPr>
        <p:spPr>
          <a:xfrm>
            <a:off x="2821056" y="1169327"/>
            <a:ext cx="6170545" cy="42791"/>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32" name="Straight Connector 31"/>
          <p:cNvCxnSpPr/>
          <p:nvPr/>
        </p:nvCxnSpPr>
        <p:spPr>
          <a:xfrm>
            <a:off x="2818878" y="1190722"/>
            <a:ext cx="0" cy="295275"/>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35" name="Straight Connector 34"/>
          <p:cNvCxnSpPr/>
          <p:nvPr/>
        </p:nvCxnSpPr>
        <p:spPr>
          <a:xfrm>
            <a:off x="8991600" y="1252717"/>
            <a:ext cx="0" cy="295275"/>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sp>
        <p:nvSpPr>
          <p:cNvPr id="39" name="Rounded Rectangle 38"/>
          <p:cNvSpPr/>
          <p:nvPr/>
        </p:nvSpPr>
        <p:spPr>
          <a:xfrm>
            <a:off x="1524001" y="1470772"/>
            <a:ext cx="3848893" cy="819239"/>
          </a:xfrm>
          <a:prstGeom prst="roundRect">
            <a:avLst/>
          </a:prstGeom>
          <a:solidFill>
            <a:srgbClr val="FFC00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40" name="Rounded Rectangle 39"/>
          <p:cNvSpPr/>
          <p:nvPr/>
        </p:nvSpPr>
        <p:spPr>
          <a:xfrm>
            <a:off x="1728621" y="1547992"/>
            <a:ext cx="3078017" cy="655107"/>
          </a:xfrm>
          <a:prstGeom prst="roundRect">
            <a:avLst/>
          </a:prstGeom>
          <a:solidFill>
            <a:schemeClr val="bg1"/>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45" name="Rounded Rectangle 44"/>
          <p:cNvSpPr/>
          <p:nvPr/>
        </p:nvSpPr>
        <p:spPr>
          <a:xfrm>
            <a:off x="7012617" y="1485997"/>
            <a:ext cx="3398698" cy="876204"/>
          </a:xfrm>
          <a:prstGeom prst="roundRect">
            <a:avLst/>
          </a:prstGeom>
          <a:solidFill>
            <a:srgbClr val="7030A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46" name="Rounded Rectangle 45"/>
          <p:cNvSpPr/>
          <p:nvPr/>
        </p:nvSpPr>
        <p:spPr>
          <a:xfrm>
            <a:off x="7329908" y="1588439"/>
            <a:ext cx="2764116" cy="658913"/>
          </a:xfrm>
          <a:prstGeom prst="roundRect">
            <a:avLst/>
          </a:prstGeom>
          <a:solidFill>
            <a:schemeClr val="bg1"/>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49" name="TextBox 48"/>
          <p:cNvSpPr txBox="1">
            <a:spLocks noChangeArrowheads="1"/>
          </p:cNvSpPr>
          <p:nvPr/>
        </p:nvSpPr>
        <p:spPr bwMode="auto">
          <a:xfrm>
            <a:off x="1756632" y="1664040"/>
            <a:ext cx="30384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815975">
              <a:defRPr>
                <a:solidFill>
                  <a:schemeClr val="tx1"/>
                </a:solidFill>
                <a:latin typeface="Arial" panose="020B0604020202020204" pitchFamily="34" charset="0"/>
                <a:cs typeface="Arial" panose="020B0604020202020204" pitchFamily="34" charset="0"/>
              </a:defRPr>
            </a:lvl1pPr>
            <a:lvl2pPr marL="742950" indent="-285750" defTabSz="815975">
              <a:defRPr>
                <a:solidFill>
                  <a:schemeClr val="tx1"/>
                </a:solidFill>
                <a:latin typeface="Arial" panose="020B0604020202020204" pitchFamily="34" charset="0"/>
                <a:cs typeface="Arial" panose="020B0604020202020204" pitchFamily="34" charset="0"/>
              </a:defRPr>
            </a:lvl2pPr>
            <a:lvl3pPr marL="1143000" indent="-228600" defTabSz="815975">
              <a:defRPr>
                <a:solidFill>
                  <a:schemeClr val="tx1"/>
                </a:solidFill>
                <a:latin typeface="Arial" panose="020B0604020202020204" pitchFamily="34" charset="0"/>
                <a:cs typeface="Arial" panose="020B0604020202020204" pitchFamily="34" charset="0"/>
              </a:defRPr>
            </a:lvl3pPr>
            <a:lvl4pPr marL="1600200" indent="-228600" defTabSz="815975">
              <a:defRPr>
                <a:solidFill>
                  <a:schemeClr val="tx1"/>
                </a:solidFill>
                <a:latin typeface="Arial" panose="020B0604020202020204" pitchFamily="34" charset="0"/>
                <a:cs typeface="Arial" panose="020B0604020202020204" pitchFamily="34" charset="0"/>
              </a:defRPr>
            </a:lvl4pPr>
            <a:lvl5pPr marL="2057400" indent="-228600" defTabSz="815975">
              <a:defRPr>
                <a:solidFill>
                  <a:schemeClr val="tx1"/>
                </a:solidFill>
                <a:latin typeface="Arial" panose="020B0604020202020204" pitchFamily="34" charset="0"/>
                <a:cs typeface="Arial" panose="020B0604020202020204" pitchFamily="34" charset="0"/>
              </a:defRPr>
            </a:lvl5pPr>
            <a:lvl6pPr marL="25146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2400" b="1" dirty="0">
                <a:solidFill>
                  <a:srgbClr val="006600"/>
                </a:solidFill>
                <a:latin typeface="Times New Roman" panose="02020603050405020304" pitchFamily="18" charset="0"/>
                <a:cs typeface="Times New Roman" panose="02020603050405020304" pitchFamily="18" charset="0"/>
              </a:rPr>
              <a:t>NGHỆ THUẬT</a:t>
            </a:r>
            <a:endParaRPr lang="vi-VN" altLang="en-US" sz="2400" b="1" dirty="0">
              <a:solidFill>
                <a:srgbClr val="006600"/>
              </a:solidFill>
              <a:latin typeface="Times New Roman" panose="02020603050405020304" pitchFamily="18" charset="0"/>
              <a:cs typeface="Times New Roman" panose="02020603050405020304" pitchFamily="18" charset="0"/>
            </a:endParaRPr>
          </a:p>
        </p:txBody>
      </p:sp>
      <p:sp>
        <p:nvSpPr>
          <p:cNvPr id="52" name="TextBox 51"/>
          <p:cNvSpPr txBox="1">
            <a:spLocks noChangeArrowheads="1"/>
          </p:cNvSpPr>
          <p:nvPr/>
        </p:nvSpPr>
        <p:spPr bwMode="auto">
          <a:xfrm>
            <a:off x="7115665" y="1681674"/>
            <a:ext cx="32956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815975">
              <a:defRPr>
                <a:solidFill>
                  <a:schemeClr val="tx1"/>
                </a:solidFill>
                <a:latin typeface="Arial" panose="020B0604020202020204" pitchFamily="34" charset="0"/>
                <a:cs typeface="Arial" panose="020B0604020202020204" pitchFamily="34" charset="0"/>
              </a:defRPr>
            </a:lvl1pPr>
            <a:lvl2pPr marL="742950" indent="-285750" defTabSz="815975">
              <a:defRPr>
                <a:solidFill>
                  <a:schemeClr val="tx1"/>
                </a:solidFill>
                <a:latin typeface="Arial" panose="020B0604020202020204" pitchFamily="34" charset="0"/>
                <a:cs typeface="Arial" panose="020B0604020202020204" pitchFamily="34" charset="0"/>
              </a:defRPr>
            </a:lvl2pPr>
            <a:lvl3pPr marL="1143000" indent="-228600" defTabSz="815975">
              <a:defRPr>
                <a:solidFill>
                  <a:schemeClr val="tx1"/>
                </a:solidFill>
                <a:latin typeface="Arial" panose="020B0604020202020204" pitchFamily="34" charset="0"/>
                <a:cs typeface="Arial" panose="020B0604020202020204" pitchFamily="34" charset="0"/>
              </a:defRPr>
            </a:lvl3pPr>
            <a:lvl4pPr marL="1600200" indent="-228600" defTabSz="815975">
              <a:defRPr>
                <a:solidFill>
                  <a:schemeClr val="tx1"/>
                </a:solidFill>
                <a:latin typeface="Arial" panose="020B0604020202020204" pitchFamily="34" charset="0"/>
                <a:cs typeface="Arial" panose="020B0604020202020204" pitchFamily="34" charset="0"/>
              </a:defRPr>
            </a:lvl4pPr>
            <a:lvl5pPr marL="2057400" indent="-228600" defTabSz="815975">
              <a:defRPr>
                <a:solidFill>
                  <a:schemeClr val="tx1"/>
                </a:solidFill>
                <a:latin typeface="Arial" panose="020B0604020202020204" pitchFamily="34" charset="0"/>
                <a:cs typeface="Arial" panose="020B0604020202020204" pitchFamily="34" charset="0"/>
              </a:defRPr>
            </a:lvl5pPr>
            <a:lvl6pPr marL="25146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2400" b="1" dirty="0">
                <a:solidFill>
                  <a:srgbClr val="006600"/>
                </a:solidFill>
                <a:latin typeface="Times New Roman" panose="02020603050405020304" pitchFamily="18" charset="0"/>
                <a:cs typeface="Times New Roman" panose="02020603050405020304" pitchFamily="18" charset="0"/>
              </a:rPr>
              <a:t>NỘI DUNG</a:t>
            </a:r>
            <a:endParaRPr lang="vi-VN" altLang="en-US" sz="2400" b="1" i="1" dirty="0">
              <a:solidFill>
                <a:srgbClr val="006600"/>
              </a:solidFill>
              <a:latin typeface="Times New Roman" panose="02020603050405020304" pitchFamily="18" charset="0"/>
              <a:cs typeface="Times New Roman" panose="02020603050405020304" pitchFamily="18" charset="0"/>
            </a:endParaRPr>
          </a:p>
        </p:txBody>
      </p:sp>
      <p:sp>
        <p:nvSpPr>
          <p:cNvPr id="15" name="Oval 2"/>
          <p:cNvSpPr>
            <a:spLocks noChangeArrowheads="1"/>
          </p:cNvSpPr>
          <p:nvPr/>
        </p:nvSpPr>
        <p:spPr bwMode="auto">
          <a:xfrm rot="5400000">
            <a:off x="2088079" y="760432"/>
            <a:ext cx="1424405" cy="4715659"/>
          </a:xfrm>
          <a:prstGeom prst="ellipse">
            <a:avLst/>
          </a:prstGeom>
          <a:solidFill>
            <a:schemeClr val="accent3">
              <a:lumMod val="60000"/>
              <a:lumOff val="40000"/>
            </a:schemeClr>
          </a:solidFill>
          <a:ln w="38100">
            <a:no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endParaRPr lang="en-US" altLang="en-US" sz="1800" b="1" dirty="0">
              <a:solidFill>
                <a:prstClr val="white"/>
              </a:solidFill>
              <a:latin typeface="Times New Roman" panose="02020603050405020304" pitchFamily="18" charset="0"/>
            </a:endParaRPr>
          </a:p>
        </p:txBody>
      </p:sp>
      <p:grpSp>
        <p:nvGrpSpPr>
          <p:cNvPr id="20" name="Group 19"/>
          <p:cNvGrpSpPr/>
          <p:nvPr/>
        </p:nvGrpSpPr>
        <p:grpSpPr>
          <a:xfrm>
            <a:off x="5381318" y="2731823"/>
            <a:ext cx="1346812" cy="891540"/>
            <a:chOff x="5027732" y="2474489"/>
            <a:chExt cx="2096885" cy="1188720"/>
          </a:xfrm>
        </p:grpSpPr>
        <p:sp>
          <p:nvSpPr>
            <p:cNvPr id="21" name="Left-Right Arrow 20"/>
            <p:cNvSpPr/>
            <p:nvPr/>
          </p:nvSpPr>
          <p:spPr>
            <a:xfrm>
              <a:off x="5027732" y="2838024"/>
              <a:ext cx="2096885" cy="413572"/>
            </a:xfrm>
            <a:prstGeom prst="leftRightArrow">
              <a:avLst/>
            </a:prstGeom>
            <a:solidFill>
              <a:srgbClr val="834564"/>
            </a:solidFill>
            <a:ln w="12700" cap="flat" cmpd="sng" algn="ctr">
              <a:noFill/>
              <a:prstDash val="solid"/>
              <a:miter lim="800000"/>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rtlCol="0" anchor="ctr"/>
            <a:lstStyle/>
            <a:p>
              <a:pPr algn="ctr"/>
              <a:endParaRPr lang="en-US" kern="0">
                <a:solidFill>
                  <a:prstClr val="white"/>
                </a:solidFill>
                <a:latin typeface="Calibri"/>
              </a:endParaRPr>
            </a:p>
          </p:txBody>
        </p:sp>
        <p:grpSp>
          <p:nvGrpSpPr>
            <p:cNvPr id="24" name="Group 6"/>
            <p:cNvGrpSpPr>
              <a:grpSpLocks/>
            </p:cNvGrpSpPr>
            <p:nvPr/>
          </p:nvGrpSpPr>
          <p:grpSpPr bwMode="auto">
            <a:xfrm>
              <a:off x="5428963" y="2474489"/>
              <a:ext cx="1280160" cy="1188720"/>
              <a:chOff x="4272" y="2823"/>
              <a:chExt cx="973" cy="973"/>
            </a:xfrm>
          </p:grpSpPr>
          <p:sp>
            <p:nvSpPr>
              <p:cNvPr id="25" name="Oval 8"/>
              <p:cNvSpPr>
                <a:spLocks noChangeArrowheads="1"/>
              </p:cNvSpPr>
              <p:nvPr/>
            </p:nvSpPr>
            <p:spPr bwMode="gray">
              <a:xfrm>
                <a:off x="4272" y="2823"/>
                <a:ext cx="973" cy="973"/>
              </a:xfrm>
              <a:prstGeom prst="ellipse">
                <a:avLst/>
              </a:prstGeom>
              <a:gradFill rotWithShape="1">
                <a:gsLst>
                  <a:gs pos="0">
                    <a:srgbClr val="954F72"/>
                  </a:gs>
                  <a:gs pos="100000">
                    <a:srgbClr val="954F72">
                      <a:gamma/>
                      <a:shade val="57255"/>
                      <a:invGamma/>
                    </a:srgbClr>
                  </a:gs>
                </a:gsLst>
                <a:path path="rect">
                  <a:fillToRect l="100000" t="100000"/>
                </a:path>
              </a:gradFill>
              <a:ln>
                <a:noFill/>
              </a:ln>
              <a:effectLst/>
              <a:extLst/>
            </p:spPr>
            <p:txBody>
              <a:bodyPr wrap="none" anchor="ctr"/>
              <a:lstStyle/>
              <a:p>
                <a:pPr>
                  <a:defRPr/>
                </a:pPr>
                <a:endParaRPr lang="en-US" kern="0">
                  <a:solidFill>
                    <a:prstClr val="black"/>
                  </a:solidFill>
                  <a:latin typeface="Calibri"/>
                </a:endParaRPr>
              </a:p>
            </p:txBody>
          </p:sp>
          <p:sp>
            <p:nvSpPr>
              <p:cNvPr id="26" name="Oval 9"/>
              <p:cNvSpPr>
                <a:spLocks noChangeArrowheads="1"/>
              </p:cNvSpPr>
              <p:nvPr/>
            </p:nvSpPr>
            <p:spPr bwMode="gray">
              <a:xfrm>
                <a:off x="4293" y="2846"/>
                <a:ext cx="928" cy="929"/>
              </a:xfrm>
              <a:prstGeom prst="ellipse">
                <a:avLst/>
              </a:prstGeom>
              <a:gradFill rotWithShape="1">
                <a:gsLst>
                  <a:gs pos="0">
                    <a:srgbClr val="954F72">
                      <a:alpha val="85001"/>
                    </a:srgbClr>
                  </a:gs>
                  <a:gs pos="100000">
                    <a:srgbClr val="954F72">
                      <a:gamma/>
                      <a:shade val="63529"/>
                      <a:invGamma/>
                    </a:srgbClr>
                  </a:gs>
                </a:gsLst>
                <a:lin ang="2700000" scaled="1"/>
              </a:gradFill>
              <a:ln>
                <a:noFill/>
              </a:ln>
              <a:effectLst/>
              <a:extLst/>
            </p:spPr>
            <p:txBody>
              <a:bodyPr wrap="none" anchor="ctr"/>
              <a:lstStyle/>
              <a:p>
                <a:pPr>
                  <a:defRPr/>
                </a:pPr>
                <a:endParaRPr lang="en-US" kern="0">
                  <a:solidFill>
                    <a:prstClr val="black"/>
                  </a:solidFill>
                  <a:latin typeface="Calibri"/>
                </a:endParaRPr>
              </a:p>
            </p:txBody>
          </p:sp>
          <p:sp>
            <p:nvSpPr>
              <p:cNvPr id="27" name="Oval 10"/>
              <p:cNvSpPr>
                <a:spLocks noChangeArrowheads="1"/>
              </p:cNvSpPr>
              <p:nvPr/>
            </p:nvSpPr>
            <p:spPr bwMode="gray">
              <a:xfrm>
                <a:off x="4329" y="2880"/>
                <a:ext cx="839" cy="839"/>
              </a:xfrm>
              <a:prstGeom prst="ellipse">
                <a:avLst/>
              </a:prstGeom>
              <a:gradFill rotWithShape="1">
                <a:gsLst>
                  <a:gs pos="0">
                    <a:srgbClr val="954F72"/>
                  </a:gs>
                  <a:gs pos="100000">
                    <a:srgbClr val="954F72">
                      <a:gamma/>
                      <a:shade val="72549"/>
                      <a:invGamma/>
                    </a:srgbClr>
                  </a:gs>
                </a:gsLst>
                <a:lin ang="2700000" scaled="1"/>
              </a:gradFill>
              <a:ln>
                <a:noFill/>
              </a:ln>
              <a:effectLst/>
              <a:extLst/>
            </p:spPr>
            <p:txBody>
              <a:bodyPr wrap="none" anchor="ctr"/>
              <a:lstStyle/>
              <a:p>
                <a:pPr>
                  <a:defRPr/>
                </a:pPr>
                <a:endParaRPr lang="en-US" kern="0">
                  <a:solidFill>
                    <a:prstClr val="black"/>
                  </a:solidFill>
                  <a:latin typeface="Calibri"/>
                </a:endParaRPr>
              </a:p>
            </p:txBody>
          </p:sp>
          <p:pic>
            <p:nvPicPr>
              <p:cNvPr id="28" name="Picture 11" descr="Picture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gray">
              <a:xfrm>
                <a:off x="4293" y="2880"/>
                <a:ext cx="616" cy="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Text Box 12"/>
              <p:cNvSpPr txBox="1">
                <a:spLocks noChangeArrowheads="1"/>
              </p:cNvSpPr>
              <p:nvPr/>
            </p:nvSpPr>
            <p:spPr bwMode="gray">
              <a:xfrm>
                <a:off x="4311" y="3030"/>
                <a:ext cx="876"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en-US" altLang="en-US" kern="0" dirty="0">
                  <a:solidFill>
                    <a:srgbClr val="FFFFFF"/>
                  </a:solidFill>
                  <a:latin typeface="Times New Roman" panose="02020603050405020304" pitchFamily="18" charset="0"/>
                  <a:cs typeface="Times New Roman" panose="02020603050405020304" pitchFamily="18" charset="0"/>
                </a:endParaRPr>
              </a:p>
            </p:txBody>
          </p:sp>
        </p:grpSp>
      </p:grpSp>
      <p:grpSp>
        <p:nvGrpSpPr>
          <p:cNvPr id="30" name="Group 29"/>
          <p:cNvGrpSpPr/>
          <p:nvPr/>
        </p:nvGrpSpPr>
        <p:grpSpPr>
          <a:xfrm>
            <a:off x="5372894" y="4198799"/>
            <a:ext cx="1411701" cy="891540"/>
            <a:chOff x="5027732" y="2474489"/>
            <a:chExt cx="2096885" cy="1188720"/>
          </a:xfrm>
        </p:grpSpPr>
        <p:sp>
          <p:nvSpPr>
            <p:cNvPr id="31" name="Left-Right Arrow 30"/>
            <p:cNvSpPr/>
            <p:nvPr/>
          </p:nvSpPr>
          <p:spPr>
            <a:xfrm>
              <a:off x="5027732" y="2838024"/>
              <a:ext cx="2096885" cy="413572"/>
            </a:xfrm>
            <a:prstGeom prst="leftRightArrow">
              <a:avLst/>
            </a:prstGeom>
            <a:solidFill>
              <a:srgbClr val="834564"/>
            </a:solidFill>
            <a:ln w="12700" cap="flat" cmpd="sng" algn="ctr">
              <a:noFill/>
              <a:prstDash val="solid"/>
              <a:miter lim="800000"/>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rtlCol="0" anchor="ctr"/>
            <a:lstStyle/>
            <a:p>
              <a:pPr algn="ctr"/>
              <a:endParaRPr lang="en-US" kern="0">
                <a:solidFill>
                  <a:prstClr val="white"/>
                </a:solidFill>
                <a:latin typeface="Calibri"/>
              </a:endParaRPr>
            </a:p>
          </p:txBody>
        </p:sp>
        <p:grpSp>
          <p:nvGrpSpPr>
            <p:cNvPr id="33" name="Group 6"/>
            <p:cNvGrpSpPr>
              <a:grpSpLocks/>
            </p:cNvGrpSpPr>
            <p:nvPr/>
          </p:nvGrpSpPr>
          <p:grpSpPr bwMode="auto">
            <a:xfrm>
              <a:off x="5428963" y="2474489"/>
              <a:ext cx="1280160" cy="1188720"/>
              <a:chOff x="4272" y="2823"/>
              <a:chExt cx="973" cy="973"/>
            </a:xfrm>
          </p:grpSpPr>
          <p:sp>
            <p:nvSpPr>
              <p:cNvPr id="34" name="Oval 8"/>
              <p:cNvSpPr>
                <a:spLocks noChangeArrowheads="1"/>
              </p:cNvSpPr>
              <p:nvPr/>
            </p:nvSpPr>
            <p:spPr bwMode="gray">
              <a:xfrm>
                <a:off x="4272" y="2823"/>
                <a:ext cx="973" cy="973"/>
              </a:xfrm>
              <a:prstGeom prst="ellipse">
                <a:avLst/>
              </a:prstGeom>
              <a:gradFill rotWithShape="1">
                <a:gsLst>
                  <a:gs pos="0">
                    <a:srgbClr val="954F72"/>
                  </a:gs>
                  <a:gs pos="100000">
                    <a:srgbClr val="954F72">
                      <a:gamma/>
                      <a:shade val="57255"/>
                      <a:invGamma/>
                    </a:srgbClr>
                  </a:gs>
                </a:gsLst>
                <a:path path="rect">
                  <a:fillToRect l="100000" t="100000"/>
                </a:path>
              </a:gradFill>
              <a:ln>
                <a:noFill/>
              </a:ln>
              <a:effectLst/>
              <a:extLst/>
            </p:spPr>
            <p:txBody>
              <a:bodyPr wrap="none" anchor="ctr"/>
              <a:lstStyle/>
              <a:p>
                <a:pPr>
                  <a:defRPr/>
                </a:pPr>
                <a:endParaRPr lang="en-US" kern="0">
                  <a:solidFill>
                    <a:prstClr val="black"/>
                  </a:solidFill>
                  <a:latin typeface="Calibri"/>
                </a:endParaRPr>
              </a:p>
            </p:txBody>
          </p:sp>
          <p:sp>
            <p:nvSpPr>
              <p:cNvPr id="36" name="Oval 9"/>
              <p:cNvSpPr>
                <a:spLocks noChangeArrowheads="1"/>
              </p:cNvSpPr>
              <p:nvPr/>
            </p:nvSpPr>
            <p:spPr bwMode="gray">
              <a:xfrm>
                <a:off x="4293" y="2846"/>
                <a:ext cx="928" cy="929"/>
              </a:xfrm>
              <a:prstGeom prst="ellipse">
                <a:avLst/>
              </a:prstGeom>
              <a:gradFill rotWithShape="1">
                <a:gsLst>
                  <a:gs pos="0">
                    <a:srgbClr val="954F72">
                      <a:alpha val="85001"/>
                    </a:srgbClr>
                  </a:gs>
                  <a:gs pos="100000">
                    <a:srgbClr val="954F72">
                      <a:gamma/>
                      <a:shade val="63529"/>
                      <a:invGamma/>
                    </a:srgbClr>
                  </a:gs>
                </a:gsLst>
                <a:lin ang="2700000" scaled="1"/>
              </a:gradFill>
              <a:ln>
                <a:noFill/>
              </a:ln>
              <a:effectLst/>
              <a:extLst/>
            </p:spPr>
            <p:txBody>
              <a:bodyPr wrap="none" anchor="ctr"/>
              <a:lstStyle/>
              <a:p>
                <a:pPr>
                  <a:defRPr/>
                </a:pPr>
                <a:endParaRPr lang="en-US" kern="0">
                  <a:solidFill>
                    <a:prstClr val="black"/>
                  </a:solidFill>
                  <a:latin typeface="Calibri"/>
                </a:endParaRPr>
              </a:p>
            </p:txBody>
          </p:sp>
          <p:sp>
            <p:nvSpPr>
              <p:cNvPr id="37" name="Oval 10"/>
              <p:cNvSpPr>
                <a:spLocks noChangeArrowheads="1"/>
              </p:cNvSpPr>
              <p:nvPr/>
            </p:nvSpPr>
            <p:spPr bwMode="gray">
              <a:xfrm>
                <a:off x="4329" y="2880"/>
                <a:ext cx="839" cy="839"/>
              </a:xfrm>
              <a:prstGeom prst="ellipse">
                <a:avLst/>
              </a:prstGeom>
              <a:gradFill rotWithShape="1">
                <a:gsLst>
                  <a:gs pos="0">
                    <a:srgbClr val="954F72"/>
                  </a:gs>
                  <a:gs pos="100000">
                    <a:srgbClr val="954F72">
                      <a:gamma/>
                      <a:shade val="72549"/>
                      <a:invGamma/>
                    </a:srgbClr>
                  </a:gs>
                </a:gsLst>
                <a:lin ang="2700000" scaled="1"/>
              </a:gradFill>
              <a:ln>
                <a:noFill/>
              </a:ln>
              <a:effectLst/>
              <a:extLst/>
            </p:spPr>
            <p:txBody>
              <a:bodyPr wrap="none" anchor="ctr"/>
              <a:lstStyle/>
              <a:p>
                <a:pPr>
                  <a:defRPr/>
                </a:pPr>
                <a:endParaRPr lang="en-US" kern="0">
                  <a:solidFill>
                    <a:prstClr val="black"/>
                  </a:solidFill>
                  <a:latin typeface="Calibri"/>
                </a:endParaRPr>
              </a:p>
            </p:txBody>
          </p:sp>
          <p:pic>
            <p:nvPicPr>
              <p:cNvPr id="38" name="Picture 11" descr="Picture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gray">
              <a:xfrm>
                <a:off x="4293" y="2880"/>
                <a:ext cx="616" cy="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Text Box 12"/>
              <p:cNvSpPr txBox="1">
                <a:spLocks noChangeArrowheads="1"/>
              </p:cNvSpPr>
              <p:nvPr/>
            </p:nvSpPr>
            <p:spPr bwMode="gray">
              <a:xfrm>
                <a:off x="4311" y="3030"/>
                <a:ext cx="876"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en-US" altLang="en-US" kern="0" dirty="0">
                  <a:solidFill>
                    <a:srgbClr val="FFFFFF"/>
                  </a:solidFill>
                  <a:latin typeface="Times New Roman" panose="02020603050405020304" pitchFamily="18" charset="0"/>
                  <a:cs typeface="Times New Roman" panose="02020603050405020304" pitchFamily="18" charset="0"/>
                </a:endParaRPr>
              </a:p>
            </p:txBody>
          </p:sp>
        </p:grpSp>
      </p:grpSp>
      <p:sp>
        <p:nvSpPr>
          <p:cNvPr id="54" name="Horizontal Scroll 53"/>
          <p:cNvSpPr/>
          <p:nvPr/>
        </p:nvSpPr>
        <p:spPr>
          <a:xfrm>
            <a:off x="7144974" y="2339016"/>
            <a:ext cx="4756974" cy="1490478"/>
          </a:xfrm>
          <a:prstGeom prst="horizontalScroll">
            <a:avLst/>
          </a:prstGeom>
          <a:solidFill>
            <a:srgbClr val="FFC000"/>
          </a:solidFill>
          <a:ln w="12700" cap="flat" cmpd="sng" algn="ctr">
            <a:solidFill>
              <a:srgbClr val="5B9BD5">
                <a:shade val="50000"/>
              </a:srgbClr>
            </a:solidFill>
            <a:prstDash val="solid"/>
            <a:miter lim="800000"/>
          </a:ln>
          <a:effectLst/>
        </p:spPr>
        <p:txBody>
          <a:bodyPr rtlCol="0" anchor="ctr"/>
          <a:lstStyle/>
          <a:p>
            <a:pPr fontAlgn="base">
              <a:spcBef>
                <a:spcPct val="50000"/>
              </a:spcBef>
              <a:spcAft>
                <a:spcPct val="0"/>
              </a:spcAft>
              <a:buFontTx/>
              <a:buNone/>
            </a:pPr>
            <a:r>
              <a:rPr lang="en-US" altLang="en-US" sz="2400" b="1" dirty="0">
                <a:solidFill>
                  <a:srgbClr val="333399"/>
                </a:solidFill>
                <a:latin typeface="Times New Roman" panose="02020603050405020304" pitchFamily="18" charset="0"/>
                <a:cs typeface="Times New Roman" panose="02020603050405020304" pitchFamily="18" charset="0"/>
              </a:rPr>
              <a:t>-</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333399"/>
                </a:solidFill>
                <a:latin typeface="Times New Roman" panose="02020603050405020304" pitchFamily="18" charset="0"/>
                <a:cs typeface="Times New Roman" panose="02020603050405020304" pitchFamily="18" charset="0"/>
              </a:rPr>
              <a:t>Tình</a:t>
            </a:r>
            <a:r>
              <a:rPr lang="en-US" altLang="en-US" sz="2400" b="1" dirty="0">
                <a:solidFill>
                  <a:srgbClr val="333399"/>
                </a:solidFill>
                <a:latin typeface="Times New Roman" panose="02020603050405020304" pitchFamily="18" charset="0"/>
                <a:cs typeface="Times New Roman" panose="02020603050405020304" pitchFamily="18" charset="0"/>
              </a:rPr>
              <a:t> </a:t>
            </a:r>
            <a:r>
              <a:rPr lang="en-US" altLang="en-US" sz="2400" b="1" dirty="0" err="1">
                <a:solidFill>
                  <a:srgbClr val="333399"/>
                </a:solidFill>
                <a:latin typeface="Times New Roman" panose="02020603050405020304" pitchFamily="18" charset="0"/>
                <a:cs typeface="Times New Roman" panose="02020603050405020304" pitchFamily="18" charset="0"/>
              </a:rPr>
              <a:t>cảm</a:t>
            </a:r>
            <a:r>
              <a:rPr lang="en-US" altLang="en-US" sz="2400" b="1" dirty="0">
                <a:solidFill>
                  <a:srgbClr val="333399"/>
                </a:solidFill>
                <a:latin typeface="Times New Roman" panose="02020603050405020304" pitchFamily="18" charset="0"/>
                <a:cs typeface="Times New Roman" panose="02020603050405020304" pitchFamily="18" charset="0"/>
              </a:rPr>
              <a:t> </a:t>
            </a:r>
            <a:r>
              <a:rPr lang="en-US" altLang="en-US" sz="2400" b="1" dirty="0" err="1">
                <a:solidFill>
                  <a:srgbClr val="333399"/>
                </a:solidFill>
                <a:latin typeface="Times New Roman" panose="02020603050405020304" pitchFamily="18" charset="0"/>
                <a:cs typeface="Times New Roman" panose="02020603050405020304" pitchFamily="18" charset="0"/>
              </a:rPr>
              <a:t>yêu</a:t>
            </a:r>
            <a:r>
              <a:rPr lang="en-US" altLang="en-US" sz="2400" b="1" dirty="0">
                <a:solidFill>
                  <a:srgbClr val="333399"/>
                </a:solidFill>
                <a:latin typeface="Times New Roman" panose="02020603050405020304" pitchFamily="18" charset="0"/>
                <a:cs typeface="Times New Roman" panose="02020603050405020304" pitchFamily="18" charset="0"/>
              </a:rPr>
              <a:t> </a:t>
            </a:r>
            <a:r>
              <a:rPr lang="en-US" altLang="en-US" sz="2400" b="1" dirty="0" err="1">
                <a:solidFill>
                  <a:srgbClr val="333399"/>
                </a:solidFill>
                <a:latin typeface="Times New Roman" panose="02020603050405020304" pitchFamily="18" charset="0"/>
                <a:cs typeface="Times New Roman" panose="02020603050405020304" pitchFamily="18" charset="0"/>
              </a:rPr>
              <a:t>kính</a:t>
            </a:r>
            <a:r>
              <a:rPr lang="en-US" altLang="en-US" sz="2400" b="1" dirty="0">
                <a:solidFill>
                  <a:srgbClr val="333399"/>
                </a:solidFill>
                <a:latin typeface="Times New Roman" panose="02020603050405020304" pitchFamily="18" charset="0"/>
                <a:cs typeface="Times New Roman" panose="02020603050405020304" pitchFamily="18" charset="0"/>
              </a:rPr>
              <a:t>, </a:t>
            </a:r>
            <a:r>
              <a:rPr lang="en-US" altLang="en-US" sz="2400" b="1" dirty="0" err="1">
                <a:solidFill>
                  <a:srgbClr val="333399"/>
                </a:solidFill>
                <a:latin typeface="Times New Roman" panose="02020603050405020304" pitchFamily="18" charset="0"/>
                <a:cs typeface="Times New Roman" panose="02020603050405020304" pitchFamily="18" charset="0"/>
              </a:rPr>
              <a:t>cảm</a:t>
            </a:r>
            <a:r>
              <a:rPr lang="en-US" altLang="en-US" sz="2400" b="1" dirty="0">
                <a:solidFill>
                  <a:srgbClr val="333399"/>
                </a:solidFill>
                <a:latin typeface="Times New Roman" panose="02020603050405020304" pitchFamily="18" charset="0"/>
                <a:cs typeface="Times New Roman" panose="02020603050405020304" pitchFamily="18" charset="0"/>
              </a:rPr>
              <a:t> </a:t>
            </a:r>
            <a:r>
              <a:rPr lang="en-US" altLang="en-US" sz="2400" b="1" dirty="0" err="1">
                <a:solidFill>
                  <a:srgbClr val="333399"/>
                </a:solidFill>
                <a:latin typeface="Times New Roman" panose="02020603050405020304" pitchFamily="18" charset="0"/>
                <a:cs typeface="Times New Roman" panose="02020603050405020304" pitchFamily="18" charset="0"/>
              </a:rPr>
              <a:t>phục</a:t>
            </a:r>
            <a:r>
              <a:rPr lang="en-US" altLang="en-US" sz="2400" b="1" dirty="0">
                <a:solidFill>
                  <a:srgbClr val="333399"/>
                </a:solidFill>
                <a:latin typeface="Times New Roman" panose="02020603050405020304" pitchFamily="18" charset="0"/>
                <a:cs typeface="Times New Roman" panose="02020603050405020304" pitchFamily="18" charset="0"/>
              </a:rPr>
              <a:t> </a:t>
            </a:r>
            <a:r>
              <a:rPr lang="en-US" altLang="en-US" sz="2400" b="1" dirty="0" err="1">
                <a:solidFill>
                  <a:srgbClr val="333399"/>
                </a:solidFill>
                <a:latin typeface="Times New Roman" panose="02020603050405020304" pitchFamily="18" charset="0"/>
                <a:cs typeface="Times New Roman" panose="02020603050405020304" pitchFamily="18" charset="0"/>
              </a:rPr>
              <a:t>của</a:t>
            </a:r>
            <a:r>
              <a:rPr lang="en-US" altLang="en-US" sz="2400" b="1" dirty="0">
                <a:solidFill>
                  <a:srgbClr val="333399"/>
                </a:solidFill>
                <a:latin typeface="Times New Roman" panose="02020603050405020304" pitchFamily="18" charset="0"/>
                <a:cs typeface="Times New Roman" panose="02020603050405020304" pitchFamily="18" charset="0"/>
              </a:rPr>
              <a:t> </a:t>
            </a:r>
            <a:r>
              <a:rPr lang="en-US" altLang="en-US" sz="2400" b="1" dirty="0" err="1">
                <a:solidFill>
                  <a:srgbClr val="333399"/>
                </a:solidFill>
                <a:latin typeface="Times New Roman" panose="02020603050405020304" pitchFamily="18" charset="0"/>
                <a:cs typeface="Times New Roman" panose="02020603050405020304" pitchFamily="18" charset="0"/>
              </a:rPr>
              <a:t>người</a:t>
            </a:r>
            <a:r>
              <a:rPr lang="en-US" altLang="en-US" sz="2400" b="1" dirty="0">
                <a:solidFill>
                  <a:srgbClr val="333399"/>
                </a:solidFill>
                <a:latin typeface="Times New Roman" panose="02020603050405020304" pitchFamily="18" charset="0"/>
                <a:cs typeface="Times New Roman" panose="02020603050405020304" pitchFamily="18" charset="0"/>
              </a:rPr>
              <a:t> </a:t>
            </a:r>
            <a:r>
              <a:rPr lang="en-US" altLang="en-US" sz="2400" b="1" dirty="0" err="1">
                <a:solidFill>
                  <a:srgbClr val="333399"/>
                </a:solidFill>
                <a:latin typeface="Times New Roman" panose="02020603050405020304" pitchFamily="18" charset="0"/>
                <a:cs typeface="Times New Roman" panose="02020603050405020304" pitchFamily="18" charset="0"/>
              </a:rPr>
              <a:t>chiến</a:t>
            </a:r>
            <a:r>
              <a:rPr lang="en-US" altLang="en-US" sz="2400" b="1" dirty="0">
                <a:solidFill>
                  <a:srgbClr val="333399"/>
                </a:solidFill>
                <a:latin typeface="Times New Roman" panose="02020603050405020304" pitchFamily="18" charset="0"/>
                <a:cs typeface="Times New Roman" panose="02020603050405020304" pitchFamily="18" charset="0"/>
              </a:rPr>
              <a:t> </a:t>
            </a:r>
            <a:r>
              <a:rPr lang="en-US" altLang="en-US" sz="2400" b="1" dirty="0" err="1">
                <a:solidFill>
                  <a:srgbClr val="333399"/>
                </a:solidFill>
                <a:latin typeface="Times New Roman" panose="02020603050405020304" pitchFamily="18" charset="0"/>
                <a:cs typeface="Times New Roman" panose="02020603050405020304" pitchFamily="18" charset="0"/>
              </a:rPr>
              <a:t>sĩ,cũng</a:t>
            </a:r>
            <a:r>
              <a:rPr lang="en-US" altLang="en-US" sz="2400" b="1" dirty="0">
                <a:solidFill>
                  <a:srgbClr val="333399"/>
                </a:solidFill>
                <a:latin typeface="Times New Roman" panose="02020603050405020304" pitchFamily="18" charset="0"/>
                <a:cs typeface="Times New Roman" panose="02020603050405020304" pitchFamily="18" charset="0"/>
              </a:rPr>
              <a:t> </a:t>
            </a:r>
            <a:r>
              <a:rPr lang="en-US" altLang="en-US" sz="2400" b="1" dirty="0" err="1">
                <a:solidFill>
                  <a:srgbClr val="333399"/>
                </a:solidFill>
                <a:latin typeface="Times New Roman" panose="02020603050405020304" pitchFamily="18" charset="0"/>
                <a:cs typeface="Times New Roman" panose="02020603050405020304" pitchFamily="18" charset="0"/>
              </a:rPr>
              <a:t>là</a:t>
            </a:r>
            <a:r>
              <a:rPr lang="en-US" altLang="en-US" sz="2400" b="1" dirty="0">
                <a:solidFill>
                  <a:srgbClr val="333399"/>
                </a:solidFill>
                <a:latin typeface="Times New Roman" panose="02020603050405020304" pitchFamily="18" charset="0"/>
                <a:cs typeface="Times New Roman" panose="02020603050405020304" pitchFamily="18" charset="0"/>
              </a:rPr>
              <a:t> </a:t>
            </a:r>
            <a:r>
              <a:rPr lang="en-US" altLang="en-US" sz="2400" b="1" dirty="0" err="1">
                <a:solidFill>
                  <a:srgbClr val="333399"/>
                </a:solidFill>
                <a:latin typeface="Times New Roman" panose="02020603050405020304" pitchFamily="18" charset="0"/>
                <a:cs typeface="Times New Roman" panose="02020603050405020304" pitchFamily="18" charset="0"/>
              </a:rPr>
              <a:t>của</a:t>
            </a:r>
            <a:r>
              <a:rPr lang="en-US" altLang="en-US" sz="2400" b="1" dirty="0">
                <a:solidFill>
                  <a:srgbClr val="333399"/>
                </a:solidFill>
                <a:latin typeface="Times New Roman" panose="02020603050405020304" pitchFamily="18" charset="0"/>
                <a:cs typeface="Times New Roman" panose="02020603050405020304" pitchFamily="18" charset="0"/>
              </a:rPr>
              <a:t> </a:t>
            </a:r>
            <a:r>
              <a:rPr lang="en-US" altLang="en-US" sz="2400" b="1" dirty="0" err="1">
                <a:solidFill>
                  <a:srgbClr val="333399"/>
                </a:solidFill>
                <a:latin typeface="Times New Roman" panose="02020603050405020304" pitchFamily="18" charset="0"/>
                <a:cs typeface="Times New Roman" panose="02020603050405020304" pitchFamily="18" charset="0"/>
              </a:rPr>
              <a:t>mọi</a:t>
            </a:r>
            <a:r>
              <a:rPr lang="en-US" altLang="en-US" sz="2400" b="1" dirty="0">
                <a:solidFill>
                  <a:srgbClr val="333399"/>
                </a:solidFill>
                <a:latin typeface="Times New Roman" panose="02020603050405020304" pitchFamily="18" charset="0"/>
                <a:cs typeface="Times New Roman" panose="02020603050405020304" pitchFamily="18" charset="0"/>
              </a:rPr>
              <a:t> </a:t>
            </a:r>
            <a:r>
              <a:rPr lang="en-US" altLang="en-US" sz="2400" b="1" dirty="0" err="1">
                <a:solidFill>
                  <a:srgbClr val="333399"/>
                </a:solidFill>
                <a:latin typeface="Times New Roman" panose="02020603050405020304" pitchFamily="18" charset="0"/>
                <a:cs typeface="Times New Roman" panose="02020603050405020304" pitchFamily="18" charset="0"/>
              </a:rPr>
              <a:t>người</a:t>
            </a:r>
            <a:r>
              <a:rPr lang="en-US" altLang="en-US" sz="2400" b="1" dirty="0">
                <a:solidFill>
                  <a:srgbClr val="333399"/>
                </a:solidFill>
                <a:latin typeface="Times New Roman" panose="02020603050405020304" pitchFamily="18" charset="0"/>
                <a:cs typeface="Times New Roman" panose="02020603050405020304" pitchFamily="18" charset="0"/>
              </a:rPr>
              <a:t> </a:t>
            </a:r>
            <a:r>
              <a:rPr lang="en-US" altLang="en-US" sz="2400" b="1" dirty="0" err="1">
                <a:solidFill>
                  <a:srgbClr val="333399"/>
                </a:solidFill>
                <a:latin typeface="Times New Roman" panose="02020603050405020304" pitchFamily="18" charset="0"/>
                <a:cs typeface="Times New Roman" panose="02020603050405020304" pitchFamily="18" charset="0"/>
              </a:rPr>
              <a:t>đối</a:t>
            </a:r>
            <a:r>
              <a:rPr lang="en-US" altLang="en-US" sz="2400" b="1" dirty="0">
                <a:solidFill>
                  <a:srgbClr val="333399"/>
                </a:solidFill>
                <a:latin typeface="Times New Roman" panose="02020603050405020304" pitchFamily="18" charset="0"/>
                <a:cs typeface="Times New Roman" panose="02020603050405020304" pitchFamily="18" charset="0"/>
              </a:rPr>
              <a:t> </a:t>
            </a:r>
            <a:r>
              <a:rPr lang="en-US" altLang="en-US" sz="2400" b="1" dirty="0" err="1">
                <a:solidFill>
                  <a:srgbClr val="333399"/>
                </a:solidFill>
                <a:latin typeface="Times New Roman" panose="02020603050405020304" pitchFamily="18" charset="0"/>
                <a:cs typeface="Times New Roman" panose="02020603050405020304" pitchFamily="18" charset="0"/>
              </a:rPr>
              <a:t>với</a:t>
            </a:r>
            <a:r>
              <a:rPr lang="en-US" altLang="en-US" sz="2400" b="1" dirty="0">
                <a:solidFill>
                  <a:srgbClr val="333399"/>
                </a:solidFill>
                <a:latin typeface="Times New Roman" panose="02020603050405020304" pitchFamily="18" charset="0"/>
                <a:cs typeface="Times New Roman" panose="02020603050405020304" pitchFamily="18" charset="0"/>
              </a:rPr>
              <a:t> </a:t>
            </a:r>
            <a:r>
              <a:rPr lang="en-US" altLang="en-US" sz="2400" b="1" dirty="0" err="1">
                <a:solidFill>
                  <a:srgbClr val="333399"/>
                </a:solidFill>
                <a:latin typeface="Times New Roman" panose="02020603050405020304" pitchFamily="18" charset="0"/>
                <a:cs typeface="Times New Roman" panose="02020603050405020304" pitchFamily="18" charset="0"/>
              </a:rPr>
              <a:t>Bác</a:t>
            </a:r>
            <a:r>
              <a:rPr lang="en-US" altLang="en-US" sz="2400" b="1" dirty="0">
                <a:solidFill>
                  <a:srgbClr val="333399"/>
                </a:solidFill>
                <a:latin typeface="Times New Roman" panose="02020603050405020304" pitchFamily="18" charset="0"/>
                <a:cs typeface="Times New Roman" panose="02020603050405020304" pitchFamily="18" charset="0"/>
              </a:rPr>
              <a:t>.</a:t>
            </a:r>
          </a:p>
        </p:txBody>
      </p:sp>
      <p:sp>
        <p:nvSpPr>
          <p:cNvPr id="55" name="Horizontal Scroll 54"/>
          <p:cNvSpPr/>
          <p:nvPr/>
        </p:nvSpPr>
        <p:spPr>
          <a:xfrm>
            <a:off x="7144974" y="3930789"/>
            <a:ext cx="4756974" cy="1421240"/>
          </a:xfrm>
          <a:prstGeom prst="horizontalScroll">
            <a:avLst/>
          </a:prstGeom>
          <a:solidFill>
            <a:srgbClr val="FFC000"/>
          </a:solidFill>
          <a:ln w="12700" cap="flat" cmpd="sng" algn="ctr">
            <a:solidFill>
              <a:srgbClr val="5B9BD5">
                <a:shade val="50000"/>
              </a:srgbClr>
            </a:solidFill>
            <a:prstDash val="solid"/>
            <a:miter lim="800000"/>
          </a:ln>
          <a:effectLst/>
        </p:spPr>
        <p:txBody>
          <a:bodyPr rtlCol="0" anchor="ctr"/>
          <a:lstStyle/>
          <a:p>
            <a:pPr eaLnBrk="0" fontAlgn="base" hangingPunct="0">
              <a:spcBef>
                <a:spcPct val="0"/>
              </a:spcBef>
              <a:spcAft>
                <a:spcPct val="0"/>
              </a:spcAft>
            </a:pPr>
            <a:r>
              <a:rPr lang="en-US" altLang="en-US" sz="1600" b="1" dirty="0">
                <a:solidFill>
                  <a:srgbClr val="333399"/>
                </a:solidFill>
              </a:rPr>
              <a:t> </a:t>
            </a:r>
            <a:r>
              <a:rPr lang="en-US" altLang="en-US" sz="2400" b="1" dirty="0">
                <a:solidFill>
                  <a:srgbClr val="333399"/>
                </a:solidFill>
                <a:latin typeface="Times New Roman" panose="02020603050405020304" pitchFamily="18" charset="0"/>
                <a:cs typeface="Times New Roman" panose="02020603050405020304" pitchFamily="18" charset="0"/>
              </a:rPr>
              <a:t>- </a:t>
            </a:r>
            <a:r>
              <a:rPr lang="en-US" altLang="en-US" sz="2400" b="1" dirty="0" err="1">
                <a:solidFill>
                  <a:srgbClr val="333399"/>
                </a:solidFill>
                <a:latin typeface="Times New Roman" panose="02020603050405020304" pitchFamily="18" charset="0"/>
                <a:cs typeface="Times New Roman" panose="02020603050405020304" pitchFamily="18" charset="0"/>
              </a:rPr>
              <a:t>Tấm</a:t>
            </a:r>
            <a:r>
              <a:rPr lang="en-US" altLang="en-US" sz="2400" b="1" dirty="0">
                <a:solidFill>
                  <a:srgbClr val="333399"/>
                </a:solidFill>
                <a:latin typeface="Times New Roman" panose="02020603050405020304" pitchFamily="18" charset="0"/>
                <a:cs typeface="Times New Roman" panose="02020603050405020304" pitchFamily="18" charset="0"/>
              </a:rPr>
              <a:t> </a:t>
            </a:r>
            <a:r>
              <a:rPr lang="en-US" altLang="en-US" sz="2400" b="1" dirty="0" err="1">
                <a:solidFill>
                  <a:srgbClr val="333399"/>
                </a:solidFill>
                <a:latin typeface="Times New Roman" panose="02020603050405020304" pitchFamily="18" charset="0"/>
                <a:cs typeface="Times New Roman" panose="02020603050405020304" pitchFamily="18" charset="0"/>
              </a:rPr>
              <a:t>lòng</a:t>
            </a:r>
            <a:r>
              <a:rPr lang="en-US" altLang="en-US" sz="2400" b="1" dirty="0">
                <a:solidFill>
                  <a:srgbClr val="333399"/>
                </a:solidFill>
                <a:latin typeface="Times New Roman" panose="02020603050405020304" pitchFamily="18" charset="0"/>
                <a:cs typeface="Times New Roman" panose="02020603050405020304" pitchFamily="18" charset="0"/>
              </a:rPr>
              <a:t> </a:t>
            </a:r>
            <a:r>
              <a:rPr lang="en-US" altLang="en-US" sz="2400" b="1" dirty="0" err="1">
                <a:solidFill>
                  <a:srgbClr val="333399"/>
                </a:solidFill>
                <a:latin typeface="Times New Roman" panose="02020603050405020304" pitchFamily="18" charset="0"/>
                <a:cs typeface="Times New Roman" panose="02020603050405020304" pitchFamily="18" charset="0"/>
              </a:rPr>
              <a:t>yêu</a:t>
            </a:r>
            <a:r>
              <a:rPr lang="en-US" altLang="en-US" sz="2400" b="1" dirty="0">
                <a:solidFill>
                  <a:srgbClr val="333399"/>
                </a:solidFill>
                <a:latin typeface="Times New Roman" panose="02020603050405020304" pitchFamily="18" charset="0"/>
                <a:cs typeface="Times New Roman" panose="02020603050405020304" pitchFamily="18" charset="0"/>
              </a:rPr>
              <a:t> </a:t>
            </a:r>
            <a:r>
              <a:rPr lang="en-US" altLang="en-US" sz="2400" b="1" dirty="0" err="1">
                <a:solidFill>
                  <a:srgbClr val="333399"/>
                </a:solidFill>
                <a:latin typeface="Times New Roman" panose="02020603050405020304" pitchFamily="18" charset="0"/>
                <a:cs typeface="Times New Roman" panose="02020603050405020304" pitchFamily="18" charset="0"/>
              </a:rPr>
              <a:t>thương</a:t>
            </a:r>
            <a:r>
              <a:rPr lang="en-US" altLang="en-US" sz="2400" b="1" dirty="0">
                <a:solidFill>
                  <a:srgbClr val="333399"/>
                </a:solidFill>
                <a:latin typeface="Times New Roman" panose="02020603050405020304" pitchFamily="18" charset="0"/>
                <a:cs typeface="Times New Roman" panose="02020603050405020304" pitchFamily="18" charset="0"/>
              </a:rPr>
              <a:t>  </a:t>
            </a:r>
            <a:r>
              <a:rPr lang="en-US" altLang="en-US" sz="2400" b="1" dirty="0" err="1">
                <a:solidFill>
                  <a:srgbClr val="333399"/>
                </a:solidFill>
                <a:latin typeface="Times New Roman" panose="02020603050405020304" pitchFamily="18" charset="0"/>
                <a:cs typeface="Times New Roman" panose="02020603050405020304" pitchFamily="18" charset="0"/>
              </a:rPr>
              <a:t>giản</a:t>
            </a:r>
            <a:r>
              <a:rPr lang="en-US" altLang="en-US" sz="2400" b="1" dirty="0">
                <a:solidFill>
                  <a:srgbClr val="333399"/>
                </a:solidFill>
                <a:latin typeface="Times New Roman" panose="02020603050405020304" pitchFamily="18" charset="0"/>
                <a:cs typeface="Times New Roman" panose="02020603050405020304" pitchFamily="18" charset="0"/>
              </a:rPr>
              <a:t> </a:t>
            </a:r>
            <a:r>
              <a:rPr lang="en-US" altLang="en-US" sz="2400" b="1" dirty="0" err="1">
                <a:solidFill>
                  <a:srgbClr val="333399"/>
                </a:solidFill>
                <a:latin typeface="Times New Roman" panose="02020603050405020304" pitchFamily="18" charset="0"/>
                <a:cs typeface="Times New Roman" panose="02020603050405020304" pitchFamily="18" charset="0"/>
              </a:rPr>
              <a:t>dị</a:t>
            </a:r>
            <a:r>
              <a:rPr lang="en-US" altLang="en-US" sz="2400" b="1" dirty="0">
                <a:solidFill>
                  <a:srgbClr val="333399"/>
                </a:solidFill>
                <a:latin typeface="Times New Roman" panose="02020603050405020304" pitchFamily="18" charset="0"/>
                <a:cs typeface="Times New Roman" panose="02020603050405020304" pitchFamily="18" charset="0"/>
              </a:rPr>
              <a:t> </a:t>
            </a:r>
            <a:r>
              <a:rPr lang="en-US" altLang="en-US" sz="2400" b="1" dirty="0" err="1">
                <a:solidFill>
                  <a:srgbClr val="333399"/>
                </a:solidFill>
                <a:latin typeface="Times New Roman" panose="02020603050405020304" pitchFamily="18" charset="0"/>
                <a:cs typeface="Times New Roman" panose="02020603050405020304" pitchFamily="18" charset="0"/>
              </a:rPr>
              <a:t>mà</a:t>
            </a:r>
            <a:r>
              <a:rPr lang="en-US" altLang="en-US" sz="2400" b="1" dirty="0">
                <a:solidFill>
                  <a:srgbClr val="333399"/>
                </a:solidFill>
                <a:latin typeface="Times New Roman" panose="02020603050405020304" pitchFamily="18" charset="0"/>
                <a:cs typeface="Times New Roman" panose="02020603050405020304" pitchFamily="18" charset="0"/>
              </a:rPr>
              <a:t> </a:t>
            </a:r>
            <a:r>
              <a:rPr lang="en-US" altLang="en-US" sz="2400" b="1" dirty="0" err="1">
                <a:solidFill>
                  <a:srgbClr val="333399"/>
                </a:solidFill>
                <a:latin typeface="Times New Roman" panose="02020603050405020304" pitchFamily="18" charset="0"/>
                <a:cs typeface="Times New Roman" panose="02020603050405020304" pitchFamily="18" charset="0"/>
              </a:rPr>
              <a:t>sâu</a:t>
            </a:r>
            <a:r>
              <a:rPr lang="en-US" altLang="en-US" sz="2400" b="1" dirty="0">
                <a:solidFill>
                  <a:srgbClr val="333399"/>
                </a:solidFill>
                <a:latin typeface="Times New Roman" panose="02020603050405020304" pitchFamily="18" charset="0"/>
                <a:cs typeface="Times New Roman" panose="02020603050405020304" pitchFamily="18" charset="0"/>
              </a:rPr>
              <a:t> </a:t>
            </a:r>
            <a:r>
              <a:rPr lang="en-US" altLang="en-US" sz="2400" b="1" dirty="0" err="1">
                <a:solidFill>
                  <a:srgbClr val="333399"/>
                </a:solidFill>
                <a:latin typeface="Times New Roman" panose="02020603050405020304" pitchFamily="18" charset="0"/>
                <a:cs typeface="Times New Roman" panose="02020603050405020304" pitchFamily="18" charset="0"/>
              </a:rPr>
              <a:t>sắc</a:t>
            </a:r>
            <a:r>
              <a:rPr lang="en-US" altLang="en-US" sz="2400" b="1" dirty="0">
                <a:solidFill>
                  <a:srgbClr val="333399"/>
                </a:solidFill>
                <a:latin typeface="Times New Roman" panose="02020603050405020304" pitchFamily="18" charset="0"/>
                <a:cs typeface="Times New Roman" panose="02020603050405020304" pitchFamily="18" charset="0"/>
              </a:rPr>
              <a:t> </a:t>
            </a:r>
            <a:r>
              <a:rPr lang="en-US" altLang="en-US" sz="2400" b="1" dirty="0" err="1">
                <a:solidFill>
                  <a:srgbClr val="333399"/>
                </a:solidFill>
                <a:latin typeface="Times New Roman" panose="02020603050405020304" pitchFamily="18" charset="0"/>
                <a:cs typeface="Times New Roman" panose="02020603050405020304" pitchFamily="18" charset="0"/>
              </a:rPr>
              <a:t>của</a:t>
            </a:r>
            <a:r>
              <a:rPr lang="en-US" altLang="en-US" sz="2400" b="1" dirty="0">
                <a:solidFill>
                  <a:srgbClr val="333399"/>
                </a:solidFill>
                <a:latin typeface="Times New Roman" panose="02020603050405020304" pitchFamily="18" charset="0"/>
                <a:cs typeface="Times New Roman" panose="02020603050405020304" pitchFamily="18" charset="0"/>
              </a:rPr>
              <a:t> </a:t>
            </a:r>
            <a:r>
              <a:rPr lang="en-US" altLang="en-US" sz="2400" b="1" dirty="0" err="1">
                <a:solidFill>
                  <a:srgbClr val="333399"/>
                </a:solidFill>
                <a:latin typeface="Times New Roman" panose="02020603050405020304" pitchFamily="18" charset="0"/>
                <a:cs typeface="Times New Roman" panose="02020603050405020304" pitchFamily="18" charset="0"/>
              </a:rPr>
              <a:t>Bác</a:t>
            </a:r>
            <a:r>
              <a:rPr lang="en-US" altLang="en-US" sz="2400" b="1" dirty="0">
                <a:solidFill>
                  <a:srgbClr val="333399"/>
                </a:solidFill>
                <a:latin typeface="Times New Roman" panose="02020603050405020304" pitchFamily="18" charset="0"/>
                <a:cs typeface="Times New Roman" panose="02020603050405020304" pitchFamily="18" charset="0"/>
              </a:rPr>
              <a:t> </a:t>
            </a:r>
            <a:r>
              <a:rPr lang="en-US" altLang="en-US" sz="2400" b="1" dirty="0" err="1">
                <a:solidFill>
                  <a:srgbClr val="333399"/>
                </a:solidFill>
                <a:latin typeface="Times New Roman" panose="02020603050405020304" pitchFamily="18" charset="0"/>
                <a:cs typeface="Times New Roman" panose="02020603050405020304" pitchFamily="18" charset="0"/>
              </a:rPr>
              <a:t>đối</a:t>
            </a:r>
            <a:r>
              <a:rPr lang="en-US" altLang="en-US" sz="2400" b="1" dirty="0">
                <a:solidFill>
                  <a:srgbClr val="333399"/>
                </a:solidFill>
                <a:latin typeface="Times New Roman" panose="02020603050405020304" pitchFamily="18" charset="0"/>
                <a:cs typeface="Times New Roman" panose="02020603050405020304" pitchFamily="18" charset="0"/>
              </a:rPr>
              <a:t> </a:t>
            </a:r>
            <a:r>
              <a:rPr lang="en-US" altLang="en-US" sz="2400" b="1" dirty="0" err="1">
                <a:solidFill>
                  <a:srgbClr val="333399"/>
                </a:solidFill>
                <a:latin typeface="Times New Roman" panose="02020603050405020304" pitchFamily="18" charset="0"/>
                <a:cs typeface="Times New Roman" panose="02020603050405020304" pitchFamily="18" charset="0"/>
              </a:rPr>
              <a:t>với</a:t>
            </a:r>
            <a:r>
              <a:rPr lang="en-US" altLang="en-US" sz="2400" b="1" dirty="0">
                <a:solidFill>
                  <a:srgbClr val="333399"/>
                </a:solidFill>
                <a:latin typeface="Times New Roman" panose="02020603050405020304" pitchFamily="18" charset="0"/>
                <a:cs typeface="Times New Roman" panose="02020603050405020304" pitchFamily="18" charset="0"/>
              </a:rPr>
              <a:t> </a:t>
            </a:r>
            <a:r>
              <a:rPr lang="en-US" altLang="en-US" sz="2400" b="1" dirty="0" err="1">
                <a:solidFill>
                  <a:srgbClr val="333399"/>
                </a:solidFill>
                <a:latin typeface="Times New Roman" panose="02020603050405020304" pitchFamily="18" charset="0"/>
                <a:cs typeface="Times New Roman" panose="02020603050405020304" pitchFamily="18" charset="0"/>
              </a:rPr>
              <a:t>quân</a:t>
            </a:r>
            <a:r>
              <a:rPr lang="en-US" altLang="en-US" sz="2400" b="1" dirty="0">
                <a:solidFill>
                  <a:srgbClr val="333399"/>
                </a:solidFill>
                <a:latin typeface="Times New Roman" panose="02020603050405020304" pitchFamily="18" charset="0"/>
                <a:cs typeface="Times New Roman" panose="02020603050405020304" pitchFamily="18" charset="0"/>
              </a:rPr>
              <a:t> </a:t>
            </a:r>
            <a:r>
              <a:rPr lang="en-US" altLang="en-US" sz="2400" b="1" dirty="0" err="1">
                <a:solidFill>
                  <a:srgbClr val="333399"/>
                </a:solidFill>
                <a:latin typeface="Times New Roman" panose="02020603050405020304" pitchFamily="18" charset="0"/>
                <a:cs typeface="Times New Roman" panose="02020603050405020304" pitchFamily="18" charset="0"/>
              </a:rPr>
              <a:t>và</a:t>
            </a:r>
            <a:r>
              <a:rPr lang="en-US" altLang="en-US" sz="2400" b="1" dirty="0">
                <a:solidFill>
                  <a:srgbClr val="333399"/>
                </a:solidFill>
                <a:latin typeface="Times New Roman" panose="02020603050405020304" pitchFamily="18" charset="0"/>
                <a:cs typeface="Times New Roman" panose="02020603050405020304" pitchFamily="18" charset="0"/>
              </a:rPr>
              <a:t> </a:t>
            </a:r>
            <a:r>
              <a:rPr lang="en-US" altLang="en-US" sz="2400" b="1" dirty="0" err="1">
                <a:solidFill>
                  <a:srgbClr val="333399"/>
                </a:solidFill>
                <a:latin typeface="Times New Roman" panose="02020603050405020304" pitchFamily="18" charset="0"/>
                <a:cs typeface="Times New Roman" panose="02020603050405020304" pitchFamily="18" charset="0"/>
              </a:rPr>
              <a:t>dân</a:t>
            </a:r>
            <a:r>
              <a:rPr lang="en-US" altLang="en-US" sz="2400" b="1" dirty="0">
                <a:solidFill>
                  <a:srgbClr val="333399"/>
                </a:solidFill>
                <a:latin typeface="Times New Roman" panose="02020603050405020304" pitchFamily="18" charset="0"/>
                <a:cs typeface="Times New Roman" panose="02020603050405020304" pitchFamily="18" charset="0"/>
              </a:rPr>
              <a:t> ta.</a:t>
            </a:r>
            <a:endParaRPr lang="en-US" altLang="en-US" sz="2400" dirty="0">
              <a:solidFill>
                <a:srgbClr val="333399"/>
              </a:solidFill>
              <a:latin typeface="Times New Roman" panose="02020603050405020304" pitchFamily="18" charset="0"/>
              <a:cs typeface="Times New Roman" panose="02020603050405020304" pitchFamily="18" charset="0"/>
            </a:endParaRPr>
          </a:p>
        </p:txBody>
      </p:sp>
      <p:sp>
        <p:nvSpPr>
          <p:cNvPr id="57" name="Oval 2"/>
          <p:cNvSpPr>
            <a:spLocks noChangeArrowheads="1"/>
          </p:cNvSpPr>
          <p:nvPr/>
        </p:nvSpPr>
        <p:spPr bwMode="auto">
          <a:xfrm rot="5400000">
            <a:off x="2127628" y="2238377"/>
            <a:ext cx="1187003" cy="4557356"/>
          </a:xfrm>
          <a:prstGeom prst="ellipse">
            <a:avLst/>
          </a:prstGeom>
          <a:solidFill>
            <a:schemeClr val="accent3">
              <a:lumMod val="40000"/>
              <a:lumOff val="60000"/>
            </a:schemeClr>
          </a:solidFill>
          <a:ln w="38100">
            <a:no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endParaRPr lang="en-US" altLang="en-US" sz="1800" b="1" dirty="0">
              <a:solidFill>
                <a:prstClr val="white"/>
              </a:solidFill>
              <a:latin typeface="Times New Roman" panose="02020603050405020304" pitchFamily="18" charset="0"/>
            </a:endParaRPr>
          </a:p>
        </p:txBody>
      </p:sp>
      <p:sp>
        <p:nvSpPr>
          <p:cNvPr id="58" name="Oval 2"/>
          <p:cNvSpPr>
            <a:spLocks noChangeArrowheads="1"/>
          </p:cNvSpPr>
          <p:nvPr/>
        </p:nvSpPr>
        <p:spPr bwMode="auto">
          <a:xfrm rot="5400000">
            <a:off x="2054939" y="3739542"/>
            <a:ext cx="1437974" cy="4662948"/>
          </a:xfrm>
          <a:prstGeom prst="ellipse">
            <a:avLst/>
          </a:prstGeom>
          <a:solidFill>
            <a:srgbClr val="FFC000"/>
          </a:solidFill>
          <a:ln w="38100">
            <a:no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endParaRPr lang="en-US" altLang="en-US" sz="1800" b="1" dirty="0">
              <a:solidFill>
                <a:prstClr val="white"/>
              </a:solidFill>
              <a:latin typeface="Times New Roman" panose="02020603050405020304" pitchFamily="18" charset="0"/>
            </a:endParaRPr>
          </a:p>
        </p:txBody>
      </p:sp>
      <p:sp>
        <p:nvSpPr>
          <p:cNvPr id="59" name="TextBox 58"/>
          <p:cNvSpPr txBox="1"/>
          <p:nvPr/>
        </p:nvSpPr>
        <p:spPr>
          <a:xfrm>
            <a:off x="722671" y="2630980"/>
            <a:ext cx="4232641" cy="961802"/>
          </a:xfrm>
          <a:prstGeom prst="rect">
            <a:avLst/>
          </a:prstGeom>
          <a:noFill/>
        </p:spPr>
        <p:txBody>
          <a:bodyPr wrap="square" rtlCol="0">
            <a:spAutoFit/>
          </a:bodyPr>
          <a:lstStyle/>
          <a:p>
            <a:pPr lvl="0" fontAlgn="base">
              <a:spcBef>
                <a:spcPct val="0"/>
              </a:spcBef>
              <a:spcAft>
                <a:spcPct val="0"/>
              </a:spcAft>
            </a:pPr>
            <a:r>
              <a:rPr lang="en-US" altLang="en-US" sz="2000" b="1" i="1" dirty="0">
                <a:solidFill>
                  <a:srgbClr val="333399"/>
                </a:solidFill>
                <a:latin typeface="Times New Roman" panose="02020603050405020304" pitchFamily="18" charset="0"/>
                <a:cs typeface="Times New Roman" panose="02020603050405020304" pitchFamily="18" charset="0"/>
              </a:rPr>
              <a:t>-</a:t>
            </a:r>
            <a:r>
              <a:rPr lang="en-US" altLang="en-US" sz="2000" b="1" dirty="0" err="1">
                <a:solidFill>
                  <a:srgbClr val="333399"/>
                </a:solidFill>
                <a:latin typeface="Times New Roman" panose="02020603050405020304" pitchFamily="18" charset="0"/>
                <a:cs typeface="Times New Roman" panose="02020603050405020304" pitchFamily="18" charset="0"/>
              </a:rPr>
              <a:t>Thể</a:t>
            </a:r>
            <a:r>
              <a:rPr lang="en-US" altLang="en-US" sz="2000" b="1" dirty="0">
                <a:solidFill>
                  <a:srgbClr val="333399"/>
                </a:solidFill>
                <a:latin typeface="Times New Roman" panose="02020603050405020304" pitchFamily="18" charset="0"/>
                <a:cs typeface="Times New Roman" panose="02020603050405020304" pitchFamily="18" charset="0"/>
              </a:rPr>
              <a:t> </a:t>
            </a:r>
            <a:r>
              <a:rPr lang="en-US" altLang="en-US" sz="2000" b="1" dirty="0" err="1">
                <a:solidFill>
                  <a:srgbClr val="333399"/>
                </a:solidFill>
                <a:latin typeface="Times New Roman" panose="02020603050405020304" pitchFamily="18" charset="0"/>
                <a:cs typeface="Times New Roman" panose="02020603050405020304" pitchFamily="18" charset="0"/>
              </a:rPr>
              <a:t>thơ</a:t>
            </a:r>
            <a:r>
              <a:rPr lang="en-US" altLang="en-US" sz="2000" b="1" dirty="0">
                <a:solidFill>
                  <a:srgbClr val="333399"/>
                </a:solidFill>
                <a:latin typeface="Times New Roman" panose="02020603050405020304" pitchFamily="18" charset="0"/>
                <a:cs typeface="Times New Roman" panose="02020603050405020304" pitchFamily="18" charset="0"/>
              </a:rPr>
              <a:t> </a:t>
            </a:r>
            <a:r>
              <a:rPr lang="en-US" altLang="en-US" sz="2000" b="1" dirty="0" err="1">
                <a:solidFill>
                  <a:srgbClr val="333399"/>
                </a:solidFill>
                <a:latin typeface="Times New Roman" panose="02020603050405020304" pitchFamily="18" charset="0"/>
                <a:cs typeface="Times New Roman" panose="02020603050405020304" pitchFamily="18" charset="0"/>
              </a:rPr>
              <a:t>năm</a:t>
            </a:r>
            <a:r>
              <a:rPr lang="en-US" altLang="en-US" sz="2000" b="1" dirty="0">
                <a:solidFill>
                  <a:srgbClr val="333399"/>
                </a:solidFill>
                <a:latin typeface="Times New Roman" panose="02020603050405020304" pitchFamily="18" charset="0"/>
                <a:cs typeface="Times New Roman" panose="02020603050405020304" pitchFamily="18" charset="0"/>
              </a:rPr>
              <a:t> </a:t>
            </a:r>
            <a:r>
              <a:rPr lang="en-US" altLang="en-US" sz="2000" b="1" dirty="0" err="1">
                <a:solidFill>
                  <a:srgbClr val="333399"/>
                </a:solidFill>
                <a:latin typeface="Times New Roman" panose="02020603050405020304" pitchFamily="18" charset="0"/>
                <a:cs typeface="Times New Roman" panose="02020603050405020304" pitchFamily="18" charset="0"/>
              </a:rPr>
              <a:t>chữ</a:t>
            </a:r>
            <a:r>
              <a:rPr lang="en-US" altLang="en-US" sz="2000" b="1" dirty="0">
                <a:solidFill>
                  <a:srgbClr val="333399"/>
                </a:solidFill>
                <a:latin typeface="Times New Roman" panose="02020603050405020304" pitchFamily="18" charset="0"/>
                <a:cs typeface="Times New Roman" panose="02020603050405020304" pitchFamily="18" charset="0"/>
              </a:rPr>
              <a:t> </a:t>
            </a:r>
            <a:r>
              <a:rPr lang="en-US" altLang="en-US" sz="2000" b="1" dirty="0" err="1">
                <a:solidFill>
                  <a:srgbClr val="333399"/>
                </a:solidFill>
                <a:latin typeface="Times New Roman" panose="02020603050405020304" pitchFamily="18" charset="0"/>
                <a:cs typeface="Times New Roman" panose="02020603050405020304" pitchFamily="18" charset="0"/>
              </a:rPr>
              <a:t>có</a:t>
            </a:r>
            <a:r>
              <a:rPr lang="en-US" altLang="en-US" sz="2000" b="1" dirty="0">
                <a:solidFill>
                  <a:srgbClr val="333399"/>
                </a:solidFill>
                <a:latin typeface="Times New Roman" panose="02020603050405020304" pitchFamily="18" charset="0"/>
                <a:cs typeface="Times New Roman" panose="02020603050405020304" pitchFamily="18" charset="0"/>
              </a:rPr>
              <a:t> </a:t>
            </a:r>
            <a:r>
              <a:rPr lang="en-US" altLang="en-US" sz="2000" b="1" dirty="0" err="1">
                <a:solidFill>
                  <a:srgbClr val="333399"/>
                </a:solidFill>
                <a:latin typeface="Times New Roman" panose="02020603050405020304" pitchFamily="18" charset="0"/>
                <a:cs typeface="Times New Roman" panose="02020603050405020304" pitchFamily="18" charset="0"/>
              </a:rPr>
              <a:t>nhiều</a:t>
            </a:r>
            <a:r>
              <a:rPr lang="en-US" altLang="en-US" sz="2000" b="1" dirty="0">
                <a:solidFill>
                  <a:srgbClr val="333399"/>
                </a:solidFill>
                <a:latin typeface="Times New Roman" panose="02020603050405020304" pitchFamily="18" charset="0"/>
                <a:cs typeface="Times New Roman" panose="02020603050405020304" pitchFamily="18" charset="0"/>
              </a:rPr>
              <a:t> </a:t>
            </a:r>
            <a:r>
              <a:rPr lang="en-US" altLang="en-US" sz="2000" b="1" dirty="0" err="1">
                <a:solidFill>
                  <a:srgbClr val="333399"/>
                </a:solidFill>
                <a:latin typeface="Times New Roman" panose="02020603050405020304" pitchFamily="18" charset="0"/>
                <a:cs typeface="Times New Roman" panose="02020603050405020304" pitchFamily="18" charset="0"/>
              </a:rPr>
              <a:t>vần</a:t>
            </a:r>
            <a:r>
              <a:rPr lang="en-US" altLang="en-US" sz="2000" b="1" dirty="0">
                <a:solidFill>
                  <a:srgbClr val="333399"/>
                </a:solidFill>
                <a:latin typeface="Times New Roman" panose="02020603050405020304" pitchFamily="18" charset="0"/>
                <a:cs typeface="Times New Roman" panose="02020603050405020304" pitchFamily="18" charset="0"/>
              </a:rPr>
              <a:t> </a:t>
            </a:r>
            <a:r>
              <a:rPr lang="en-US" altLang="en-US" sz="2000" b="1" dirty="0" err="1">
                <a:solidFill>
                  <a:srgbClr val="333399"/>
                </a:solidFill>
                <a:latin typeface="Times New Roman" panose="02020603050405020304" pitchFamily="18" charset="0"/>
                <a:cs typeface="Times New Roman" panose="02020603050405020304" pitchFamily="18" charset="0"/>
              </a:rPr>
              <a:t>liền</a:t>
            </a:r>
            <a:r>
              <a:rPr lang="en-US" altLang="en-US" sz="2000" b="1" dirty="0">
                <a:solidFill>
                  <a:srgbClr val="333399"/>
                </a:solidFill>
                <a:latin typeface="Times New Roman" panose="02020603050405020304" pitchFamily="18" charset="0"/>
                <a:cs typeface="Times New Roman" panose="02020603050405020304" pitchFamily="18" charset="0"/>
              </a:rPr>
              <a:t> </a:t>
            </a:r>
            <a:r>
              <a:rPr lang="en-US" altLang="en-US" sz="2000" b="1" dirty="0" err="1">
                <a:solidFill>
                  <a:srgbClr val="333399"/>
                </a:solidFill>
                <a:latin typeface="Times New Roman" panose="02020603050405020304" pitchFamily="18" charset="0"/>
                <a:cs typeface="Times New Roman" panose="02020603050405020304" pitchFamily="18" charset="0"/>
              </a:rPr>
              <a:t>thích</a:t>
            </a:r>
            <a:r>
              <a:rPr lang="en-US" altLang="en-US" sz="2000" b="1" dirty="0">
                <a:solidFill>
                  <a:srgbClr val="333399"/>
                </a:solidFill>
                <a:latin typeface="Times New Roman" panose="02020603050405020304" pitchFamily="18" charset="0"/>
                <a:cs typeface="Times New Roman" panose="02020603050405020304" pitchFamily="18" charset="0"/>
              </a:rPr>
              <a:t> </a:t>
            </a:r>
            <a:r>
              <a:rPr lang="en-US" altLang="en-US" sz="2000" b="1" dirty="0" err="1">
                <a:solidFill>
                  <a:srgbClr val="333399"/>
                </a:solidFill>
                <a:latin typeface="Times New Roman" panose="02020603050405020304" pitchFamily="18" charset="0"/>
                <a:cs typeface="Times New Roman" panose="02020603050405020304" pitchFamily="18" charset="0"/>
              </a:rPr>
              <a:t>hợp</a:t>
            </a:r>
            <a:r>
              <a:rPr lang="en-US" altLang="en-US" sz="2000" b="1" dirty="0">
                <a:solidFill>
                  <a:srgbClr val="333399"/>
                </a:solidFill>
                <a:latin typeface="Times New Roman" panose="02020603050405020304" pitchFamily="18" charset="0"/>
                <a:cs typeface="Times New Roman" panose="02020603050405020304" pitchFamily="18" charset="0"/>
              </a:rPr>
              <a:t> </a:t>
            </a:r>
            <a:r>
              <a:rPr lang="en-US" altLang="en-US" sz="2000" b="1" dirty="0" err="1">
                <a:solidFill>
                  <a:srgbClr val="333399"/>
                </a:solidFill>
                <a:latin typeface="Times New Roman" panose="02020603050405020304" pitchFamily="18" charset="0"/>
                <a:cs typeface="Times New Roman" panose="02020603050405020304" pitchFamily="18" charset="0"/>
              </a:rPr>
              <a:t>với</a:t>
            </a:r>
            <a:r>
              <a:rPr lang="en-US" altLang="en-US" sz="2000" b="1" dirty="0">
                <a:solidFill>
                  <a:srgbClr val="333399"/>
                </a:solidFill>
                <a:latin typeface="Times New Roman" panose="02020603050405020304" pitchFamily="18" charset="0"/>
                <a:cs typeface="Times New Roman" panose="02020603050405020304" pitchFamily="18" charset="0"/>
              </a:rPr>
              <a:t> </a:t>
            </a:r>
            <a:r>
              <a:rPr lang="en-US" altLang="en-US" sz="2000" b="1" dirty="0" err="1">
                <a:solidFill>
                  <a:srgbClr val="333399"/>
                </a:solidFill>
                <a:latin typeface="Times New Roman" panose="02020603050405020304" pitchFamily="18" charset="0"/>
                <a:cs typeface="Times New Roman" panose="02020603050405020304" pitchFamily="18" charset="0"/>
              </a:rPr>
              <a:t>lối</a:t>
            </a:r>
            <a:r>
              <a:rPr lang="en-US" altLang="en-US" sz="2000" b="1" dirty="0">
                <a:solidFill>
                  <a:srgbClr val="333399"/>
                </a:solidFill>
                <a:latin typeface="Times New Roman" panose="02020603050405020304" pitchFamily="18" charset="0"/>
                <a:cs typeface="Times New Roman" panose="02020603050405020304" pitchFamily="18" charset="0"/>
              </a:rPr>
              <a:t> </a:t>
            </a:r>
            <a:r>
              <a:rPr lang="en-US" altLang="en-US" sz="2000" b="1" dirty="0" err="1">
                <a:solidFill>
                  <a:srgbClr val="333399"/>
                </a:solidFill>
                <a:latin typeface="Times New Roman" panose="02020603050405020304" pitchFamily="18" charset="0"/>
                <a:cs typeface="Times New Roman" panose="02020603050405020304" pitchFamily="18" charset="0"/>
              </a:rPr>
              <a:t>kể</a:t>
            </a:r>
            <a:r>
              <a:rPr lang="en-US" altLang="en-US" sz="2000" b="1" dirty="0">
                <a:solidFill>
                  <a:srgbClr val="333399"/>
                </a:solidFill>
                <a:latin typeface="Times New Roman" panose="02020603050405020304" pitchFamily="18" charset="0"/>
                <a:cs typeface="Times New Roman" panose="02020603050405020304" pitchFamily="18" charset="0"/>
              </a:rPr>
              <a:t> </a:t>
            </a:r>
            <a:r>
              <a:rPr lang="en-US" altLang="en-US" sz="2000" b="1" dirty="0" err="1">
                <a:solidFill>
                  <a:srgbClr val="333399"/>
                </a:solidFill>
                <a:latin typeface="Times New Roman" panose="02020603050405020304" pitchFamily="18" charset="0"/>
                <a:cs typeface="Times New Roman" panose="02020603050405020304" pitchFamily="18" charset="0"/>
              </a:rPr>
              <a:t>chuyện</a:t>
            </a:r>
            <a:r>
              <a:rPr lang="en-US" altLang="en-US" sz="2000" b="1" dirty="0">
                <a:solidFill>
                  <a:srgbClr val="333399"/>
                </a:solidFill>
                <a:latin typeface="Times New Roman" panose="02020603050405020304" pitchFamily="18" charset="0"/>
                <a:cs typeface="Times New Roman" panose="02020603050405020304" pitchFamily="18" charset="0"/>
              </a:rPr>
              <a:t>. </a:t>
            </a:r>
          </a:p>
          <a:p>
            <a:pPr algn="ctr"/>
            <a:r>
              <a:rPr lang="en-US" sz="1650" dirty="0">
                <a:solidFill>
                  <a:prstClr val="white"/>
                </a:solidFill>
                <a:latin typeface="Times New Roman" panose="02020603050405020304" pitchFamily="18" charset="0"/>
                <a:cs typeface="Times New Roman" panose="02020603050405020304" pitchFamily="18" charset="0"/>
              </a:rPr>
              <a:t>. </a:t>
            </a:r>
          </a:p>
        </p:txBody>
      </p:sp>
      <p:sp>
        <p:nvSpPr>
          <p:cNvPr id="61" name="TextBox 60"/>
          <p:cNvSpPr txBox="1"/>
          <p:nvPr/>
        </p:nvSpPr>
        <p:spPr>
          <a:xfrm>
            <a:off x="957105" y="4167504"/>
            <a:ext cx="3775684" cy="1023357"/>
          </a:xfrm>
          <a:prstGeom prst="rect">
            <a:avLst/>
          </a:prstGeom>
          <a:noFill/>
        </p:spPr>
        <p:txBody>
          <a:bodyPr wrap="square" rtlCol="0">
            <a:spAutoFit/>
          </a:bodyPr>
          <a:lstStyle/>
          <a:p>
            <a:pPr lvl="0" fontAlgn="base">
              <a:spcBef>
                <a:spcPct val="0"/>
              </a:spcBef>
              <a:spcAft>
                <a:spcPct val="0"/>
              </a:spcAft>
            </a:pPr>
            <a:r>
              <a:rPr lang="en-US" altLang="en-US" sz="2400" b="1" dirty="0">
                <a:solidFill>
                  <a:srgbClr val="333399"/>
                </a:solidFill>
                <a:latin typeface="Times New Roman" panose="02020603050405020304" pitchFamily="18" charset="0"/>
                <a:cs typeface="Times New Roman" panose="02020603050405020304" pitchFamily="18" charset="0"/>
              </a:rPr>
              <a:t> </a:t>
            </a:r>
            <a:r>
              <a:rPr lang="en-US" altLang="en-US" sz="2000" b="1" dirty="0">
                <a:solidFill>
                  <a:srgbClr val="333399"/>
                </a:solidFill>
                <a:latin typeface="Times New Roman" panose="02020603050405020304" pitchFamily="18" charset="0"/>
                <a:cs typeface="Times New Roman" panose="02020603050405020304" pitchFamily="18" charset="0"/>
              </a:rPr>
              <a:t>- </a:t>
            </a:r>
            <a:r>
              <a:rPr lang="en-US" altLang="en-US" sz="2000" b="1" dirty="0" err="1">
                <a:solidFill>
                  <a:srgbClr val="333399"/>
                </a:solidFill>
                <a:latin typeface="Times New Roman" panose="02020603050405020304" pitchFamily="18" charset="0"/>
                <a:cs typeface="Times New Roman" panose="02020603050405020304" pitchFamily="18" charset="0"/>
              </a:rPr>
              <a:t>Kết</a:t>
            </a:r>
            <a:r>
              <a:rPr lang="en-US" altLang="en-US" sz="2000" b="1" dirty="0">
                <a:solidFill>
                  <a:srgbClr val="333399"/>
                </a:solidFill>
                <a:latin typeface="Times New Roman" panose="02020603050405020304" pitchFamily="18" charset="0"/>
                <a:cs typeface="Times New Roman" panose="02020603050405020304" pitchFamily="18" charset="0"/>
              </a:rPr>
              <a:t> </a:t>
            </a:r>
            <a:r>
              <a:rPr lang="en-US" altLang="en-US" sz="2000" b="1" dirty="0" err="1">
                <a:solidFill>
                  <a:srgbClr val="333399"/>
                </a:solidFill>
                <a:latin typeface="Times New Roman" panose="02020603050405020304" pitchFamily="18" charset="0"/>
                <a:cs typeface="Times New Roman" panose="02020603050405020304" pitchFamily="18" charset="0"/>
              </a:rPr>
              <a:t>hợp</a:t>
            </a:r>
            <a:r>
              <a:rPr lang="en-US" altLang="en-US" sz="2000" b="1" dirty="0">
                <a:solidFill>
                  <a:srgbClr val="333399"/>
                </a:solidFill>
                <a:latin typeface="Times New Roman" panose="02020603050405020304" pitchFamily="18" charset="0"/>
                <a:cs typeface="Times New Roman" panose="02020603050405020304" pitchFamily="18" charset="0"/>
              </a:rPr>
              <a:t> </a:t>
            </a:r>
            <a:r>
              <a:rPr lang="en-US" altLang="en-US" sz="2000" b="1" dirty="0" err="1">
                <a:solidFill>
                  <a:srgbClr val="333399"/>
                </a:solidFill>
                <a:latin typeface="Times New Roman" panose="02020603050405020304" pitchFamily="18" charset="0"/>
                <a:cs typeface="Times New Roman" panose="02020603050405020304" pitchFamily="18" charset="0"/>
              </a:rPr>
              <a:t>tự</a:t>
            </a:r>
            <a:r>
              <a:rPr lang="en-US" altLang="en-US" sz="2000" b="1" dirty="0">
                <a:solidFill>
                  <a:srgbClr val="333399"/>
                </a:solidFill>
                <a:latin typeface="Times New Roman" panose="02020603050405020304" pitchFamily="18" charset="0"/>
                <a:cs typeface="Times New Roman" panose="02020603050405020304" pitchFamily="18" charset="0"/>
              </a:rPr>
              <a:t> </a:t>
            </a:r>
            <a:r>
              <a:rPr lang="en-US" altLang="en-US" sz="2000" b="1" dirty="0" err="1">
                <a:solidFill>
                  <a:srgbClr val="333399"/>
                </a:solidFill>
                <a:latin typeface="Times New Roman" panose="02020603050405020304" pitchFamily="18" charset="0"/>
                <a:cs typeface="Times New Roman" panose="02020603050405020304" pitchFamily="18" charset="0"/>
              </a:rPr>
              <a:t>sự</a:t>
            </a:r>
            <a:r>
              <a:rPr lang="en-US" altLang="en-US" sz="2000" b="1" dirty="0">
                <a:solidFill>
                  <a:srgbClr val="333399"/>
                </a:solidFill>
                <a:latin typeface="Times New Roman" panose="02020603050405020304" pitchFamily="18" charset="0"/>
                <a:cs typeface="Times New Roman" panose="02020603050405020304" pitchFamily="18" charset="0"/>
              </a:rPr>
              <a:t>, </a:t>
            </a:r>
            <a:r>
              <a:rPr lang="en-US" altLang="en-US" sz="2000" b="1" dirty="0" err="1">
                <a:solidFill>
                  <a:srgbClr val="333399"/>
                </a:solidFill>
                <a:latin typeface="Times New Roman" panose="02020603050405020304" pitchFamily="18" charset="0"/>
                <a:cs typeface="Times New Roman" panose="02020603050405020304" pitchFamily="18" charset="0"/>
              </a:rPr>
              <a:t>miêu</a:t>
            </a:r>
            <a:r>
              <a:rPr lang="en-US" altLang="en-US" sz="2000" b="1" dirty="0">
                <a:solidFill>
                  <a:srgbClr val="333399"/>
                </a:solidFill>
                <a:latin typeface="Times New Roman" panose="02020603050405020304" pitchFamily="18" charset="0"/>
                <a:cs typeface="Times New Roman" panose="02020603050405020304" pitchFamily="18" charset="0"/>
              </a:rPr>
              <a:t> </a:t>
            </a:r>
            <a:r>
              <a:rPr lang="en-US" altLang="en-US" sz="2000" b="1" dirty="0" err="1">
                <a:solidFill>
                  <a:srgbClr val="333399"/>
                </a:solidFill>
                <a:latin typeface="Times New Roman" panose="02020603050405020304" pitchFamily="18" charset="0"/>
                <a:cs typeface="Times New Roman" panose="02020603050405020304" pitchFamily="18" charset="0"/>
              </a:rPr>
              <a:t>tả</a:t>
            </a:r>
            <a:r>
              <a:rPr lang="en-US" altLang="en-US" sz="2000" b="1" dirty="0">
                <a:solidFill>
                  <a:srgbClr val="333399"/>
                </a:solidFill>
                <a:latin typeface="Times New Roman" panose="02020603050405020304" pitchFamily="18" charset="0"/>
                <a:cs typeface="Times New Roman" panose="02020603050405020304" pitchFamily="18" charset="0"/>
              </a:rPr>
              <a:t>, </a:t>
            </a:r>
            <a:r>
              <a:rPr lang="en-US" altLang="en-US" sz="2000" b="1" dirty="0" err="1">
                <a:solidFill>
                  <a:srgbClr val="333399"/>
                </a:solidFill>
                <a:latin typeface="Times New Roman" panose="02020603050405020304" pitchFamily="18" charset="0"/>
                <a:cs typeface="Times New Roman" panose="02020603050405020304" pitchFamily="18" charset="0"/>
              </a:rPr>
              <a:t>biểu</a:t>
            </a:r>
            <a:r>
              <a:rPr lang="en-US" altLang="en-US" sz="2000" b="1" dirty="0">
                <a:solidFill>
                  <a:srgbClr val="333399"/>
                </a:solidFill>
                <a:latin typeface="Times New Roman" panose="02020603050405020304" pitchFamily="18" charset="0"/>
                <a:cs typeface="Times New Roman" panose="02020603050405020304" pitchFamily="18" charset="0"/>
              </a:rPr>
              <a:t> </a:t>
            </a:r>
            <a:r>
              <a:rPr lang="en-US" altLang="en-US" sz="2000" b="1" dirty="0" err="1">
                <a:solidFill>
                  <a:srgbClr val="333399"/>
                </a:solidFill>
                <a:latin typeface="Times New Roman" panose="02020603050405020304" pitchFamily="18" charset="0"/>
                <a:cs typeface="Times New Roman" panose="02020603050405020304" pitchFamily="18" charset="0"/>
              </a:rPr>
              <a:t>cảm</a:t>
            </a:r>
            <a:r>
              <a:rPr lang="en-US" altLang="en-US" sz="2000" b="1" dirty="0">
                <a:solidFill>
                  <a:srgbClr val="333399"/>
                </a:solidFill>
                <a:latin typeface="Times New Roman" panose="02020603050405020304" pitchFamily="18" charset="0"/>
                <a:cs typeface="Times New Roman" panose="02020603050405020304" pitchFamily="18" charset="0"/>
              </a:rPr>
              <a:t>.</a:t>
            </a:r>
          </a:p>
          <a:p>
            <a:pPr algn="ctr"/>
            <a:r>
              <a:rPr lang="en-US" sz="1650" dirty="0">
                <a:solidFill>
                  <a:prstClr val="white"/>
                </a:solidFill>
                <a:latin typeface="Times New Roman" panose="02020603050405020304" pitchFamily="18" charset="0"/>
                <a:cs typeface="Times New Roman" panose="02020603050405020304" pitchFamily="18" charset="0"/>
              </a:rPr>
              <a:t>. </a:t>
            </a:r>
          </a:p>
        </p:txBody>
      </p:sp>
      <p:sp>
        <p:nvSpPr>
          <p:cNvPr id="62" name="TextBox 61"/>
          <p:cNvSpPr txBox="1"/>
          <p:nvPr/>
        </p:nvSpPr>
        <p:spPr>
          <a:xfrm>
            <a:off x="957105" y="5595980"/>
            <a:ext cx="3998207" cy="1269578"/>
          </a:xfrm>
          <a:prstGeom prst="rect">
            <a:avLst/>
          </a:prstGeom>
          <a:noFill/>
        </p:spPr>
        <p:txBody>
          <a:bodyPr wrap="square" rtlCol="0">
            <a:spAutoFit/>
          </a:bodyPr>
          <a:lstStyle/>
          <a:p>
            <a:pPr fontAlgn="base">
              <a:spcBef>
                <a:spcPct val="0"/>
              </a:spcBef>
              <a:spcAft>
                <a:spcPct val="0"/>
              </a:spcAft>
              <a:buFontTx/>
              <a:buNone/>
            </a:pPr>
            <a:r>
              <a:rPr lang="en-US" altLang="en-US" sz="2000" b="1" dirty="0" err="1">
                <a:solidFill>
                  <a:srgbClr val="333399"/>
                </a:solidFill>
                <a:latin typeface="Times New Roman" panose="02020603050405020304" pitchFamily="18" charset="0"/>
                <a:cs typeface="Times New Roman" panose="02020603050405020304" pitchFamily="18" charset="0"/>
              </a:rPr>
              <a:t>Lời</a:t>
            </a:r>
            <a:r>
              <a:rPr lang="en-US" altLang="en-US" sz="2000" b="1" dirty="0">
                <a:solidFill>
                  <a:srgbClr val="333399"/>
                </a:solidFill>
                <a:latin typeface="Times New Roman" panose="02020603050405020304" pitchFamily="18" charset="0"/>
                <a:cs typeface="Times New Roman" panose="02020603050405020304" pitchFamily="18" charset="0"/>
              </a:rPr>
              <a:t> </a:t>
            </a:r>
            <a:r>
              <a:rPr lang="en-US" altLang="en-US" sz="2000" b="1" dirty="0" err="1">
                <a:solidFill>
                  <a:srgbClr val="333399"/>
                </a:solidFill>
                <a:latin typeface="Times New Roman" panose="02020603050405020304" pitchFamily="18" charset="0"/>
                <a:cs typeface="Times New Roman" panose="02020603050405020304" pitchFamily="18" charset="0"/>
              </a:rPr>
              <a:t>thơ</a:t>
            </a:r>
            <a:r>
              <a:rPr lang="en-US" altLang="en-US" sz="2000" b="1" dirty="0">
                <a:solidFill>
                  <a:srgbClr val="333399"/>
                </a:solidFill>
                <a:latin typeface="Times New Roman" panose="02020603050405020304" pitchFamily="18" charset="0"/>
                <a:cs typeface="Times New Roman" panose="02020603050405020304" pitchFamily="18" charset="0"/>
              </a:rPr>
              <a:t> </a:t>
            </a:r>
            <a:r>
              <a:rPr lang="en-US" altLang="en-US" sz="2000" b="1" dirty="0" err="1">
                <a:solidFill>
                  <a:srgbClr val="333399"/>
                </a:solidFill>
                <a:latin typeface="Times New Roman" panose="02020603050405020304" pitchFamily="18" charset="0"/>
                <a:cs typeface="Times New Roman" panose="02020603050405020304" pitchFamily="18" charset="0"/>
              </a:rPr>
              <a:t>giản</a:t>
            </a:r>
            <a:r>
              <a:rPr lang="en-US" altLang="en-US" sz="2000" b="1" dirty="0">
                <a:solidFill>
                  <a:srgbClr val="333399"/>
                </a:solidFill>
                <a:latin typeface="Times New Roman" panose="02020603050405020304" pitchFamily="18" charset="0"/>
                <a:cs typeface="Times New Roman" panose="02020603050405020304" pitchFamily="18" charset="0"/>
              </a:rPr>
              <a:t> </a:t>
            </a:r>
            <a:r>
              <a:rPr lang="en-US" altLang="en-US" sz="2000" b="1" dirty="0" err="1">
                <a:solidFill>
                  <a:srgbClr val="333399"/>
                </a:solidFill>
                <a:latin typeface="Times New Roman" panose="02020603050405020304" pitchFamily="18" charset="0"/>
                <a:cs typeface="Times New Roman" panose="02020603050405020304" pitchFamily="18" charset="0"/>
              </a:rPr>
              <a:t>dị</a:t>
            </a:r>
            <a:r>
              <a:rPr lang="en-US" altLang="en-US" sz="2000" b="1" dirty="0">
                <a:solidFill>
                  <a:srgbClr val="333399"/>
                </a:solidFill>
                <a:latin typeface="Times New Roman" panose="02020603050405020304" pitchFamily="18" charset="0"/>
                <a:cs typeface="Times New Roman" panose="02020603050405020304" pitchFamily="18" charset="0"/>
              </a:rPr>
              <a:t>, </a:t>
            </a:r>
            <a:r>
              <a:rPr lang="en-US" altLang="en-US" sz="2000" b="1" dirty="0" err="1">
                <a:solidFill>
                  <a:srgbClr val="333399"/>
                </a:solidFill>
                <a:latin typeface="Times New Roman" panose="02020603050405020304" pitchFamily="18" charset="0"/>
                <a:cs typeface="Times New Roman" panose="02020603050405020304" pitchFamily="18" charset="0"/>
              </a:rPr>
              <a:t>chân</a:t>
            </a:r>
            <a:r>
              <a:rPr lang="en-US" altLang="en-US" sz="2000" b="1" dirty="0">
                <a:solidFill>
                  <a:srgbClr val="333399"/>
                </a:solidFill>
                <a:latin typeface="Times New Roman" panose="02020603050405020304" pitchFamily="18" charset="0"/>
                <a:cs typeface="Times New Roman" panose="02020603050405020304" pitchFamily="18" charset="0"/>
              </a:rPr>
              <a:t> </a:t>
            </a:r>
            <a:r>
              <a:rPr lang="en-US" altLang="en-US" sz="2000" b="1" dirty="0" err="1">
                <a:solidFill>
                  <a:srgbClr val="333399"/>
                </a:solidFill>
                <a:latin typeface="Times New Roman" panose="02020603050405020304" pitchFamily="18" charset="0"/>
                <a:cs typeface="Times New Roman" panose="02020603050405020304" pitchFamily="18" charset="0"/>
              </a:rPr>
              <a:t>thành</a:t>
            </a:r>
            <a:r>
              <a:rPr lang="en-US" altLang="en-US" sz="2000" b="1" dirty="0">
                <a:solidFill>
                  <a:srgbClr val="333399"/>
                </a:solidFill>
                <a:latin typeface="Times New Roman" panose="02020603050405020304" pitchFamily="18" charset="0"/>
                <a:cs typeface="Times New Roman" panose="02020603050405020304" pitchFamily="18" charset="0"/>
              </a:rPr>
              <a:t> </a:t>
            </a:r>
            <a:r>
              <a:rPr lang="en-US" altLang="en-US" sz="2000" b="1" dirty="0" err="1">
                <a:solidFill>
                  <a:srgbClr val="333399"/>
                </a:solidFill>
                <a:latin typeface="Times New Roman" panose="02020603050405020304" pitchFamily="18" charset="0"/>
                <a:cs typeface="Times New Roman" panose="02020603050405020304" pitchFamily="18" charset="0"/>
              </a:rPr>
              <a:t>nhiều</a:t>
            </a:r>
            <a:r>
              <a:rPr lang="en-US" altLang="en-US" sz="2000" b="1" dirty="0">
                <a:solidFill>
                  <a:srgbClr val="333399"/>
                </a:solidFill>
                <a:latin typeface="Times New Roman" panose="02020603050405020304" pitchFamily="18" charset="0"/>
                <a:cs typeface="Times New Roman" panose="02020603050405020304" pitchFamily="18" charset="0"/>
              </a:rPr>
              <a:t> </a:t>
            </a:r>
            <a:r>
              <a:rPr lang="en-US" altLang="en-US" sz="2000" b="1" dirty="0" err="1">
                <a:solidFill>
                  <a:srgbClr val="333399"/>
                </a:solidFill>
                <a:latin typeface="Times New Roman" panose="02020603050405020304" pitchFamily="18" charset="0"/>
                <a:cs typeface="Times New Roman" panose="02020603050405020304" pitchFamily="18" charset="0"/>
              </a:rPr>
              <a:t>từ</a:t>
            </a:r>
            <a:r>
              <a:rPr lang="en-US" altLang="en-US" sz="2000" b="1" dirty="0">
                <a:solidFill>
                  <a:srgbClr val="333399"/>
                </a:solidFill>
                <a:latin typeface="Times New Roman" panose="02020603050405020304" pitchFamily="18" charset="0"/>
                <a:cs typeface="Times New Roman" panose="02020603050405020304" pitchFamily="18" charset="0"/>
              </a:rPr>
              <a:t> </a:t>
            </a:r>
            <a:r>
              <a:rPr lang="en-US" altLang="en-US" sz="2000" b="1" dirty="0" err="1">
                <a:solidFill>
                  <a:srgbClr val="333399"/>
                </a:solidFill>
                <a:latin typeface="Times New Roman" panose="02020603050405020304" pitchFamily="18" charset="0"/>
                <a:cs typeface="Times New Roman" panose="02020603050405020304" pitchFamily="18" charset="0"/>
              </a:rPr>
              <a:t>láy</a:t>
            </a:r>
            <a:r>
              <a:rPr lang="en-US" altLang="en-US" sz="2000" b="1" dirty="0">
                <a:solidFill>
                  <a:srgbClr val="333399"/>
                </a:solidFill>
                <a:latin typeface="Times New Roman" panose="02020603050405020304" pitchFamily="18" charset="0"/>
                <a:cs typeface="Times New Roman" panose="02020603050405020304" pitchFamily="18" charset="0"/>
              </a:rPr>
              <a:t> </a:t>
            </a:r>
            <a:r>
              <a:rPr lang="en-US" altLang="en-US" sz="2000" b="1" dirty="0" err="1">
                <a:solidFill>
                  <a:srgbClr val="333399"/>
                </a:solidFill>
                <a:latin typeface="Times New Roman" panose="02020603050405020304" pitchFamily="18" charset="0"/>
                <a:cs typeface="Times New Roman" panose="02020603050405020304" pitchFamily="18" charset="0"/>
              </a:rPr>
              <a:t>gợi</a:t>
            </a:r>
            <a:r>
              <a:rPr lang="en-US" altLang="en-US" sz="2000" b="1" dirty="0">
                <a:solidFill>
                  <a:srgbClr val="333399"/>
                </a:solidFill>
                <a:latin typeface="Times New Roman" panose="02020603050405020304" pitchFamily="18" charset="0"/>
                <a:cs typeface="Times New Roman" panose="02020603050405020304" pitchFamily="18" charset="0"/>
              </a:rPr>
              <a:t> </a:t>
            </a:r>
            <a:r>
              <a:rPr lang="en-US" altLang="en-US" sz="2000" b="1" dirty="0" err="1">
                <a:solidFill>
                  <a:srgbClr val="333399"/>
                </a:solidFill>
                <a:latin typeface="Times New Roman" panose="02020603050405020304" pitchFamily="18" charset="0"/>
                <a:cs typeface="Times New Roman" panose="02020603050405020304" pitchFamily="18" charset="0"/>
              </a:rPr>
              <a:t>hình</a:t>
            </a:r>
            <a:r>
              <a:rPr lang="en-US" altLang="en-US" sz="2000" b="1" dirty="0">
                <a:solidFill>
                  <a:srgbClr val="333399"/>
                </a:solidFill>
                <a:latin typeface="Times New Roman" panose="02020603050405020304" pitchFamily="18" charset="0"/>
                <a:cs typeface="Times New Roman" panose="02020603050405020304" pitchFamily="18" charset="0"/>
              </a:rPr>
              <a:t>, </a:t>
            </a:r>
            <a:r>
              <a:rPr lang="en-US" altLang="en-US" sz="2000" b="1" dirty="0" err="1">
                <a:solidFill>
                  <a:srgbClr val="333399"/>
                </a:solidFill>
                <a:latin typeface="Times New Roman" panose="02020603050405020304" pitchFamily="18" charset="0"/>
                <a:cs typeface="Times New Roman" panose="02020603050405020304" pitchFamily="18" charset="0"/>
              </a:rPr>
              <a:t>gợi</a:t>
            </a:r>
            <a:r>
              <a:rPr lang="en-US" altLang="en-US" sz="2000" b="1" dirty="0">
                <a:solidFill>
                  <a:srgbClr val="333399"/>
                </a:solidFill>
                <a:latin typeface="Times New Roman" panose="02020603050405020304" pitchFamily="18" charset="0"/>
                <a:cs typeface="Times New Roman" panose="02020603050405020304" pitchFamily="18" charset="0"/>
              </a:rPr>
              <a:t> </a:t>
            </a:r>
            <a:r>
              <a:rPr lang="en-US" altLang="en-US" sz="2000" b="1" dirty="0" err="1">
                <a:solidFill>
                  <a:srgbClr val="333399"/>
                </a:solidFill>
                <a:latin typeface="Times New Roman" panose="02020603050405020304" pitchFamily="18" charset="0"/>
                <a:cs typeface="Times New Roman" panose="02020603050405020304" pitchFamily="18" charset="0"/>
              </a:rPr>
              <a:t>cảm</a:t>
            </a:r>
            <a:r>
              <a:rPr lang="en-US" altLang="en-US" sz="2000" b="1" dirty="0">
                <a:solidFill>
                  <a:srgbClr val="333399"/>
                </a:solidFill>
                <a:latin typeface="Times New Roman" panose="02020603050405020304" pitchFamily="18" charset="0"/>
                <a:cs typeface="Times New Roman" panose="02020603050405020304" pitchFamily="18" charset="0"/>
              </a:rPr>
              <a:t>, </a:t>
            </a:r>
            <a:r>
              <a:rPr lang="en-US" altLang="en-US" sz="2000" b="1" dirty="0" err="1">
                <a:solidFill>
                  <a:srgbClr val="333399"/>
                </a:solidFill>
                <a:latin typeface="Times New Roman" panose="02020603050405020304" pitchFamily="18" charset="0"/>
                <a:cs typeface="Times New Roman" panose="02020603050405020304" pitchFamily="18" charset="0"/>
              </a:rPr>
              <a:t>sử</a:t>
            </a:r>
            <a:r>
              <a:rPr lang="en-US" altLang="en-US" sz="2000" b="1" dirty="0">
                <a:solidFill>
                  <a:srgbClr val="333399"/>
                </a:solidFill>
                <a:latin typeface="Times New Roman" panose="02020603050405020304" pitchFamily="18" charset="0"/>
                <a:cs typeface="Times New Roman" panose="02020603050405020304" pitchFamily="18" charset="0"/>
              </a:rPr>
              <a:t> </a:t>
            </a:r>
            <a:r>
              <a:rPr lang="en-US" altLang="en-US" sz="2000" b="1" dirty="0" err="1">
                <a:solidFill>
                  <a:srgbClr val="333399"/>
                </a:solidFill>
                <a:latin typeface="Times New Roman" panose="02020603050405020304" pitchFamily="18" charset="0"/>
                <a:cs typeface="Times New Roman" panose="02020603050405020304" pitchFamily="18" charset="0"/>
              </a:rPr>
              <a:t>dụng</a:t>
            </a:r>
            <a:r>
              <a:rPr lang="en-US" altLang="en-US" sz="2000" b="1" dirty="0">
                <a:solidFill>
                  <a:srgbClr val="333399"/>
                </a:solidFill>
                <a:latin typeface="Times New Roman" panose="02020603050405020304" pitchFamily="18" charset="0"/>
                <a:cs typeface="Times New Roman" panose="02020603050405020304" pitchFamily="18" charset="0"/>
              </a:rPr>
              <a:t> </a:t>
            </a:r>
            <a:r>
              <a:rPr lang="en-US" altLang="en-US" sz="2000" b="1" dirty="0" err="1">
                <a:solidFill>
                  <a:srgbClr val="333399"/>
                </a:solidFill>
                <a:latin typeface="Times New Roman" panose="02020603050405020304" pitchFamily="18" charset="0"/>
                <a:cs typeface="Times New Roman" panose="02020603050405020304" pitchFamily="18" charset="0"/>
              </a:rPr>
              <a:t>nhiều</a:t>
            </a:r>
            <a:r>
              <a:rPr lang="en-US" altLang="en-US" sz="2000" b="1" dirty="0">
                <a:solidFill>
                  <a:srgbClr val="333399"/>
                </a:solidFill>
                <a:latin typeface="Times New Roman" panose="02020603050405020304" pitchFamily="18" charset="0"/>
                <a:cs typeface="Times New Roman" panose="02020603050405020304" pitchFamily="18" charset="0"/>
              </a:rPr>
              <a:t> </a:t>
            </a:r>
            <a:r>
              <a:rPr lang="en-US" altLang="en-US" sz="2000" b="1" dirty="0" err="1">
                <a:solidFill>
                  <a:srgbClr val="333399"/>
                </a:solidFill>
                <a:latin typeface="Times New Roman" panose="02020603050405020304" pitchFamily="18" charset="0"/>
                <a:cs typeface="Times New Roman" panose="02020603050405020304" pitchFamily="18" charset="0"/>
              </a:rPr>
              <a:t>biện</a:t>
            </a:r>
            <a:r>
              <a:rPr lang="en-US" altLang="en-US" sz="2000" b="1" dirty="0">
                <a:solidFill>
                  <a:srgbClr val="333399"/>
                </a:solidFill>
                <a:latin typeface="Times New Roman" panose="02020603050405020304" pitchFamily="18" charset="0"/>
                <a:cs typeface="Times New Roman" panose="02020603050405020304" pitchFamily="18" charset="0"/>
              </a:rPr>
              <a:t> </a:t>
            </a:r>
            <a:r>
              <a:rPr lang="en-US" altLang="en-US" sz="2000" b="1" dirty="0" err="1">
                <a:solidFill>
                  <a:srgbClr val="333399"/>
                </a:solidFill>
                <a:latin typeface="Times New Roman" panose="02020603050405020304" pitchFamily="18" charset="0"/>
                <a:cs typeface="Times New Roman" panose="02020603050405020304" pitchFamily="18" charset="0"/>
              </a:rPr>
              <a:t>pháp</a:t>
            </a:r>
            <a:r>
              <a:rPr lang="en-US" altLang="en-US" sz="2000" b="1" dirty="0">
                <a:solidFill>
                  <a:srgbClr val="333399"/>
                </a:solidFill>
                <a:latin typeface="Times New Roman" panose="02020603050405020304" pitchFamily="18" charset="0"/>
                <a:cs typeface="Times New Roman" panose="02020603050405020304" pitchFamily="18" charset="0"/>
              </a:rPr>
              <a:t> </a:t>
            </a:r>
            <a:r>
              <a:rPr lang="en-US" altLang="en-US" sz="2000" b="1" dirty="0" err="1">
                <a:solidFill>
                  <a:srgbClr val="333399"/>
                </a:solidFill>
                <a:latin typeface="Times New Roman" panose="02020603050405020304" pitchFamily="18" charset="0"/>
                <a:cs typeface="Times New Roman" panose="02020603050405020304" pitchFamily="18" charset="0"/>
              </a:rPr>
              <a:t>nghệ</a:t>
            </a:r>
            <a:r>
              <a:rPr lang="en-US" altLang="en-US" sz="2000" b="1" dirty="0">
                <a:solidFill>
                  <a:srgbClr val="333399"/>
                </a:solidFill>
                <a:latin typeface="Times New Roman" panose="02020603050405020304" pitchFamily="18" charset="0"/>
                <a:cs typeface="Times New Roman" panose="02020603050405020304" pitchFamily="18" charset="0"/>
              </a:rPr>
              <a:t> </a:t>
            </a:r>
            <a:r>
              <a:rPr lang="en-US" altLang="en-US" sz="2000" b="1" dirty="0" err="1">
                <a:solidFill>
                  <a:srgbClr val="333399"/>
                </a:solidFill>
                <a:latin typeface="Times New Roman" panose="02020603050405020304" pitchFamily="18" charset="0"/>
                <a:cs typeface="Times New Roman" panose="02020603050405020304" pitchFamily="18" charset="0"/>
              </a:rPr>
              <a:t>thuật</a:t>
            </a:r>
            <a:r>
              <a:rPr lang="en-US" altLang="en-US" sz="2000" b="1" dirty="0">
                <a:solidFill>
                  <a:srgbClr val="333399"/>
                </a:solidFill>
                <a:latin typeface="Times New Roman" panose="02020603050405020304" pitchFamily="18" charset="0"/>
                <a:cs typeface="Times New Roman" panose="02020603050405020304" pitchFamily="18" charset="0"/>
              </a:rPr>
              <a:t> </a:t>
            </a:r>
            <a:r>
              <a:rPr lang="en-US" altLang="en-US" sz="2000" b="1" dirty="0" err="1">
                <a:solidFill>
                  <a:srgbClr val="333399"/>
                </a:solidFill>
                <a:latin typeface="Times New Roman" panose="02020603050405020304" pitchFamily="18" charset="0"/>
                <a:cs typeface="Times New Roman" panose="02020603050405020304" pitchFamily="18" charset="0"/>
              </a:rPr>
              <a:t>tu</a:t>
            </a:r>
            <a:r>
              <a:rPr lang="en-US" altLang="en-US" sz="2000" b="1" dirty="0">
                <a:solidFill>
                  <a:srgbClr val="333399"/>
                </a:solidFill>
                <a:latin typeface="Times New Roman" panose="02020603050405020304" pitchFamily="18" charset="0"/>
                <a:cs typeface="Times New Roman" panose="02020603050405020304" pitchFamily="18" charset="0"/>
              </a:rPr>
              <a:t> </a:t>
            </a:r>
            <a:r>
              <a:rPr lang="en-US" altLang="en-US" sz="2000" b="1" dirty="0" err="1">
                <a:solidFill>
                  <a:srgbClr val="333399"/>
                </a:solidFill>
                <a:latin typeface="Times New Roman" panose="02020603050405020304" pitchFamily="18" charset="0"/>
                <a:cs typeface="Times New Roman" panose="02020603050405020304" pitchFamily="18" charset="0"/>
              </a:rPr>
              <a:t>từ</a:t>
            </a:r>
            <a:r>
              <a:rPr lang="en-US" altLang="en-US" sz="2000" b="1" dirty="0">
                <a:solidFill>
                  <a:srgbClr val="333399"/>
                </a:solidFill>
                <a:latin typeface="Times New Roman" panose="02020603050405020304" pitchFamily="18" charset="0"/>
                <a:cs typeface="Times New Roman" panose="02020603050405020304" pitchFamily="18" charset="0"/>
              </a:rPr>
              <a:t>.</a:t>
            </a:r>
          </a:p>
          <a:p>
            <a:pPr algn="ctr"/>
            <a:r>
              <a:rPr lang="en-US" sz="1650" dirty="0">
                <a:solidFill>
                  <a:prstClr val="white"/>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4031571479"/>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par>
                                <p:cTn id="11" presetID="16" presetClass="entr" presetSubtype="21"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6" presetClass="entr" presetSubtype="21" fill="hold"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barn(inVertical)">
                                      <p:cBhvr>
                                        <p:cTn id="18" dur="500"/>
                                        <p:tgtEl>
                                          <p:spTgt spid="22"/>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6" presetClass="entr" presetSubtype="21" fill="hold" nodeType="click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barn(inVertical)">
                                      <p:cBhvr>
                                        <p:cTn id="23" dur="500"/>
                                        <p:tgtEl>
                                          <p:spTgt spid="32"/>
                                        </p:tgtEl>
                                      </p:cBhvr>
                                    </p:animEffect>
                                  </p:childTnLst>
                                </p:cTn>
                              </p:par>
                              <p:par>
                                <p:cTn id="24" presetID="16" presetClass="entr" presetSubtype="21" fill="hold" nodeType="with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barn(inVertical)">
                                      <p:cBhvr>
                                        <p:cTn id="26" dur="500"/>
                                        <p:tgtEl>
                                          <p:spTgt spid="23"/>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49"/>
                                        </p:tgtEl>
                                        <p:attrNameLst>
                                          <p:attrName>style.visibility</p:attrName>
                                        </p:attrNameLst>
                                      </p:cBhvr>
                                      <p:to>
                                        <p:strVal val="visible"/>
                                      </p:to>
                                    </p:set>
                                    <p:animEffect transition="in" filter="barn(inVertical)">
                                      <p:cBhvr>
                                        <p:cTn id="29" dur="500"/>
                                        <p:tgtEl>
                                          <p:spTgt spid="49"/>
                                        </p:tgtEl>
                                      </p:cBhvr>
                                    </p:animEffect>
                                  </p:childTnLst>
                                </p:cTn>
                              </p:par>
                              <p:par>
                                <p:cTn id="30" presetID="16" presetClass="entr" presetSubtype="21" fill="hold"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barn(inVertical)">
                                      <p:cBhvr>
                                        <p:cTn id="32" dur="500"/>
                                        <p:tgtEl>
                                          <p:spTgt spid="40"/>
                                        </p:tgtEl>
                                      </p:cBhvr>
                                    </p:animEffect>
                                  </p:childTnLst>
                                </p:cTn>
                              </p:par>
                              <p:par>
                                <p:cTn id="33" presetID="16" presetClass="entr" presetSubtype="21" fill="hold" nodeType="withEffect">
                                  <p:stCondLst>
                                    <p:cond delay="0"/>
                                  </p:stCondLst>
                                  <p:childTnLst>
                                    <p:set>
                                      <p:cBhvr>
                                        <p:cTn id="34" dur="1" fill="hold">
                                          <p:stCondLst>
                                            <p:cond delay="0"/>
                                          </p:stCondLst>
                                        </p:cTn>
                                        <p:tgtEl>
                                          <p:spTgt spid="39"/>
                                        </p:tgtEl>
                                        <p:attrNameLst>
                                          <p:attrName>style.visibility</p:attrName>
                                        </p:attrNameLst>
                                      </p:cBhvr>
                                      <p:to>
                                        <p:strVal val="visible"/>
                                      </p:to>
                                    </p:set>
                                    <p:animEffect transition="in" filter="barn(inVertical)">
                                      <p:cBhvr>
                                        <p:cTn id="35" dur="500"/>
                                        <p:tgtEl>
                                          <p:spTgt spid="39"/>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anim calcmode="lin" valueType="num">
                                      <p:cBhvr additive="base">
                                        <p:cTn id="40" dur="500" fill="hold"/>
                                        <p:tgtEl>
                                          <p:spTgt spid="15"/>
                                        </p:tgtEl>
                                        <p:attrNameLst>
                                          <p:attrName>ppt_x</p:attrName>
                                        </p:attrNameLst>
                                      </p:cBhvr>
                                      <p:tavLst>
                                        <p:tav tm="0">
                                          <p:val>
                                            <p:strVal val="#ppt_x"/>
                                          </p:val>
                                        </p:tav>
                                        <p:tav tm="100000">
                                          <p:val>
                                            <p:strVal val="#ppt_x"/>
                                          </p:val>
                                        </p:tav>
                                      </p:tavLst>
                                    </p:anim>
                                    <p:anim calcmode="lin" valueType="num">
                                      <p:cBhvr additive="base">
                                        <p:cTn id="41" dur="500" fill="hold"/>
                                        <p:tgtEl>
                                          <p:spTgt spid="15"/>
                                        </p:tgtEl>
                                        <p:attrNameLst>
                                          <p:attrName>ppt_y</p:attrName>
                                        </p:attrNameLst>
                                      </p:cBhvr>
                                      <p:tavLst>
                                        <p:tav tm="0">
                                          <p:val>
                                            <p:strVal val="1+#ppt_h/2"/>
                                          </p:val>
                                        </p:tav>
                                        <p:tav tm="100000">
                                          <p:val>
                                            <p:strVal val="#ppt_y"/>
                                          </p:val>
                                        </p:tav>
                                      </p:tavLst>
                                    </p:anim>
                                  </p:childTnLst>
                                </p:cTn>
                              </p:par>
                              <p:par>
                                <p:cTn id="42" presetID="2" presetClass="entr" presetSubtype="4" fill="hold" grpId="0" nodeType="withEffect">
                                  <p:stCondLst>
                                    <p:cond delay="0"/>
                                  </p:stCondLst>
                                  <p:childTnLst>
                                    <p:set>
                                      <p:cBhvr>
                                        <p:cTn id="43" dur="1" fill="hold">
                                          <p:stCondLst>
                                            <p:cond delay="0"/>
                                          </p:stCondLst>
                                        </p:cTn>
                                        <p:tgtEl>
                                          <p:spTgt spid="59"/>
                                        </p:tgtEl>
                                        <p:attrNameLst>
                                          <p:attrName>style.visibility</p:attrName>
                                        </p:attrNameLst>
                                      </p:cBhvr>
                                      <p:to>
                                        <p:strVal val="visible"/>
                                      </p:to>
                                    </p:set>
                                    <p:anim calcmode="lin" valueType="num">
                                      <p:cBhvr additive="base">
                                        <p:cTn id="44" dur="500" fill="hold"/>
                                        <p:tgtEl>
                                          <p:spTgt spid="59"/>
                                        </p:tgtEl>
                                        <p:attrNameLst>
                                          <p:attrName>ppt_x</p:attrName>
                                        </p:attrNameLst>
                                      </p:cBhvr>
                                      <p:tavLst>
                                        <p:tav tm="0">
                                          <p:val>
                                            <p:strVal val="#ppt_x"/>
                                          </p:val>
                                        </p:tav>
                                        <p:tav tm="100000">
                                          <p:val>
                                            <p:strVal val="#ppt_x"/>
                                          </p:val>
                                        </p:tav>
                                      </p:tavLst>
                                    </p:anim>
                                    <p:anim calcmode="lin" valueType="num">
                                      <p:cBhvr additive="base">
                                        <p:cTn id="45" dur="500" fill="hold"/>
                                        <p:tgtEl>
                                          <p:spTgt spid="59"/>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57"/>
                                        </p:tgtEl>
                                        <p:attrNameLst>
                                          <p:attrName>style.visibility</p:attrName>
                                        </p:attrNameLst>
                                      </p:cBhvr>
                                      <p:to>
                                        <p:strVal val="visible"/>
                                      </p:to>
                                    </p:set>
                                    <p:anim calcmode="lin" valueType="num">
                                      <p:cBhvr additive="base">
                                        <p:cTn id="50" dur="500" fill="hold"/>
                                        <p:tgtEl>
                                          <p:spTgt spid="57"/>
                                        </p:tgtEl>
                                        <p:attrNameLst>
                                          <p:attrName>ppt_x</p:attrName>
                                        </p:attrNameLst>
                                      </p:cBhvr>
                                      <p:tavLst>
                                        <p:tav tm="0">
                                          <p:val>
                                            <p:strVal val="#ppt_x"/>
                                          </p:val>
                                        </p:tav>
                                        <p:tav tm="100000">
                                          <p:val>
                                            <p:strVal val="#ppt_x"/>
                                          </p:val>
                                        </p:tav>
                                      </p:tavLst>
                                    </p:anim>
                                    <p:anim calcmode="lin" valueType="num">
                                      <p:cBhvr additive="base">
                                        <p:cTn id="51" dur="500" fill="hold"/>
                                        <p:tgtEl>
                                          <p:spTgt spid="57"/>
                                        </p:tgtEl>
                                        <p:attrNameLst>
                                          <p:attrName>ppt_y</p:attrName>
                                        </p:attrNameLst>
                                      </p:cBhvr>
                                      <p:tavLst>
                                        <p:tav tm="0">
                                          <p:val>
                                            <p:strVal val="1+#ppt_h/2"/>
                                          </p:val>
                                        </p:tav>
                                        <p:tav tm="100000">
                                          <p:val>
                                            <p:strVal val="#ppt_y"/>
                                          </p:val>
                                        </p:tav>
                                      </p:tavLst>
                                    </p:anim>
                                  </p:childTnLst>
                                </p:cTn>
                              </p:par>
                              <p:par>
                                <p:cTn id="52" presetID="2" presetClass="entr" presetSubtype="4" fill="hold" grpId="0" nodeType="withEffect">
                                  <p:stCondLst>
                                    <p:cond delay="0"/>
                                  </p:stCondLst>
                                  <p:childTnLst>
                                    <p:set>
                                      <p:cBhvr>
                                        <p:cTn id="53" dur="1" fill="hold">
                                          <p:stCondLst>
                                            <p:cond delay="0"/>
                                          </p:stCondLst>
                                        </p:cTn>
                                        <p:tgtEl>
                                          <p:spTgt spid="61"/>
                                        </p:tgtEl>
                                        <p:attrNameLst>
                                          <p:attrName>style.visibility</p:attrName>
                                        </p:attrNameLst>
                                      </p:cBhvr>
                                      <p:to>
                                        <p:strVal val="visible"/>
                                      </p:to>
                                    </p:set>
                                    <p:anim calcmode="lin" valueType="num">
                                      <p:cBhvr additive="base">
                                        <p:cTn id="54" dur="500" fill="hold"/>
                                        <p:tgtEl>
                                          <p:spTgt spid="61"/>
                                        </p:tgtEl>
                                        <p:attrNameLst>
                                          <p:attrName>ppt_x</p:attrName>
                                        </p:attrNameLst>
                                      </p:cBhvr>
                                      <p:tavLst>
                                        <p:tav tm="0">
                                          <p:val>
                                            <p:strVal val="#ppt_x"/>
                                          </p:val>
                                        </p:tav>
                                        <p:tav tm="100000">
                                          <p:val>
                                            <p:strVal val="#ppt_x"/>
                                          </p:val>
                                        </p:tav>
                                      </p:tavLst>
                                    </p:anim>
                                    <p:anim calcmode="lin" valueType="num">
                                      <p:cBhvr additive="base">
                                        <p:cTn id="55" dur="500" fill="hold"/>
                                        <p:tgtEl>
                                          <p:spTgt spid="61"/>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grpId="0" nodeType="clickEffect">
                                  <p:stCondLst>
                                    <p:cond delay="0"/>
                                  </p:stCondLst>
                                  <p:childTnLst>
                                    <p:set>
                                      <p:cBhvr>
                                        <p:cTn id="59" dur="1" fill="hold">
                                          <p:stCondLst>
                                            <p:cond delay="0"/>
                                          </p:stCondLst>
                                        </p:cTn>
                                        <p:tgtEl>
                                          <p:spTgt spid="58"/>
                                        </p:tgtEl>
                                        <p:attrNameLst>
                                          <p:attrName>style.visibility</p:attrName>
                                        </p:attrNameLst>
                                      </p:cBhvr>
                                      <p:to>
                                        <p:strVal val="visible"/>
                                      </p:to>
                                    </p:set>
                                    <p:anim calcmode="lin" valueType="num">
                                      <p:cBhvr additive="base">
                                        <p:cTn id="60" dur="500" fill="hold"/>
                                        <p:tgtEl>
                                          <p:spTgt spid="58"/>
                                        </p:tgtEl>
                                        <p:attrNameLst>
                                          <p:attrName>ppt_x</p:attrName>
                                        </p:attrNameLst>
                                      </p:cBhvr>
                                      <p:tavLst>
                                        <p:tav tm="0">
                                          <p:val>
                                            <p:strVal val="#ppt_x"/>
                                          </p:val>
                                        </p:tav>
                                        <p:tav tm="100000">
                                          <p:val>
                                            <p:strVal val="#ppt_x"/>
                                          </p:val>
                                        </p:tav>
                                      </p:tavLst>
                                    </p:anim>
                                    <p:anim calcmode="lin" valueType="num">
                                      <p:cBhvr additive="base">
                                        <p:cTn id="61" dur="500" fill="hold"/>
                                        <p:tgtEl>
                                          <p:spTgt spid="58"/>
                                        </p:tgtEl>
                                        <p:attrNameLst>
                                          <p:attrName>ppt_y</p:attrName>
                                        </p:attrNameLst>
                                      </p:cBhvr>
                                      <p:tavLst>
                                        <p:tav tm="0">
                                          <p:val>
                                            <p:strVal val="1+#ppt_h/2"/>
                                          </p:val>
                                        </p:tav>
                                        <p:tav tm="100000">
                                          <p:val>
                                            <p:strVal val="#ppt_y"/>
                                          </p:val>
                                        </p:tav>
                                      </p:tavLst>
                                    </p:anim>
                                  </p:childTnLst>
                                </p:cTn>
                              </p:par>
                              <p:par>
                                <p:cTn id="62" presetID="2" presetClass="entr" presetSubtype="4" fill="hold" grpId="0" nodeType="withEffect">
                                  <p:stCondLst>
                                    <p:cond delay="0"/>
                                  </p:stCondLst>
                                  <p:childTnLst>
                                    <p:set>
                                      <p:cBhvr>
                                        <p:cTn id="63" dur="1" fill="hold">
                                          <p:stCondLst>
                                            <p:cond delay="0"/>
                                          </p:stCondLst>
                                        </p:cTn>
                                        <p:tgtEl>
                                          <p:spTgt spid="62"/>
                                        </p:tgtEl>
                                        <p:attrNameLst>
                                          <p:attrName>style.visibility</p:attrName>
                                        </p:attrNameLst>
                                      </p:cBhvr>
                                      <p:to>
                                        <p:strVal val="visible"/>
                                      </p:to>
                                    </p:set>
                                    <p:anim calcmode="lin" valueType="num">
                                      <p:cBhvr additive="base">
                                        <p:cTn id="64" dur="500" fill="hold"/>
                                        <p:tgtEl>
                                          <p:spTgt spid="62"/>
                                        </p:tgtEl>
                                        <p:attrNameLst>
                                          <p:attrName>ppt_x</p:attrName>
                                        </p:attrNameLst>
                                      </p:cBhvr>
                                      <p:tavLst>
                                        <p:tav tm="0">
                                          <p:val>
                                            <p:strVal val="#ppt_x"/>
                                          </p:val>
                                        </p:tav>
                                        <p:tav tm="100000">
                                          <p:val>
                                            <p:strVal val="#ppt_x"/>
                                          </p:val>
                                        </p:tav>
                                      </p:tavLst>
                                    </p:anim>
                                    <p:anim calcmode="lin" valueType="num">
                                      <p:cBhvr additive="base">
                                        <p:cTn id="65" dur="500" fill="hold"/>
                                        <p:tgtEl>
                                          <p:spTgt spid="62"/>
                                        </p:tgtEl>
                                        <p:attrNameLst>
                                          <p:attrName>ppt_y</p:attrName>
                                        </p:attrNameLst>
                                      </p:cBhvr>
                                      <p:tavLst>
                                        <p:tav tm="0">
                                          <p:val>
                                            <p:strVal val="1+#ppt_h/2"/>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nodeType="clickEffect">
                                  <p:stCondLst>
                                    <p:cond delay="0"/>
                                  </p:stCondLst>
                                  <p:childTnLst>
                                    <p:set>
                                      <p:cBhvr>
                                        <p:cTn id="69" dur="1" fill="hold">
                                          <p:stCondLst>
                                            <p:cond delay="0"/>
                                          </p:stCondLst>
                                        </p:cTn>
                                        <p:tgtEl>
                                          <p:spTgt spid="35"/>
                                        </p:tgtEl>
                                        <p:attrNameLst>
                                          <p:attrName>style.visibility</p:attrName>
                                        </p:attrNameLst>
                                      </p:cBhvr>
                                      <p:to>
                                        <p:strVal val="visible"/>
                                      </p:to>
                                    </p:set>
                                    <p:animEffect transition="in" filter="barn(inVertical)">
                                      <p:cBhvr>
                                        <p:cTn id="70" dur="500"/>
                                        <p:tgtEl>
                                          <p:spTgt spid="35"/>
                                        </p:tgtEl>
                                      </p:cBhvr>
                                    </p:animEffect>
                                  </p:childTnLst>
                                </p:cTn>
                              </p:par>
                              <p:par>
                                <p:cTn id="71" presetID="16" presetClass="entr" presetSubtype="21" fill="hold" grpId="0" nodeType="withEffect">
                                  <p:stCondLst>
                                    <p:cond delay="0"/>
                                  </p:stCondLst>
                                  <p:childTnLst>
                                    <p:set>
                                      <p:cBhvr>
                                        <p:cTn id="72" dur="1" fill="hold">
                                          <p:stCondLst>
                                            <p:cond delay="0"/>
                                          </p:stCondLst>
                                        </p:cTn>
                                        <p:tgtEl>
                                          <p:spTgt spid="52"/>
                                        </p:tgtEl>
                                        <p:attrNameLst>
                                          <p:attrName>style.visibility</p:attrName>
                                        </p:attrNameLst>
                                      </p:cBhvr>
                                      <p:to>
                                        <p:strVal val="visible"/>
                                      </p:to>
                                    </p:set>
                                    <p:animEffect transition="in" filter="barn(inVertical)">
                                      <p:cBhvr>
                                        <p:cTn id="73" dur="500"/>
                                        <p:tgtEl>
                                          <p:spTgt spid="52"/>
                                        </p:tgtEl>
                                      </p:cBhvr>
                                    </p:animEffect>
                                  </p:childTnLst>
                                </p:cTn>
                              </p:par>
                              <p:par>
                                <p:cTn id="74" presetID="16" presetClass="entr" presetSubtype="21" fill="hold" nodeType="withEffect">
                                  <p:stCondLst>
                                    <p:cond delay="0"/>
                                  </p:stCondLst>
                                  <p:childTnLst>
                                    <p:set>
                                      <p:cBhvr>
                                        <p:cTn id="75" dur="1" fill="hold">
                                          <p:stCondLst>
                                            <p:cond delay="0"/>
                                          </p:stCondLst>
                                        </p:cTn>
                                        <p:tgtEl>
                                          <p:spTgt spid="46"/>
                                        </p:tgtEl>
                                        <p:attrNameLst>
                                          <p:attrName>style.visibility</p:attrName>
                                        </p:attrNameLst>
                                      </p:cBhvr>
                                      <p:to>
                                        <p:strVal val="visible"/>
                                      </p:to>
                                    </p:set>
                                    <p:animEffect transition="in" filter="barn(inVertical)">
                                      <p:cBhvr>
                                        <p:cTn id="76" dur="500"/>
                                        <p:tgtEl>
                                          <p:spTgt spid="46"/>
                                        </p:tgtEl>
                                      </p:cBhvr>
                                    </p:animEffect>
                                  </p:childTnLst>
                                </p:cTn>
                              </p:par>
                              <p:par>
                                <p:cTn id="77" presetID="16" presetClass="entr" presetSubtype="21" fill="hold" nodeType="withEffect">
                                  <p:stCondLst>
                                    <p:cond delay="0"/>
                                  </p:stCondLst>
                                  <p:childTnLst>
                                    <p:set>
                                      <p:cBhvr>
                                        <p:cTn id="78" dur="1" fill="hold">
                                          <p:stCondLst>
                                            <p:cond delay="0"/>
                                          </p:stCondLst>
                                        </p:cTn>
                                        <p:tgtEl>
                                          <p:spTgt spid="45"/>
                                        </p:tgtEl>
                                        <p:attrNameLst>
                                          <p:attrName>style.visibility</p:attrName>
                                        </p:attrNameLst>
                                      </p:cBhvr>
                                      <p:to>
                                        <p:strVal val="visible"/>
                                      </p:to>
                                    </p:set>
                                    <p:animEffect transition="in" filter="barn(inVertical)">
                                      <p:cBhvr>
                                        <p:cTn id="79" dur="500"/>
                                        <p:tgtEl>
                                          <p:spTgt spid="45"/>
                                        </p:tgtEl>
                                      </p:cBhvr>
                                    </p:animEffect>
                                  </p:childTnLst>
                                </p:cTn>
                              </p:par>
                            </p:childTnLst>
                          </p:cTn>
                        </p:par>
                      </p:childTnLst>
                    </p:cTn>
                  </p:par>
                  <p:par>
                    <p:cTn id="80" fill="hold">
                      <p:stCondLst>
                        <p:cond delay="indefinite"/>
                      </p:stCondLst>
                      <p:childTnLst>
                        <p:par>
                          <p:cTn id="81" fill="hold">
                            <p:stCondLst>
                              <p:cond delay="0"/>
                            </p:stCondLst>
                            <p:childTnLst>
                              <p:par>
                                <p:cTn id="82" presetID="2" presetClass="entr" presetSubtype="4" fill="hold" nodeType="clickEffect">
                                  <p:stCondLst>
                                    <p:cond delay="0"/>
                                  </p:stCondLst>
                                  <p:childTnLst>
                                    <p:set>
                                      <p:cBhvr>
                                        <p:cTn id="83" dur="1" fill="hold">
                                          <p:stCondLst>
                                            <p:cond delay="0"/>
                                          </p:stCondLst>
                                        </p:cTn>
                                        <p:tgtEl>
                                          <p:spTgt spid="20"/>
                                        </p:tgtEl>
                                        <p:attrNameLst>
                                          <p:attrName>style.visibility</p:attrName>
                                        </p:attrNameLst>
                                      </p:cBhvr>
                                      <p:to>
                                        <p:strVal val="visible"/>
                                      </p:to>
                                    </p:set>
                                    <p:anim calcmode="lin" valueType="num">
                                      <p:cBhvr additive="base">
                                        <p:cTn id="84" dur="500" fill="hold"/>
                                        <p:tgtEl>
                                          <p:spTgt spid="20"/>
                                        </p:tgtEl>
                                        <p:attrNameLst>
                                          <p:attrName>ppt_x</p:attrName>
                                        </p:attrNameLst>
                                      </p:cBhvr>
                                      <p:tavLst>
                                        <p:tav tm="0">
                                          <p:val>
                                            <p:strVal val="#ppt_x"/>
                                          </p:val>
                                        </p:tav>
                                        <p:tav tm="100000">
                                          <p:val>
                                            <p:strVal val="#ppt_x"/>
                                          </p:val>
                                        </p:tav>
                                      </p:tavLst>
                                    </p:anim>
                                    <p:anim calcmode="lin" valueType="num">
                                      <p:cBhvr additive="base">
                                        <p:cTn id="85" dur="500" fill="hold"/>
                                        <p:tgtEl>
                                          <p:spTgt spid="20"/>
                                        </p:tgtEl>
                                        <p:attrNameLst>
                                          <p:attrName>ppt_y</p:attrName>
                                        </p:attrNameLst>
                                      </p:cBhvr>
                                      <p:tavLst>
                                        <p:tav tm="0">
                                          <p:val>
                                            <p:strVal val="1+#ppt_h/2"/>
                                          </p:val>
                                        </p:tav>
                                        <p:tav tm="100000">
                                          <p:val>
                                            <p:strVal val="#ppt_y"/>
                                          </p:val>
                                        </p:tav>
                                      </p:tavLst>
                                    </p:anim>
                                  </p:childTnLst>
                                </p:cTn>
                              </p:par>
                              <p:par>
                                <p:cTn id="86" presetID="2" presetClass="entr" presetSubtype="4" fill="hold" grpId="0" nodeType="withEffect">
                                  <p:stCondLst>
                                    <p:cond delay="0"/>
                                  </p:stCondLst>
                                  <p:childTnLst>
                                    <p:set>
                                      <p:cBhvr>
                                        <p:cTn id="87" dur="1" fill="hold">
                                          <p:stCondLst>
                                            <p:cond delay="0"/>
                                          </p:stCondLst>
                                        </p:cTn>
                                        <p:tgtEl>
                                          <p:spTgt spid="54"/>
                                        </p:tgtEl>
                                        <p:attrNameLst>
                                          <p:attrName>style.visibility</p:attrName>
                                        </p:attrNameLst>
                                      </p:cBhvr>
                                      <p:to>
                                        <p:strVal val="visible"/>
                                      </p:to>
                                    </p:set>
                                    <p:anim calcmode="lin" valueType="num">
                                      <p:cBhvr additive="base">
                                        <p:cTn id="88" dur="500" fill="hold"/>
                                        <p:tgtEl>
                                          <p:spTgt spid="54"/>
                                        </p:tgtEl>
                                        <p:attrNameLst>
                                          <p:attrName>ppt_x</p:attrName>
                                        </p:attrNameLst>
                                      </p:cBhvr>
                                      <p:tavLst>
                                        <p:tav tm="0">
                                          <p:val>
                                            <p:strVal val="#ppt_x"/>
                                          </p:val>
                                        </p:tav>
                                        <p:tav tm="100000">
                                          <p:val>
                                            <p:strVal val="#ppt_x"/>
                                          </p:val>
                                        </p:tav>
                                      </p:tavLst>
                                    </p:anim>
                                    <p:anim calcmode="lin" valueType="num">
                                      <p:cBhvr additive="base">
                                        <p:cTn id="89" dur="500" fill="hold"/>
                                        <p:tgtEl>
                                          <p:spTgt spid="54"/>
                                        </p:tgtEl>
                                        <p:attrNameLst>
                                          <p:attrName>ppt_y</p:attrName>
                                        </p:attrNameLst>
                                      </p:cBhvr>
                                      <p:tavLst>
                                        <p:tav tm="0">
                                          <p:val>
                                            <p:strVal val="1+#ppt_h/2"/>
                                          </p:val>
                                        </p:tav>
                                        <p:tav tm="100000">
                                          <p:val>
                                            <p:strVal val="#ppt_y"/>
                                          </p:val>
                                        </p:tav>
                                      </p:tavLst>
                                    </p:anim>
                                  </p:childTnLst>
                                </p:cTn>
                              </p:par>
                            </p:childTnLst>
                          </p:cTn>
                        </p:par>
                      </p:childTnLst>
                    </p:cTn>
                  </p:par>
                  <p:par>
                    <p:cTn id="90" fill="hold">
                      <p:stCondLst>
                        <p:cond delay="indefinite"/>
                      </p:stCondLst>
                      <p:childTnLst>
                        <p:par>
                          <p:cTn id="91" fill="hold">
                            <p:stCondLst>
                              <p:cond delay="0"/>
                            </p:stCondLst>
                            <p:childTnLst>
                              <p:par>
                                <p:cTn id="92" presetID="2" presetClass="entr" presetSubtype="4" fill="hold" nodeType="clickEffect">
                                  <p:stCondLst>
                                    <p:cond delay="0"/>
                                  </p:stCondLst>
                                  <p:childTnLst>
                                    <p:set>
                                      <p:cBhvr>
                                        <p:cTn id="93" dur="1" fill="hold">
                                          <p:stCondLst>
                                            <p:cond delay="0"/>
                                          </p:stCondLst>
                                        </p:cTn>
                                        <p:tgtEl>
                                          <p:spTgt spid="30"/>
                                        </p:tgtEl>
                                        <p:attrNameLst>
                                          <p:attrName>style.visibility</p:attrName>
                                        </p:attrNameLst>
                                      </p:cBhvr>
                                      <p:to>
                                        <p:strVal val="visible"/>
                                      </p:to>
                                    </p:set>
                                    <p:anim calcmode="lin" valueType="num">
                                      <p:cBhvr additive="base">
                                        <p:cTn id="94" dur="500" fill="hold"/>
                                        <p:tgtEl>
                                          <p:spTgt spid="30"/>
                                        </p:tgtEl>
                                        <p:attrNameLst>
                                          <p:attrName>ppt_x</p:attrName>
                                        </p:attrNameLst>
                                      </p:cBhvr>
                                      <p:tavLst>
                                        <p:tav tm="0">
                                          <p:val>
                                            <p:strVal val="#ppt_x"/>
                                          </p:val>
                                        </p:tav>
                                        <p:tav tm="100000">
                                          <p:val>
                                            <p:strVal val="#ppt_x"/>
                                          </p:val>
                                        </p:tav>
                                      </p:tavLst>
                                    </p:anim>
                                    <p:anim calcmode="lin" valueType="num">
                                      <p:cBhvr additive="base">
                                        <p:cTn id="95" dur="500" fill="hold"/>
                                        <p:tgtEl>
                                          <p:spTgt spid="30"/>
                                        </p:tgtEl>
                                        <p:attrNameLst>
                                          <p:attrName>ppt_y</p:attrName>
                                        </p:attrNameLst>
                                      </p:cBhvr>
                                      <p:tavLst>
                                        <p:tav tm="0">
                                          <p:val>
                                            <p:strVal val="1+#ppt_h/2"/>
                                          </p:val>
                                        </p:tav>
                                        <p:tav tm="100000">
                                          <p:val>
                                            <p:strVal val="#ppt_y"/>
                                          </p:val>
                                        </p:tav>
                                      </p:tavLst>
                                    </p:anim>
                                  </p:childTnLst>
                                </p:cTn>
                              </p:par>
                              <p:par>
                                <p:cTn id="96" presetID="2" presetClass="entr" presetSubtype="4" fill="hold" grpId="0" nodeType="withEffect">
                                  <p:stCondLst>
                                    <p:cond delay="0"/>
                                  </p:stCondLst>
                                  <p:childTnLst>
                                    <p:set>
                                      <p:cBhvr>
                                        <p:cTn id="97" dur="1" fill="hold">
                                          <p:stCondLst>
                                            <p:cond delay="0"/>
                                          </p:stCondLst>
                                        </p:cTn>
                                        <p:tgtEl>
                                          <p:spTgt spid="55"/>
                                        </p:tgtEl>
                                        <p:attrNameLst>
                                          <p:attrName>style.visibility</p:attrName>
                                        </p:attrNameLst>
                                      </p:cBhvr>
                                      <p:to>
                                        <p:strVal val="visible"/>
                                      </p:to>
                                    </p:set>
                                    <p:anim calcmode="lin" valueType="num">
                                      <p:cBhvr additive="base">
                                        <p:cTn id="98" dur="500" fill="hold"/>
                                        <p:tgtEl>
                                          <p:spTgt spid="55"/>
                                        </p:tgtEl>
                                        <p:attrNameLst>
                                          <p:attrName>ppt_x</p:attrName>
                                        </p:attrNameLst>
                                      </p:cBhvr>
                                      <p:tavLst>
                                        <p:tav tm="0">
                                          <p:val>
                                            <p:strVal val="#ppt_x"/>
                                          </p:val>
                                        </p:tav>
                                        <p:tav tm="100000">
                                          <p:val>
                                            <p:strVal val="#ppt_x"/>
                                          </p:val>
                                        </p:tav>
                                      </p:tavLst>
                                    </p:anim>
                                    <p:anim calcmode="lin" valueType="num">
                                      <p:cBhvr additive="base">
                                        <p:cTn id="99"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49" grpId="0"/>
      <p:bldP spid="52" grpId="0"/>
      <p:bldP spid="15" grpId="0" animBg="1"/>
      <p:bldP spid="54" grpId="0" animBg="1"/>
      <p:bldP spid="55" grpId="0" animBg="1"/>
      <p:bldP spid="57" grpId="0" animBg="1"/>
      <p:bldP spid="58" grpId="0" animBg="1"/>
      <p:bldP spid="59" grpId="0"/>
      <p:bldP spid="61" grpId="0"/>
      <p:bldP spid="62"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 name="TextBox 4"/>
          <p:cNvSpPr txBox="1"/>
          <p:nvPr/>
        </p:nvSpPr>
        <p:spPr>
          <a:xfrm>
            <a:off x="435595" y="257504"/>
            <a:ext cx="11230888" cy="2062103"/>
          </a:xfrm>
          <a:prstGeom prst="rect">
            <a:avLst/>
          </a:prstGeom>
          <a:noFill/>
        </p:spPr>
        <p:txBody>
          <a:bodyPr wrap="square">
            <a:spAutoFit/>
          </a:bodyPr>
          <a:lstStyle/>
          <a:p>
            <a:pPr algn="ctr">
              <a:defRPr/>
            </a:pPr>
            <a:r>
              <a:rPr lang="en-US" sz="3200" dirty="0" err="1">
                <a:solidFill>
                  <a:srgbClr val="FF0000"/>
                </a:solidFill>
                <a:latin typeface="Times New Roman" pitchFamily="18" charset="0"/>
                <a:cs typeface="Times New Roman" pitchFamily="18" charset="0"/>
              </a:rPr>
              <a:t>Văn</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bản</a:t>
            </a:r>
            <a:r>
              <a:rPr lang="en-US" sz="3200" dirty="0">
                <a:solidFill>
                  <a:srgbClr val="FF0000"/>
                </a:solidFill>
                <a:latin typeface="Times New Roman" pitchFamily="18" charset="0"/>
                <a:cs typeface="Times New Roman" pitchFamily="18" charset="0"/>
              </a:rPr>
              <a:t> ĐNBKN </a:t>
            </a:r>
            <a:r>
              <a:rPr lang="en-US" sz="3200" dirty="0" err="1">
                <a:solidFill>
                  <a:srgbClr val="FF0000"/>
                </a:solidFill>
                <a:latin typeface="Times New Roman" pitchFamily="18" charset="0"/>
                <a:cs typeface="Times New Roman" pitchFamily="18" charset="0"/>
              </a:rPr>
              <a:t>là</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một</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câu</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chuyện</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được</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kể</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bằng</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thơ</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Hãy</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lựa</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chọn</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và</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phân</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tích</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các</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đặc</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điểm</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trong</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văn</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bản</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để</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chứng</a:t>
            </a:r>
            <a:r>
              <a:rPr lang="en-US" sz="3200" dirty="0">
                <a:solidFill>
                  <a:srgbClr val="FF0000"/>
                </a:solidFill>
                <a:latin typeface="Times New Roman" pitchFamily="18" charset="0"/>
                <a:cs typeface="Times New Roman" pitchFamily="18" charset="0"/>
              </a:rPr>
              <a:t> minh </a:t>
            </a:r>
            <a:r>
              <a:rPr lang="en-US" sz="3200" dirty="0" err="1">
                <a:solidFill>
                  <a:srgbClr val="FF0000"/>
                </a:solidFill>
                <a:latin typeface="Times New Roman" pitchFamily="18" charset="0"/>
                <a:cs typeface="Times New Roman" pitchFamily="18" charset="0"/>
              </a:rPr>
              <a:t>việc</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kể</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bằng</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thơ</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sẽ</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góp</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phần</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làm</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cho</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câu</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chuyện</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trở</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nên</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hấp</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dẫn</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hơn</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Có</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thể</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tham</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khảo</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sơ</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đồ</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gợi</a:t>
            </a:r>
            <a:r>
              <a:rPr lang="en-US" sz="3200" dirty="0">
                <a:solidFill>
                  <a:srgbClr val="FF0000"/>
                </a:solidFill>
                <a:latin typeface="Times New Roman" pitchFamily="18" charset="0"/>
                <a:cs typeface="Times New Roman" pitchFamily="18" charset="0"/>
              </a:rPr>
              <a:t> ý </a:t>
            </a:r>
            <a:r>
              <a:rPr lang="en-US" sz="3200" dirty="0" err="1">
                <a:solidFill>
                  <a:srgbClr val="FF0000"/>
                </a:solidFill>
                <a:latin typeface="Times New Roman" pitchFamily="18" charset="0"/>
                <a:cs typeface="Times New Roman" pitchFamily="18" charset="0"/>
              </a:rPr>
              <a:t>dưới</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đây</a:t>
            </a:r>
            <a:r>
              <a:rPr lang="en-US" sz="3200" dirty="0">
                <a:solidFill>
                  <a:srgbClr val="FF0000"/>
                </a:solidFill>
                <a:latin typeface="Times New Roman" pitchFamily="18" charset="0"/>
                <a:cs typeface="Times New Roman" pitchFamily="18" charset="0"/>
              </a:rPr>
              <a:t>: </a:t>
            </a:r>
            <a:endParaRPr lang="vi-VN" sz="3200" dirty="0">
              <a:solidFill>
                <a:srgbClr val="FF0000"/>
              </a:solidFill>
              <a:latin typeface="Times New Roman" pitchFamily="18" charset="0"/>
              <a:cs typeface="Times New Roman" pitchFamily="18" charset="0"/>
            </a:endParaRPr>
          </a:p>
        </p:txBody>
      </p:sp>
      <p:pic>
        <p:nvPicPr>
          <p:cNvPr id="7" name="图片 12">
            <a:extLst>
              <a:ext uri="{FF2B5EF4-FFF2-40B4-BE49-F238E27FC236}">
                <a16:creationId xmlns="" xmlns:a16="http://schemas.microsoft.com/office/drawing/2014/main" id="{8566B11A-F6B2-485E-AA48-1EF821D3270C}"/>
              </a:ext>
            </a:extLst>
          </p:cNvPr>
          <p:cNvPicPr>
            <a:picLocks noChangeAspect="1"/>
          </p:cNvPicPr>
          <p:nvPr/>
        </p:nvPicPr>
        <p:blipFill rotWithShape="1">
          <a:blip r:embed="rId4">
            <a:extLst>
              <a:ext uri="{28A0092B-C50C-407E-A947-70E740481C1C}">
                <a14:useLocalDpi xmlns:a14="http://schemas.microsoft.com/office/drawing/2010/main" val="0"/>
              </a:ext>
            </a:extLst>
          </a:blip>
          <a:srcRect b="19644"/>
          <a:stretch/>
        </p:blipFill>
        <p:spPr>
          <a:xfrm>
            <a:off x="-720471" y="2060427"/>
            <a:ext cx="5418595" cy="4797573"/>
          </a:xfrm>
          <a:prstGeom prst="rect">
            <a:avLst/>
          </a:prstGeom>
          <a:effectLst>
            <a:outerShdw blurRad="63500" sx="102000" sy="102000" algn="ctr" rotWithShape="0">
              <a:prstClr val="black">
                <a:alpha val="40000"/>
              </a:prstClr>
            </a:outerShdw>
          </a:effectLst>
        </p:spPr>
      </p:pic>
      <p:sp>
        <p:nvSpPr>
          <p:cNvPr id="8" name="TextBox 7"/>
          <p:cNvSpPr txBox="1"/>
          <p:nvPr/>
        </p:nvSpPr>
        <p:spPr>
          <a:xfrm>
            <a:off x="204940" y="2585545"/>
            <a:ext cx="3436883" cy="1754326"/>
          </a:xfrm>
          <a:prstGeom prst="rect">
            <a:avLst/>
          </a:prstGeom>
          <a:noFill/>
        </p:spPr>
        <p:txBody>
          <a:bodyPr wrap="square" rtlCol="0">
            <a:spAutoFit/>
          </a:bodyPr>
          <a:lstStyle/>
          <a:p>
            <a:pPr algn="ctr"/>
            <a:r>
              <a:rPr lang="en-US" sz="3600" dirty="0" err="1">
                <a:solidFill>
                  <a:schemeClr val="bg1"/>
                </a:solidFill>
                <a:latin typeface="Times New Roman" pitchFamily="18" charset="0"/>
                <a:cs typeface="Times New Roman" pitchFamily="18" charset="0"/>
              </a:rPr>
              <a:t>Sự</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hấp</a:t>
            </a:r>
            <a:r>
              <a:rPr lang="en-US" sz="3600" dirty="0">
                <a:solidFill>
                  <a:schemeClr val="bg1"/>
                </a:solidFill>
                <a:latin typeface="Times New Roman" pitchFamily="18" charset="0"/>
                <a:cs typeface="Times New Roman" pitchFamily="18" charset="0"/>
              </a:rPr>
              <a:t> </a:t>
            </a:r>
          </a:p>
          <a:p>
            <a:pPr algn="ctr"/>
            <a:r>
              <a:rPr lang="en-US" sz="3600" dirty="0" err="1">
                <a:solidFill>
                  <a:schemeClr val="bg1"/>
                </a:solidFill>
                <a:latin typeface="Times New Roman" pitchFamily="18" charset="0"/>
                <a:cs typeface="Times New Roman" pitchFamily="18" charset="0"/>
              </a:rPr>
              <a:t>dẫn</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của</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việc</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kể</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chuyện</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bằng</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thơ</a:t>
            </a:r>
            <a:endParaRPr lang="en-US" sz="3600" dirty="0">
              <a:solidFill>
                <a:schemeClr val="bg1"/>
              </a:solidFill>
              <a:latin typeface="Times New Roman" pitchFamily="18" charset="0"/>
              <a:cs typeface="Times New Roman" pitchFamily="18" charset="0"/>
            </a:endParaRPr>
          </a:p>
        </p:txBody>
      </p:sp>
      <p:cxnSp>
        <p:nvCxnSpPr>
          <p:cNvPr id="10" name="Straight Arrow Connector 9"/>
          <p:cNvCxnSpPr>
            <a:endCxn id="13" idx="2"/>
          </p:cNvCxnSpPr>
          <p:nvPr/>
        </p:nvCxnSpPr>
        <p:spPr>
          <a:xfrm rot="5400000" flipH="1" flipV="1">
            <a:off x="3854657" y="3239816"/>
            <a:ext cx="1340079" cy="977448"/>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12" name="Rounded Rectangle 11"/>
          <p:cNvSpPr/>
          <p:nvPr/>
        </p:nvSpPr>
        <p:spPr>
          <a:xfrm>
            <a:off x="6684562" y="2553998"/>
            <a:ext cx="5150098" cy="102475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en-US" sz="3200" dirty="0">
                <a:latin typeface="Times New Roman" pitchFamily="18" charset="0"/>
                <a:cs typeface="Times New Roman" pitchFamily="18" charset="0"/>
              </a:rPr>
              <a:t>    - </a:t>
            </a:r>
            <a:r>
              <a:rPr lang="en-US" sz="3200" dirty="0" err="1">
                <a:latin typeface="Times New Roman" pitchFamily="18" charset="0"/>
                <a:cs typeface="Times New Roman" pitchFamily="18" charset="0"/>
              </a:rPr>
              <a:t>Tên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thể</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thơ</a:t>
            </a:r>
            <a:r>
              <a:rPr lang="en-US" sz="3200" dirty="0">
                <a:latin typeface="Times New Roman" pitchFamily="18" charset="0"/>
                <a:cs typeface="Times New Roman" pitchFamily="18" charset="0"/>
              </a:rPr>
              <a:t>: ………........</a:t>
            </a:r>
          </a:p>
          <a:p>
            <a:r>
              <a:rPr lang="en-US" sz="3200" dirty="0">
                <a:latin typeface="Times New Roman" pitchFamily="18" charset="0"/>
                <a:cs typeface="Times New Roman" pitchFamily="18" charset="0"/>
              </a:rPr>
              <a:t>    - </a:t>
            </a:r>
            <a:r>
              <a:rPr lang="en-US" sz="3200" dirty="0" err="1">
                <a:latin typeface="Times New Roman" pitchFamily="18" charset="0"/>
                <a:cs typeface="Times New Roman" pitchFamily="18" charset="0"/>
              </a:rPr>
              <a:t>Tác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dụng</a:t>
            </a:r>
            <a:r>
              <a:rPr lang="en-US" sz="3200" dirty="0">
                <a:latin typeface="Times New Roman" pitchFamily="18" charset="0"/>
                <a:cs typeface="Times New Roman" pitchFamily="18" charset="0"/>
              </a:rPr>
              <a:t>: ………………</a:t>
            </a:r>
          </a:p>
        </p:txBody>
      </p:sp>
      <p:sp>
        <p:nvSpPr>
          <p:cNvPr id="13" name="Oval 12"/>
          <p:cNvSpPr/>
          <p:nvPr/>
        </p:nvSpPr>
        <p:spPr>
          <a:xfrm>
            <a:off x="5013420" y="2664361"/>
            <a:ext cx="2081047" cy="788277"/>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latin typeface="Times New Roman" pitchFamily="18" charset="0"/>
                <a:cs typeface="Times New Roman" pitchFamily="18" charset="0"/>
              </a:rPr>
              <a:t>Thể</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thơ</a:t>
            </a:r>
            <a:endParaRPr lang="en-US" sz="3200" dirty="0">
              <a:latin typeface="Times New Roman" pitchFamily="18" charset="0"/>
              <a:cs typeface="Times New Roman" pitchFamily="18" charset="0"/>
            </a:endParaRPr>
          </a:p>
        </p:txBody>
      </p:sp>
      <p:cxnSp>
        <p:nvCxnSpPr>
          <p:cNvPr id="17" name="Straight Arrow Connector 16"/>
          <p:cNvCxnSpPr>
            <a:endCxn id="19" idx="2"/>
          </p:cNvCxnSpPr>
          <p:nvPr/>
        </p:nvCxnSpPr>
        <p:spPr>
          <a:xfrm flipV="1">
            <a:off x="4020207" y="4361785"/>
            <a:ext cx="1003717" cy="21029"/>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18" name="Rounded Rectangle 17"/>
          <p:cNvSpPr/>
          <p:nvPr/>
        </p:nvSpPr>
        <p:spPr>
          <a:xfrm>
            <a:off x="6695066" y="3857283"/>
            <a:ext cx="5150098" cy="102475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en-US" sz="3200" dirty="0">
                <a:latin typeface="Times New Roman" pitchFamily="18" charset="0"/>
                <a:cs typeface="Times New Roman" pitchFamily="18" charset="0"/>
              </a:rPr>
              <a:t>    - </a:t>
            </a:r>
            <a:r>
              <a:rPr lang="en-US" sz="3200" dirty="0" err="1">
                <a:latin typeface="Times New Roman" pitchFamily="18" charset="0"/>
                <a:cs typeface="Times New Roman" pitchFamily="18" charset="0"/>
              </a:rPr>
              <a:t>Cách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gieo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vần</a:t>
            </a:r>
            <a:r>
              <a:rPr lang="en-US" sz="3200" dirty="0">
                <a:latin typeface="Times New Roman" pitchFamily="18" charset="0"/>
                <a:cs typeface="Times New Roman" pitchFamily="18" charset="0"/>
              </a:rPr>
              <a:t>: …………</a:t>
            </a:r>
          </a:p>
          <a:p>
            <a:r>
              <a:rPr lang="en-US" sz="3200" dirty="0">
                <a:latin typeface="Times New Roman" pitchFamily="18" charset="0"/>
                <a:cs typeface="Times New Roman" pitchFamily="18" charset="0"/>
              </a:rPr>
              <a:t>    - </a:t>
            </a:r>
            <a:r>
              <a:rPr lang="en-US" sz="3200" dirty="0" err="1">
                <a:latin typeface="Times New Roman" pitchFamily="18" charset="0"/>
                <a:cs typeface="Times New Roman" pitchFamily="18" charset="0"/>
              </a:rPr>
              <a:t>Tác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dụng</a:t>
            </a:r>
            <a:r>
              <a:rPr lang="en-US" sz="3200" dirty="0">
                <a:latin typeface="Times New Roman" pitchFamily="18" charset="0"/>
                <a:cs typeface="Times New Roman" pitchFamily="18" charset="0"/>
              </a:rPr>
              <a:t>: ……………....</a:t>
            </a:r>
          </a:p>
        </p:txBody>
      </p:sp>
      <p:sp>
        <p:nvSpPr>
          <p:cNvPr id="19" name="Oval 18"/>
          <p:cNvSpPr/>
          <p:nvPr/>
        </p:nvSpPr>
        <p:spPr>
          <a:xfrm>
            <a:off x="5023924" y="3967646"/>
            <a:ext cx="2081047" cy="788277"/>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latin typeface="Times New Roman" pitchFamily="18" charset="0"/>
                <a:cs typeface="Times New Roman" pitchFamily="18" charset="0"/>
              </a:rPr>
              <a:t>Vần</a:t>
            </a:r>
            <a:endParaRPr lang="en-US" sz="3200" dirty="0">
              <a:latin typeface="Times New Roman" pitchFamily="18" charset="0"/>
              <a:cs typeface="Times New Roman" pitchFamily="18" charset="0"/>
            </a:endParaRPr>
          </a:p>
        </p:txBody>
      </p:sp>
      <p:cxnSp>
        <p:nvCxnSpPr>
          <p:cNvPr id="20" name="Straight Arrow Connector 19"/>
          <p:cNvCxnSpPr>
            <a:endCxn id="22" idx="2"/>
          </p:cNvCxnSpPr>
          <p:nvPr/>
        </p:nvCxnSpPr>
        <p:spPr>
          <a:xfrm rot="16200000" flipH="1">
            <a:off x="3707518" y="4758571"/>
            <a:ext cx="1602829" cy="977444"/>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21" name="Rounded Rectangle 20"/>
          <p:cNvSpPr/>
          <p:nvPr/>
        </p:nvSpPr>
        <p:spPr>
          <a:xfrm>
            <a:off x="6737102" y="5171090"/>
            <a:ext cx="5150098" cy="143991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en-US" sz="3200" dirty="0">
                <a:latin typeface="Times New Roman" pitchFamily="18" charset="0"/>
                <a:cs typeface="Times New Roman" pitchFamily="18" charset="0"/>
              </a:rPr>
              <a:t>    - </a:t>
            </a:r>
            <a:r>
              <a:rPr lang="en-US" sz="3200" dirty="0" err="1">
                <a:latin typeface="Times New Roman" pitchFamily="18" charset="0"/>
                <a:cs typeface="Times New Roman" pitchFamily="18" charset="0"/>
              </a:rPr>
              <a:t>Yếu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tố</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miêu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tả</a:t>
            </a:r>
            <a:r>
              <a:rPr lang="en-US" sz="3200" dirty="0">
                <a:latin typeface="Times New Roman" pitchFamily="18" charset="0"/>
                <a:cs typeface="Times New Roman" pitchFamily="18" charset="0"/>
              </a:rPr>
              <a:t>: ………...</a:t>
            </a:r>
          </a:p>
          <a:p>
            <a:r>
              <a:rPr lang="en-US" sz="3200" dirty="0">
                <a:latin typeface="Times New Roman" pitchFamily="18" charset="0"/>
                <a:cs typeface="Times New Roman" pitchFamily="18" charset="0"/>
              </a:rPr>
              <a:t>    - </a:t>
            </a:r>
            <a:r>
              <a:rPr lang="en-US" sz="3200" dirty="0" err="1">
                <a:latin typeface="Times New Roman" pitchFamily="18" charset="0"/>
                <a:cs typeface="Times New Roman" pitchFamily="18" charset="0"/>
              </a:rPr>
              <a:t>Yếu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tố</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miêu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tả</a:t>
            </a:r>
            <a:r>
              <a:rPr lang="en-US" sz="3200" dirty="0">
                <a:latin typeface="Times New Roman" pitchFamily="18" charset="0"/>
                <a:cs typeface="Times New Roman" pitchFamily="18" charset="0"/>
              </a:rPr>
              <a:t>: ………...</a:t>
            </a:r>
          </a:p>
          <a:p>
            <a:r>
              <a:rPr lang="en-US" sz="3200" dirty="0">
                <a:latin typeface="Times New Roman" pitchFamily="18" charset="0"/>
                <a:cs typeface="Times New Roman" pitchFamily="18" charset="0"/>
                <a:sym typeface="Wingdings" pitchFamily="2" charset="2"/>
              </a:rPr>
              <a:t>   </a:t>
            </a:r>
            <a:r>
              <a:rPr lang="en-US" sz="3200" dirty="0" err="1">
                <a:latin typeface="Times New Roman" pitchFamily="18" charset="0"/>
                <a:cs typeface="Times New Roman" pitchFamily="18" charset="0"/>
                <a:sym typeface="Wingdings" pitchFamily="2" charset="2"/>
              </a:rPr>
              <a:t>T.dụng</a:t>
            </a:r>
            <a:r>
              <a:rPr lang="en-US" sz="3200" dirty="0">
                <a:latin typeface="Times New Roman" pitchFamily="18" charset="0"/>
                <a:cs typeface="Times New Roman" pitchFamily="18" charset="0"/>
                <a:sym typeface="Wingdings" pitchFamily="2" charset="2"/>
              </a:rPr>
              <a:t> </a:t>
            </a:r>
            <a:r>
              <a:rPr lang="en-US" sz="3200" dirty="0" err="1">
                <a:latin typeface="Times New Roman" pitchFamily="18" charset="0"/>
                <a:cs typeface="Times New Roman" pitchFamily="18" charset="0"/>
                <a:sym typeface="Wingdings" pitchFamily="2" charset="2"/>
              </a:rPr>
              <a:t>của</a:t>
            </a:r>
            <a:r>
              <a:rPr lang="en-US" sz="3200" dirty="0">
                <a:latin typeface="Times New Roman" pitchFamily="18" charset="0"/>
                <a:cs typeface="Times New Roman" pitchFamily="18" charset="0"/>
                <a:sym typeface="Wingdings" pitchFamily="2" charset="2"/>
              </a:rPr>
              <a:t> </a:t>
            </a:r>
            <a:r>
              <a:rPr lang="en-US" sz="3200" dirty="0" err="1">
                <a:latin typeface="Times New Roman" pitchFamily="18" charset="0"/>
                <a:cs typeface="Times New Roman" pitchFamily="18" charset="0"/>
                <a:sym typeface="Wingdings" pitchFamily="2" charset="2"/>
              </a:rPr>
              <a:t>sự</a:t>
            </a:r>
            <a:r>
              <a:rPr lang="en-US" sz="3200" dirty="0">
                <a:latin typeface="Times New Roman" pitchFamily="18" charset="0"/>
                <a:cs typeface="Times New Roman" pitchFamily="18" charset="0"/>
                <a:sym typeface="Wingdings" pitchFamily="2" charset="2"/>
              </a:rPr>
              <a:t> </a:t>
            </a:r>
            <a:r>
              <a:rPr lang="en-US" sz="3200" dirty="0" err="1">
                <a:latin typeface="Times New Roman" pitchFamily="18" charset="0"/>
                <a:cs typeface="Times New Roman" pitchFamily="18" charset="0"/>
                <a:sym typeface="Wingdings" pitchFamily="2" charset="2"/>
              </a:rPr>
              <a:t>kết</a:t>
            </a:r>
            <a:r>
              <a:rPr lang="en-US" sz="3200" dirty="0">
                <a:latin typeface="Times New Roman" pitchFamily="18" charset="0"/>
                <a:cs typeface="Times New Roman" pitchFamily="18" charset="0"/>
                <a:sym typeface="Wingdings" pitchFamily="2" charset="2"/>
              </a:rPr>
              <a:t> </a:t>
            </a:r>
            <a:r>
              <a:rPr lang="en-US" sz="3200" dirty="0" err="1">
                <a:latin typeface="Times New Roman" pitchFamily="18" charset="0"/>
                <a:cs typeface="Times New Roman" pitchFamily="18" charset="0"/>
                <a:sym typeface="Wingdings" pitchFamily="2" charset="2"/>
              </a:rPr>
              <a:t>hợp</a:t>
            </a:r>
            <a:r>
              <a:rPr lang="en-US" sz="3200" dirty="0">
                <a:latin typeface="Times New Roman" pitchFamily="18" charset="0"/>
                <a:cs typeface="Times New Roman" pitchFamily="18" charset="0"/>
                <a:sym typeface="Wingdings" pitchFamily="2" charset="2"/>
              </a:rPr>
              <a:t>: ...</a:t>
            </a:r>
            <a:endParaRPr lang="en-US" sz="3200" dirty="0">
              <a:latin typeface="Times New Roman" pitchFamily="18" charset="0"/>
              <a:cs typeface="Times New Roman" pitchFamily="18" charset="0"/>
            </a:endParaRPr>
          </a:p>
        </p:txBody>
      </p:sp>
      <p:sp>
        <p:nvSpPr>
          <p:cNvPr id="22" name="Oval 21"/>
          <p:cNvSpPr/>
          <p:nvPr/>
        </p:nvSpPr>
        <p:spPr>
          <a:xfrm>
            <a:off x="4997654" y="5486401"/>
            <a:ext cx="2149353" cy="1124614"/>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latin typeface="Times New Roman" pitchFamily="18" charset="0"/>
                <a:cs typeface="Times New Roman" pitchFamily="18" charset="0"/>
              </a:rPr>
              <a:t>Kết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hợp</a:t>
            </a:r>
            <a:r>
              <a:rPr lang="en-US" sz="3200" dirty="0">
                <a:latin typeface="Times New Roman" pitchFamily="18" charset="0"/>
                <a:cs typeface="Times New Roman" pitchFamily="18" charset="0"/>
              </a:rPr>
              <a:t> PTBĐ</a:t>
            </a:r>
          </a:p>
        </p:txBody>
      </p:sp>
    </p:spTree>
    <p:extLst>
      <p:ext uri="{BB962C8B-B14F-4D97-AF65-F5344CB8AC3E}">
        <p14:creationId xmlns:p14="http://schemas.microsoft.com/office/powerpoint/2010/main" val="3267665913"/>
      </p:ext>
    </p:extLst>
  </p:cSld>
  <p:clrMapOvr>
    <a:masterClrMapping/>
  </p:clrMapOvr>
  <p:transition spd="slow" advClick="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dissolve">
                                      <p:cBhvr>
                                        <p:cTn id="14" dur="500"/>
                                        <p:tgtEl>
                                          <p:spTgt spid="8"/>
                                        </p:tgtEl>
                                      </p:cBhvr>
                                    </p:animEffect>
                                  </p:childTnLst>
                                </p:cTn>
                              </p:par>
                              <p:par>
                                <p:cTn id="15" presetID="9"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dissolv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strips(downLeft)">
                                      <p:cBhvr>
                                        <p:cTn id="22" dur="500"/>
                                        <p:tgtEl>
                                          <p:spTgt spid="10"/>
                                        </p:tgtEl>
                                      </p:cBhvr>
                                    </p:animEffect>
                                  </p:childTnLst>
                                </p:cTn>
                              </p:par>
                              <p:par>
                                <p:cTn id="23" presetID="18" presetClass="entr" presetSubtype="12"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strips(downLeft)">
                                      <p:cBhvr>
                                        <p:cTn id="25" dur="500"/>
                                        <p:tgtEl>
                                          <p:spTgt spid="13"/>
                                        </p:tgtEl>
                                      </p:cBhvr>
                                    </p:animEffect>
                                  </p:childTnLst>
                                </p:cTn>
                              </p:par>
                              <p:par>
                                <p:cTn id="26" presetID="18" presetClass="entr" presetSubtype="12"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strips(downLeft)">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18" presetClass="entr" presetSubtype="12" fill="hold"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strips(downLeft)">
                                      <p:cBhvr>
                                        <p:cTn id="33" dur="500"/>
                                        <p:tgtEl>
                                          <p:spTgt spid="17"/>
                                        </p:tgtEl>
                                      </p:cBhvr>
                                    </p:animEffect>
                                  </p:childTnLst>
                                </p:cTn>
                              </p:par>
                              <p:par>
                                <p:cTn id="34" presetID="18" presetClass="entr" presetSubtype="12"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strips(downLeft)">
                                      <p:cBhvr>
                                        <p:cTn id="36" dur="500"/>
                                        <p:tgtEl>
                                          <p:spTgt spid="19"/>
                                        </p:tgtEl>
                                      </p:cBhvr>
                                    </p:animEffect>
                                  </p:childTnLst>
                                </p:cTn>
                              </p:par>
                              <p:par>
                                <p:cTn id="37" presetID="18" presetClass="entr" presetSubtype="12"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strips(downLeft)">
                                      <p:cBhvr>
                                        <p:cTn id="39" dur="500"/>
                                        <p:tgtEl>
                                          <p:spTgt spid="18"/>
                                        </p:tgtEl>
                                      </p:cBhvr>
                                    </p:animEffect>
                                  </p:childTnLst>
                                </p:cTn>
                              </p:par>
                            </p:childTnLst>
                          </p:cTn>
                        </p:par>
                      </p:childTnLst>
                    </p:cTn>
                  </p:par>
                  <p:par>
                    <p:cTn id="40" fill="hold">
                      <p:stCondLst>
                        <p:cond delay="indefinite"/>
                      </p:stCondLst>
                      <p:childTnLst>
                        <p:par>
                          <p:cTn id="41" fill="hold">
                            <p:stCondLst>
                              <p:cond delay="0"/>
                            </p:stCondLst>
                            <p:childTnLst>
                              <p:par>
                                <p:cTn id="42" presetID="18" presetClass="entr" presetSubtype="12" fill="hold" nodeType="click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strips(downLeft)">
                                      <p:cBhvr>
                                        <p:cTn id="44" dur="500"/>
                                        <p:tgtEl>
                                          <p:spTgt spid="20"/>
                                        </p:tgtEl>
                                      </p:cBhvr>
                                    </p:animEffect>
                                  </p:childTnLst>
                                </p:cTn>
                              </p:par>
                              <p:par>
                                <p:cTn id="45" presetID="18" presetClass="entr" presetSubtype="12" fill="hold" grpId="0" nodeType="with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strips(downLeft)">
                                      <p:cBhvr>
                                        <p:cTn id="47" dur="500"/>
                                        <p:tgtEl>
                                          <p:spTgt spid="22"/>
                                        </p:tgtEl>
                                      </p:cBhvr>
                                    </p:animEffect>
                                  </p:childTnLst>
                                </p:cTn>
                              </p:par>
                              <p:par>
                                <p:cTn id="48" presetID="18" presetClass="entr" presetSubtype="12" fill="hold" grpId="0" nodeType="with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strips(downLeft)">
                                      <p:cBhvr>
                                        <p:cTn id="5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12" grpId="0" animBg="1"/>
      <p:bldP spid="13" grpId="0" animBg="1"/>
      <p:bldP spid="18" grpId="0" animBg="1"/>
      <p:bldP spid="19" grpId="0" animBg="1"/>
      <p:bldP spid="21" grpId="0" animBg="1"/>
      <p:bldP spid="22"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6" name="AutoShape 3"/>
          <p:cNvSpPr>
            <a:spLocks noChangeArrowheads="1"/>
          </p:cNvSpPr>
          <p:nvPr/>
        </p:nvSpPr>
        <p:spPr bwMode="auto">
          <a:xfrm>
            <a:off x="1098551" y="1055688"/>
            <a:ext cx="736600" cy="468312"/>
          </a:xfrm>
          <a:prstGeom prst="wedgeEllipseCallout">
            <a:avLst>
              <a:gd name="adj1" fmla="val -41380"/>
              <a:gd name="adj2" fmla="val 69662"/>
            </a:avLst>
          </a:prstGeom>
          <a:solidFill>
            <a:schemeClr val="accent1"/>
          </a:solidFill>
          <a:ln w="9525">
            <a:solidFill>
              <a:srgbClr val="000000"/>
            </a:solidFill>
            <a:miter lim="800000"/>
            <a:headEnd/>
            <a:tailEnd/>
          </a:ln>
        </p:spPr>
        <p:txBody>
          <a:bodyPr/>
          <a:lstStyle/>
          <a:p>
            <a:pPr algn="ctr" eaLnBrk="0" hangingPunct="0"/>
            <a:r>
              <a:rPr lang="en-US" b="1">
                <a:solidFill>
                  <a:srgbClr val="000000"/>
                </a:solidFill>
                <a:latin typeface="Times New Roman" pitchFamily="18" charset="0"/>
                <a:cs typeface="Times New Roman" pitchFamily="18" charset="0"/>
              </a:rPr>
              <a:t>1</a:t>
            </a:r>
          </a:p>
        </p:txBody>
      </p:sp>
      <p:sp>
        <p:nvSpPr>
          <p:cNvPr id="8" name="AutoShape 4"/>
          <p:cNvSpPr>
            <a:spLocks noChangeArrowheads="1"/>
          </p:cNvSpPr>
          <p:nvPr/>
        </p:nvSpPr>
        <p:spPr bwMode="auto">
          <a:xfrm>
            <a:off x="1098551" y="1893888"/>
            <a:ext cx="736600" cy="468312"/>
          </a:xfrm>
          <a:prstGeom prst="wedgeEllipseCallout">
            <a:avLst>
              <a:gd name="adj1" fmla="val -41380"/>
              <a:gd name="adj2" fmla="val 69662"/>
            </a:avLst>
          </a:prstGeom>
          <a:solidFill>
            <a:schemeClr val="accent1"/>
          </a:solidFill>
          <a:ln w="9525">
            <a:solidFill>
              <a:srgbClr val="000000"/>
            </a:solidFill>
            <a:miter lim="800000"/>
            <a:headEnd/>
            <a:tailEnd/>
          </a:ln>
        </p:spPr>
        <p:txBody>
          <a:bodyPr/>
          <a:lstStyle/>
          <a:p>
            <a:pPr algn="ctr" eaLnBrk="0" hangingPunct="0"/>
            <a:r>
              <a:rPr lang="en-US" b="1">
                <a:solidFill>
                  <a:srgbClr val="000000"/>
                </a:solidFill>
                <a:latin typeface="Times New Roman" pitchFamily="18" charset="0"/>
                <a:cs typeface="Times New Roman" pitchFamily="18" charset="0"/>
              </a:rPr>
              <a:t>2</a:t>
            </a:r>
          </a:p>
        </p:txBody>
      </p:sp>
      <p:sp>
        <p:nvSpPr>
          <p:cNvPr id="9" name="AutoShape 5"/>
          <p:cNvSpPr>
            <a:spLocks noChangeArrowheads="1"/>
          </p:cNvSpPr>
          <p:nvPr/>
        </p:nvSpPr>
        <p:spPr bwMode="auto">
          <a:xfrm>
            <a:off x="1098551" y="2655888"/>
            <a:ext cx="736600" cy="468312"/>
          </a:xfrm>
          <a:prstGeom prst="wedgeEllipseCallout">
            <a:avLst>
              <a:gd name="adj1" fmla="val -41380"/>
              <a:gd name="adj2" fmla="val 69662"/>
            </a:avLst>
          </a:prstGeom>
          <a:solidFill>
            <a:schemeClr val="accent1"/>
          </a:solidFill>
          <a:ln w="9525">
            <a:solidFill>
              <a:srgbClr val="000000"/>
            </a:solidFill>
            <a:miter lim="800000"/>
            <a:headEnd/>
            <a:tailEnd/>
          </a:ln>
        </p:spPr>
        <p:txBody>
          <a:bodyPr/>
          <a:lstStyle/>
          <a:p>
            <a:pPr algn="ctr" eaLnBrk="0" hangingPunct="0"/>
            <a:r>
              <a:rPr lang="en-US" b="1">
                <a:solidFill>
                  <a:srgbClr val="000000"/>
                </a:solidFill>
                <a:latin typeface="Times New Roman" pitchFamily="18" charset="0"/>
                <a:cs typeface="Times New Roman" pitchFamily="18" charset="0"/>
              </a:rPr>
              <a:t>3</a:t>
            </a:r>
          </a:p>
        </p:txBody>
      </p:sp>
      <p:sp>
        <p:nvSpPr>
          <p:cNvPr id="10" name="AutoShape 6"/>
          <p:cNvSpPr>
            <a:spLocks noChangeArrowheads="1"/>
          </p:cNvSpPr>
          <p:nvPr/>
        </p:nvSpPr>
        <p:spPr bwMode="auto">
          <a:xfrm>
            <a:off x="1098551" y="3341688"/>
            <a:ext cx="736600" cy="468312"/>
          </a:xfrm>
          <a:prstGeom prst="wedgeEllipseCallout">
            <a:avLst>
              <a:gd name="adj1" fmla="val -41380"/>
              <a:gd name="adj2" fmla="val 69662"/>
            </a:avLst>
          </a:prstGeom>
          <a:solidFill>
            <a:schemeClr val="accent1"/>
          </a:solidFill>
          <a:ln w="9525">
            <a:solidFill>
              <a:schemeClr val="tx1"/>
            </a:solidFill>
            <a:miter lim="800000"/>
            <a:headEnd/>
            <a:tailEnd/>
          </a:ln>
        </p:spPr>
        <p:txBody>
          <a:bodyPr/>
          <a:lstStyle/>
          <a:p>
            <a:pPr algn="ctr" eaLnBrk="0" hangingPunct="0"/>
            <a:r>
              <a:rPr lang="en-US" b="1">
                <a:solidFill>
                  <a:srgbClr val="000000"/>
                </a:solidFill>
                <a:latin typeface="Times New Roman" pitchFamily="18" charset="0"/>
                <a:cs typeface="Times New Roman" pitchFamily="18" charset="0"/>
              </a:rPr>
              <a:t>4</a:t>
            </a:r>
          </a:p>
        </p:txBody>
      </p:sp>
      <p:sp>
        <p:nvSpPr>
          <p:cNvPr id="11" name="AutoShape 7"/>
          <p:cNvSpPr>
            <a:spLocks noChangeArrowheads="1"/>
          </p:cNvSpPr>
          <p:nvPr/>
        </p:nvSpPr>
        <p:spPr bwMode="auto">
          <a:xfrm>
            <a:off x="1098551" y="4103688"/>
            <a:ext cx="736600" cy="468312"/>
          </a:xfrm>
          <a:prstGeom prst="wedgeEllipseCallout">
            <a:avLst>
              <a:gd name="adj1" fmla="val -41380"/>
              <a:gd name="adj2" fmla="val 69662"/>
            </a:avLst>
          </a:prstGeom>
          <a:solidFill>
            <a:schemeClr val="accent1"/>
          </a:solidFill>
          <a:ln w="9525">
            <a:solidFill>
              <a:srgbClr val="000000"/>
            </a:solidFill>
            <a:miter lim="800000"/>
            <a:headEnd/>
            <a:tailEnd/>
          </a:ln>
        </p:spPr>
        <p:txBody>
          <a:bodyPr/>
          <a:lstStyle/>
          <a:p>
            <a:pPr algn="ctr" eaLnBrk="0" hangingPunct="0"/>
            <a:r>
              <a:rPr lang="en-US" b="1">
                <a:solidFill>
                  <a:srgbClr val="000000"/>
                </a:solidFill>
                <a:latin typeface="Times New Roman" pitchFamily="18" charset="0"/>
                <a:cs typeface="Times New Roman" pitchFamily="18" charset="0"/>
              </a:rPr>
              <a:t>5</a:t>
            </a:r>
          </a:p>
        </p:txBody>
      </p:sp>
      <p:sp>
        <p:nvSpPr>
          <p:cNvPr id="12" name="AutoShape 9"/>
          <p:cNvSpPr>
            <a:spLocks noChangeArrowheads="1"/>
          </p:cNvSpPr>
          <p:nvPr/>
        </p:nvSpPr>
        <p:spPr bwMode="auto">
          <a:xfrm>
            <a:off x="0" y="5376864"/>
            <a:ext cx="12192000" cy="1481137"/>
          </a:xfrm>
          <a:prstGeom prst="horizontalScroll">
            <a:avLst>
              <a:gd name="adj" fmla="val 12500"/>
            </a:avLst>
          </a:prstGeom>
          <a:solidFill>
            <a:schemeClr val="bg1"/>
          </a:solidFill>
          <a:ln w="38100">
            <a:solidFill>
              <a:srgbClr val="000000"/>
            </a:solidFill>
            <a:round/>
            <a:headEnd/>
            <a:tailEnd/>
          </a:ln>
        </p:spPr>
        <p:txBody>
          <a:bodyPr wrap="none" anchor="ctr"/>
          <a:lstStyle/>
          <a:p>
            <a:endParaRPr lang="en-US">
              <a:latin typeface="Times New Roman" pitchFamily="18" charset="0"/>
              <a:cs typeface="Times New Roman" pitchFamily="18" charset="0"/>
            </a:endParaRPr>
          </a:p>
        </p:txBody>
      </p:sp>
      <p:sp>
        <p:nvSpPr>
          <p:cNvPr id="13" name="Text Box 10"/>
          <p:cNvSpPr txBox="1">
            <a:spLocks noChangeArrowheads="1"/>
          </p:cNvSpPr>
          <p:nvPr/>
        </p:nvSpPr>
        <p:spPr bwMode="auto">
          <a:xfrm>
            <a:off x="194733" y="5791200"/>
            <a:ext cx="11692467" cy="457200"/>
          </a:xfrm>
          <a:prstGeom prst="rect">
            <a:avLst/>
          </a:prstGeom>
          <a:noFill/>
          <a:ln w="9525">
            <a:noFill/>
            <a:miter lim="800000"/>
            <a:headEnd/>
            <a:tailEnd/>
          </a:ln>
          <a:effectLst/>
        </p:spPr>
        <p:txBody>
          <a:bodyPr>
            <a:spAutoFit/>
          </a:bodyPr>
          <a:lstStyle/>
          <a:p>
            <a:pPr eaLnBrk="0" hangingPunct="0">
              <a:spcBef>
                <a:spcPct val="50000"/>
              </a:spcBef>
              <a:defRPr/>
            </a:pPr>
            <a:r>
              <a:rPr lang="en-US" sz="2400" b="1" u="sng">
                <a:solidFill>
                  <a:srgbClr val="FF0000"/>
                </a:solidFill>
                <a:effectLst>
                  <a:outerShdw blurRad="38100" dist="38100" dir="2700000" algn="tl">
                    <a:srgbClr val="C0C0C0"/>
                  </a:outerShdw>
                </a:effectLst>
                <a:latin typeface="Times New Roman" pitchFamily="18" charset="0"/>
                <a:cs typeface="Times New Roman" pitchFamily="18" charset="0"/>
              </a:rPr>
              <a:t>Câu 1</a:t>
            </a:r>
            <a:r>
              <a:rPr lang="en-US" sz="2400" b="1">
                <a:solidFill>
                  <a:srgbClr val="000000"/>
                </a:solidFill>
                <a:latin typeface="Times New Roman" pitchFamily="18" charset="0"/>
                <a:cs typeface="Times New Roman" pitchFamily="18" charset="0"/>
              </a:rPr>
              <a:t>: Tác giả bài thơ “ Đêm nay Bác không ngủ” là của ai ?</a:t>
            </a:r>
          </a:p>
        </p:txBody>
      </p:sp>
      <p:sp>
        <p:nvSpPr>
          <p:cNvPr id="14" name="Text Box 18"/>
          <p:cNvSpPr txBox="1">
            <a:spLocks noChangeArrowheads="1"/>
          </p:cNvSpPr>
          <p:nvPr/>
        </p:nvSpPr>
        <p:spPr bwMode="auto">
          <a:xfrm>
            <a:off x="203200" y="5735638"/>
            <a:ext cx="11887200" cy="523220"/>
          </a:xfrm>
          <a:prstGeom prst="rect">
            <a:avLst/>
          </a:prstGeom>
          <a:solidFill>
            <a:schemeClr val="bg1"/>
          </a:solidFill>
          <a:ln w="9525">
            <a:solidFill>
              <a:schemeClr val="bg1"/>
            </a:solidFill>
            <a:miter lim="800000"/>
            <a:headEnd/>
            <a:tailEnd/>
          </a:ln>
          <a:effectLst/>
        </p:spPr>
        <p:txBody>
          <a:bodyPr>
            <a:spAutoFit/>
          </a:bodyPr>
          <a:lstStyle/>
          <a:p>
            <a:pPr eaLnBrk="0" hangingPunct="0">
              <a:spcBef>
                <a:spcPct val="50000"/>
              </a:spcBef>
              <a:defRPr/>
            </a:pPr>
            <a:r>
              <a:rPr lang="en-US" sz="2800" b="1" u="sng">
                <a:solidFill>
                  <a:srgbClr val="FF0000"/>
                </a:solidFill>
                <a:effectLst>
                  <a:outerShdw blurRad="38100" dist="38100" dir="2700000" algn="tl">
                    <a:srgbClr val="C0C0C0"/>
                  </a:outerShdw>
                </a:effectLst>
                <a:latin typeface="Times New Roman" pitchFamily="18" charset="0"/>
                <a:cs typeface="Times New Roman" pitchFamily="18" charset="0"/>
              </a:rPr>
              <a:t>Câu 2</a:t>
            </a:r>
            <a:r>
              <a:rPr lang="en-US" sz="2800" b="1">
                <a:solidFill>
                  <a:srgbClr val="000000"/>
                </a:solidFill>
                <a:latin typeface="Times New Roman" pitchFamily="18" charset="0"/>
                <a:cs typeface="Times New Roman" pitchFamily="18" charset="0"/>
              </a:rPr>
              <a:t> :</a:t>
            </a:r>
            <a:r>
              <a:rPr lang="en-US" sz="2400" b="1">
                <a:solidFill>
                  <a:srgbClr val="000000"/>
                </a:solidFill>
                <a:latin typeface="Times New Roman" pitchFamily="18" charset="0"/>
                <a:cs typeface="Times New Roman" pitchFamily="18" charset="0"/>
              </a:rPr>
              <a:t> Bác Hồ hiện lên trong bài thơ qua cách cảm và miêu tả của nhân vật nào ?</a:t>
            </a:r>
          </a:p>
        </p:txBody>
      </p:sp>
      <p:sp>
        <p:nvSpPr>
          <p:cNvPr id="15" name="Text Box 19"/>
          <p:cNvSpPr txBox="1">
            <a:spLocks noChangeArrowheads="1"/>
          </p:cNvSpPr>
          <p:nvPr/>
        </p:nvSpPr>
        <p:spPr bwMode="auto">
          <a:xfrm>
            <a:off x="2324100" y="1743076"/>
            <a:ext cx="524933" cy="366713"/>
          </a:xfrm>
          <a:prstGeom prst="rect">
            <a:avLst/>
          </a:prstGeom>
          <a:noFill/>
          <a:ln w="9525">
            <a:noFill/>
            <a:miter lim="800000"/>
            <a:headEnd/>
            <a:tailEnd/>
          </a:ln>
        </p:spPr>
        <p:txBody>
          <a:bodyPr>
            <a:spAutoFit/>
          </a:bodyPr>
          <a:lstStyle/>
          <a:p>
            <a:pPr eaLnBrk="0" hangingPunct="0">
              <a:spcBef>
                <a:spcPct val="50000"/>
              </a:spcBef>
            </a:pPr>
            <a:endParaRPr lang="en-US">
              <a:latin typeface="Times New Roman" pitchFamily="18" charset="0"/>
              <a:cs typeface="Times New Roman" pitchFamily="18" charset="0"/>
            </a:endParaRPr>
          </a:p>
        </p:txBody>
      </p:sp>
      <p:sp>
        <p:nvSpPr>
          <p:cNvPr id="16" name="Text Box 40"/>
          <p:cNvSpPr txBox="1">
            <a:spLocks noChangeArrowheads="1"/>
          </p:cNvSpPr>
          <p:nvPr/>
        </p:nvSpPr>
        <p:spPr bwMode="auto">
          <a:xfrm>
            <a:off x="296333" y="5715001"/>
            <a:ext cx="12098867" cy="830997"/>
          </a:xfrm>
          <a:prstGeom prst="rect">
            <a:avLst/>
          </a:prstGeom>
          <a:noFill/>
          <a:ln w="9525">
            <a:noFill/>
            <a:miter lim="800000"/>
            <a:headEnd/>
            <a:tailEnd/>
          </a:ln>
          <a:effectLst/>
        </p:spPr>
        <p:txBody>
          <a:bodyPr>
            <a:spAutoFit/>
          </a:bodyPr>
          <a:lstStyle/>
          <a:p>
            <a:pPr eaLnBrk="0" hangingPunct="0">
              <a:spcBef>
                <a:spcPct val="50000"/>
              </a:spcBef>
              <a:defRPr/>
            </a:pPr>
            <a:r>
              <a:rPr lang="en-US" sz="2400" b="1" u="sng">
                <a:solidFill>
                  <a:srgbClr val="FF0000"/>
                </a:solidFill>
                <a:effectLst>
                  <a:outerShdw blurRad="38100" dist="38100" dir="2700000" algn="tl">
                    <a:srgbClr val="C0C0C0"/>
                  </a:outerShdw>
                </a:effectLst>
                <a:latin typeface="Times New Roman" pitchFamily="18" charset="0"/>
                <a:cs typeface="Times New Roman" pitchFamily="18" charset="0"/>
              </a:rPr>
              <a:t>Câu 3</a:t>
            </a:r>
            <a:r>
              <a:rPr lang="en-US" sz="2400" b="1">
                <a:solidFill>
                  <a:srgbClr val="000000"/>
                </a:solidFill>
                <a:latin typeface="Times New Roman" pitchFamily="18" charset="0"/>
                <a:cs typeface="Times New Roman" pitchFamily="18" charset="0"/>
              </a:rPr>
              <a:t> : Từ láy nào miêu tả cách đi của Bác thể hiện sự chăm sóc ân cần cho các anh chiến sĩ ? </a:t>
            </a:r>
          </a:p>
        </p:txBody>
      </p:sp>
      <p:sp>
        <p:nvSpPr>
          <p:cNvPr id="17" name="Text Box 49"/>
          <p:cNvSpPr txBox="1">
            <a:spLocks noChangeArrowheads="1"/>
          </p:cNvSpPr>
          <p:nvPr/>
        </p:nvSpPr>
        <p:spPr bwMode="auto">
          <a:xfrm>
            <a:off x="330200" y="5730876"/>
            <a:ext cx="11861800" cy="461665"/>
          </a:xfrm>
          <a:prstGeom prst="rect">
            <a:avLst/>
          </a:prstGeom>
          <a:noFill/>
          <a:ln w="9525">
            <a:noFill/>
            <a:miter lim="800000"/>
            <a:headEnd/>
            <a:tailEnd/>
          </a:ln>
          <a:effectLst/>
        </p:spPr>
        <p:txBody>
          <a:bodyPr>
            <a:spAutoFit/>
          </a:bodyPr>
          <a:lstStyle/>
          <a:p>
            <a:pPr eaLnBrk="0" hangingPunct="0">
              <a:spcBef>
                <a:spcPct val="50000"/>
              </a:spcBef>
              <a:defRPr/>
            </a:pPr>
            <a:r>
              <a:rPr lang="en-US" sz="2400" b="1" u="sng">
                <a:solidFill>
                  <a:srgbClr val="FF0000"/>
                </a:solidFill>
                <a:effectLst>
                  <a:outerShdw blurRad="38100" dist="38100" dir="2700000" algn="tl">
                    <a:srgbClr val="C0C0C0"/>
                  </a:outerShdw>
                </a:effectLst>
                <a:latin typeface="Times New Roman" pitchFamily="18" charset="0"/>
                <a:cs typeface="Times New Roman" pitchFamily="18" charset="0"/>
              </a:rPr>
              <a:t>Câu 4</a:t>
            </a:r>
            <a:r>
              <a:rPr lang="en-US" sz="2400" b="1">
                <a:solidFill>
                  <a:srgbClr val="000000"/>
                </a:solidFill>
                <a:latin typeface="Times New Roman" pitchFamily="18" charset="0"/>
                <a:cs typeface="Times New Roman" pitchFamily="18" charset="0"/>
              </a:rPr>
              <a:t> :Hình ảnh nào của Bác được nhà thơ so sánh “ Ấm hơn ngọn lửa hồng” ?</a:t>
            </a:r>
          </a:p>
        </p:txBody>
      </p:sp>
      <p:sp>
        <p:nvSpPr>
          <p:cNvPr id="18" name="Text Box 50"/>
          <p:cNvSpPr txBox="1">
            <a:spLocks noChangeArrowheads="1"/>
          </p:cNvSpPr>
          <p:nvPr/>
        </p:nvSpPr>
        <p:spPr bwMode="auto">
          <a:xfrm>
            <a:off x="406400" y="5807076"/>
            <a:ext cx="11379200" cy="461665"/>
          </a:xfrm>
          <a:prstGeom prst="rect">
            <a:avLst/>
          </a:prstGeom>
          <a:noFill/>
          <a:ln w="9525">
            <a:noFill/>
            <a:miter lim="800000"/>
            <a:headEnd/>
            <a:tailEnd/>
          </a:ln>
          <a:effectLst/>
        </p:spPr>
        <p:txBody>
          <a:bodyPr>
            <a:spAutoFit/>
          </a:bodyPr>
          <a:lstStyle/>
          <a:p>
            <a:pPr eaLnBrk="0" hangingPunct="0">
              <a:spcBef>
                <a:spcPct val="50000"/>
              </a:spcBef>
              <a:defRPr/>
            </a:pPr>
            <a:r>
              <a:rPr lang="en-US" sz="2400" b="1" u="sng">
                <a:solidFill>
                  <a:srgbClr val="FF0000"/>
                </a:solidFill>
                <a:effectLst>
                  <a:outerShdw blurRad="38100" dist="38100" dir="2700000" algn="tl">
                    <a:srgbClr val="C0C0C0"/>
                  </a:outerShdw>
                </a:effectLst>
                <a:latin typeface="Times New Roman" pitchFamily="18" charset="0"/>
                <a:cs typeface="Times New Roman" pitchFamily="18" charset="0"/>
              </a:rPr>
              <a:t>Câu 5</a:t>
            </a:r>
            <a:r>
              <a:rPr lang="en-US" sz="2400" b="1">
                <a:solidFill>
                  <a:srgbClr val="000000"/>
                </a:solidFill>
                <a:latin typeface="Times New Roman" pitchFamily="18" charset="0"/>
                <a:cs typeface="Times New Roman" pitchFamily="18" charset="0"/>
              </a:rPr>
              <a:t> : Trong đêm đó Bác “ngủ không an lòng” vì Bác thương cho ai?</a:t>
            </a:r>
          </a:p>
        </p:txBody>
      </p:sp>
      <p:graphicFrame>
        <p:nvGraphicFramePr>
          <p:cNvPr id="19" name="Group 65"/>
          <p:cNvGraphicFramePr>
            <a:graphicFrameLocks noGrp="1"/>
          </p:cNvGraphicFramePr>
          <p:nvPr/>
        </p:nvGraphicFramePr>
        <p:xfrm>
          <a:off x="10750551" y="1255710"/>
          <a:ext cx="736600" cy="3468690"/>
        </p:xfrm>
        <a:graphic>
          <a:graphicData uri="http://schemas.openxmlformats.org/drawingml/2006/table">
            <a:tbl>
              <a:tblPr/>
              <a:tblGrid>
                <a:gridCol w="736600">
                  <a:extLst>
                    <a:ext uri="{9D8B030D-6E8A-4147-A177-3AD203B41FA5}">
                      <a16:colId xmlns="" xmlns:a16="http://schemas.microsoft.com/office/drawing/2014/main" val="20000"/>
                    </a:ext>
                  </a:extLst>
                </a:gridCol>
              </a:tblGrid>
              <a:tr h="6937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rgbClr val="FF9900"/>
                        </a:solidFill>
                        <a:effectLst/>
                        <a:latin typeface="Times New Roman" pitchFamily="18" charset="0"/>
                      </a:endParaRPr>
                    </a:p>
                  </a:txBody>
                  <a:tcPr marL="121920" marR="121920"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FF"/>
                    </a:solidFill>
                  </a:tcPr>
                </a:tc>
                <a:extLst>
                  <a:ext uri="{0D108BD9-81ED-4DB2-BD59-A6C34878D82A}">
                    <a16:rowId xmlns="" xmlns:a16="http://schemas.microsoft.com/office/drawing/2014/main" val="10000"/>
                  </a:ext>
                </a:extLst>
              </a:tr>
              <a:tr h="6937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9900"/>
                        </a:solidFill>
                        <a:effectLst/>
                        <a:latin typeface="Times New Roman" pitchFamily="18" charset="0"/>
                      </a:endParaRPr>
                    </a:p>
                  </a:txBody>
                  <a:tcPr marL="121920" marR="121920"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FF"/>
                    </a:solidFill>
                  </a:tcPr>
                </a:tc>
                <a:extLst>
                  <a:ext uri="{0D108BD9-81ED-4DB2-BD59-A6C34878D82A}">
                    <a16:rowId xmlns="" xmlns:a16="http://schemas.microsoft.com/office/drawing/2014/main" val="10001"/>
                  </a:ext>
                </a:extLst>
              </a:tr>
              <a:tr h="6937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9900"/>
                        </a:solidFill>
                        <a:effectLst/>
                        <a:latin typeface="Times New Roman" pitchFamily="18" charset="0"/>
                      </a:endParaRPr>
                    </a:p>
                  </a:txBody>
                  <a:tcPr marL="121920" marR="121920"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FF"/>
                    </a:solidFill>
                  </a:tcPr>
                </a:tc>
                <a:extLst>
                  <a:ext uri="{0D108BD9-81ED-4DB2-BD59-A6C34878D82A}">
                    <a16:rowId xmlns="" xmlns:a16="http://schemas.microsoft.com/office/drawing/2014/main" val="10002"/>
                  </a:ext>
                </a:extLst>
              </a:tr>
              <a:tr h="6937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9900"/>
                        </a:solidFill>
                        <a:effectLst/>
                        <a:latin typeface="Times New Roman" pitchFamily="18" charset="0"/>
                      </a:endParaRPr>
                    </a:p>
                  </a:txBody>
                  <a:tcPr marL="121920" marR="121920"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FF"/>
                    </a:solidFill>
                  </a:tcPr>
                </a:tc>
                <a:extLst>
                  <a:ext uri="{0D108BD9-81ED-4DB2-BD59-A6C34878D82A}">
                    <a16:rowId xmlns="" xmlns:a16="http://schemas.microsoft.com/office/drawing/2014/main" val="10003"/>
                  </a:ext>
                </a:extLst>
              </a:tr>
              <a:tr h="6937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rgbClr val="FF9900"/>
                        </a:solidFill>
                        <a:effectLst/>
                        <a:latin typeface="Times New Roman" pitchFamily="18" charset="0"/>
                      </a:endParaRPr>
                    </a:p>
                  </a:txBody>
                  <a:tcPr marL="121920" marR="121920"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FF"/>
                    </a:solidFill>
                  </a:tcPr>
                </a:tc>
                <a:extLst>
                  <a:ext uri="{0D108BD9-81ED-4DB2-BD59-A6C34878D82A}">
                    <a16:rowId xmlns="" xmlns:a16="http://schemas.microsoft.com/office/drawing/2014/main" val="10004"/>
                  </a:ext>
                </a:extLst>
              </a:tr>
            </a:tbl>
          </a:graphicData>
        </a:graphic>
      </p:graphicFrame>
      <p:sp>
        <p:nvSpPr>
          <p:cNvPr id="20" name="Text Box 81"/>
          <p:cNvSpPr txBox="1">
            <a:spLocks noChangeArrowheads="1"/>
          </p:cNvSpPr>
          <p:nvPr/>
        </p:nvSpPr>
        <p:spPr bwMode="auto">
          <a:xfrm>
            <a:off x="10871200" y="2160588"/>
            <a:ext cx="840317" cy="519113"/>
          </a:xfrm>
          <a:prstGeom prst="rect">
            <a:avLst/>
          </a:prstGeom>
          <a:noFill/>
          <a:ln w="9525">
            <a:noFill/>
            <a:miter lim="800000"/>
            <a:headEnd/>
            <a:tailEnd/>
          </a:ln>
        </p:spPr>
        <p:txBody>
          <a:bodyPr>
            <a:spAutoFit/>
          </a:bodyPr>
          <a:lstStyle/>
          <a:p>
            <a:pPr eaLnBrk="0" hangingPunct="0">
              <a:spcBef>
                <a:spcPct val="50000"/>
              </a:spcBef>
            </a:pPr>
            <a:r>
              <a:rPr lang="en-US" sz="2800">
                <a:solidFill>
                  <a:srgbClr val="FF7C80"/>
                </a:solidFill>
                <a:latin typeface="Times New Roman" pitchFamily="18" charset="0"/>
                <a:cs typeface="Times New Roman" pitchFamily="18" charset="0"/>
              </a:rPr>
              <a:t>Ô</a:t>
            </a:r>
          </a:p>
        </p:txBody>
      </p:sp>
      <p:sp>
        <p:nvSpPr>
          <p:cNvPr id="21" name="Text Box 82"/>
          <p:cNvSpPr txBox="1">
            <a:spLocks noChangeArrowheads="1"/>
          </p:cNvSpPr>
          <p:nvPr/>
        </p:nvSpPr>
        <p:spPr bwMode="auto">
          <a:xfrm>
            <a:off x="10862733" y="1423988"/>
            <a:ext cx="719667" cy="519113"/>
          </a:xfrm>
          <a:prstGeom prst="rect">
            <a:avLst/>
          </a:prstGeom>
          <a:noFill/>
          <a:ln w="9525">
            <a:noFill/>
            <a:miter lim="800000"/>
            <a:headEnd/>
            <a:tailEnd/>
          </a:ln>
        </p:spPr>
        <p:txBody>
          <a:bodyPr>
            <a:spAutoFit/>
          </a:bodyPr>
          <a:lstStyle/>
          <a:p>
            <a:pPr eaLnBrk="0" hangingPunct="0">
              <a:spcBef>
                <a:spcPct val="50000"/>
              </a:spcBef>
            </a:pPr>
            <a:r>
              <a:rPr lang="en-US" sz="2800" dirty="0">
                <a:solidFill>
                  <a:srgbClr val="FF7C80"/>
                </a:solidFill>
                <a:latin typeface="Times New Roman" pitchFamily="18" charset="0"/>
                <a:cs typeface="Times New Roman" pitchFamily="18" charset="0"/>
              </a:rPr>
              <a:t>H</a:t>
            </a:r>
          </a:p>
        </p:txBody>
      </p:sp>
      <p:sp>
        <p:nvSpPr>
          <p:cNvPr id="22" name="Text Box 83"/>
          <p:cNvSpPr txBox="1">
            <a:spLocks noChangeArrowheads="1"/>
          </p:cNvSpPr>
          <p:nvPr/>
        </p:nvSpPr>
        <p:spPr bwMode="auto">
          <a:xfrm>
            <a:off x="10850034" y="2757488"/>
            <a:ext cx="840317" cy="519113"/>
          </a:xfrm>
          <a:prstGeom prst="rect">
            <a:avLst/>
          </a:prstGeom>
          <a:noFill/>
          <a:ln w="9525">
            <a:noFill/>
            <a:miter lim="800000"/>
            <a:headEnd/>
            <a:tailEnd/>
          </a:ln>
        </p:spPr>
        <p:txBody>
          <a:bodyPr>
            <a:spAutoFit/>
          </a:bodyPr>
          <a:lstStyle/>
          <a:p>
            <a:pPr eaLnBrk="0" hangingPunct="0">
              <a:spcBef>
                <a:spcPct val="50000"/>
              </a:spcBef>
            </a:pPr>
            <a:r>
              <a:rPr lang="en-US" sz="2800">
                <a:solidFill>
                  <a:srgbClr val="FF7C80"/>
                </a:solidFill>
                <a:latin typeface="Times New Roman" pitchFamily="18" charset="0"/>
                <a:cs typeface="Times New Roman" pitchFamily="18" charset="0"/>
              </a:rPr>
              <a:t>A</a:t>
            </a:r>
          </a:p>
        </p:txBody>
      </p:sp>
      <p:sp>
        <p:nvSpPr>
          <p:cNvPr id="23" name="Text Box 84"/>
          <p:cNvSpPr txBox="1">
            <a:spLocks noChangeArrowheads="1"/>
          </p:cNvSpPr>
          <p:nvPr/>
        </p:nvSpPr>
        <p:spPr bwMode="auto">
          <a:xfrm>
            <a:off x="10850034" y="3417888"/>
            <a:ext cx="840317" cy="519113"/>
          </a:xfrm>
          <a:prstGeom prst="rect">
            <a:avLst/>
          </a:prstGeom>
          <a:noFill/>
          <a:ln w="9525">
            <a:noFill/>
            <a:miter lim="800000"/>
            <a:headEnd/>
            <a:tailEnd/>
          </a:ln>
        </p:spPr>
        <p:txBody>
          <a:bodyPr>
            <a:spAutoFit/>
          </a:bodyPr>
          <a:lstStyle/>
          <a:p>
            <a:pPr eaLnBrk="0" hangingPunct="0">
              <a:spcBef>
                <a:spcPct val="50000"/>
              </a:spcBef>
            </a:pPr>
            <a:r>
              <a:rPr lang="en-US" sz="2800">
                <a:solidFill>
                  <a:srgbClr val="FF7C80"/>
                </a:solidFill>
                <a:latin typeface="Times New Roman" pitchFamily="18" charset="0"/>
                <a:cs typeface="Times New Roman" pitchFamily="18" charset="0"/>
              </a:rPr>
              <a:t>B</a:t>
            </a:r>
          </a:p>
        </p:txBody>
      </p:sp>
      <p:sp>
        <p:nvSpPr>
          <p:cNvPr id="24" name="Text Box 86"/>
          <p:cNvSpPr txBox="1">
            <a:spLocks noChangeArrowheads="1"/>
          </p:cNvSpPr>
          <p:nvPr/>
        </p:nvSpPr>
        <p:spPr bwMode="auto">
          <a:xfrm>
            <a:off x="10850034" y="4129088"/>
            <a:ext cx="840317" cy="519113"/>
          </a:xfrm>
          <a:prstGeom prst="rect">
            <a:avLst/>
          </a:prstGeom>
          <a:noFill/>
          <a:ln w="9525">
            <a:noFill/>
            <a:miter lim="800000"/>
            <a:headEnd/>
            <a:tailEnd/>
          </a:ln>
        </p:spPr>
        <p:txBody>
          <a:bodyPr>
            <a:spAutoFit/>
          </a:bodyPr>
          <a:lstStyle/>
          <a:p>
            <a:pPr eaLnBrk="0" hangingPunct="0">
              <a:spcBef>
                <a:spcPct val="50000"/>
              </a:spcBef>
            </a:pPr>
            <a:r>
              <a:rPr lang="en-US" sz="2800">
                <a:solidFill>
                  <a:srgbClr val="FF3300"/>
                </a:solidFill>
                <a:latin typeface="Times New Roman" pitchFamily="18" charset="0"/>
                <a:cs typeface="Times New Roman" pitchFamily="18" charset="0"/>
              </a:rPr>
              <a:t>C</a:t>
            </a:r>
          </a:p>
        </p:txBody>
      </p:sp>
      <p:sp>
        <p:nvSpPr>
          <p:cNvPr id="25" name="Rectangle 87"/>
          <p:cNvSpPr>
            <a:spLocks noChangeArrowheads="1"/>
          </p:cNvSpPr>
          <p:nvPr/>
        </p:nvSpPr>
        <p:spPr bwMode="auto">
          <a:xfrm>
            <a:off x="10744200" y="1219201"/>
            <a:ext cx="736600" cy="701675"/>
          </a:xfrm>
          <a:prstGeom prst="rect">
            <a:avLst/>
          </a:prstGeom>
          <a:solidFill>
            <a:schemeClr val="accent1"/>
          </a:solidFill>
          <a:ln w="9525">
            <a:solidFill>
              <a:schemeClr val="tx1"/>
            </a:solidFill>
            <a:miter lim="800000"/>
            <a:headEnd/>
            <a:tailEnd/>
          </a:ln>
        </p:spPr>
        <p:txBody>
          <a:bodyPr wrap="none" anchor="ctr"/>
          <a:lstStyle/>
          <a:p>
            <a:endParaRPr lang="en-US">
              <a:latin typeface="Times New Roman" pitchFamily="18" charset="0"/>
              <a:cs typeface="Times New Roman" pitchFamily="18" charset="0"/>
            </a:endParaRPr>
          </a:p>
        </p:txBody>
      </p:sp>
      <p:sp>
        <p:nvSpPr>
          <p:cNvPr id="26" name="Rectangle 88"/>
          <p:cNvSpPr>
            <a:spLocks noChangeArrowheads="1"/>
          </p:cNvSpPr>
          <p:nvPr/>
        </p:nvSpPr>
        <p:spPr bwMode="auto">
          <a:xfrm>
            <a:off x="10742084" y="1905001"/>
            <a:ext cx="736600" cy="701675"/>
          </a:xfrm>
          <a:prstGeom prst="rect">
            <a:avLst/>
          </a:prstGeom>
          <a:solidFill>
            <a:schemeClr val="accent1"/>
          </a:solidFill>
          <a:ln w="9525">
            <a:solidFill>
              <a:schemeClr val="tx1"/>
            </a:solidFill>
            <a:miter lim="800000"/>
            <a:headEnd/>
            <a:tailEnd/>
          </a:ln>
        </p:spPr>
        <p:txBody>
          <a:bodyPr wrap="none" anchor="ctr"/>
          <a:lstStyle/>
          <a:p>
            <a:endParaRPr lang="en-US">
              <a:latin typeface="Times New Roman" pitchFamily="18" charset="0"/>
              <a:cs typeface="Times New Roman" pitchFamily="18" charset="0"/>
            </a:endParaRPr>
          </a:p>
        </p:txBody>
      </p:sp>
      <p:sp>
        <p:nvSpPr>
          <p:cNvPr id="27" name="Rectangle 89"/>
          <p:cNvSpPr>
            <a:spLocks noChangeArrowheads="1"/>
          </p:cNvSpPr>
          <p:nvPr/>
        </p:nvSpPr>
        <p:spPr bwMode="auto">
          <a:xfrm>
            <a:off x="10742084" y="2590801"/>
            <a:ext cx="736600" cy="701675"/>
          </a:xfrm>
          <a:prstGeom prst="rect">
            <a:avLst/>
          </a:prstGeom>
          <a:solidFill>
            <a:schemeClr val="accent1"/>
          </a:solidFill>
          <a:ln w="9525">
            <a:solidFill>
              <a:schemeClr val="tx1"/>
            </a:solidFill>
            <a:miter lim="800000"/>
            <a:headEnd/>
            <a:tailEnd/>
          </a:ln>
        </p:spPr>
        <p:txBody>
          <a:bodyPr wrap="none" anchor="ctr"/>
          <a:lstStyle/>
          <a:p>
            <a:endParaRPr lang="en-US">
              <a:latin typeface="Times New Roman" pitchFamily="18" charset="0"/>
              <a:cs typeface="Times New Roman" pitchFamily="18" charset="0"/>
            </a:endParaRPr>
          </a:p>
        </p:txBody>
      </p:sp>
      <p:sp>
        <p:nvSpPr>
          <p:cNvPr id="28" name="Rectangle 90"/>
          <p:cNvSpPr>
            <a:spLocks noChangeArrowheads="1"/>
          </p:cNvSpPr>
          <p:nvPr/>
        </p:nvSpPr>
        <p:spPr bwMode="auto">
          <a:xfrm>
            <a:off x="10744200" y="3276601"/>
            <a:ext cx="736600" cy="762000"/>
          </a:xfrm>
          <a:prstGeom prst="rect">
            <a:avLst/>
          </a:prstGeom>
          <a:solidFill>
            <a:schemeClr val="accent1"/>
          </a:solidFill>
          <a:ln w="9525">
            <a:solidFill>
              <a:schemeClr val="tx1"/>
            </a:solidFill>
            <a:miter lim="800000"/>
            <a:headEnd/>
            <a:tailEnd/>
          </a:ln>
        </p:spPr>
        <p:txBody>
          <a:bodyPr wrap="none" anchor="ctr"/>
          <a:lstStyle/>
          <a:p>
            <a:endParaRPr lang="en-US">
              <a:latin typeface="Times New Roman" pitchFamily="18" charset="0"/>
              <a:cs typeface="Times New Roman" pitchFamily="18" charset="0"/>
            </a:endParaRPr>
          </a:p>
        </p:txBody>
      </p:sp>
      <p:sp>
        <p:nvSpPr>
          <p:cNvPr id="29" name="Rectangle 91"/>
          <p:cNvSpPr>
            <a:spLocks noChangeArrowheads="1"/>
          </p:cNvSpPr>
          <p:nvPr/>
        </p:nvSpPr>
        <p:spPr bwMode="auto">
          <a:xfrm>
            <a:off x="10744200" y="4022726"/>
            <a:ext cx="736600" cy="701675"/>
          </a:xfrm>
          <a:prstGeom prst="rect">
            <a:avLst/>
          </a:prstGeom>
          <a:solidFill>
            <a:schemeClr val="accent1"/>
          </a:solidFill>
          <a:ln w="9525">
            <a:solidFill>
              <a:schemeClr val="tx1"/>
            </a:solidFill>
            <a:miter lim="800000"/>
            <a:headEnd/>
            <a:tailEnd/>
          </a:ln>
        </p:spPr>
        <p:txBody>
          <a:bodyPr wrap="none" anchor="ctr"/>
          <a:lstStyle/>
          <a:p>
            <a:endParaRPr lang="en-US">
              <a:latin typeface="Times New Roman" pitchFamily="18" charset="0"/>
              <a:cs typeface="Times New Roman" pitchFamily="18" charset="0"/>
            </a:endParaRPr>
          </a:p>
        </p:txBody>
      </p:sp>
      <p:graphicFrame>
        <p:nvGraphicFramePr>
          <p:cNvPr id="30" name="Group 93"/>
          <p:cNvGraphicFramePr>
            <a:graphicFrameLocks noGrp="1"/>
          </p:cNvGraphicFramePr>
          <p:nvPr/>
        </p:nvGraphicFramePr>
        <p:xfrm>
          <a:off x="10769600" y="1219201"/>
          <a:ext cx="736600" cy="3576639"/>
        </p:xfrm>
        <a:graphic>
          <a:graphicData uri="http://schemas.openxmlformats.org/drawingml/2006/table">
            <a:tbl>
              <a:tblPr/>
              <a:tblGrid>
                <a:gridCol w="736600">
                  <a:extLst>
                    <a:ext uri="{9D8B030D-6E8A-4147-A177-3AD203B41FA5}">
                      <a16:colId xmlns="" xmlns:a16="http://schemas.microsoft.com/office/drawing/2014/main" val="20000"/>
                    </a:ext>
                  </a:extLst>
                </a:gridCol>
              </a:tblGrid>
              <a:tr h="7159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rgbClr val="D20000"/>
                          </a:solidFill>
                          <a:effectLst>
                            <a:outerShdw blurRad="38100" dist="38100" dir="2700000" algn="tl">
                              <a:srgbClr val="000000"/>
                            </a:outerShdw>
                          </a:effectLst>
                          <a:latin typeface="Times New Roman" pitchFamily="18" charset="0"/>
                        </a:rPr>
                        <a:t>B</a:t>
                      </a:r>
                    </a:p>
                  </a:txBody>
                  <a:tcPr marL="121920" marR="12192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FF"/>
                    </a:solidFill>
                  </a:tcPr>
                </a:tc>
                <a:extLst>
                  <a:ext uri="{0D108BD9-81ED-4DB2-BD59-A6C34878D82A}">
                    <a16:rowId xmlns="" xmlns:a16="http://schemas.microsoft.com/office/drawing/2014/main" val="10000"/>
                  </a:ext>
                </a:extLst>
              </a:tr>
              <a:tr h="7143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rgbClr val="D20000"/>
                          </a:solidFill>
                          <a:effectLst>
                            <a:outerShdw blurRad="38100" dist="38100" dir="2700000" algn="tl">
                              <a:srgbClr val="000000"/>
                            </a:outerShdw>
                          </a:effectLst>
                          <a:latin typeface="Times New Roman" pitchFamily="18" charset="0"/>
                        </a:rPr>
                        <a:t>Á</a:t>
                      </a:r>
                    </a:p>
                  </a:txBody>
                  <a:tcPr marL="121920" marR="12192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FF"/>
                    </a:solidFill>
                  </a:tcPr>
                </a:tc>
                <a:extLst>
                  <a:ext uri="{0D108BD9-81ED-4DB2-BD59-A6C34878D82A}">
                    <a16:rowId xmlns="" xmlns:a16="http://schemas.microsoft.com/office/drawing/2014/main" val="10001"/>
                  </a:ext>
                </a:extLst>
              </a:tr>
              <a:tr h="7159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D20000"/>
                          </a:solidFill>
                          <a:effectLst>
                            <a:outerShdw blurRad="38100" dist="38100" dir="2700000" algn="tl">
                              <a:srgbClr val="000000"/>
                            </a:outerShdw>
                          </a:effectLst>
                          <a:latin typeface="Times New Roman" pitchFamily="18" charset="0"/>
                        </a:rPr>
                        <a:t>C</a:t>
                      </a:r>
                    </a:p>
                  </a:txBody>
                  <a:tcPr marL="121920" marR="12192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FF"/>
                    </a:solidFill>
                  </a:tcPr>
                </a:tc>
                <a:extLst>
                  <a:ext uri="{0D108BD9-81ED-4DB2-BD59-A6C34878D82A}">
                    <a16:rowId xmlns="" xmlns:a16="http://schemas.microsoft.com/office/drawing/2014/main" val="10002"/>
                  </a:ext>
                </a:extLst>
              </a:tr>
              <a:tr h="7159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D20000"/>
                          </a:solidFill>
                          <a:effectLst>
                            <a:outerShdw blurRad="38100" dist="38100" dir="2700000" algn="tl">
                              <a:srgbClr val="000000"/>
                            </a:outerShdw>
                          </a:effectLst>
                          <a:latin typeface="Times New Roman" pitchFamily="18" charset="0"/>
                        </a:rPr>
                        <a:t>H</a:t>
                      </a:r>
                    </a:p>
                  </a:txBody>
                  <a:tcPr marL="121920" marR="12192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FF"/>
                    </a:solidFill>
                  </a:tcPr>
                </a:tc>
                <a:extLst>
                  <a:ext uri="{0D108BD9-81ED-4DB2-BD59-A6C34878D82A}">
                    <a16:rowId xmlns="" xmlns:a16="http://schemas.microsoft.com/office/drawing/2014/main" val="10003"/>
                  </a:ext>
                </a:extLst>
              </a:tr>
              <a:tr h="7143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rgbClr val="D20000"/>
                          </a:solidFill>
                          <a:effectLst>
                            <a:outerShdw blurRad="38100" dist="38100" dir="2700000" algn="tl">
                              <a:srgbClr val="000000"/>
                            </a:outerShdw>
                          </a:effectLst>
                          <a:latin typeface="Times New Roman" pitchFamily="18" charset="0"/>
                        </a:rPr>
                        <a:t>Ồ</a:t>
                      </a:r>
                    </a:p>
                  </a:txBody>
                  <a:tcPr marL="121920" marR="12192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FF"/>
                    </a:solidFill>
                  </a:tcPr>
                </a:tc>
                <a:extLst>
                  <a:ext uri="{0D108BD9-81ED-4DB2-BD59-A6C34878D82A}">
                    <a16:rowId xmlns="" xmlns:a16="http://schemas.microsoft.com/office/drawing/2014/main" val="10004"/>
                  </a:ext>
                </a:extLst>
              </a:tr>
            </a:tbl>
          </a:graphicData>
        </a:graphic>
      </p:graphicFrame>
      <p:sp>
        <p:nvSpPr>
          <p:cNvPr id="31" name="Oval 109"/>
          <p:cNvSpPr>
            <a:spLocks noChangeArrowheads="1"/>
          </p:cNvSpPr>
          <p:nvPr/>
        </p:nvSpPr>
        <p:spPr bwMode="auto">
          <a:xfrm>
            <a:off x="10261600" y="381000"/>
            <a:ext cx="1524000" cy="457200"/>
          </a:xfrm>
          <a:prstGeom prst="ellipse">
            <a:avLst/>
          </a:prstGeom>
          <a:solidFill>
            <a:schemeClr val="bg1"/>
          </a:solidFill>
          <a:ln w="9525">
            <a:solidFill>
              <a:schemeClr val="tx1"/>
            </a:solidFill>
            <a:round/>
            <a:headEnd/>
            <a:tailEnd/>
          </a:ln>
          <a:effectLst/>
        </p:spPr>
        <p:txBody>
          <a:bodyPr wrap="none" anchor="ctr"/>
          <a:lstStyle/>
          <a:p>
            <a:pPr algn="ctr" eaLnBrk="0" hangingPunct="0">
              <a:defRPr/>
            </a:pPr>
            <a:r>
              <a:rPr lang="en-US" sz="2000" b="1" dirty="0" err="1">
                <a:effectLst>
                  <a:outerShdw blurRad="38100" dist="38100" dir="2700000" algn="tl">
                    <a:srgbClr val="C0C0C0"/>
                  </a:outerShdw>
                </a:effectLst>
                <a:latin typeface="Times New Roman" pitchFamily="18" charset="0"/>
                <a:cs typeface="Times New Roman" pitchFamily="18" charset="0"/>
              </a:rPr>
              <a:t>Từ</a:t>
            </a:r>
            <a:r>
              <a:rPr lang="en-US" sz="2000" b="1" dirty="0">
                <a:effectLst>
                  <a:outerShdw blurRad="38100" dist="38100" dir="2700000" algn="tl">
                    <a:srgbClr val="C0C0C0"/>
                  </a:outerShdw>
                </a:effectLst>
                <a:latin typeface="Times New Roman" pitchFamily="18" charset="0"/>
                <a:cs typeface="Times New Roman" pitchFamily="18" charset="0"/>
              </a:rPr>
              <a:t> </a:t>
            </a:r>
            <a:r>
              <a:rPr lang="en-US" sz="2000" b="1" dirty="0" err="1">
                <a:effectLst>
                  <a:outerShdw blurRad="38100" dist="38100" dir="2700000" algn="tl">
                    <a:srgbClr val="C0C0C0"/>
                  </a:outerShdw>
                </a:effectLst>
                <a:latin typeface="Times New Roman" pitchFamily="18" charset="0"/>
                <a:cs typeface="Times New Roman" pitchFamily="18" charset="0"/>
              </a:rPr>
              <a:t>khóa</a:t>
            </a:r>
            <a:endParaRPr lang="en-US" sz="2000" b="1" dirty="0">
              <a:effectLst>
                <a:outerShdw blurRad="38100" dist="38100" dir="2700000" algn="tl">
                  <a:srgbClr val="C0C0C0"/>
                </a:outerShdw>
              </a:effectLst>
              <a:latin typeface="Times New Roman" pitchFamily="18" charset="0"/>
              <a:cs typeface="Times New Roman" pitchFamily="18" charset="0"/>
            </a:endParaRPr>
          </a:p>
        </p:txBody>
      </p:sp>
      <p:sp>
        <p:nvSpPr>
          <p:cNvPr id="32" name="Rectangle 110"/>
          <p:cNvSpPr>
            <a:spLocks noChangeArrowheads="1"/>
          </p:cNvSpPr>
          <p:nvPr/>
        </p:nvSpPr>
        <p:spPr bwMode="auto">
          <a:xfrm flipV="1">
            <a:off x="1081617" y="1446213"/>
            <a:ext cx="101600" cy="76200"/>
          </a:xfrm>
          <a:prstGeom prst="rect">
            <a:avLst/>
          </a:prstGeom>
          <a:solidFill>
            <a:schemeClr val="accent1"/>
          </a:solidFill>
          <a:ln w="9525">
            <a:solidFill>
              <a:schemeClr val="tx1"/>
            </a:solidFill>
            <a:miter lim="800000"/>
            <a:headEnd/>
            <a:tailEnd/>
          </a:ln>
        </p:spPr>
        <p:txBody>
          <a:bodyPr wrap="none" anchor="ctr"/>
          <a:lstStyle/>
          <a:p>
            <a:endParaRPr lang="en-US">
              <a:latin typeface="Times New Roman" pitchFamily="18" charset="0"/>
              <a:cs typeface="Times New Roman" pitchFamily="18" charset="0"/>
            </a:endParaRPr>
          </a:p>
        </p:txBody>
      </p:sp>
      <p:sp>
        <p:nvSpPr>
          <p:cNvPr id="33" name="Rectangle 111"/>
          <p:cNvSpPr>
            <a:spLocks noChangeArrowheads="1"/>
          </p:cNvSpPr>
          <p:nvPr/>
        </p:nvSpPr>
        <p:spPr bwMode="auto">
          <a:xfrm flipV="1">
            <a:off x="1013884" y="2271713"/>
            <a:ext cx="101600" cy="76200"/>
          </a:xfrm>
          <a:prstGeom prst="rect">
            <a:avLst/>
          </a:prstGeom>
          <a:solidFill>
            <a:schemeClr val="accent1"/>
          </a:solidFill>
          <a:ln w="9525">
            <a:solidFill>
              <a:schemeClr val="tx1"/>
            </a:solidFill>
            <a:miter lim="800000"/>
            <a:headEnd/>
            <a:tailEnd/>
          </a:ln>
        </p:spPr>
        <p:txBody>
          <a:bodyPr wrap="none" anchor="ctr"/>
          <a:lstStyle/>
          <a:p>
            <a:endParaRPr lang="en-US">
              <a:latin typeface="Times New Roman" pitchFamily="18" charset="0"/>
              <a:cs typeface="Times New Roman" pitchFamily="18" charset="0"/>
            </a:endParaRPr>
          </a:p>
        </p:txBody>
      </p:sp>
      <p:sp>
        <p:nvSpPr>
          <p:cNvPr id="34" name="Rectangle 112"/>
          <p:cNvSpPr>
            <a:spLocks noChangeArrowheads="1"/>
          </p:cNvSpPr>
          <p:nvPr/>
        </p:nvSpPr>
        <p:spPr bwMode="auto">
          <a:xfrm flipV="1">
            <a:off x="1064684" y="3046413"/>
            <a:ext cx="101600" cy="76200"/>
          </a:xfrm>
          <a:prstGeom prst="rect">
            <a:avLst/>
          </a:prstGeom>
          <a:solidFill>
            <a:schemeClr val="accent1"/>
          </a:solidFill>
          <a:ln w="9525">
            <a:solidFill>
              <a:schemeClr val="tx1"/>
            </a:solidFill>
            <a:miter lim="800000"/>
            <a:headEnd/>
            <a:tailEnd/>
          </a:ln>
        </p:spPr>
        <p:txBody>
          <a:bodyPr wrap="none" anchor="ctr"/>
          <a:lstStyle/>
          <a:p>
            <a:endParaRPr lang="en-US">
              <a:latin typeface="Times New Roman" pitchFamily="18" charset="0"/>
              <a:cs typeface="Times New Roman" pitchFamily="18" charset="0"/>
            </a:endParaRPr>
          </a:p>
        </p:txBody>
      </p:sp>
      <p:sp>
        <p:nvSpPr>
          <p:cNvPr id="35" name="Rectangle 113"/>
          <p:cNvSpPr>
            <a:spLocks noChangeArrowheads="1"/>
          </p:cNvSpPr>
          <p:nvPr/>
        </p:nvSpPr>
        <p:spPr bwMode="auto">
          <a:xfrm flipV="1">
            <a:off x="1064684" y="3821113"/>
            <a:ext cx="101600" cy="76200"/>
          </a:xfrm>
          <a:prstGeom prst="rect">
            <a:avLst/>
          </a:prstGeom>
          <a:solidFill>
            <a:schemeClr val="accent1"/>
          </a:solidFill>
          <a:ln w="9525">
            <a:solidFill>
              <a:schemeClr val="tx1"/>
            </a:solidFill>
            <a:miter lim="800000"/>
            <a:headEnd/>
            <a:tailEnd/>
          </a:ln>
        </p:spPr>
        <p:txBody>
          <a:bodyPr wrap="none" anchor="ctr"/>
          <a:lstStyle/>
          <a:p>
            <a:endParaRPr lang="en-US">
              <a:latin typeface="Times New Roman" pitchFamily="18" charset="0"/>
              <a:cs typeface="Times New Roman" pitchFamily="18" charset="0"/>
            </a:endParaRPr>
          </a:p>
        </p:txBody>
      </p:sp>
      <p:sp>
        <p:nvSpPr>
          <p:cNvPr id="36" name="Rectangle 114"/>
          <p:cNvSpPr>
            <a:spLocks noChangeArrowheads="1"/>
          </p:cNvSpPr>
          <p:nvPr/>
        </p:nvSpPr>
        <p:spPr bwMode="auto">
          <a:xfrm flipV="1">
            <a:off x="1047751" y="4494213"/>
            <a:ext cx="101600" cy="76200"/>
          </a:xfrm>
          <a:prstGeom prst="rect">
            <a:avLst/>
          </a:prstGeom>
          <a:solidFill>
            <a:schemeClr val="accent1"/>
          </a:solidFill>
          <a:ln w="9525">
            <a:solidFill>
              <a:schemeClr val="tx1"/>
            </a:solidFill>
            <a:miter lim="800000"/>
            <a:headEnd/>
            <a:tailEnd/>
          </a:ln>
        </p:spPr>
        <p:txBody>
          <a:bodyPr wrap="none" anchor="ctr"/>
          <a:lstStyle/>
          <a:p>
            <a:endParaRPr lang="en-US">
              <a:latin typeface="Times New Roman" pitchFamily="18" charset="0"/>
              <a:cs typeface="Times New Roman" pitchFamily="18" charset="0"/>
            </a:endParaRPr>
          </a:p>
        </p:txBody>
      </p:sp>
      <p:sp>
        <p:nvSpPr>
          <p:cNvPr id="37" name="Text Box 125"/>
          <p:cNvSpPr txBox="1">
            <a:spLocks noChangeArrowheads="1"/>
          </p:cNvSpPr>
          <p:nvPr/>
        </p:nvSpPr>
        <p:spPr bwMode="auto">
          <a:xfrm>
            <a:off x="3927376" y="153659"/>
            <a:ext cx="3986924" cy="701675"/>
          </a:xfrm>
          <a:prstGeom prst="rect">
            <a:avLst/>
          </a:prstGeom>
          <a:noFill/>
          <a:ln w="9525">
            <a:noFill/>
            <a:miter lim="800000"/>
            <a:headEnd/>
            <a:tailEnd/>
          </a:ln>
          <a:effectLst/>
        </p:spPr>
        <p:txBody>
          <a:bodyPr wrap="square">
            <a:spAutoFit/>
          </a:bodyPr>
          <a:lstStyle/>
          <a:p>
            <a:pPr>
              <a:spcBef>
                <a:spcPct val="50000"/>
              </a:spcBef>
              <a:defRPr/>
            </a:pPr>
            <a:r>
              <a:rPr lang="en-US" sz="4000" b="1">
                <a:solidFill>
                  <a:srgbClr val="FF9900"/>
                </a:solidFill>
                <a:effectLst>
                  <a:outerShdw blurRad="38100" dist="38100" dir="2700000" algn="tl">
                    <a:srgbClr val="C0C0C0"/>
                  </a:outerShdw>
                </a:effectLst>
                <a:latin typeface="Times New Roman" pitchFamily="18" charset="0"/>
                <a:cs typeface="Times New Roman" pitchFamily="18" charset="0"/>
              </a:rPr>
              <a:t>BÍ MẬT Ô CHỮ</a:t>
            </a:r>
          </a:p>
        </p:txBody>
      </p:sp>
      <p:sp>
        <p:nvSpPr>
          <p:cNvPr id="38" name="Rectangle 126"/>
          <p:cNvSpPr>
            <a:spLocks noChangeArrowheads="1"/>
          </p:cNvSpPr>
          <p:nvPr/>
        </p:nvSpPr>
        <p:spPr bwMode="auto">
          <a:xfrm>
            <a:off x="2438400" y="990600"/>
            <a:ext cx="7823200" cy="3886200"/>
          </a:xfrm>
          <a:prstGeom prst="rect">
            <a:avLst/>
          </a:prstGeom>
          <a:solidFill>
            <a:schemeClr val="bg1"/>
          </a:solidFill>
          <a:ln w="9525">
            <a:solidFill>
              <a:schemeClr val="bg1"/>
            </a:solidFill>
            <a:miter lim="800000"/>
            <a:headEnd/>
            <a:tailEnd/>
          </a:ln>
        </p:spPr>
        <p:txBody>
          <a:bodyPr wrap="none" anchor="ctr"/>
          <a:lstStyle/>
          <a:p>
            <a:endParaRPr lang="en-US">
              <a:latin typeface="Times New Roman" pitchFamily="18" charset="0"/>
              <a:cs typeface="Times New Roman" pitchFamily="18" charset="0"/>
            </a:endParaRPr>
          </a:p>
        </p:txBody>
      </p:sp>
      <p:graphicFrame>
        <p:nvGraphicFramePr>
          <p:cNvPr id="39" name="Group 402"/>
          <p:cNvGraphicFramePr>
            <a:graphicFrameLocks noGrp="1"/>
          </p:cNvGraphicFramePr>
          <p:nvPr/>
        </p:nvGraphicFramePr>
        <p:xfrm>
          <a:off x="2624667" y="1143000"/>
          <a:ext cx="7128935" cy="3352800"/>
        </p:xfrm>
        <a:graphic>
          <a:graphicData uri="http://schemas.openxmlformats.org/drawingml/2006/table">
            <a:tbl>
              <a:tblPr/>
              <a:tblGrid>
                <a:gridCol w="694267">
                  <a:extLst>
                    <a:ext uri="{9D8B030D-6E8A-4147-A177-3AD203B41FA5}">
                      <a16:colId xmlns="" xmlns:a16="http://schemas.microsoft.com/office/drawing/2014/main" val="20000"/>
                    </a:ext>
                  </a:extLst>
                </a:gridCol>
                <a:gridCol w="694267">
                  <a:extLst>
                    <a:ext uri="{9D8B030D-6E8A-4147-A177-3AD203B41FA5}">
                      <a16:colId xmlns="" xmlns:a16="http://schemas.microsoft.com/office/drawing/2014/main" val="20001"/>
                    </a:ext>
                  </a:extLst>
                </a:gridCol>
                <a:gridCol w="694267">
                  <a:extLst>
                    <a:ext uri="{9D8B030D-6E8A-4147-A177-3AD203B41FA5}">
                      <a16:colId xmlns="" xmlns:a16="http://schemas.microsoft.com/office/drawing/2014/main" val="20002"/>
                    </a:ext>
                  </a:extLst>
                </a:gridCol>
                <a:gridCol w="694267">
                  <a:extLst>
                    <a:ext uri="{9D8B030D-6E8A-4147-A177-3AD203B41FA5}">
                      <a16:colId xmlns="" xmlns:a16="http://schemas.microsoft.com/office/drawing/2014/main" val="20003"/>
                    </a:ext>
                  </a:extLst>
                </a:gridCol>
                <a:gridCol w="694267">
                  <a:extLst>
                    <a:ext uri="{9D8B030D-6E8A-4147-A177-3AD203B41FA5}">
                      <a16:colId xmlns="" xmlns:a16="http://schemas.microsoft.com/office/drawing/2014/main" val="20004"/>
                    </a:ext>
                  </a:extLst>
                </a:gridCol>
                <a:gridCol w="812800">
                  <a:extLst>
                    <a:ext uri="{9D8B030D-6E8A-4147-A177-3AD203B41FA5}">
                      <a16:colId xmlns="" xmlns:a16="http://schemas.microsoft.com/office/drawing/2014/main" val="20005"/>
                    </a:ext>
                  </a:extLst>
                </a:gridCol>
                <a:gridCol w="711200">
                  <a:extLst>
                    <a:ext uri="{9D8B030D-6E8A-4147-A177-3AD203B41FA5}">
                      <a16:colId xmlns="" xmlns:a16="http://schemas.microsoft.com/office/drawing/2014/main" val="20006"/>
                    </a:ext>
                  </a:extLst>
                </a:gridCol>
                <a:gridCol w="711200">
                  <a:extLst>
                    <a:ext uri="{9D8B030D-6E8A-4147-A177-3AD203B41FA5}">
                      <a16:colId xmlns="" xmlns:a16="http://schemas.microsoft.com/office/drawing/2014/main" val="20007"/>
                    </a:ext>
                  </a:extLst>
                </a:gridCol>
                <a:gridCol w="711200">
                  <a:extLst>
                    <a:ext uri="{9D8B030D-6E8A-4147-A177-3AD203B41FA5}">
                      <a16:colId xmlns="" xmlns:a16="http://schemas.microsoft.com/office/drawing/2014/main" val="20008"/>
                    </a:ext>
                  </a:extLst>
                </a:gridCol>
                <a:gridCol w="711200">
                  <a:extLst>
                    <a:ext uri="{9D8B030D-6E8A-4147-A177-3AD203B41FA5}">
                      <a16:colId xmlns="" xmlns:a16="http://schemas.microsoft.com/office/drawing/2014/main" val="20009"/>
                    </a:ext>
                  </a:extLst>
                </a:gridCol>
              </a:tblGrid>
              <a:tr h="7620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charset="0"/>
                      </a:endParaRPr>
                    </a:p>
                  </a:txBody>
                  <a:tcPr marL="121920" marR="121920" anchor="b" horzOverflow="overflow">
                    <a:lnL cap="flat">
                      <a:noFill/>
                    </a:lnL>
                    <a:lnR>
                      <a:noFill/>
                    </a:lnR>
                    <a:lnT cap="fla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L="121920" marR="121920" anchor="b" horzOverflow="overflow">
                    <a:lnL>
                      <a:noFill/>
                    </a:lnL>
                    <a:lnR w="12700" cap="flat" cmpd="sng" algn="ctr">
                      <a:solidFill>
                        <a:srgbClr val="000000"/>
                      </a:solidFill>
                      <a:prstDash val="solid"/>
                      <a:round/>
                      <a:headEnd type="none" w="med" len="med"/>
                      <a:tailEnd type="none" w="med" len="med"/>
                    </a:lnR>
                    <a:lnT cap="fla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cs typeface="Arial" charset="0"/>
                        </a:rPr>
                        <a:t> </a:t>
                      </a:r>
                      <a:endParaRPr kumimoji="0" lang="en-US" sz="1800" b="0" i="0" u="none" strike="noStrike" cap="none" normalizeH="0" baseline="0" dirty="0">
                        <a:ln>
                          <a:noFill/>
                        </a:ln>
                        <a:solidFill>
                          <a:schemeClr val="tx1"/>
                        </a:solidFill>
                        <a:effectLst/>
                        <a:latin typeface="Arial" charset="0"/>
                      </a:endParaRPr>
                    </a:p>
                  </a:txBody>
                  <a:tcPr marL="121920" marR="12192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cs typeface="Arial" charset="0"/>
                        </a:rPr>
                        <a:t> </a:t>
                      </a:r>
                      <a:endParaRPr kumimoji="0" lang="en-US" sz="1800" b="0" i="0" u="none" strike="noStrike" cap="none" normalizeH="0" baseline="0">
                        <a:ln>
                          <a:noFill/>
                        </a:ln>
                        <a:solidFill>
                          <a:schemeClr val="tx1"/>
                        </a:solidFill>
                        <a:effectLst/>
                        <a:latin typeface="Arial" charset="0"/>
                      </a:endParaRPr>
                    </a:p>
                  </a:txBody>
                  <a:tcPr marL="121920" marR="12192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cs typeface="Arial" charset="0"/>
                        </a:rPr>
                        <a:t> </a:t>
                      </a:r>
                      <a:endParaRPr kumimoji="0" lang="en-US" sz="1800" b="0" i="0" u="none" strike="noStrike" cap="none" normalizeH="0" baseline="0">
                        <a:ln>
                          <a:noFill/>
                        </a:ln>
                        <a:solidFill>
                          <a:schemeClr val="tx1"/>
                        </a:solidFill>
                        <a:effectLst/>
                        <a:latin typeface="Arial" charset="0"/>
                      </a:endParaRPr>
                    </a:p>
                  </a:txBody>
                  <a:tcPr marL="121920" marR="12192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cs typeface="Arial" charset="0"/>
                        </a:rPr>
                        <a:t> </a:t>
                      </a:r>
                      <a:endParaRPr kumimoji="0" lang="en-US" sz="1800" b="0" i="0" u="none" strike="noStrike" cap="none" normalizeH="0" baseline="0">
                        <a:ln>
                          <a:noFill/>
                        </a:ln>
                        <a:solidFill>
                          <a:schemeClr val="tx1"/>
                        </a:solidFill>
                        <a:effectLst/>
                        <a:latin typeface="Arial" charset="0"/>
                      </a:endParaRPr>
                    </a:p>
                  </a:txBody>
                  <a:tcPr marL="121920" marR="12192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cs typeface="Arial" charset="0"/>
                        </a:rPr>
                        <a:t> </a:t>
                      </a:r>
                      <a:endParaRPr kumimoji="0" lang="en-US" sz="1800" b="0" i="0" u="none" strike="noStrike" cap="none" normalizeH="0" baseline="0">
                        <a:ln>
                          <a:noFill/>
                        </a:ln>
                        <a:solidFill>
                          <a:schemeClr val="tx1"/>
                        </a:solidFill>
                        <a:effectLst/>
                        <a:latin typeface="Arial" charset="0"/>
                      </a:endParaRPr>
                    </a:p>
                  </a:txBody>
                  <a:tcPr marL="121920" marR="12192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cs typeface="Arial" charset="0"/>
                        </a:rPr>
                        <a:t> </a:t>
                      </a:r>
                      <a:endParaRPr kumimoji="0" lang="en-US" sz="1800" b="0" i="0" u="none" strike="noStrike" cap="none" normalizeH="0" baseline="0">
                        <a:ln>
                          <a:noFill/>
                        </a:ln>
                        <a:solidFill>
                          <a:schemeClr val="tx1"/>
                        </a:solidFill>
                        <a:effectLst/>
                        <a:latin typeface="Arial" charset="0"/>
                      </a:endParaRPr>
                    </a:p>
                  </a:txBody>
                  <a:tcPr marL="121920" marR="12192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cs typeface="Arial" charset="0"/>
                        </a:rPr>
                        <a:t> </a:t>
                      </a:r>
                      <a:endParaRPr kumimoji="0" lang="en-US" sz="1800" b="0" i="0" u="none" strike="noStrike" cap="none" normalizeH="0" baseline="0">
                        <a:ln>
                          <a:noFill/>
                        </a:ln>
                        <a:solidFill>
                          <a:schemeClr val="tx1"/>
                        </a:solidFill>
                        <a:effectLst/>
                        <a:latin typeface="Arial" charset="0"/>
                      </a:endParaRPr>
                    </a:p>
                  </a:txBody>
                  <a:tcPr marL="121920" marR="12192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L="121920" marR="121920" anchor="b" horzOverflow="overflow">
                    <a:lnL w="12700" cap="flat" cmpd="sng" algn="ctr">
                      <a:solidFill>
                        <a:srgbClr val="000000"/>
                      </a:solidFill>
                      <a:prstDash val="solid"/>
                      <a:round/>
                      <a:headEnd type="none" w="med" len="med"/>
                      <a:tailEnd type="none" w="med" len="med"/>
                    </a:lnL>
                    <a:lnR cap="flat">
                      <a:noFill/>
                    </a:lnR>
                    <a:lnT cap="flat">
                      <a:noFill/>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0"/>
                  </a:ext>
                </a:extLst>
              </a:tr>
              <a:tr h="685800">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cs typeface="Arial" charset="0"/>
                        </a:rPr>
                        <a:t> </a:t>
                      </a:r>
                      <a:endParaRPr kumimoji="0" lang="en-US" sz="1800" b="0" i="0" u="none" strike="noStrike" cap="none" normalizeH="0" baseline="0">
                        <a:ln>
                          <a:noFill/>
                        </a:ln>
                        <a:solidFill>
                          <a:schemeClr val="tx1"/>
                        </a:solidFill>
                        <a:effectLst/>
                        <a:latin typeface="Arial" charset="0"/>
                      </a:endParaRPr>
                    </a:p>
                  </a:txBody>
                  <a:tcPr marL="121920" marR="12192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cs typeface="Arial" charset="0"/>
                        </a:rPr>
                        <a:t> </a:t>
                      </a:r>
                      <a:endParaRPr kumimoji="0" lang="en-US" sz="1800" b="0" i="0" u="none" strike="noStrike" cap="none" normalizeH="0" baseline="0">
                        <a:ln>
                          <a:noFill/>
                        </a:ln>
                        <a:solidFill>
                          <a:schemeClr val="tx1"/>
                        </a:solidFill>
                        <a:effectLst/>
                        <a:latin typeface="Arial" charset="0"/>
                      </a:endParaRPr>
                    </a:p>
                  </a:txBody>
                  <a:tcPr marL="121920" marR="12192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cs typeface="Arial" charset="0"/>
                        </a:rPr>
                        <a:t> </a:t>
                      </a:r>
                      <a:endParaRPr kumimoji="0" lang="en-US" sz="1800" b="0" i="0" u="none" strike="noStrike" cap="none" normalizeH="0" baseline="0">
                        <a:ln>
                          <a:noFill/>
                        </a:ln>
                        <a:solidFill>
                          <a:schemeClr val="tx1"/>
                        </a:solidFill>
                        <a:effectLst/>
                        <a:latin typeface="Arial" charset="0"/>
                      </a:endParaRPr>
                    </a:p>
                  </a:txBody>
                  <a:tcPr marL="121920" marR="12192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cs typeface="Arial" charset="0"/>
                        </a:rPr>
                        <a:t> </a:t>
                      </a:r>
                      <a:endParaRPr kumimoji="0" lang="en-US" sz="1800" b="0" i="0" u="none" strike="noStrike" cap="none" normalizeH="0" baseline="0">
                        <a:ln>
                          <a:noFill/>
                        </a:ln>
                        <a:solidFill>
                          <a:schemeClr val="tx1"/>
                        </a:solidFill>
                        <a:effectLst/>
                        <a:latin typeface="Arial" charset="0"/>
                      </a:endParaRPr>
                    </a:p>
                  </a:txBody>
                  <a:tcPr marL="121920" marR="12192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cs typeface="Arial" charset="0"/>
                        </a:rPr>
                        <a:t> </a:t>
                      </a:r>
                      <a:endParaRPr kumimoji="0" lang="en-US" sz="1800" b="0" i="0" u="none" strike="noStrike" cap="none" normalizeH="0" baseline="0">
                        <a:ln>
                          <a:noFill/>
                        </a:ln>
                        <a:solidFill>
                          <a:schemeClr val="tx1"/>
                        </a:solidFill>
                        <a:effectLst/>
                        <a:latin typeface="Arial" charset="0"/>
                      </a:endParaRPr>
                    </a:p>
                  </a:txBody>
                  <a:tcPr marL="121920" marR="12192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cs typeface="Arial" charset="0"/>
                        </a:rPr>
                        <a:t> </a:t>
                      </a:r>
                      <a:endParaRPr kumimoji="0" lang="en-US" sz="1800" b="0" i="0" u="none" strike="noStrike" cap="none" normalizeH="0" baseline="0">
                        <a:ln>
                          <a:noFill/>
                        </a:ln>
                        <a:solidFill>
                          <a:schemeClr val="tx1"/>
                        </a:solidFill>
                        <a:effectLst/>
                        <a:latin typeface="Arial" charset="0"/>
                      </a:endParaRPr>
                    </a:p>
                  </a:txBody>
                  <a:tcPr marL="121920" marR="12192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cs typeface="Arial" charset="0"/>
                        </a:rPr>
                        <a:t> </a:t>
                      </a:r>
                      <a:endParaRPr kumimoji="0" lang="en-US" sz="1800" b="0" i="0" u="none" strike="noStrike" cap="none" normalizeH="0" baseline="0">
                        <a:ln>
                          <a:noFill/>
                        </a:ln>
                        <a:solidFill>
                          <a:schemeClr val="tx1"/>
                        </a:solidFill>
                        <a:effectLst/>
                        <a:latin typeface="Arial" charset="0"/>
                      </a:endParaRPr>
                    </a:p>
                  </a:txBody>
                  <a:tcPr marL="121920" marR="12192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cs typeface="Arial" charset="0"/>
                        </a:rPr>
                        <a:t> </a:t>
                      </a:r>
                      <a:endParaRPr kumimoji="0" lang="en-US" sz="1800" b="0" i="0" u="none" strike="noStrike" cap="none" normalizeH="0" baseline="0">
                        <a:ln>
                          <a:noFill/>
                        </a:ln>
                        <a:solidFill>
                          <a:schemeClr val="tx1"/>
                        </a:solidFill>
                        <a:effectLst/>
                        <a:latin typeface="Arial" charset="0"/>
                      </a:endParaRPr>
                    </a:p>
                  </a:txBody>
                  <a:tcPr marL="121920" marR="12192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cs typeface="Arial" charset="0"/>
                        </a:rPr>
                        <a:t> </a:t>
                      </a:r>
                      <a:endParaRPr kumimoji="0" lang="en-US" sz="1800" b="0" i="0" u="none" strike="noStrike" cap="none" normalizeH="0" baseline="0">
                        <a:ln>
                          <a:noFill/>
                        </a:ln>
                        <a:solidFill>
                          <a:schemeClr val="tx1"/>
                        </a:solidFill>
                        <a:effectLst/>
                        <a:latin typeface="Arial" charset="0"/>
                      </a:endParaRPr>
                    </a:p>
                  </a:txBody>
                  <a:tcPr marL="121920" marR="12192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cs typeface="Arial" charset="0"/>
                        </a:rPr>
                        <a:t> </a:t>
                      </a:r>
                      <a:endParaRPr kumimoji="0" lang="en-US" sz="1800" b="0" i="0" u="none" strike="noStrike" cap="none" normalizeH="0" baseline="0">
                        <a:ln>
                          <a:noFill/>
                        </a:ln>
                        <a:solidFill>
                          <a:schemeClr val="tx1"/>
                        </a:solidFill>
                        <a:effectLst/>
                        <a:latin typeface="Arial" charset="0"/>
                      </a:endParaRPr>
                    </a:p>
                  </a:txBody>
                  <a:tcPr marL="121920" marR="12192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1"/>
                  </a:ext>
                </a:extLst>
              </a:tr>
              <a:tr h="5334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L="121920" marR="121920" anchor="b" horzOverflow="overflow">
                    <a:lnL cap="flat">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L="121920" marR="121920" anchor="b"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cs typeface="Arial" charset="0"/>
                        </a:rPr>
                        <a:t> </a:t>
                      </a:r>
                      <a:endParaRPr kumimoji="0" lang="en-US" sz="1800" b="0" i="0" u="none" strike="noStrike" cap="none" normalizeH="0" baseline="0">
                        <a:ln>
                          <a:noFill/>
                        </a:ln>
                        <a:solidFill>
                          <a:schemeClr val="tx1"/>
                        </a:solidFill>
                        <a:effectLst/>
                        <a:latin typeface="Arial" charset="0"/>
                      </a:endParaRPr>
                    </a:p>
                  </a:txBody>
                  <a:tcPr marL="121920" marR="12192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cs typeface="Arial" charset="0"/>
                        </a:rPr>
                        <a:t> </a:t>
                      </a:r>
                      <a:endParaRPr kumimoji="0" lang="en-US" sz="1800" b="0" i="0" u="none" strike="noStrike" cap="none" normalizeH="0" baseline="0">
                        <a:ln>
                          <a:noFill/>
                        </a:ln>
                        <a:solidFill>
                          <a:schemeClr val="tx1"/>
                        </a:solidFill>
                        <a:effectLst/>
                        <a:latin typeface="Arial" charset="0"/>
                      </a:endParaRPr>
                    </a:p>
                  </a:txBody>
                  <a:tcPr marL="121920" marR="12192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cs typeface="Arial" charset="0"/>
                        </a:rPr>
                        <a:t> </a:t>
                      </a:r>
                      <a:endParaRPr kumimoji="0" lang="en-US" sz="1800" b="0" i="0" u="none" strike="noStrike" cap="none" normalizeH="0" baseline="0">
                        <a:ln>
                          <a:noFill/>
                        </a:ln>
                        <a:solidFill>
                          <a:schemeClr val="tx1"/>
                        </a:solidFill>
                        <a:effectLst/>
                        <a:latin typeface="Arial" charset="0"/>
                      </a:endParaRPr>
                    </a:p>
                  </a:txBody>
                  <a:tcPr marL="121920" marR="12192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cs typeface="Arial" charset="0"/>
                        </a:rPr>
                        <a:t> </a:t>
                      </a:r>
                      <a:endParaRPr kumimoji="0" lang="en-US" sz="1800" b="0" i="0" u="none" strike="noStrike" cap="none" normalizeH="0" baseline="0">
                        <a:ln>
                          <a:noFill/>
                        </a:ln>
                        <a:solidFill>
                          <a:schemeClr val="tx1"/>
                        </a:solidFill>
                        <a:effectLst/>
                        <a:latin typeface="Arial" charset="0"/>
                      </a:endParaRPr>
                    </a:p>
                  </a:txBody>
                  <a:tcPr marL="121920" marR="12192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cs typeface="Arial" charset="0"/>
                        </a:rPr>
                        <a:t> </a:t>
                      </a:r>
                      <a:endParaRPr kumimoji="0" lang="en-US" sz="1800" b="0" i="0" u="none" strike="noStrike" cap="none" normalizeH="0" baseline="0">
                        <a:ln>
                          <a:noFill/>
                        </a:ln>
                        <a:solidFill>
                          <a:schemeClr val="tx1"/>
                        </a:solidFill>
                        <a:effectLst/>
                        <a:latin typeface="Arial" charset="0"/>
                      </a:endParaRPr>
                    </a:p>
                  </a:txBody>
                  <a:tcPr marL="121920" marR="12192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cs typeface="Arial" charset="0"/>
                        </a:rPr>
                        <a:t> </a:t>
                      </a:r>
                      <a:endParaRPr kumimoji="0" lang="en-US" sz="1800" b="0" i="0" u="none" strike="noStrike" cap="none" normalizeH="0" baseline="0">
                        <a:ln>
                          <a:noFill/>
                        </a:ln>
                        <a:solidFill>
                          <a:schemeClr val="tx1"/>
                        </a:solidFill>
                        <a:effectLst/>
                        <a:latin typeface="Arial" charset="0"/>
                      </a:endParaRPr>
                    </a:p>
                  </a:txBody>
                  <a:tcPr marL="121920" marR="12192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cs typeface="Arial" charset="0"/>
                        </a:rPr>
                        <a:t> </a:t>
                      </a:r>
                      <a:endParaRPr kumimoji="0" lang="en-US" sz="1800" b="0" i="0" u="none" strike="noStrike" cap="none" normalizeH="0" baseline="0">
                        <a:ln>
                          <a:noFill/>
                        </a:ln>
                        <a:solidFill>
                          <a:schemeClr val="tx1"/>
                        </a:solidFill>
                        <a:effectLst/>
                        <a:latin typeface="Arial" charset="0"/>
                      </a:endParaRPr>
                    </a:p>
                  </a:txBody>
                  <a:tcPr marL="121920" marR="12192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cs typeface="Arial" charset="0"/>
                        </a:rPr>
                        <a:t> </a:t>
                      </a:r>
                      <a:endParaRPr kumimoji="0" lang="en-US" sz="1800" b="0" i="0" u="none" strike="noStrike" cap="none" normalizeH="0" baseline="0">
                        <a:ln>
                          <a:noFill/>
                        </a:ln>
                        <a:solidFill>
                          <a:schemeClr val="tx1"/>
                        </a:solidFill>
                        <a:effectLst/>
                        <a:latin typeface="Arial" charset="0"/>
                      </a:endParaRPr>
                    </a:p>
                  </a:txBody>
                  <a:tcPr marL="121920" marR="12192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2"/>
                  </a:ext>
                </a:extLst>
              </a:tr>
              <a:tr h="6096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L="121920" marR="121920" anchor="b"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L="121920" marR="12192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L="121920" marR="121920" anchor="b"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cs typeface="Arial" charset="0"/>
                        </a:rPr>
                        <a:t> </a:t>
                      </a:r>
                      <a:endParaRPr kumimoji="0" lang="en-US" sz="1800" b="0" i="0" u="none" strike="noStrike" cap="none" normalizeH="0" baseline="0">
                        <a:ln>
                          <a:noFill/>
                        </a:ln>
                        <a:solidFill>
                          <a:schemeClr val="tx1"/>
                        </a:solidFill>
                        <a:effectLst/>
                        <a:latin typeface="Arial" charset="0"/>
                      </a:endParaRPr>
                    </a:p>
                  </a:txBody>
                  <a:tcPr marL="121920" marR="12192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cs typeface="Arial" charset="0"/>
                        </a:rPr>
                        <a:t> </a:t>
                      </a:r>
                      <a:endParaRPr kumimoji="0" lang="en-US" sz="1800" b="0" i="0" u="none" strike="noStrike" cap="none" normalizeH="0" baseline="0">
                        <a:ln>
                          <a:noFill/>
                        </a:ln>
                        <a:solidFill>
                          <a:schemeClr val="tx1"/>
                        </a:solidFill>
                        <a:effectLst/>
                        <a:latin typeface="Arial" charset="0"/>
                      </a:endParaRPr>
                    </a:p>
                  </a:txBody>
                  <a:tcPr marL="121920" marR="12192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cs typeface="Arial" charset="0"/>
                        </a:rPr>
                        <a:t> </a:t>
                      </a:r>
                      <a:endParaRPr kumimoji="0" lang="en-US" sz="1800" b="0" i="0" u="none" strike="noStrike" cap="none" normalizeH="0" baseline="0">
                        <a:ln>
                          <a:noFill/>
                        </a:ln>
                        <a:solidFill>
                          <a:schemeClr val="tx1"/>
                        </a:solidFill>
                        <a:effectLst/>
                        <a:latin typeface="Arial" charset="0"/>
                      </a:endParaRPr>
                    </a:p>
                  </a:txBody>
                  <a:tcPr marL="121920" marR="12192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cs typeface="Arial" charset="0"/>
                        </a:rPr>
                        <a:t> </a:t>
                      </a:r>
                      <a:endParaRPr kumimoji="0" lang="en-US" sz="1800" b="0" i="0" u="none" strike="noStrike" cap="none" normalizeH="0" baseline="0">
                        <a:ln>
                          <a:noFill/>
                        </a:ln>
                        <a:solidFill>
                          <a:schemeClr val="tx1"/>
                        </a:solidFill>
                        <a:effectLst/>
                        <a:latin typeface="Arial" charset="0"/>
                      </a:endParaRPr>
                    </a:p>
                  </a:txBody>
                  <a:tcPr marL="121920" marR="12192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L="121920" marR="121920" anchor="b"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L="121920" marR="121920"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L="121920" marR="121920" anchor="b" horzOverflow="overflow">
                    <a:lnL>
                      <a:noFill/>
                    </a:lnL>
                    <a:lnR cap="flat">
                      <a:noFill/>
                    </a:lnR>
                    <a:lnT w="12700" cap="flat" cmpd="sng" algn="ctr">
                      <a:solidFill>
                        <a:srgbClr val="000000"/>
                      </a:solidFill>
                      <a:prstDash val="solid"/>
                      <a:round/>
                      <a:headEnd type="none" w="med" len="med"/>
                      <a:tailEnd type="none" w="med" len="med"/>
                    </a:lnT>
                    <a:lnB>
                      <a:noFill/>
                    </a:lnB>
                    <a:lnTlToBr>
                      <a:noFill/>
                    </a:lnTlToBr>
                    <a:lnBlToTr>
                      <a:noFill/>
                    </a:lnBlToTr>
                    <a:noFill/>
                  </a:tcPr>
                </a:tc>
                <a:extLst>
                  <a:ext uri="{0D108BD9-81ED-4DB2-BD59-A6C34878D82A}">
                    <a16:rowId xmlns="" xmlns:a16="http://schemas.microsoft.com/office/drawing/2014/main" val="10003"/>
                  </a:ext>
                </a:extLst>
              </a:tr>
              <a:tr h="7620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L="121920" marR="121920" anchor="b" horzOverflow="overflow">
                    <a:lnL cap="flat">
                      <a:noFill/>
                    </a:lnL>
                    <a:lnR>
                      <a:noFill/>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L="121920" marR="121920" anchor="b" horzOverflow="overflow">
                    <a:lnL>
                      <a:noFill/>
                    </a:lnL>
                    <a:lnR w="12700" cap="flat" cmpd="sng" algn="ctr">
                      <a:solidFill>
                        <a:srgbClr val="000000"/>
                      </a:solidFill>
                      <a:prstDash val="solid"/>
                      <a:round/>
                      <a:headEnd type="none" w="med" len="med"/>
                      <a:tailEnd type="none" w="med" len="med"/>
                    </a:lnR>
                    <a:lnT>
                      <a:noFill/>
                    </a:lnT>
                    <a:lnB cap="flat">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cs typeface="Arial" charset="0"/>
                        </a:rPr>
                        <a:t> </a:t>
                      </a:r>
                      <a:endParaRPr kumimoji="0" lang="en-US" sz="1800" b="0" i="0" u="none" strike="noStrike" cap="none" normalizeH="0" baseline="0">
                        <a:ln>
                          <a:noFill/>
                        </a:ln>
                        <a:solidFill>
                          <a:schemeClr val="tx1"/>
                        </a:solidFill>
                        <a:effectLst/>
                        <a:latin typeface="Arial" charset="0"/>
                      </a:endParaRPr>
                    </a:p>
                  </a:txBody>
                  <a:tcPr marL="121920" marR="12192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cs typeface="Arial" charset="0"/>
                        </a:rPr>
                        <a:t> </a:t>
                      </a:r>
                      <a:endParaRPr kumimoji="0" lang="en-US" sz="1800" b="0" i="0" u="none" strike="noStrike" cap="none" normalizeH="0" baseline="0">
                        <a:ln>
                          <a:noFill/>
                        </a:ln>
                        <a:solidFill>
                          <a:schemeClr val="tx1"/>
                        </a:solidFill>
                        <a:effectLst/>
                        <a:latin typeface="Arial" charset="0"/>
                      </a:endParaRPr>
                    </a:p>
                  </a:txBody>
                  <a:tcPr marL="121920" marR="12192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cs typeface="Arial" charset="0"/>
                        </a:rPr>
                        <a:t> </a:t>
                      </a:r>
                      <a:endParaRPr kumimoji="0" lang="en-US" sz="1800" b="0" i="0" u="none" strike="noStrike" cap="none" normalizeH="0" baseline="0">
                        <a:ln>
                          <a:noFill/>
                        </a:ln>
                        <a:solidFill>
                          <a:schemeClr val="tx1"/>
                        </a:solidFill>
                        <a:effectLst/>
                        <a:latin typeface="Arial" charset="0"/>
                      </a:endParaRPr>
                    </a:p>
                  </a:txBody>
                  <a:tcPr marL="121920" marR="12192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cs typeface="Arial" charset="0"/>
                        </a:rPr>
                        <a:t> </a:t>
                      </a:r>
                      <a:endParaRPr kumimoji="0" lang="en-US" sz="1800" b="0" i="0" u="none" strike="noStrike" cap="none" normalizeH="0" baseline="0">
                        <a:ln>
                          <a:noFill/>
                        </a:ln>
                        <a:solidFill>
                          <a:schemeClr val="tx1"/>
                        </a:solidFill>
                        <a:effectLst/>
                        <a:latin typeface="Arial" charset="0"/>
                      </a:endParaRPr>
                    </a:p>
                  </a:txBody>
                  <a:tcPr marL="121920" marR="12192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cs typeface="Arial" charset="0"/>
                        </a:rPr>
                        <a:t> </a:t>
                      </a:r>
                      <a:endParaRPr kumimoji="0" lang="en-US" sz="1800" b="0" i="0" u="none" strike="noStrike" cap="none" normalizeH="0" baseline="0">
                        <a:ln>
                          <a:noFill/>
                        </a:ln>
                        <a:solidFill>
                          <a:schemeClr val="tx1"/>
                        </a:solidFill>
                        <a:effectLst/>
                        <a:latin typeface="Arial" charset="0"/>
                      </a:endParaRPr>
                    </a:p>
                  </a:txBody>
                  <a:tcPr marL="121920" marR="12192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cs typeface="Arial" charset="0"/>
                        </a:rPr>
                        <a:t> </a:t>
                      </a:r>
                      <a:endParaRPr kumimoji="0" lang="en-US" sz="1800" b="0" i="0" u="none" strike="noStrike" cap="none" normalizeH="0" baseline="0">
                        <a:ln>
                          <a:noFill/>
                        </a:ln>
                        <a:solidFill>
                          <a:schemeClr val="tx1"/>
                        </a:solidFill>
                        <a:effectLst/>
                        <a:latin typeface="Arial" charset="0"/>
                      </a:endParaRPr>
                    </a:p>
                  </a:txBody>
                  <a:tcPr marL="121920" marR="12192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cs typeface="Arial" charset="0"/>
                        </a:rPr>
                        <a:t> </a:t>
                      </a:r>
                      <a:endParaRPr kumimoji="0" lang="en-US" sz="1800" b="0" i="0" u="none" strike="noStrike" cap="none" normalizeH="0" baseline="0">
                        <a:ln>
                          <a:noFill/>
                        </a:ln>
                        <a:solidFill>
                          <a:schemeClr val="tx1"/>
                        </a:solidFill>
                        <a:effectLst/>
                        <a:latin typeface="Arial" charset="0"/>
                      </a:endParaRPr>
                    </a:p>
                  </a:txBody>
                  <a:tcPr marL="121920" marR="12192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charset="0"/>
                      </a:endParaRPr>
                    </a:p>
                  </a:txBody>
                  <a:tcPr marL="121920" marR="121920" anchor="b" horzOverflow="overflow">
                    <a:lnL w="12700" cap="flat" cmpd="sng" algn="ctr">
                      <a:solidFill>
                        <a:srgbClr val="000000"/>
                      </a:solidFill>
                      <a:prstDash val="solid"/>
                      <a:round/>
                      <a:headEnd type="none" w="med" len="med"/>
                      <a:tailEnd type="none" w="med" len="med"/>
                    </a:lnL>
                    <a:lnR cap="flat">
                      <a:noFill/>
                    </a:lnR>
                    <a:lnT>
                      <a:noFill/>
                    </a:lnT>
                    <a:lnB cap="flat">
                      <a:noFill/>
                    </a:lnB>
                    <a:lnTlToBr>
                      <a:noFill/>
                    </a:lnTlToBr>
                    <a:lnBlToTr>
                      <a:noFill/>
                    </a:lnBlToTr>
                    <a:noFill/>
                  </a:tcPr>
                </a:tc>
                <a:extLst>
                  <a:ext uri="{0D108BD9-81ED-4DB2-BD59-A6C34878D82A}">
                    <a16:rowId xmlns="" xmlns:a16="http://schemas.microsoft.com/office/drawing/2014/main" val="10004"/>
                  </a:ext>
                </a:extLst>
              </a:tr>
            </a:tbl>
          </a:graphicData>
        </a:graphic>
      </p:graphicFrame>
      <p:sp>
        <p:nvSpPr>
          <p:cNvPr id="40" name="Text Box 390"/>
          <p:cNvSpPr txBox="1">
            <a:spLocks noChangeArrowheads="1"/>
          </p:cNvSpPr>
          <p:nvPr/>
        </p:nvSpPr>
        <p:spPr bwMode="auto">
          <a:xfrm>
            <a:off x="9347200" y="1295401"/>
            <a:ext cx="609600" cy="366713"/>
          </a:xfrm>
          <a:prstGeom prst="rect">
            <a:avLst/>
          </a:prstGeom>
          <a:noFill/>
          <a:ln w="9525">
            <a:noFill/>
            <a:miter lim="800000"/>
            <a:headEnd/>
            <a:tailEnd/>
          </a:ln>
        </p:spPr>
        <p:txBody>
          <a:bodyPr>
            <a:spAutoFit/>
          </a:bodyPr>
          <a:lstStyle/>
          <a:p>
            <a:pPr>
              <a:spcBef>
                <a:spcPct val="50000"/>
              </a:spcBef>
            </a:pPr>
            <a:endParaRPr lang="en-US">
              <a:latin typeface="Times New Roman" pitchFamily="18" charset="0"/>
              <a:cs typeface="Times New Roman" pitchFamily="18" charset="0"/>
            </a:endParaRPr>
          </a:p>
        </p:txBody>
      </p:sp>
      <p:sp>
        <p:nvSpPr>
          <p:cNvPr id="41" name="Text Box 394"/>
          <p:cNvSpPr txBox="1">
            <a:spLocks noChangeArrowheads="1"/>
          </p:cNvSpPr>
          <p:nvPr/>
        </p:nvSpPr>
        <p:spPr bwMode="auto">
          <a:xfrm>
            <a:off x="4775200" y="1295401"/>
            <a:ext cx="609600" cy="366713"/>
          </a:xfrm>
          <a:prstGeom prst="rect">
            <a:avLst/>
          </a:prstGeom>
          <a:noFill/>
          <a:ln w="9525">
            <a:noFill/>
            <a:miter lim="800000"/>
            <a:headEnd/>
            <a:tailEnd/>
          </a:ln>
        </p:spPr>
        <p:txBody>
          <a:bodyPr>
            <a:spAutoFit/>
          </a:bodyPr>
          <a:lstStyle/>
          <a:p>
            <a:pPr>
              <a:spcBef>
                <a:spcPct val="50000"/>
              </a:spcBef>
            </a:pPr>
            <a:endParaRPr lang="en-US">
              <a:latin typeface="Times New Roman" pitchFamily="18" charset="0"/>
              <a:cs typeface="Times New Roman" pitchFamily="18" charset="0"/>
            </a:endParaRPr>
          </a:p>
        </p:txBody>
      </p:sp>
      <p:grpSp>
        <p:nvGrpSpPr>
          <p:cNvPr id="42" name="Group 401"/>
          <p:cNvGrpSpPr>
            <a:grpSpLocks/>
          </p:cNvGrpSpPr>
          <p:nvPr/>
        </p:nvGrpSpPr>
        <p:grpSpPr bwMode="auto">
          <a:xfrm>
            <a:off x="4064000" y="1295400"/>
            <a:ext cx="4978400" cy="533400"/>
            <a:chOff x="1920" y="816"/>
            <a:chExt cx="2352" cy="336"/>
          </a:xfrm>
        </p:grpSpPr>
        <p:sp>
          <p:nvSpPr>
            <p:cNvPr id="43" name="Text Box 393"/>
            <p:cNvSpPr txBox="1">
              <a:spLocks noChangeArrowheads="1"/>
            </p:cNvSpPr>
            <p:nvPr/>
          </p:nvSpPr>
          <p:spPr bwMode="auto">
            <a:xfrm>
              <a:off x="1920" y="825"/>
              <a:ext cx="288" cy="327"/>
            </a:xfrm>
            <a:prstGeom prst="rect">
              <a:avLst/>
            </a:prstGeom>
            <a:noFill/>
            <a:ln w="9525">
              <a:noFill/>
              <a:miter lim="800000"/>
              <a:headEnd/>
              <a:tailEnd/>
            </a:ln>
          </p:spPr>
          <p:txBody>
            <a:bodyPr>
              <a:spAutoFit/>
            </a:bodyPr>
            <a:lstStyle/>
            <a:p>
              <a:pPr>
                <a:spcBef>
                  <a:spcPct val="50000"/>
                </a:spcBef>
              </a:pPr>
              <a:r>
                <a:rPr lang="en-US" sz="2800">
                  <a:latin typeface="Times New Roman" pitchFamily="18" charset="0"/>
                  <a:cs typeface="Times New Roman" pitchFamily="18" charset="0"/>
                </a:rPr>
                <a:t>M</a:t>
              </a:r>
            </a:p>
          </p:txBody>
        </p:sp>
        <p:sp>
          <p:nvSpPr>
            <p:cNvPr id="44" name="Text Box 395"/>
            <p:cNvSpPr txBox="1">
              <a:spLocks noChangeArrowheads="1"/>
            </p:cNvSpPr>
            <p:nvPr/>
          </p:nvSpPr>
          <p:spPr bwMode="auto">
            <a:xfrm>
              <a:off x="2256" y="816"/>
              <a:ext cx="288" cy="327"/>
            </a:xfrm>
            <a:prstGeom prst="rect">
              <a:avLst/>
            </a:prstGeom>
            <a:noFill/>
            <a:ln w="9525">
              <a:noFill/>
              <a:miter lim="800000"/>
              <a:headEnd/>
              <a:tailEnd/>
            </a:ln>
          </p:spPr>
          <p:txBody>
            <a:bodyPr>
              <a:spAutoFit/>
            </a:bodyPr>
            <a:lstStyle/>
            <a:p>
              <a:pPr>
                <a:spcBef>
                  <a:spcPct val="50000"/>
                </a:spcBef>
              </a:pPr>
              <a:r>
                <a:rPr lang="en-US" sz="2800">
                  <a:latin typeface="Times New Roman" pitchFamily="18" charset="0"/>
                  <a:cs typeface="Times New Roman" pitchFamily="18" charset="0"/>
                </a:rPr>
                <a:t>I</a:t>
              </a:r>
            </a:p>
          </p:txBody>
        </p:sp>
        <p:sp>
          <p:nvSpPr>
            <p:cNvPr id="45" name="Text Box 396"/>
            <p:cNvSpPr txBox="1">
              <a:spLocks noChangeArrowheads="1"/>
            </p:cNvSpPr>
            <p:nvPr/>
          </p:nvSpPr>
          <p:spPr bwMode="auto">
            <a:xfrm>
              <a:off x="2592" y="816"/>
              <a:ext cx="288" cy="327"/>
            </a:xfrm>
            <a:prstGeom prst="rect">
              <a:avLst/>
            </a:prstGeom>
            <a:noFill/>
            <a:ln w="9525">
              <a:noFill/>
              <a:miter lim="800000"/>
              <a:headEnd/>
              <a:tailEnd/>
            </a:ln>
          </p:spPr>
          <p:txBody>
            <a:bodyPr>
              <a:spAutoFit/>
            </a:bodyPr>
            <a:lstStyle/>
            <a:p>
              <a:pPr>
                <a:spcBef>
                  <a:spcPct val="50000"/>
                </a:spcBef>
              </a:pPr>
              <a:r>
                <a:rPr lang="en-US" sz="2800">
                  <a:latin typeface="Times New Roman" pitchFamily="18" charset="0"/>
                  <a:cs typeface="Times New Roman" pitchFamily="18" charset="0"/>
                </a:rPr>
                <a:t>N</a:t>
              </a:r>
            </a:p>
          </p:txBody>
        </p:sp>
        <p:sp>
          <p:nvSpPr>
            <p:cNvPr id="46" name="Text Box 397"/>
            <p:cNvSpPr txBox="1">
              <a:spLocks noChangeArrowheads="1"/>
            </p:cNvSpPr>
            <p:nvPr/>
          </p:nvSpPr>
          <p:spPr bwMode="auto">
            <a:xfrm>
              <a:off x="2928" y="816"/>
              <a:ext cx="288" cy="327"/>
            </a:xfrm>
            <a:prstGeom prst="rect">
              <a:avLst/>
            </a:prstGeom>
            <a:noFill/>
            <a:ln w="9525">
              <a:noFill/>
              <a:miter lim="800000"/>
              <a:headEnd/>
              <a:tailEnd/>
            </a:ln>
            <a:effectLst/>
          </p:spPr>
          <p:txBody>
            <a:bodyPr>
              <a:spAutoFit/>
            </a:bodyPr>
            <a:lstStyle/>
            <a:p>
              <a:pPr>
                <a:spcBef>
                  <a:spcPct val="50000"/>
                </a:spcBef>
                <a:defRPr/>
              </a:pPr>
              <a:r>
                <a:rPr lang="en-US" sz="2800" b="1">
                  <a:solidFill>
                    <a:srgbClr val="FF0000"/>
                  </a:solidFill>
                  <a:effectLst>
                    <a:outerShdw blurRad="38100" dist="38100" dir="2700000" algn="tl">
                      <a:srgbClr val="C0C0C0"/>
                    </a:outerShdw>
                  </a:effectLst>
                  <a:latin typeface="Times New Roman" pitchFamily="18" charset="0"/>
                  <a:cs typeface="Times New Roman" pitchFamily="18" charset="0"/>
                </a:rPr>
                <a:t>H</a:t>
              </a:r>
            </a:p>
          </p:txBody>
        </p:sp>
        <p:sp>
          <p:nvSpPr>
            <p:cNvPr id="47" name="Text Box 398"/>
            <p:cNvSpPr txBox="1">
              <a:spLocks noChangeArrowheads="1"/>
            </p:cNvSpPr>
            <p:nvPr/>
          </p:nvSpPr>
          <p:spPr bwMode="auto">
            <a:xfrm>
              <a:off x="3312" y="816"/>
              <a:ext cx="288" cy="327"/>
            </a:xfrm>
            <a:prstGeom prst="rect">
              <a:avLst/>
            </a:prstGeom>
            <a:noFill/>
            <a:ln w="9525">
              <a:noFill/>
              <a:miter lim="800000"/>
              <a:headEnd/>
              <a:tailEnd/>
            </a:ln>
          </p:spPr>
          <p:txBody>
            <a:bodyPr>
              <a:spAutoFit/>
            </a:bodyPr>
            <a:lstStyle/>
            <a:p>
              <a:pPr>
                <a:spcBef>
                  <a:spcPct val="50000"/>
                </a:spcBef>
              </a:pPr>
              <a:r>
                <a:rPr lang="en-US" sz="2800">
                  <a:latin typeface="Times New Roman" pitchFamily="18" charset="0"/>
                  <a:cs typeface="Times New Roman" pitchFamily="18" charset="0"/>
                </a:rPr>
                <a:t>H</a:t>
              </a:r>
            </a:p>
          </p:txBody>
        </p:sp>
        <p:sp>
          <p:nvSpPr>
            <p:cNvPr id="48" name="Text Box 399"/>
            <p:cNvSpPr txBox="1">
              <a:spLocks noChangeArrowheads="1"/>
            </p:cNvSpPr>
            <p:nvPr/>
          </p:nvSpPr>
          <p:spPr bwMode="auto">
            <a:xfrm>
              <a:off x="3648" y="816"/>
              <a:ext cx="288" cy="327"/>
            </a:xfrm>
            <a:prstGeom prst="rect">
              <a:avLst/>
            </a:prstGeom>
            <a:noFill/>
            <a:ln w="9525">
              <a:noFill/>
              <a:miter lim="800000"/>
              <a:headEnd/>
              <a:tailEnd/>
            </a:ln>
          </p:spPr>
          <p:txBody>
            <a:bodyPr>
              <a:spAutoFit/>
            </a:bodyPr>
            <a:lstStyle/>
            <a:p>
              <a:pPr>
                <a:spcBef>
                  <a:spcPct val="50000"/>
                </a:spcBef>
              </a:pPr>
              <a:r>
                <a:rPr lang="en-US" sz="2800">
                  <a:latin typeface="Times New Roman" pitchFamily="18" charset="0"/>
                  <a:cs typeface="Times New Roman" pitchFamily="18" charset="0"/>
                </a:rPr>
                <a:t>U</a:t>
              </a:r>
            </a:p>
          </p:txBody>
        </p:sp>
        <p:sp>
          <p:nvSpPr>
            <p:cNvPr id="49" name="Text Box 400"/>
            <p:cNvSpPr txBox="1">
              <a:spLocks noChangeArrowheads="1"/>
            </p:cNvSpPr>
            <p:nvPr/>
          </p:nvSpPr>
          <p:spPr bwMode="auto">
            <a:xfrm>
              <a:off x="3984" y="816"/>
              <a:ext cx="288" cy="327"/>
            </a:xfrm>
            <a:prstGeom prst="rect">
              <a:avLst/>
            </a:prstGeom>
            <a:noFill/>
            <a:ln w="9525">
              <a:noFill/>
              <a:miter lim="800000"/>
              <a:headEnd/>
              <a:tailEnd/>
            </a:ln>
          </p:spPr>
          <p:txBody>
            <a:bodyPr>
              <a:spAutoFit/>
            </a:bodyPr>
            <a:lstStyle/>
            <a:p>
              <a:pPr>
                <a:spcBef>
                  <a:spcPct val="50000"/>
                </a:spcBef>
              </a:pPr>
              <a:r>
                <a:rPr lang="en-US" sz="2800">
                  <a:latin typeface="Times New Roman" pitchFamily="18" charset="0"/>
                  <a:cs typeface="Times New Roman" pitchFamily="18" charset="0"/>
                </a:rPr>
                <a:t>Ệ</a:t>
              </a:r>
            </a:p>
          </p:txBody>
        </p:sp>
      </p:grpSp>
      <p:grpSp>
        <p:nvGrpSpPr>
          <p:cNvPr id="50" name="Group 20"/>
          <p:cNvGrpSpPr>
            <a:grpSpLocks/>
          </p:cNvGrpSpPr>
          <p:nvPr/>
        </p:nvGrpSpPr>
        <p:grpSpPr bwMode="auto">
          <a:xfrm>
            <a:off x="2641601" y="1982788"/>
            <a:ext cx="6872817" cy="531812"/>
            <a:chOff x="1216" y="848"/>
            <a:chExt cx="3136" cy="327"/>
          </a:xfrm>
        </p:grpSpPr>
        <p:sp>
          <p:nvSpPr>
            <p:cNvPr id="51" name="Text Box 21"/>
            <p:cNvSpPr txBox="1">
              <a:spLocks noChangeArrowheads="1"/>
            </p:cNvSpPr>
            <p:nvPr/>
          </p:nvSpPr>
          <p:spPr bwMode="auto">
            <a:xfrm>
              <a:off x="1216" y="856"/>
              <a:ext cx="240" cy="319"/>
            </a:xfrm>
            <a:prstGeom prst="rect">
              <a:avLst/>
            </a:prstGeom>
            <a:noFill/>
            <a:ln w="9525">
              <a:noFill/>
              <a:miter lim="800000"/>
              <a:headEnd/>
              <a:tailEnd/>
            </a:ln>
          </p:spPr>
          <p:txBody>
            <a:bodyPr>
              <a:spAutoFit/>
            </a:bodyPr>
            <a:lstStyle/>
            <a:p>
              <a:pPr eaLnBrk="0" hangingPunct="0">
                <a:spcBef>
                  <a:spcPct val="50000"/>
                </a:spcBef>
              </a:pPr>
              <a:r>
                <a:rPr lang="en-US" sz="2800">
                  <a:latin typeface="Times New Roman" pitchFamily="18" charset="0"/>
                  <a:cs typeface="Times New Roman" pitchFamily="18" charset="0"/>
                </a:rPr>
                <a:t>A</a:t>
              </a:r>
            </a:p>
          </p:txBody>
        </p:sp>
        <p:sp>
          <p:nvSpPr>
            <p:cNvPr id="52" name="Text Box 22"/>
            <p:cNvSpPr txBox="1">
              <a:spLocks noChangeArrowheads="1"/>
            </p:cNvSpPr>
            <p:nvPr/>
          </p:nvSpPr>
          <p:spPr bwMode="auto">
            <a:xfrm>
              <a:off x="1520" y="856"/>
              <a:ext cx="240" cy="319"/>
            </a:xfrm>
            <a:prstGeom prst="rect">
              <a:avLst/>
            </a:prstGeom>
            <a:noFill/>
            <a:ln w="9525">
              <a:noFill/>
              <a:miter lim="800000"/>
              <a:headEnd/>
              <a:tailEnd/>
            </a:ln>
          </p:spPr>
          <p:txBody>
            <a:bodyPr>
              <a:spAutoFit/>
            </a:bodyPr>
            <a:lstStyle/>
            <a:p>
              <a:pPr eaLnBrk="0" hangingPunct="0">
                <a:spcBef>
                  <a:spcPct val="50000"/>
                </a:spcBef>
              </a:pPr>
              <a:r>
                <a:rPr lang="en-US" sz="2800">
                  <a:latin typeface="Times New Roman" pitchFamily="18" charset="0"/>
                  <a:cs typeface="Times New Roman" pitchFamily="18" charset="0"/>
                </a:rPr>
                <a:t>N</a:t>
              </a:r>
            </a:p>
          </p:txBody>
        </p:sp>
        <p:sp>
          <p:nvSpPr>
            <p:cNvPr id="53" name="Text Box 23"/>
            <p:cNvSpPr txBox="1">
              <a:spLocks noChangeArrowheads="1"/>
            </p:cNvSpPr>
            <p:nvPr/>
          </p:nvSpPr>
          <p:spPr bwMode="auto">
            <a:xfrm>
              <a:off x="1856" y="856"/>
              <a:ext cx="240" cy="319"/>
            </a:xfrm>
            <a:prstGeom prst="rect">
              <a:avLst/>
            </a:prstGeom>
            <a:noFill/>
            <a:ln w="9525">
              <a:noFill/>
              <a:miter lim="800000"/>
              <a:headEnd/>
              <a:tailEnd/>
            </a:ln>
          </p:spPr>
          <p:txBody>
            <a:bodyPr>
              <a:spAutoFit/>
            </a:bodyPr>
            <a:lstStyle/>
            <a:p>
              <a:pPr eaLnBrk="0" hangingPunct="0">
                <a:spcBef>
                  <a:spcPct val="50000"/>
                </a:spcBef>
              </a:pPr>
              <a:r>
                <a:rPr lang="en-US" sz="2800">
                  <a:latin typeface="Times New Roman" pitchFamily="18" charset="0"/>
                  <a:cs typeface="Times New Roman" pitchFamily="18" charset="0"/>
                </a:rPr>
                <a:t>H</a:t>
              </a:r>
            </a:p>
          </p:txBody>
        </p:sp>
        <p:sp>
          <p:nvSpPr>
            <p:cNvPr id="54" name="Text Box 24"/>
            <p:cNvSpPr txBox="1">
              <a:spLocks noChangeArrowheads="1"/>
            </p:cNvSpPr>
            <p:nvPr/>
          </p:nvSpPr>
          <p:spPr bwMode="auto">
            <a:xfrm>
              <a:off x="2520" y="856"/>
              <a:ext cx="240" cy="319"/>
            </a:xfrm>
            <a:prstGeom prst="rect">
              <a:avLst/>
            </a:prstGeom>
            <a:noFill/>
            <a:ln w="9525">
              <a:noFill/>
              <a:miter lim="800000"/>
              <a:headEnd/>
              <a:tailEnd/>
            </a:ln>
            <a:effectLst/>
          </p:spPr>
          <p:txBody>
            <a:bodyPr>
              <a:spAutoFit/>
            </a:bodyPr>
            <a:lstStyle/>
            <a:p>
              <a:pPr eaLnBrk="0" hangingPunct="0">
                <a:spcBef>
                  <a:spcPct val="50000"/>
                </a:spcBef>
                <a:defRPr/>
              </a:pPr>
              <a:r>
                <a:rPr lang="en-US" sz="2800" b="1">
                  <a:solidFill>
                    <a:srgbClr val="FF0000"/>
                  </a:solidFill>
                  <a:effectLst>
                    <a:outerShdw blurRad="38100" dist="38100" dir="2700000" algn="tl">
                      <a:srgbClr val="C0C0C0"/>
                    </a:outerShdw>
                  </a:effectLst>
                  <a:latin typeface="Times New Roman" pitchFamily="18" charset="0"/>
                  <a:cs typeface="Times New Roman" pitchFamily="18" charset="0"/>
                </a:rPr>
                <a:t>Ộ</a:t>
              </a:r>
            </a:p>
          </p:txBody>
        </p:sp>
        <p:sp>
          <p:nvSpPr>
            <p:cNvPr id="55" name="Text Box 25"/>
            <p:cNvSpPr txBox="1">
              <a:spLocks noChangeArrowheads="1"/>
            </p:cNvSpPr>
            <p:nvPr/>
          </p:nvSpPr>
          <p:spPr bwMode="auto">
            <a:xfrm>
              <a:off x="2816" y="848"/>
              <a:ext cx="240" cy="319"/>
            </a:xfrm>
            <a:prstGeom prst="rect">
              <a:avLst/>
            </a:prstGeom>
            <a:noFill/>
            <a:ln w="9525">
              <a:noFill/>
              <a:miter lim="800000"/>
              <a:headEnd/>
              <a:tailEnd/>
            </a:ln>
          </p:spPr>
          <p:txBody>
            <a:bodyPr>
              <a:spAutoFit/>
            </a:bodyPr>
            <a:lstStyle/>
            <a:p>
              <a:pPr eaLnBrk="0" hangingPunct="0">
                <a:spcBef>
                  <a:spcPct val="50000"/>
                </a:spcBef>
              </a:pPr>
              <a:r>
                <a:rPr lang="en-US" sz="2800">
                  <a:latin typeface="Times New Roman" pitchFamily="18" charset="0"/>
                  <a:cs typeface="Times New Roman" pitchFamily="18" charset="0"/>
                </a:rPr>
                <a:t>I</a:t>
              </a:r>
            </a:p>
          </p:txBody>
        </p:sp>
        <p:sp>
          <p:nvSpPr>
            <p:cNvPr id="56" name="Text Box 26"/>
            <p:cNvSpPr txBox="1">
              <a:spLocks noChangeArrowheads="1"/>
            </p:cNvSpPr>
            <p:nvPr/>
          </p:nvSpPr>
          <p:spPr bwMode="auto">
            <a:xfrm>
              <a:off x="3160" y="848"/>
              <a:ext cx="240" cy="319"/>
            </a:xfrm>
            <a:prstGeom prst="rect">
              <a:avLst/>
            </a:prstGeom>
            <a:noFill/>
            <a:ln w="9525">
              <a:noFill/>
              <a:miter lim="800000"/>
              <a:headEnd/>
              <a:tailEnd/>
            </a:ln>
          </p:spPr>
          <p:txBody>
            <a:bodyPr>
              <a:spAutoFit/>
            </a:bodyPr>
            <a:lstStyle/>
            <a:p>
              <a:pPr algn="ctr" eaLnBrk="0" hangingPunct="0">
                <a:spcBef>
                  <a:spcPct val="50000"/>
                </a:spcBef>
              </a:pPr>
              <a:r>
                <a:rPr lang="en-US" sz="2800">
                  <a:latin typeface="Times New Roman" pitchFamily="18" charset="0"/>
                  <a:cs typeface="Times New Roman" pitchFamily="18" charset="0"/>
                </a:rPr>
                <a:t>V</a:t>
              </a:r>
            </a:p>
          </p:txBody>
        </p:sp>
        <p:sp>
          <p:nvSpPr>
            <p:cNvPr id="57" name="Text Box 27"/>
            <p:cNvSpPr txBox="1">
              <a:spLocks noChangeArrowheads="1"/>
            </p:cNvSpPr>
            <p:nvPr/>
          </p:nvSpPr>
          <p:spPr bwMode="auto">
            <a:xfrm>
              <a:off x="3816" y="856"/>
              <a:ext cx="240" cy="319"/>
            </a:xfrm>
            <a:prstGeom prst="rect">
              <a:avLst/>
            </a:prstGeom>
            <a:noFill/>
            <a:ln w="9525">
              <a:noFill/>
              <a:miter lim="800000"/>
              <a:headEnd/>
              <a:tailEnd/>
            </a:ln>
          </p:spPr>
          <p:txBody>
            <a:bodyPr>
              <a:spAutoFit/>
            </a:bodyPr>
            <a:lstStyle/>
            <a:p>
              <a:pPr eaLnBrk="0" hangingPunct="0">
                <a:spcBef>
                  <a:spcPct val="50000"/>
                </a:spcBef>
              </a:pPr>
              <a:r>
                <a:rPr lang="en-US" sz="2800">
                  <a:latin typeface="Times New Roman" pitchFamily="18" charset="0"/>
                  <a:cs typeface="Times New Roman" pitchFamily="18" charset="0"/>
                </a:rPr>
                <a:t>Ê</a:t>
              </a:r>
            </a:p>
          </p:txBody>
        </p:sp>
        <p:sp>
          <p:nvSpPr>
            <p:cNvPr id="58" name="Text Box 28"/>
            <p:cNvSpPr txBox="1">
              <a:spLocks noChangeArrowheads="1"/>
            </p:cNvSpPr>
            <p:nvPr/>
          </p:nvSpPr>
          <p:spPr bwMode="auto">
            <a:xfrm>
              <a:off x="4112" y="848"/>
              <a:ext cx="240" cy="319"/>
            </a:xfrm>
            <a:prstGeom prst="rect">
              <a:avLst/>
            </a:prstGeom>
            <a:noFill/>
            <a:ln w="9525">
              <a:noFill/>
              <a:miter lim="800000"/>
              <a:headEnd/>
              <a:tailEnd/>
            </a:ln>
          </p:spPr>
          <p:txBody>
            <a:bodyPr>
              <a:spAutoFit/>
            </a:bodyPr>
            <a:lstStyle/>
            <a:p>
              <a:pPr eaLnBrk="0" hangingPunct="0">
                <a:spcBef>
                  <a:spcPct val="50000"/>
                </a:spcBef>
              </a:pPr>
              <a:r>
                <a:rPr lang="en-US" sz="2800">
                  <a:latin typeface="Times New Roman" pitchFamily="18" charset="0"/>
                  <a:cs typeface="Times New Roman" pitchFamily="18" charset="0"/>
                </a:rPr>
                <a:t>N</a:t>
              </a:r>
            </a:p>
          </p:txBody>
        </p:sp>
        <p:sp>
          <p:nvSpPr>
            <p:cNvPr id="59" name="Text Box 29"/>
            <p:cNvSpPr txBox="1">
              <a:spLocks noChangeArrowheads="1"/>
            </p:cNvSpPr>
            <p:nvPr/>
          </p:nvSpPr>
          <p:spPr bwMode="auto">
            <a:xfrm>
              <a:off x="2184" y="856"/>
              <a:ext cx="240" cy="319"/>
            </a:xfrm>
            <a:prstGeom prst="rect">
              <a:avLst/>
            </a:prstGeom>
            <a:noFill/>
            <a:ln w="9525">
              <a:noFill/>
              <a:miter lim="800000"/>
              <a:headEnd/>
              <a:tailEnd/>
            </a:ln>
          </p:spPr>
          <p:txBody>
            <a:bodyPr>
              <a:spAutoFit/>
            </a:bodyPr>
            <a:lstStyle/>
            <a:p>
              <a:pPr eaLnBrk="0" hangingPunct="0">
                <a:spcBef>
                  <a:spcPct val="50000"/>
                </a:spcBef>
              </a:pPr>
              <a:r>
                <a:rPr lang="en-US" sz="2800">
                  <a:latin typeface="Times New Roman" pitchFamily="18" charset="0"/>
                  <a:cs typeface="Times New Roman" pitchFamily="18" charset="0"/>
                </a:rPr>
                <a:t>Đ</a:t>
              </a:r>
            </a:p>
          </p:txBody>
        </p:sp>
        <p:sp>
          <p:nvSpPr>
            <p:cNvPr id="60" name="Text Box 30"/>
            <p:cNvSpPr txBox="1">
              <a:spLocks noChangeArrowheads="1"/>
            </p:cNvSpPr>
            <p:nvPr/>
          </p:nvSpPr>
          <p:spPr bwMode="auto">
            <a:xfrm>
              <a:off x="3480" y="848"/>
              <a:ext cx="240" cy="319"/>
            </a:xfrm>
            <a:prstGeom prst="rect">
              <a:avLst/>
            </a:prstGeom>
            <a:noFill/>
            <a:ln w="9525">
              <a:noFill/>
              <a:miter lim="800000"/>
              <a:headEnd/>
              <a:tailEnd/>
            </a:ln>
          </p:spPr>
          <p:txBody>
            <a:bodyPr>
              <a:spAutoFit/>
            </a:bodyPr>
            <a:lstStyle/>
            <a:p>
              <a:pPr eaLnBrk="0" hangingPunct="0">
                <a:spcBef>
                  <a:spcPct val="50000"/>
                </a:spcBef>
              </a:pPr>
              <a:r>
                <a:rPr lang="en-US" sz="2800">
                  <a:latin typeface="Times New Roman" pitchFamily="18" charset="0"/>
                  <a:cs typeface="Times New Roman" pitchFamily="18" charset="0"/>
                </a:rPr>
                <a:t>I</a:t>
              </a:r>
            </a:p>
          </p:txBody>
        </p:sp>
      </p:grpSp>
      <p:grpSp>
        <p:nvGrpSpPr>
          <p:cNvPr id="61" name="Group 31"/>
          <p:cNvGrpSpPr>
            <a:grpSpLocks/>
          </p:cNvGrpSpPr>
          <p:nvPr/>
        </p:nvGrpSpPr>
        <p:grpSpPr bwMode="auto">
          <a:xfrm>
            <a:off x="4201584" y="2528888"/>
            <a:ext cx="5348816" cy="519112"/>
            <a:chOff x="1536" y="1344"/>
            <a:chExt cx="2496" cy="319"/>
          </a:xfrm>
        </p:grpSpPr>
        <p:sp>
          <p:nvSpPr>
            <p:cNvPr id="62" name="Text Box 32"/>
            <p:cNvSpPr txBox="1">
              <a:spLocks noChangeArrowheads="1"/>
            </p:cNvSpPr>
            <p:nvPr/>
          </p:nvSpPr>
          <p:spPr bwMode="auto">
            <a:xfrm>
              <a:off x="1536" y="1344"/>
              <a:ext cx="240" cy="319"/>
            </a:xfrm>
            <a:prstGeom prst="rect">
              <a:avLst/>
            </a:prstGeom>
            <a:noFill/>
            <a:ln w="9525">
              <a:noFill/>
              <a:miter lim="800000"/>
              <a:headEnd/>
              <a:tailEnd/>
            </a:ln>
          </p:spPr>
          <p:txBody>
            <a:bodyPr>
              <a:spAutoFit/>
            </a:bodyPr>
            <a:lstStyle/>
            <a:p>
              <a:pPr algn="ctr" eaLnBrk="0" hangingPunct="0">
                <a:spcBef>
                  <a:spcPct val="50000"/>
                </a:spcBef>
              </a:pPr>
              <a:r>
                <a:rPr lang="en-US" sz="2800">
                  <a:latin typeface="Times New Roman" pitchFamily="18" charset="0"/>
                  <a:cs typeface="Times New Roman" pitchFamily="18" charset="0"/>
                </a:rPr>
                <a:t>N</a:t>
              </a:r>
            </a:p>
          </p:txBody>
        </p:sp>
        <p:sp>
          <p:nvSpPr>
            <p:cNvPr id="63" name="Text Box 33"/>
            <p:cNvSpPr txBox="1">
              <a:spLocks noChangeArrowheads="1"/>
            </p:cNvSpPr>
            <p:nvPr/>
          </p:nvSpPr>
          <p:spPr bwMode="auto">
            <a:xfrm>
              <a:off x="1824" y="1344"/>
              <a:ext cx="240" cy="319"/>
            </a:xfrm>
            <a:prstGeom prst="rect">
              <a:avLst/>
            </a:prstGeom>
            <a:noFill/>
            <a:ln w="9525">
              <a:noFill/>
              <a:miter lim="800000"/>
              <a:headEnd/>
              <a:tailEnd/>
            </a:ln>
          </p:spPr>
          <p:txBody>
            <a:bodyPr>
              <a:spAutoFit/>
            </a:bodyPr>
            <a:lstStyle/>
            <a:p>
              <a:pPr algn="ctr" eaLnBrk="0" hangingPunct="0">
                <a:spcBef>
                  <a:spcPct val="50000"/>
                </a:spcBef>
              </a:pPr>
              <a:r>
                <a:rPr lang="en-US" sz="2800">
                  <a:latin typeface="Times New Roman" pitchFamily="18" charset="0"/>
                  <a:cs typeface="Times New Roman" pitchFamily="18" charset="0"/>
                </a:rPr>
                <a:t>H</a:t>
              </a:r>
            </a:p>
          </p:txBody>
        </p:sp>
        <p:sp>
          <p:nvSpPr>
            <p:cNvPr id="64" name="Text Box 34"/>
            <p:cNvSpPr txBox="1">
              <a:spLocks noChangeArrowheads="1"/>
            </p:cNvSpPr>
            <p:nvPr/>
          </p:nvSpPr>
          <p:spPr bwMode="auto">
            <a:xfrm>
              <a:off x="2160" y="1344"/>
              <a:ext cx="240" cy="319"/>
            </a:xfrm>
            <a:prstGeom prst="rect">
              <a:avLst/>
            </a:prstGeom>
            <a:noFill/>
            <a:ln w="9525">
              <a:noFill/>
              <a:miter lim="800000"/>
              <a:headEnd/>
              <a:tailEnd/>
            </a:ln>
          </p:spPr>
          <p:txBody>
            <a:bodyPr>
              <a:spAutoFit/>
            </a:bodyPr>
            <a:lstStyle/>
            <a:p>
              <a:pPr algn="ctr" eaLnBrk="0" hangingPunct="0">
                <a:spcBef>
                  <a:spcPct val="50000"/>
                </a:spcBef>
              </a:pPr>
              <a:r>
                <a:rPr lang="en-US" sz="2800">
                  <a:latin typeface="Times New Roman" pitchFamily="18" charset="0"/>
                  <a:cs typeface="Times New Roman" pitchFamily="18" charset="0"/>
                </a:rPr>
                <a:t>Ẹ</a:t>
              </a:r>
            </a:p>
          </p:txBody>
        </p:sp>
        <p:sp>
          <p:nvSpPr>
            <p:cNvPr id="65" name="Text Box 35"/>
            <p:cNvSpPr txBox="1">
              <a:spLocks noChangeArrowheads="1"/>
            </p:cNvSpPr>
            <p:nvPr/>
          </p:nvSpPr>
          <p:spPr bwMode="auto">
            <a:xfrm>
              <a:off x="2496" y="1344"/>
              <a:ext cx="240" cy="319"/>
            </a:xfrm>
            <a:prstGeom prst="rect">
              <a:avLst/>
            </a:prstGeom>
            <a:noFill/>
            <a:ln w="9525">
              <a:noFill/>
              <a:miter lim="800000"/>
              <a:headEnd/>
              <a:tailEnd/>
            </a:ln>
          </p:spPr>
          <p:txBody>
            <a:bodyPr>
              <a:spAutoFit/>
            </a:bodyPr>
            <a:lstStyle/>
            <a:p>
              <a:pPr algn="ctr" eaLnBrk="0" hangingPunct="0">
                <a:spcBef>
                  <a:spcPct val="50000"/>
                </a:spcBef>
              </a:pPr>
              <a:r>
                <a:rPr lang="en-US" sz="2800">
                  <a:latin typeface="Times New Roman" pitchFamily="18" charset="0"/>
                  <a:cs typeface="Times New Roman" pitchFamily="18" charset="0"/>
                </a:rPr>
                <a:t>N</a:t>
              </a:r>
            </a:p>
          </p:txBody>
        </p:sp>
        <p:sp>
          <p:nvSpPr>
            <p:cNvPr id="66" name="Text Box 36"/>
            <p:cNvSpPr txBox="1">
              <a:spLocks noChangeArrowheads="1"/>
            </p:cNvSpPr>
            <p:nvPr/>
          </p:nvSpPr>
          <p:spPr bwMode="auto">
            <a:xfrm>
              <a:off x="2784" y="1344"/>
              <a:ext cx="240" cy="319"/>
            </a:xfrm>
            <a:prstGeom prst="rect">
              <a:avLst/>
            </a:prstGeom>
            <a:noFill/>
            <a:ln w="9525">
              <a:noFill/>
              <a:miter lim="800000"/>
              <a:headEnd/>
              <a:tailEnd/>
            </a:ln>
          </p:spPr>
          <p:txBody>
            <a:bodyPr>
              <a:spAutoFit/>
            </a:bodyPr>
            <a:lstStyle/>
            <a:p>
              <a:pPr algn="ctr" eaLnBrk="0" hangingPunct="0">
                <a:spcBef>
                  <a:spcPct val="50000"/>
                </a:spcBef>
              </a:pPr>
              <a:r>
                <a:rPr lang="en-US" sz="2800">
                  <a:latin typeface="Times New Roman" pitchFamily="18" charset="0"/>
                  <a:cs typeface="Times New Roman" pitchFamily="18" charset="0"/>
                </a:rPr>
                <a:t>H</a:t>
              </a:r>
            </a:p>
          </p:txBody>
        </p:sp>
        <p:sp>
          <p:nvSpPr>
            <p:cNvPr id="67" name="Text Box 37"/>
            <p:cNvSpPr txBox="1">
              <a:spLocks noChangeArrowheads="1"/>
            </p:cNvSpPr>
            <p:nvPr/>
          </p:nvSpPr>
          <p:spPr bwMode="auto">
            <a:xfrm>
              <a:off x="3168" y="1344"/>
              <a:ext cx="240" cy="319"/>
            </a:xfrm>
            <a:prstGeom prst="rect">
              <a:avLst/>
            </a:prstGeom>
            <a:noFill/>
            <a:ln w="9525">
              <a:noFill/>
              <a:miter lim="800000"/>
              <a:headEnd/>
              <a:tailEnd/>
            </a:ln>
            <a:effectLst/>
          </p:spPr>
          <p:txBody>
            <a:bodyPr>
              <a:spAutoFit/>
            </a:bodyPr>
            <a:lstStyle/>
            <a:p>
              <a:pPr algn="ctr" eaLnBrk="0" hangingPunct="0">
                <a:spcBef>
                  <a:spcPct val="50000"/>
                </a:spcBef>
                <a:defRPr/>
              </a:pPr>
              <a:r>
                <a:rPr lang="en-US" sz="2800" b="1">
                  <a:solidFill>
                    <a:srgbClr val="FF0000"/>
                  </a:solidFill>
                  <a:effectLst>
                    <a:outerShdw blurRad="38100" dist="38100" dir="2700000" algn="tl">
                      <a:srgbClr val="C0C0C0"/>
                    </a:outerShdw>
                  </a:effectLst>
                  <a:latin typeface="Times New Roman" pitchFamily="18" charset="0"/>
                  <a:cs typeface="Times New Roman" pitchFamily="18" charset="0"/>
                </a:rPr>
                <a:t>À</a:t>
              </a:r>
            </a:p>
          </p:txBody>
        </p:sp>
        <p:sp>
          <p:nvSpPr>
            <p:cNvPr id="68" name="Text Box 38"/>
            <p:cNvSpPr txBox="1">
              <a:spLocks noChangeArrowheads="1"/>
            </p:cNvSpPr>
            <p:nvPr/>
          </p:nvSpPr>
          <p:spPr bwMode="auto">
            <a:xfrm>
              <a:off x="3408" y="1344"/>
              <a:ext cx="240" cy="319"/>
            </a:xfrm>
            <a:prstGeom prst="rect">
              <a:avLst/>
            </a:prstGeom>
            <a:noFill/>
            <a:ln w="9525">
              <a:noFill/>
              <a:miter lim="800000"/>
              <a:headEnd/>
              <a:tailEnd/>
            </a:ln>
          </p:spPr>
          <p:txBody>
            <a:bodyPr>
              <a:spAutoFit/>
            </a:bodyPr>
            <a:lstStyle/>
            <a:p>
              <a:pPr algn="ctr" eaLnBrk="0" hangingPunct="0">
                <a:spcBef>
                  <a:spcPct val="50000"/>
                </a:spcBef>
              </a:pPr>
              <a:r>
                <a:rPr lang="en-US" sz="2800">
                  <a:latin typeface="Times New Roman" pitchFamily="18" charset="0"/>
                  <a:cs typeface="Times New Roman" pitchFamily="18" charset="0"/>
                </a:rPr>
                <a:t>N</a:t>
              </a:r>
            </a:p>
          </p:txBody>
        </p:sp>
        <p:sp>
          <p:nvSpPr>
            <p:cNvPr id="69" name="Text Box 39"/>
            <p:cNvSpPr txBox="1">
              <a:spLocks noChangeArrowheads="1"/>
            </p:cNvSpPr>
            <p:nvPr/>
          </p:nvSpPr>
          <p:spPr bwMode="auto">
            <a:xfrm>
              <a:off x="3792" y="1344"/>
              <a:ext cx="240" cy="319"/>
            </a:xfrm>
            <a:prstGeom prst="rect">
              <a:avLst/>
            </a:prstGeom>
            <a:noFill/>
            <a:ln w="9525">
              <a:noFill/>
              <a:miter lim="800000"/>
              <a:headEnd/>
              <a:tailEnd/>
            </a:ln>
          </p:spPr>
          <p:txBody>
            <a:bodyPr>
              <a:spAutoFit/>
            </a:bodyPr>
            <a:lstStyle/>
            <a:p>
              <a:pPr algn="ctr" eaLnBrk="0" hangingPunct="0">
                <a:spcBef>
                  <a:spcPct val="50000"/>
                </a:spcBef>
              </a:pPr>
              <a:r>
                <a:rPr lang="en-US" sz="2800">
                  <a:latin typeface="Times New Roman" pitchFamily="18" charset="0"/>
                  <a:cs typeface="Times New Roman" pitchFamily="18" charset="0"/>
                </a:rPr>
                <a:t>G</a:t>
              </a:r>
            </a:p>
          </p:txBody>
        </p:sp>
      </p:grpSp>
      <p:grpSp>
        <p:nvGrpSpPr>
          <p:cNvPr id="70" name="Group 41"/>
          <p:cNvGrpSpPr>
            <a:grpSpLocks/>
          </p:cNvGrpSpPr>
          <p:nvPr/>
        </p:nvGrpSpPr>
        <p:grpSpPr bwMode="auto">
          <a:xfrm>
            <a:off x="4775201" y="3124201"/>
            <a:ext cx="4908551" cy="544513"/>
            <a:chOff x="1840" y="1768"/>
            <a:chExt cx="2240" cy="335"/>
          </a:xfrm>
        </p:grpSpPr>
        <p:sp>
          <p:nvSpPr>
            <p:cNvPr id="71" name="Text Box 42"/>
            <p:cNvSpPr txBox="1">
              <a:spLocks noChangeArrowheads="1"/>
            </p:cNvSpPr>
            <p:nvPr/>
          </p:nvSpPr>
          <p:spPr bwMode="auto">
            <a:xfrm>
              <a:off x="1840" y="1776"/>
              <a:ext cx="288" cy="319"/>
            </a:xfrm>
            <a:prstGeom prst="rect">
              <a:avLst/>
            </a:prstGeom>
            <a:noFill/>
            <a:ln w="9525">
              <a:noFill/>
              <a:miter lim="800000"/>
              <a:headEnd/>
              <a:tailEnd/>
            </a:ln>
            <a:effectLst/>
          </p:spPr>
          <p:txBody>
            <a:bodyPr>
              <a:spAutoFit/>
            </a:bodyPr>
            <a:lstStyle/>
            <a:p>
              <a:pPr eaLnBrk="0" hangingPunct="0">
                <a:spcBef>
                  <a:spcPct val="50000"/>
                </a:spcBef>
                <a:defRPr/>
              </a:pPr>
              <a:r>
                <a:rPr lang="en-US" sz="2800" b="1">
                  <a:solidFill>
                    <a:srgbClr val="FF0000"/>
                  </a:solidFill>
                  <a:effectLst>
                    <a:outerShdw blurRad="38100" dist="38100" dir="2700000" algn="tl">
                      <a:srgbClr val="C0C0C0"/>
                    </a:outerShdw>
                  </a:effectLst>
                  <a:latin typeface="Times New Roman" pitchFamily="18" charset="0"/>
                  <a:cs typeface="Times New Roman" pitchFamily="18" charset="0"/>
                </a:rPr>
                <a:t>B</a:t>
              </a:r>
            </a:p>
          </p:txBody>
        </p:sp>
        <p:sp>
          <p:nvSpPr>
            <p:cNvPr id="72" name="Text Box 43"/>
            <p:cNvSpPr txBox="1">
              <a:spLocks noChangeArrowheads="1"/>
            </p:cNvSpPr>
            <p:nvPr/>
          </p:nvSpPr>
          <p:spPr bwMode="auto">
            <a:xfrm>
              <a:off x="2160" y="1784"/>
              <a:ext cx="288" cy="319"/>
            </a:xfrm>
            <a:prstGeom prst="rect">
              <a:avLst/>
            </a:prstGeom>
            <a:noFill/>
            <a:ln w="9525">
              <a:noFill/>
              <a:miter lim="800000"/>
              <a:headEnd/>
              <a:tailEnd/>
            </a:ln>
          </p:spPr>
          <p:txBody>
            <a:bodyPr>
              <a:spAutoFit/>
            </a:bodyPr>
            <a:lstStyle/>
            <a:p>
              <a:pPr eaLnBrk="0" hangingPunct="0">
                <a:spcBef>
                  <a:spcPct val="50000"/>
                </a:spcBef>
              </a:pPr>
              <a:r>
                <a:rPr lang="en-US" sz="2800">
                  <a:latin typeface="Times New Roman" pitchFamily="18" charset="0"/>
                  <a:cs typeface="Times New Roman" pitchFamily="18" charset="0"/>
                </a:rPr>
                <a:t>Ó</a:t>
              </a:r>
            </a:p>
          </p:txBody>
        </p:sp>
        <p:sp>
          <p:nvSpPr>
            <p:cNvPr id="73" name="Text Box 44"/>
            <p:cNvSpPr txBox="1">
              <a:spLocks noChangeArrowheads="1"/>
            </p:cNvSpPr>
            <p:nvPr/>
          </p:nvSpPr>
          <p:spPr bwMode="auto">
            <a:xfrm>
              <a:off x="2496" y="1776"/>
              <a:ext cx="288" cy="319"/>
            </a:xfrm>
            <a:prstGeom prst="rect">
              <a:avLst/>
            </a:prstGeom>
            <a:noFill/>
            <a:ln w="9525">
              <a:noFill/>
              <a:miter lim="800000"/>
              <a:headEnd/>
              <a:tailEnd/>
            </a:ln>
          </p:spPr>
          <p:txBody>
            <a:bodyPr>
              <a:spAutoFit/>
            </a:bodyPr>
            <a:lstStyle/>
            <a:p>
              <a:pPr eaLnBrk="0" hangingPunct="0">
                <a:spcBef>
                  <a:spcPct val="50000"/>
                </a:spcBef>
              </a:pPr>
              <a:r>
                <a:rPr lang="en-US" sz="2800">
                  <a:latin typeface="Times New Roman" pitchFamily="18" charset="0"/>
                  <a:cs typeface="Times New Roman" pitchFamily="18" charset="0"/>
                </a:rPr>
                <a:t>N</a:t>
              </a:r>
            </a:p>
          </p:txBody>
        </p:sp>
        <p:sp>
          <p:nvSpPr>
            <p:cNvPr id="74" name="Text Box 45"/>
            <p:cNvSpPr txBox="1">
              <a:spLocks noChangeArrowheads="1"/>
            </p:cNvSpPr>
            <p:nvPr/>
          </p:nvSpPr>
          <p:spPr bwMode="auto">
            <a:xfrm>
              <a:off x="2800" y="1776"/>
              <a:ext cx="288" cy="319"/>
            </a:xfrm>
            <a:prstGeom prst="rect">
              <a:avLst/>
            </a:prstGeom>
            <a:noFill/>
            <a:ln w="9525">
              <a:noFill/>
              <a:miter lim="800000"/>
              <a:headEnd/>
              <a:tailEnd/>
            </a:ln>
          </p:spPr>
          <p:txBody>
            <a:bodyPr>
              <a:spAutoFit/>
            </a:bodyPr>
            <a:lstStyle/>
            <a:p>
              <a:pPr eaLnBrk="0" hangingPunct="0">
                <a:spcBef>
                  <a:spcPct val="50000"/>
                </a:spcBef>
              </a:pPr>
              <a:r>
                <a:rPr lang="en-US" sz="2800">
                  <a:latin typeface="Times New Roman" pitchFamily="18" charset="0"/>
                  <a:cs typeface="Times New Roman" pitchFamily="18" charset="0"/>
                </a:rPr>
                <a:t>G</a:t>
              </a:r>
            </a:p>
          </p:txBody>
        </p:sp>
        <p:sp>
          <p:nvSpPr>
            <p:cNvPr id="75" name="Text Box 46"/>
            <p:cNvSpPr txBox="1">
              <a:spLocks noChangeArrowheads="1"/>
            </p:cNvSpPr>
            <p:nvPr/>
          </p:nvSpPr>
          <p:spPr bwMode="auto">
            <a:xfrm>
              <a:off x="3120" y="1776"/>
              <a:ext cx="288" cy="319"/>
            </a:xfrm>
            <a:prstGeom prst="rect">
              <a:avLst/>
            </a:prstGeom>
            <a:noFill/>
            <a:ln w="9525">
              <a:noFill/>
              <a:miter lim="800000"/>
              <a:headEnd/>
              <a:tailEnd/>
            </a:ln>
          </p:spPr>
          <p:txBody>
            <a:bodyPr>
              <a:spAutoFit/>
            </a:bodyPr>
            <a:lstStyle/>
            <a:p>
              <a:pPr eaLnBrk="0" hangingPunct="0">
                <a:spcBef>
                  <a:spcPct val="50000"/>
                </a:spcBef>
              </a:pPr>
              <a:endParaRPr lang="en-US" sz="2800">
                <a:latin typeface="Times New Roman" pitchFamily="18" charset="0"/>
                <a:cs typeface="Times New Roman" pitchFamily="18" charset="0"/>
              </a:endParaRPr>
            </a:p>
          </p:txBody>
        </p:sp>
        <p:sp>
          <p:nvSpPr>
            <p:cNvPr id="76" name="Text Box 47"/>
            <p:cNvSpPr txBox="1">
              <a:spLocks noChangeArrowheads="1"/>
            </p:cNvSpPr>
            <p:nvPr/>
          </p:nvSpPr>
          <p:spPr bwMode="auto">
            <a:xfrm>
              <a:off x="3456" y="1776"/>
              <a:ext cx="288" cy="319"/>
            </a:xfrm>
            <a:prstGeom prst="rect">
              <a:avLst/>
            </a:prstGeom>
            <a:noFill/>
            <a:ln w="9525">
              <a:noFill/>
              <a:miter lim="800000"/>
              <a:headEnd/>
              <a:tailEnd/>
            </a:ln>
          </p:spPr>
          <p:txBody>
            <a:bodyPr>
              <a:spAutoFit/>
            </a:bodyPr>
            <a:lstStyle/>
            <a:p>
              <a:pPr eaLnBrk="0" hangingPunct="0">
                <a:spcBef>
                  <a:spcPct val="50000"/>
                </a:spcBef>
              </a:pPr>
              <a:endParaRPr lang="en-US" sz="2800">
                <a:latin typeface="Times New Roman" pitchFamily="18" charset="0"/>
                <a:cs typeface="Times New Roman" pitchFamily="18" charset="0"/>
              </a:endParaRPr>
            </a:p>
          </p:txBody>
        </p:sp>
        <p:sp>
          <p:nvSpPr>
            <p:cNvPr id="77" name="Text Box 48"/>
            <p:cNvSpPr txBox="1">
              <a:spLocks noChangeArrowheads="1"/>
            </p:cNvSpPr>
            <p:nvPr/>
          </p:nvSpPr>
          <p:spPr bwMode="auto">
            <a:xfrm>
              <a:off x="3792" y="1768"/>
              <a:ext cx="288" cy="320"/>
            </a:xfrm>
            <a:prstGeom prst="rect">
              <a:avLst/>
            </a:prstGeom>
            <a:noFill/>
            <a:ln w="9525">
              <a:noFill/>
              <a:miter lim="800000"/>
              <a:headEnd/>
              <a:tailEnd/>
            </a:ln>
          </p:spPr>
          <p:txBody>
            <a:bodyPr>
              <a:spAutoFit/>
            </a:bodyPr>
            <a:lstStyle/>
            <a:p>
              <a:pPr eaLnBrk="0" hangingPunct="0">
                <a:spcBef>
                  <a:spcPct val="50000"/>
                </a:spcBef>
              </a:pPr>
              <a:endParaRPr lang="en-US" sz="2800">
                <a:latin typeface="Times New Roman" pitchFamily="18" charset="0"/>
                <a:cs typeface="Times New Roman" pitchFamily="18" charset="0"/>
              </a:endParaRPr>
            </a:p>
          </p:txBody>
        </p:sp>
      </p:grpSp>
      <p:grpSp>
        <p:nvGrpSpPr>
          <p:cNvPr id="78" name="Group 51"/>
          <p:cNvGrpSpPr>
            <a:grpSpLocks/>
          </p:cNvGrpSpPr>
          <p:nvPr/>
        </p:nvGrpSpPr>
        <p:grpSpPr bwMode="auto">
          <a:xfrm>
            <a:off x="4149444" y="3810000"/>
            <a:ext cx="7737751" cy="558800"/>
            <a:chOff x="1437" y="2224"/>
            <a:chExt cx="3531" cy="344"/>
          </a:xfrm>
        </p:grpSpPr>
        <p:sp>
          <p:nvSpPr>
            <p:cNvPr id="79" name="Text Box 52"/>
            <p:cNvSpPr txBox="1">
              <a:spLocks noChangeArrowheads="1"/>
            </p:cNvSpPr>
            <p:nvPr/>
          </p:nvSpPr>
          <p:spPr bwMode="auto">
            <a:xfrm>
              <a:off x="1437" y="2248"/>
              <a:ext cx="240" cy="320"/>
            </a:xfrm>
            <a:prstGeom prst="rect">
              <a:avLst/>
            </a:prstGeom>
            <a:noFill/>
            <a:ln w="9525">
              <a:noFill/>
              <a:miter lim="800000"/>
              <a:headEnd/>
              <a:tailEnd/>
            </a:ln>
          </p:spPr>
          <p:txBody>
            <a:bodyPr>
              <a:spAutoFit/>
            </a:bodyPr>
            <a:lstStyle/>
            <a:p>
              <a:pPr algn="ctr" eaLnBrk="0" hangingPunct="0">
                <a:spcBef>
                  <a:spcPct val="50000"/>
                </a:spcBef>
              </a:pPr>
              <a:r>
                <a:rPr lang="en-US" sz="2800" dirty="0">
                  <a:latin typeface="Times New Roman" pitchFamily="18" charset="0"/>
                  <a:cs typeface="Times New Roman" pitchFamily="18" charset="0"/>
                </a:rPr>
                <a:t>D</a:t>
              </a:r>
            </a:p>
          </p:txBody>
        </p:sp>
        <p:sp>
          <p:nvSpPr>
            <p:cNvPr id="80" name="Text Box 53"/>
            <p:cNvSpPr txBox="1">
              <a:spLocks noChangeArrowheads="1"/>
            </p:cNvSpPr>
            <p:nvPr/>
          </p:nvSpPr>
          <p:spPr bwMode="auto">
            <a:xfrm>
              <a:off x="1723" y="2232"/>
              <a:ext cx="240" cy="320"/>
            </a:xfrm>
            <a:prstGeom prst="rect">
              <a:avLst/>
            </a:prstGeom>
            <a:noFill/>
            <a:ln w="9525">
              <a:noFill/>
              <a:miter lim="800000"/>
              <a:headEnd/>
              <a:tailEnd/>
            </a:ln>
          </p:spPr>
          <p:txBody>
            <a:bodyPr>
              <a:spAutoFit/>
            </a:bodyPr>
            <a:lstStyle/>
            <a:p>
              <a:pPr algn="ctr" eaLnBrk="0" hangingPunct="0">
                <a:spcBef>
                  <a:spcPct val="50000"/>
                </a:spcBef>
              </a:pPr>
              <a:r>
                <a:rPr lang="en-US" sz="2800">
                  <a:latin typeface="Times New Roman" pitchFamily="18" charset="0"/>
                  <a:cs typeface="Times New Roman" pitchFamily="18" charset="0"/>
                </a:rPr>
                <a:t>Â</a:t>
              </a:r>
            </a:p>
          </p:txBody>
        </p:sp>
        <p:sp>
          <p:nvSpPr>
            <p:cNvPr id="81" name="Text Box 54"/>
            <p:cNvSpPr txBox="1">
              <a:spLocks noChangeArrowheads="1"/>
            </p:cNvSpPr>
            <p:nvPr/>
          </p:nvSpPr>
          <p:spPr bwMode="auto">
            <a:xfrm>
              <a:off x="2061" y="2248"/>
              <a:ext cx="240" cy="320"/>
            </a:xfrm>
            <a:prstGeom prst="rect">
              <a:avLst/>
            </a:prstGeom>
            <a:noFill/>
            <a:ln w="9525">
              <a:noFill/>
              <a:miter lim="800000"/>
              <a:headEnd/>
              <a:tailEnd/>
            </a:ln>
          </p:spPr>
          <p:txBody>
            <a:bodyPr>
              <a:spAutoFit/>
            </a:bodyPr>
            <a:lstStyle/>
            <a:p>
              <a:pPr algn="ctr" eaLnBrk="0" hangingPunct="0">
                <a:spcBef>
                  <a:spcPct val="50000"/>
                </a:spcBef>
              </a:pPr>
              <a:r>
                <a:rPr lang="en-US" sz="2800">
                  <a:latin typeface="Times New Roman" pitchFamily="18" charset="0"/>
                  <a:cs typeface="Times New Roman" pitchFamily="18" charset="0"/>
                </a:rPr>
                <a:t>N</a:t>
              </a:r>
            </a:p>
          </p:txBody>
        </p:sp>
        <p:sp>
          <p:nvSpPr>
            <p:cNvPr id="82" name="Text Box 55"/>
            <p:cNvSpPr txBox="1">
              <a:spLocks noChangeArrowheads="1"/>
            </p:cNvSpPr>
            <p:nvPr/>
          </p:nvSpPr>
          <p:spPr bwMode="auto">
            <a:xfrm>
              <a:off x="2373" y="2248"/>
              <a:ext cx="241" cy="320"/>
            </a:xfrm>
            <a:prstGeom prst="rect">
              <a:avLst/>
            </a:prstGeom>
            <a:noFill/>
            <a:ln w="9525">
              <a:noFill/>
              <a:miter lim="800000"/>
              <a:headEnd/>
              <a:tailEnd/>
            </a:ln>
            <a:effectLst/>
          </p:spPr>
          <p:txBody>
            <a:bodyPr>
              <a:spAutoFit/>
            </a:bodyPr>
            <a:lstStyle/>
            <a:p>
              <a:pPr algn="ctr" eaLnBrk="0" hangingPunct="0">
                <a:spcBef>
                  <a:spcPct val="50000"/>
                </a:spcBef>
                <a:defRPr/>
              </a:pPr>
              <a:r>
                <a:rPr lang="en-US" sz="2800" b="1">
                  <a:solidFill>
                    <a:srgbClr val="FF0000"/>
                  </a:solidFill>
                  <a:effectLst>
                    <a:outerShdw blurRad="38100" dist="38100" dir="2700000" algn="tl">
                      <a:srgbClr val="C0C0C0"/>
                    </a:outerShdw>
                  </a:effectLst>
                  <a:latin typeface="Times New Roman" pitchFamily="18" charset="0"/>
                  <a:cs typeface="Times New Roman" pitchFamily="18" charset="0"/>
                </a:rPr>
                <a:t>C</a:t>
              </a:r>
            </a:p>
          </p:txBody>
        </p:sp>
        <p:sp>
          <p:nvSpPr>
            <p:cNvPr id="83" name="Text Box 56"/>
            <p:cNvSpPr txBox="1">
              <a:spLocks noChangeArrowheads="1"/>
            </p:cNvSpPr>
            <p:nvPr/>
          </p:nvSpPr>
          <p:spPr bwMode="auto">
            <a:xfrm>
              <a:off x="2750" y="2240"/>
              <a:ext cx="240" cy="319"/>
            </a:xfrm>
            <a:prstGeom prst="rect">
              <a:avLst/>
            </a:prstGeom>
            <a:noFill/>
            <a:ln w="9525">
              <a:noFill/>
              <a:miter lim="800000"/>
              <a:headEnd/>
              <a:tailEnd/>
            </a:ln>
          </p:spPr>
          <p:txBody>
            <a:bodyPr>
              <a:spAutoFit/>
            </a:bodyPr>
            <a:lstStyle/>
            <a:p>
              <a:pPr algn="ctr" eaLnBrk="0" hangingPunct="0">
                <a:spcBef>
                  <a:spcPct val="50000"/>
                </a:spcBef>
              </a:pPr>
              <a:r>
                <a:rPr lang="en-US" sz="2800">
                  <a:latin typeface="Times New Roman" pitchFamily="18" charset="0"/>
                  <a:cs typeface="Times New Roman" pitchFamily="18" charset="0"/>
                </a:rPr>
                <a:t>Ô</a:t>
              </a:r>
            </a:p>
          </p:txBody>
        </p:sp>
        <p:sp>
          <p:nvSpPr>
            <p:cNvPr id="84" name="Text Box 57"/>
            <p:cNvSpPr txBox="1">
              <a:spLocks noChangeArrowheads="1"/>
            </p:cNvSpPr>
            <p:nvPr/>
          </p:nvSpPr>
          <p:spPr bwMode="auto">
            <a:xfrm>
              <a:off x="3086" y="2240"/>
              <a:ext cx="240" cy="319"/>
            </a:xfrm>
            <a:prstGeom prst="rect">
              <a:avLst/>
            </a:prstGeom>
            <a:noFill/>
            <a:ln w="9525">
              <a:noFill/>
              <a:miter lim="800000"/>
              <a:headEnd/>
              <a:tailEnd/>
            </a:ln>
          </p:spPr>
          <p:txBody>
            <a:bodyPr>
              <a:spAutoFit/>
            </a:bodyPr>
            <a:lstStyle/>
            <a:p>
              <a:pPr algn="ctr" eaLnBrk="0" hangingPunct="0">
                <a:spcBef>
                  <a:spcPct val="50000"/>
                </a:spcBef>
              </a:pPr>
              <a:r>
                <a:rPr lang="en-US" sz="2800">
                  <a:latin typeface="Times New Roman" pitchFamily="18" charset="0"/>
                  <a:cs typeface="Times New Roman" pitchFamily="18" charset="0"/>
                </a:rPr>
                <a:t>N</a:t>
              </a:r>
            </a:p>
          </p:txBody>
        </p:sp>
        <p:sp>
          <p:nvSpPr>
            <p:cNvPr id="85" name="Text Box 58"/>
            <p:cNvSpPr txBox="1">
              <a:spLocks noChangeArrowheads="1"/>
            </p:cNvSpPr>
            <p:nvPr/>
          </p:nvSpPr>
          <p:spPr bwMode="auto">
            <a:xfrm>
              <a:off x="3406" y="2248"/>
              <a:ext cx="240" cy="320"/>
            </a:xfrm>
            <a:prstGeom prst="rect">
              <a:avLst/>
            </a:prstGeom>
            <a:noFill/>
            <a:ln w="9525">
              <a:noFill/>
              <a:miter lim="800000"/>
              <a:headEnd/>
              <a:tailEnd/>
            </a:ln>
          </p:spPr>
          <p:txBody>
            <a:bodyPr>
              <a:spAutoFit/>
            </a:bodyPr>
            <a:lstStyle/>
            <a:p>
              <a:pPr algn="ctr" eaLnBrk="0" hangingPunct="0">
                <a:spcBef>
                  <a:spcPct val="50000"/>
                </a:spcBef>
              </a:pPr>
              <a:r>
                <a:rPr lang="en-US" sz="2800">
                  <a:latin typeface="Times New Roman" pitchFamily="18" charset="0"/>
                  <a:cs typeface="Times New Roman" pitchFamily="18" charset="0"/>
                </a:rPr>
                <a:t>G</a:t>
              </a:r>
            </a:p>
          </p:txBody>
        </p:sp>
        <p:sp>
          <p:nvSpPr>
            <p:cNvPr id="86" name="Text Box 59"/>
            <p:cNvSpPr txBox="1">
              <a:spLocks noChangeArrowheads="1"/>
            </p:cNvSpPr>
            <p:nvPr/>
          </p:nvSpPr>
          <p:spPr bwMode="auto">
            <a:xfrm>
              <a:off x="3432" y="2232"/>
              <a:ext cx="240" cy="320"/>
            </a:xfrm>
            <a:prstGeom prst="rect">
              <a:avLst/>
            </a:prstGeom>
            <a:noFill/>
            <a:ln w="9525">
              <a:noFill/>
              <a:miter lim="800000"/>
              <a:headEnd/>
              <a:tailEnd/>
            </a:ln>
          </p:spPr>
          <p:txBody>
            <a:bodyPr>
              <a:spAutoFit/>
            </a:bodyPr>
            <a:lstStyle/>
            <a:p>
              <a:pPr algn="ctr" eaLnBrk="0" hangingPunct="0">
                <a:spcBef>
                  <a:spcPct val="50000"/>
                </a:spcBef>
              </a:pPr>
              <a:endParaRPr lang="en-US" sz="2800">
                <a:latin typeface="Times New Roman" pitchFamily="18" charset="0"/>
                <a:cs typeface="Times New Roman" pitchFamily="18" charset="0"/>
              </a:endParaRPr>
            </a:p>
          </p:txBody>
        </p:sp>
        <p:sp>
          <p:nvSpPr>
            <p:cNvPr id="87" name="Text Box 60"/>
            <p:cNvSpPr txBox="1">
              <a:spLocks noChangeArrowheads="1"/>
            </p:cNvSpPr>
            <p:nvPr/>
          </p:nvSpPr>
          <p:spPr bwMode="auto">
            <a:xfrm>
              <a:off x="3768" y="2232"/>
              <a:ext cx="240" cy="320"/>
            </a:xfrm>
            <a:prstGeom prst="rect">
              <a:avLst/>
            </a:prstGeom>
            <a:noFill/>
            <a:ln w="9525">
              <a:noFill/>
              <a:miter lim="800000"/>
              <a:headEnd/>
              <a:tailEnd/>
            </a:ln>
          </p:spPr>
          <p:txBody>
            <a:bodyPr>
              <a:spAutoFit/>
            </a:bodyPr>
            <a:lstStyle/>
            <a:p>
              <a:pPr algn="ctr" eaLnBrk="0" hangingPunct="0">
                <a:spcBef>
                  <a:spcPct val="50000"/>
                </a:spcBef>
              </a:pPr>
              <a:endParaRPr lang="en-US" sz="2800">
                <a:latin typeface="Times New Roman" pitchFamily="18" charset="0"/>
                <a:cs typeface="Times New Roman" pitchFamily="18" charset="0"/>
              </a:endParaRPr>
            </a:p>
          </p:txBody>
        </p:sp>
        <p:sp>
          <p:nvSpPr>
            <p:cNvPr id="88" name="Text Box 61"/>
            <p:cNvSpPr txBox="1">
              <a:spLocks noChangeArrowheads="1"/>
            </p:cNvSpPr>
            <p:nvPr/>
          </p:nvSpPr>
          <p:spPr bwMode="auto">
            <a:xfrm>
              <a:off x="4120" y="2224"/>
              <a:ext cx="240" cy="320"/>
            </a:xfrm>
            <a:prstGeom prst="rect">
              <a:avLst/>
            </a:prstGeom>
            <a:noFill/>
            <a:ln w="9525">
              <a:noFill/>
              <a:miter lim="800000"/>
              <a:headEnd/>
              <a:tailEnd/>
            </a:ln>
          </p:spPr>
          <p:txBody>
            <a:bodyPr>
              <a:spAutoFit/>
            </a:bodyPr>
            <a:lstStyle/>
            <a:p>
              <a:pPr algn="ctr" eaLnBrk="0" hangingPunct="0">
                <a:spcBef>
                  <a:spcPct val="50000"/>
                </a:spcBef>
              </a:pPr>
              <a:endParaRPr lang="en-US" sz="2800">
                <a:latin typeface="Times New Roman" pitchFamily="18" charset="0"/>
                <a:cs typeface="Times New Roman" pitchFamily="18" charset="0"/>
              </a:endParaRPr>
            </a:p>
          </p:txBody>
        </p:sp>
        <p:sp>
          <p:nvSpPr>
            <p:cNvPr id="89" name="Text Box 62"/>
            <p:cNvSpPr txBox="1">
              <a:spLocks noChangeArrowheads="1"/>
            </p:cNvSpPr>
            <p:nvPr/>
          </p:nvSpPr>
          <p:spPr bwMode="auto">
            <a:xfrm>
              <a:off x="4384" y="2232"/>
              <a:ext cx="240" cy="320"/>
            </a:xfrm>
            <a:prstGeom prst="rect">
              <a:avLst/>
            </a:prstGeom>
            <a:noFill/>
            <a:ln w="9525">
              <a:noFill/>
              <a:miter lim="800000"/>
              <a:headEnd/>
              <a:tailEnd/>
            </a:ln>
          </p:spPr>
          <p:txBody>
            <a:bodyPr>
              <a:spAutoFit/>
            </a:bodyPr>
            <a:lstStyle/>
            <a:p>
              <a:pPr algn="ctr" eaLnBrk="0" hangingPunct="0">
                <a:spcBef>
                  <a:spcPct val="50000"/>
                </a:spcBef>
              </a:pPr>
              <a:endParaRPr lang="en-US" sz="2800">
                <a:latin typeface="Times New Roman" pitchFamily="18" charset="0"/>
                <a:cs typeface="Times New Roman" pitchFamily="18" charset="0"/>
              </a:endParaRPr>
            </a:p>
          </p:txBody>
        </p:sp>
        <p:sp>
          <p:nvSpPr>
            <p:cNvPr id="90" name="Text Box 63"/>
            <p:cNvSpPr txBox="1">
              <a:spLocks noChangeArrowheads="1"/>
            </p:cNvSpPr>
            <p:nvPr/>
          </p:nvSpPr>
          <p:spPr bwMode="auto">
            <a:xfrm>
              <a:off x="4728" y="2240"/>
              <a:ext cx="240" cy="319"/>
            </a:xfrm>
            <a:prstGeom prst="rect">
              <a:avLst/>
            </a:prstGeom>
            <a:noFill/>
            <a:ln w="9525">
              <a:noFill/>
              <a:miter lim="800000"/>
              <a:headEnd/>
              <a:tailEnd/>
            </a:ln>
          </p:spPr>
          <p:txBody>
            <a:bodyPr>
              <a:spAutoFit/>
            </a:bodyPr>
            <a:lstStyle/>
            <a:p>
              <a:pPr algn="ctr" eaLnBrk="0" hangingPunct="0">
                <a:spcBef>
                  <a:spcPct val="50000"/>
                </a:spcBef>
              </a:pPr>
              <a:endParaRPr lang="en-US" sz="2800">
                <a:latin typeface="Times New Roman" pitchFamily="18" charset="0"/>
                <a:cs typeface="Times New Roman" pitchFamily="18" charset="0"/>
              </a:endParaRPr>
            </a:p>
          </p:txBody>
        </p:sp>
      </p:grpSp>
    </p:spTree>
    <p:extLst>
      <p:ext uri="{BB962C8B-B14F-4D97-AF65-F5344CB8AC3E}">
        <p14:creationId xmlns:p14="http://schemas.microsoft.com/office/powerpoint/2010/main" val="3731286981"/>
      </p:ext>
    </p:extLst>
  </p:cSld>
  <p:clrMapOvr>
    <a:masterClrMapping/>
  </p:clrMapOvr>
  <p:transition spd="slow" advClick="0">
    <p:randomBar dir="vert"/>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30" presetClass="entr" presetSubtype="0" fill="hold" nodeType="clickEffect">
                                  <p:stCondLst>
                                    <p:cond delay="0"/>
                                  </p:stCondLst>
                                  <p:childTnLst>
                                    <p:set>
                                      <p:cBhvr>
                                        <p:cTn id="12" dur="1" fill="hold">
                                          <p:stCondLst>
                                            <p:cond delay="0"/>
                                          </p:stCondLst>
                                        </p:cTn>
                                        <p:tgtEl>
                                          <p:spTgt spid="42"/>
                                        </p:tgtEl>
                                        <p:attrNameLst>
                                          <p:attrName>style.visibility</p:attrName>
                                        </p:attrNameLst>
                                      </p:cBhvr>
                                      <p:to>
                                        <p:strVal val="visible"/>
                                      </p:to>
                                    </p:set>
                                    <p:animEffect transition="in" filter="fade">
                                      <p:cBhvr>
                                        <p:cTn id="13" dur="800" decel="100000"/>
                                        <p:tgtEl>
                                          <p:spTgt spid="42"/>
                                        </p:tgtEl>
                                      </p:cBhvr>
                                    </p:animEffect>
                                    <p:anim calcmode="lin" valueType="num">
                                      <p:cBhvr>
                                        <p:cTn id="14" dur="800" decel="100000" fill="hold"/>
                                        <p:tgtEl>
                                          <p:spTgt spid="42"/>
                                        </p:tgtEl>
                                        <p:attrNameLst>
                                          <p:attrName>style.rotation</p:attrName>
                                        </p:attrNameLst>
                                      </p:cBhvr>
                                      <p:tavLst>
                                        <p:tav tm="0">
                                          <p:val>
                                            <p:fltVal val="-90"/>
                                          </p:val>
                                        </p:tav>
                                        <p:tav tm="100000">
                                          <p:val>
                                            <p:fltVal val="0"/>
                                          </p:val>
                                        </p:tav>
                                      </p:tavLst>
                                    </p:anim>
                                    <p:anim calcmode="lin" valueType="num">
                                      <p:cBhvr>
                                        <p:cTn id="15" dur="800" decel="100000" fill="hold"/>
                                        <p:tgtEl>
                                          <p:spTgt spid="42"/>
                                        </p:tgtEl>
                                        <p:attrNameLst>
                                          <p:attrName>ppt_x</p:attrName>
                                        </p:attrNameLst>
                                      </p:cBhvr>
                                      <p:tavLst>
                                        <p:tav tm="0">
                                          <p:val>
                                            <p:strVal val="#ppt_x+0.4"/>
                                          </p:val>
                                        </p:tav>
                                        <p:tav tm="100000">
                                          <p:val>
                                            <p:strVal val="#ppt_x-0.05"/>
                                          </p:val>
                                        </p:tav>
                                      </p:tavLst>
                                    </p:anim>
                                    <p:anim calcmode="lin" valueType="num">
                                      <p:cBhvr>
                                        <p:cTn id="16" dur="800" decel="100000" fill="hold"/>
                                        <p:tgtEl>
                                          <p:spTgt spid="42"/>
                                        </p:tgtEl>
                                        <p:attrNameLst>
                                          <p:attrName>ppt_y</p:attrName>
                                        </p:attrNameLst>
                                      </p:cBhvr>
                                      <p:tavLst>
                                        <p:tav tm="0">
                                          <p:val>
                                            <p:strVal val="#ppt_y-0.4"/>
                                          </p:val>
                                        </p:tav>
                                        <p:tav tm="100000">
                                          <p:val>
                                            <p:strVal val="#ppt_y+0.1"/>
                                          </p:val>
                                        </p:tav>
                                      </p:tavLst>
                                    </p:anim>
                                    <p:anim calcmode="lin" valueType="num">
                                      <p:cBhvr>
                                        <p:cTn id="17" dur="200" accel="100000" fill="hold">
                                          <p:stCondLst>
                                            <p:cond delay="800"/>
                                          </p:stCondLst>
                                        </p:cTn>
                                        <p:tgtEl>
                                          <p:spTgt spid="42"/>
                                        </p:tgtEl>
                                        <p:attrNameLst>
                                          <p:attrName>ppt_x</p:attrName>
                                        </p:attrNameLst>
                                      </p:cBhvr>
                                      <p:tavLst>
                                        <p:tav tm="0">
                                          <p:val>
                                            <p:strVal val="#ppt_x-0.05"/>
                                          </p:val>
                                        </p:tav>
                                        <p:tav tm="100000">
                                          <p:val>
                                            <p:strVal val="#ppt_x"/>
                                          </p:val>
                                        </p:tav>
                                      </p:tavLst>
                                    </p:anim>
                                    <p:anim calcmode="lin" valueType="num">
                                      <p:cBhvr>
                                        <p:cTn id="18" dur="200" accel="100000" fill="hold">
                                          <p:stCondLst>
                                            <p:cond delay="800"/>
                                          </p:stCondLst>
                                        </p:cTn>
                                        <p:tgtEl>
                                          <p:spTgt spid="42"/>
                                        </p:tgtEl>
                                        <p:attrNameLst>
                                          <p:attrName>ppt_y</p:attrName>
                                        </p:attrNameLst>
                                      </p:cBhvr>
                                      <p:tavLst>
                                        <p:tav tm="0">
                                          <p:val>
                                            <p:strVal val="#ppt_y+0.1"/>
                                          </p:val>
                                        </p:tav>
                                        <p:tav tm="100000">
                                          <p:val>
                                            <p:strVal val="#ppt_y"/>
                                          </p:val>
                                        </p:tav>
                                      </p:tavLst>
                                    </p:anim>
                                  </p:childTnLst>
                                </p:cTn>
                              </p:par>
                              <p:par>
                                <p:cTn id="19" presetID="21" presetClass="exit" presetSubtype="4" fill="hold" grpId="1" nodeType="withEffect">
                                  <p:stCondLst>
                                    <p:cond delay="0"/>
                                  </p:stCondLst>
                                  <p:childTnLst>
                                    <p:animEffect transition="out" filter="wheel(4)">
                                      <p:cBhvr>
                                        <p:cTn id="20" dur="2000"/>
                                        <p:tgtEl>
                                          <p:spTgt spid="13"/>
                                        </p:tgtEl>
                                      </p:cBhvr>
                                    </p:animEffect>
                                    <p:set>
                                      <p:cBhvr>
                                        <p:cTn id="21" dur="1" fill="hold">
                                          <p:stCondLst>
                                            <p:cond delay="1999"/>
                                          </p:stCondLst>
                                        </p:cTn>
                                        <p:tgtEl>
                                          <p:spTgt spid="13"/>
                                        </p:tgtEl>
                                        <p:attrNameLst>
                                          <p:attrName>style.visibility</p:attrName>
                                        </p:attrNameLst>
                                      </p:cBhvr>
                                      <p:to>
                                        <p:strVal val="hidden"/>
                                      </p:to>
                                    </p:set>
                                  </p:childTnLst>
                                </p:cTn>
                              </p:par>
                            </p:childTnLst>
                          </p:cTn>
                        </p:par>
                        <p:par>
                          <p:cTn id="22" fill="hold">
                            <p:stCondLst>
                              <p:cond delay="2000"/>
                            </p:stCondLst>
                            <p:childTnLst>
                              <p:par>
                                <p:cTn id="23" presetID="12" presetClass="exit" presetSubtype="4" fill="hold" grpId="0" nodeType="afterEffect">
                                  <p:stCondLst>
                                    <p:cond delay="0"/>
                                  </p:stCondLst>
                                  <p:childTnLst>
                                    <p:animEffect transition="out" filter="slide(fromBottom)">
                                      <p:cBhvr>
                                        <p:cTn id="24" dur="500"/>
                                        <p:tgtEl>
                                          <p:spTgt spid="25"/>
                                        </p:tgtEl>
                                      </p:cBhvr>
                                    </p:animEffect>
                                    <p:set>
                                      <p:cBhvr>
                                        <p:cTn id="25"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26" restart="whenNotActive" fill="hold" evtFilter="cancelBubble" nodeType="interactiveSeq">
                <p:stCondLst>
                  <p:cond evt="onClick" delay="0">
                    <p:tgtEl>
                      <p:spTgt spid="8"/>
                    </p:tgtEl>
                  </p:cond>
                </p:stCondLst>
                <p:endSync evt="end" delay="0">
                  <p:rtn val="all"/>
                </p:endSync>
                <p:childTnLst>
                  <p:par>
                    <p:cTn id="27" fill="hold">
                      <p:stCondLst>
                        <p:cond delay="0"/>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randombar(horizontal)">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23" presetClass="entr" presetSubtype="16" fill="hold" nodeType="clickEffect">
                                  <p:stCondLst>
                                    <p:cond delay="0"/>
                                  </p:stCondLst>
                                  <p:childTnLst>
                                    <p:set>
                                      <p:cBhvr>
                                        <p:cTn id="35" dur="1" fill="hold">
                                          <p:stCondLst>
                                            <p:cond delay="0"/>
                                          </p:stCondLst>
                                        </p:cTn>
                                        <p:tgtEl>
                                          <p:spTgt spid="50"/>
                                        </p:tgtEl>
                                        <p:attrNameLst>
                                          <p:attrName>style.visibility</p:attrName>
                                        </p:attrNameLst>
                                      </p:cBhvr>
                                      <p:to>
                                        <p:strVal val="visible"/>
                                      </p:to>
                                    </p:set>
                                    <p:anim calcmode="lin" valueType="num">
                                      <p:cBhvr>
                                        <p:cTn id="36" dur="500" fill="hold"/>
                                        <p:tgtEl>
                                          <p:spTgt spid="50"/>
                                        </p:tgtEl>
                                        <p:attrNameLst>
                                          <p:attrName>ppt_w</p:attrName>
                                        </p:attrNameLst>
                                      </p:cBhvr>
                                      <p:tavLst>
                                        <p:tav tm="0">
                                          <p:val>
                                            <p:fltVal val="0"/>
                                          </p:val>
                                        </p:tav>
                                        <p:tav tm="100000">
                                          <p:val>
                                            <p:strVal val="#ppt_w"/>
                                          </p:val>
                                        </p:tav>
                                      </p:tavLst>
                                    </p:anim>
                                    <p:anim calcmode="lin" valueType="num">
                                      <p:cBhvr>
                                        <p:cTn id="37" dur="500" fill="hold"/>
                                        <p:tgtEl>
                                          <p:spTgt spid="50"/>
                                        </p:tgtEl>
                                        <p:attrNameLst>
                                          <p:attrName>ppt_h</p:attrName>
                                        </p:attrNameLst>
                                      </p:cBhvr>
                                      <p:tavLst>
                                        <p:tav tm="0">
                                          <p:val>
                                            <p:fltVal val="0"/>
                                          </p:val>
                                        </p:tav>
                                        <p:tav tm="100000">
                                          <p:val>
                                            <p:strVal val="#ppt_h"/>
                                          </p:val>
                                        </p:tav>
                                      </p:tavLst>
                                    </p:anim>
                                  </p:childTnLst>
                                </p:cTn>
                              </p:par>
                              <p:par>
                                <p:cTn id="38" presetID="12" presetClass="exit" presetSubtype="4" fill="hold" grpId="1" nodeType="withEffect">
                                  <p:stCondLst>
                                    <p:cond delay="0"/>
                                  </p:stCondLst>
                                  <p:childTnLst>
                                    <p:animEffect transition="out" filter="slide(fromBottom)">
                                      <p:cBhvr>
                                        <p:cTn id="39" dur="500"/>
                                        <p:tgtEl>
                                          <p:spTgt spid="14"/>
                                        </p:tgtEl>
                                      </p:cBhvr>
                                    </p:animEffect>
                                    <p:set>
                                      <p:cBhvr>
                                        <p:cTn id="40" dur="1" fill="hold">
                                          <p:stCondLst>
                                            <p:cond delay="499"/>
                                          </p:stCondLst>
                                        </p:cTn>
                                        <p:tgtEl>
                                          <p:spTgt spid="14"/>
                                        </p:tgtEl>
                                        <p:attrNameLst>
                                          <p:attrName>style.visibility</p:attrName>
                                        </p:attrNameLst>
                                      </p:cBhvr>
                                      <p:to>
                                        <p:strVal val="hidden"/>
                                      </p:to>
                                    </p:set>
                                  </p:childTnLst>
                                </p:cTn>
                              </p:par>
                            </p:childTnLst>
                          </p:cTn>
                        </p:par>
                        <p:par>
                          <p:cTn id="41" fill="hold">
                            <p:stCondLst>
                              <p:cond delay="500"/>
                            </p:stCondLst>
                            <p:childTnLst>
                              <p:par>
                                <p:cTn id="42" presetID="12" presetClass="exit" presetSubtype="4" fill="hold" grpId="0" nodeType="afterEffect">
                                  <p:stCondLst>
                                    <p:cond delay="0"/>
                                  </p:stCondLst>
                                  <p:childTnLst>
                                    <p:animEffect transition="out" filter="slide(fromBottom)">
                                      <p:cBhvr>
                                        <p:cTn id="43" dur="500"/>
                                        <p:tgtEl>
                                          <p:spTgt spid="26"/>
                                        </p:tgtEl>
                                      </p:cBhvr>
                                    </p:animEffect>
                                    <p:set>
                                      <p:cBhvr>
                                        <p:cTn id="44"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45" restart="whenNotActive" fill="hold" evtFilter="cancelBubble" nodeType="interactiveSeq">
                <p:stCondLst>
                  <p:cond evt="onClick" delay="0">
                    <p:tgtEl>
                      <p:spTgt spid="9"/>
                    </p:tgtEl>
                  </p:cond>
                </p:stCondLst>
                <p:endSync evt="end" delay="0">
                  <p:rtn val="all"/>
                </p:endSync>
                <p:childTnLst>
                  <p:par>
                    <p:cTn id="46" fill="hold">
                      <p:stCondLst>
                        <p:cond delay="0"/>
                      </p:stCondLst>
                      <p:childTnLst>
                        <p:par>
                          <p:cTn id="47" fill="hold">
                            <p:stCondLst>
                              <p:cond delay="0"/>
                            </p:stCondLst>
                            <p:childTnLst>
                              <p:par>
                                <p:cTn id="48" presetID="52" presetClass="entr" presetSubtype="0" fill="hold" grpId="0" nodeType="clickEffect">
                                  <p:stCondLst>
                                    <p:cond delay="0"/>
                                  </p:stCondLst>
                                  <p:childTnLst>
                                    <p:set>
                                      <p:cBhvr>
                                        <p:cTn id="49" dur="1" fill="hold">
                                          <p:stCondLst>
                                            <p:cond delay="0"/>
                                          </p:stCondLst>
                                        </p:cTn>
                                        <p:tgtEl>
                                          <p:spTgt spid="16"/>
                                        </p:tgtEl>
                                        <p:attrNameLst>
                                          <p:attrName>style.visibility</p:attrName>
                                        </p:attrNameLst>
                                      </p:cBhvr>
                                      <p:to>
                                        <p:strVal val="visible"/>
                                      </p:to>
                                    </p:set>
                                    <p:animScale>
                                      <p:cBhvr>
                                        <p:cTn id="50" dur="1000" decel="50000" fill="hold">
                                          <p:stCondLst>
                                            <p:cond delay="0"/>
                                          </p:stCondLst>
                                        </p:cTn>
                                        <p:tgtEl>
                                          <p:spTgt spid="1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1" dur="1000" decel="50000" fill="hold">
                                          <p:stCondLst>
                                            <p:cond delay="0"/>
                                          </p:stCondLst>
                                        </p:cTn>
                                        <p:tgtEl>
                                          <p:spTgt spid="16"/>
                                        </p:tgtEl>
                                        <p:attrNameLst>
                                          <p:attrName>ppt_x</p:attrName>
                                          <p:attrName>ppt_y</p:attrName>
                                        </p:attrNameLst>
                                      </p:cBhvr>
                                    </p:animMotion>
                                    <p:animEffect transition="in" filter="fade">
                                      <p:cBhvr>
                                        <p:cTn id="52" dur="1000"/>
                                        <p:tgtEl>
                                          <p:spTgt spid="16"/>
                                        </p:tgtEl>
                                      </p:cBhvr>
                                    </p:animEffect>
                                  </p:childTnLst>
                                </p:cTn>
                              </p:par>
                            </p:childTnLst>
                          </p:cTn>
                        </p:par>
                      </p:childTnLst>
                    </p:cTn>
                  </p:par>
                  <p:par>
                    <p:cTn id="53" fill="hold">
                      <p:stCondLst>
                        <p:cond delay="indefinite"/>
                      </p:stCondLst>
                      <p:childTnLst>
                        <p:par>
                          <p:cTn id="54" fill="hold">
                            <p:stCondLst>
                              <p:cond delay="0"/>
                            </p:stCondLst>
                            <p:childTnLst>
                              <p:par>
                                <p:cTn id="55" presetID="31" presetClass="entr" presetSubtype="0" fill="hold" nodeType="clickEffect">
                                  <p:stCondLst>
                                    <p:cond delay="0"/>
                                  </p:stCondLst>
                                  <p:iterate type="lt">
                                    <p:tmPct val="5000"/>
                                  </p:iterate>
                                  <p:childTnLst>
                                    <p:set>
                                      <p:cBhvr>
                                        <p:cTn id="56" dur="1" fill="hold">
                                          <p:stCondLst>
                                            <p:cond delay="0"/>
                                          </p:stCondLst>
                                        </p:cTn>
                                        <p:tgtEl>
                                          <p:spTgt spid="61"/>
                                        </p:tgtEl>
                                        <p:attrNameLst>
                                          <p:attrName>style.visibility</p:attrName>
                                        </p:attrNameLst>
                                      </p:cBhvr>
                                      <p:to>
                                        <p:strVal val="visible"/>
                                      </p:to>
                                    </p:set>
                                    <p:anim calcmode="lin" valueType="num">
                                      <p:cBhvr>
                                        <p:cTn id="57" dur="1000" fill="hold"/>
                                        <p:tgtEl>
                                          <p:spTgt spid="61"/>
                                        </p:tgtEl>
                                        <p:attrNameLst>
                                          <p:attrName>ppt_w</p:attrName>
                                        </p:attrNameLst>
                                      </p:cBhvr>
                                      <p:tavLst>
                                        <p:tav tm="0">
                                          <p:val>
                                            <p:fltVal val="0"/>
                                          </p:val>
                                        </p:tav>
                                        <p:tav tm="100000">
                                          <p:val>
                                            <p:strVal val="#ppt_w"/>
                                          </p:val>
                                        </p:tav>
                                      </p:tavLst>
                                    </p:anim>
                                    <p:anim calcmode="lin" valueType="num">
                                      <p:cBhvr>
                                        <p:cTn id="58" dur="1000" fill="hold"/>
                                        <p:tgtEl>
                                          <p:spTgt spid="61"/>
                                        </p:tgtEl>
                                        <p:attrNameLst>
                                          <p:attrName>ppt_h</p:attrName>
                                        </p:attrNameLst>
                                      </p:cBhvr>
                                      <p:tavLst>
                                        <p:tav tm="0">
                                          <p:val>
                                            <p:fltVal val="0"/>
                                          </p:val>
                                        </p:tav>
                                        <p:tav tm="100000">
                                          <p:val>
                                            <p:strVal val="#ppt_h"/>
                                          </p:val>
                                        </p:tav>
                                      </p:tavLst>
                                    </p:anim>
                                    <p:anim calcmode="lin" valueType="num">
                                      <p:cBhvr>
                                        <p:cTn id="59" dur="1000" fill="hold"/>
                                        <p:tgtEl>
                                          <p:spTgt spid="61"/>
                                        </p:tgtEl>
                                        <p:attrNameLst>
                                          <p:attrName>style.rotation</p:attrName>
                                        </p:attrNameLst>
                                      </p:cBhvr>
                                      <p:tavLst>
                                        <p:tav tm="0">
                                          <p:val>
                                            <p:fltVal val="90"/>
                                          </p:val>
                                        </p:tav>
                                        <p:tav tm="100000">
                                          <p:val>
                                            <p:fltVal val="0"/>
                                          </p:val>
                                        </p:tav>
                                      </p:tavLst>
                                    </p:anim>
                                    <p:animEffect transition="in" filter="fade">
                                      <p:cBhvr>
                                        <p:cTn id="60" dur="1000"/>
                                        <p:tgtEl>
                                          <p:spTgt spid="61"/>
                                        </p:tgtEl>
                                      </p:cBhvr>
                                    </p:animEffect>
                                  </p:childTnLst>
                                </p:cTn>
                              </p:par>
                              <p:par>
                                <p:cTn id="61" presetID="8" presetClass="exit" presetSubtype="16" fill="hold" grpId="1" nodeType="withEffect">
                                  <p:stCondLst>
                                    <p:cond delay="0"/>
                                  </p:stCondLst>
                                  <p:childTnLst>
                                    <p:animEffect transition="out" filter="diamond(in)">
                                      <p:cBhvr>
                                        <p:cTn id="62" dur="2000"/>
                                        <p:tgtEl>
                                          <p:spTgt spid="16"/>
                                        </p:tgtEl>
                                      </p:cBhvr>
                                    </p:animEffect>
                                    <p:set>
                                      <p:cBhvr>
                                        <p:cTn id="63" dur="1" fill="hold">
                                          <p:stCondLst>
                                            <p:cond delay="1999"/>
                                          </p:stCondLst>
                                        </p:cTn>
                                        <p:tgtEl>
                                          <p:spTgt spid="16"/>
                                        </p:tgtEl>
                                        <p:attrNameLst>
                                          <p:attrName>style.visibility</p:attrName>
                                        </p:attrNameLst>
                                      </p:cBhvr>
                                      <p:to>
                                        <p:strVal val="hidden"/>
                                      </p:to>
                                    </p:set>
                                  </p:childTnLst>
                                </p:cTn>
                              </p:par>
                            </p:childTnLst>
                          </p:cTn>
                        </p:par>
                        <p:par>
                          <p:cTn id="64" fill="hold">
                            <p:stCondLst>
                              <p:cond delay="2000"/>
                            </p:stCondLst>
                            <p:childTnLst>
                              <p:par>
                                <p:cTn id="65" presetID="12" presetClass="exit" presetSubtype="4" fill="hold" grpId="0" nodeType="afterEffect">
                                  <p:stCondLst>
                                    <p:cond delay="0"/>
                                  </p:stCondLst>
                                  <p:childTnLst>
                                    <p:animEffect transition="out" filter="slide(fromBottom)">
                                      <p:cBhvr>
                                        <p:cTn id="66" dur="500"/>
                                        <p:tgtEl>
                                          <p:spTgt spid="27"/>
                                        </p:tgtEl>
                                      </p:cBhvr>
                                    </p:animEffect>
                                    <p:set>
                                      <p:cBhvr>
                                        <p:cTn id="67"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68" restart="whenNotActive" fill="hold" evtFilter="cancelBubble" nodeType="interactiveSeq">
                <p:stCondLst>
                  <p:cond evt="onClick" delay="0">
                    <p:tgtEl>
                      <p:spTgt spid="10"/>
                    </p:tgtEl>
                  </p:cond>
                </p:stCondLst>
                <p:endSync evt="end" delay="0">
                  <p:rtn val="all"/>
                </p:endSync>
                <p:childTnLst>
                  <p:par>
                    <p:cTn id="69" fill="hold">
                      <p:stCondLst>
                        <p:cond delay="0"/>
                      </p:stCondLst>
                      <p:childTnLst>
                        <p:par>
                          <p:cTn id="70" fill="hold">
                            <p:stCondLst>
                              <p:cond delay="0"/>
                            </p:stCondLst>
                            <p:childTnLst>
                              <p:par>
                                <p:cTn id="71" presetID="49" presetClass="entr" presetSubtype="0" decel="100000" fill="hold" grpId="0" nodeType="clickEffect">
                                  <p:stCondLst>
                                    <p:cond delay="0"/>
                                  </p:stCondLst>
                                  <p:childTnLst>
                                    <p:set>
                                      <p:cBhvr>
                                        <p:cTn id="72" dur="1" fill="hold">
                                          <p:stCondLst>
                                            <p:cond delay="0"/>
                                          </p:stCondLst>
                                        </p:cTn>
                                        <p:tgtEl>
                                          <p:spTgt spid="17"/>
                                        </p:tgtEl>
                                        <p:attrNameLst>
                                          <p:attrName>style.visibility</p:attrName>
                                        </p:attrNameLst>
                                      </p:cBhvr>
                                      <p:to>
                                        <p:strVal val="visible"/>
                                      </p:to>
                                    </p:set>
                                    <p:anim calcmode="lin" valueType="num">
                                      <p:cBhvr>
                                        <p:cTn id="73" dur="500" fill="hold"/>
                                        <p:tgtEl>
                                          <p:spTgt spid="17"/>
                                        </p:tgtEl>
                                        <p:attrNameLst>
                                          <p:attrName>ppt_w</p:attrName>
                                        </p:attrNameLst>
                                      </p:cBhvr>
                                      <p:tavLst>
                                        <p:tav tm="0">
                                          <p:val>
                                            <p:fltVal val="0"/>
                                          </p:val>
                                        </p:tav>
                                        <p:tav tm="100000">
                                          <p:val>
                                            <p:strVal val="#ppt_w"/>
                                          </p:val>
                                        </p:tav>
                                      </p:tavLst>
                                    </p:anim>
                                    <p:anim calcmode="lin" valueType="num">
                                      <p:cBhvr>
                                        <p:cTn id="74" dur="500" fill="hold"/>
                                        <p:tgtEl>
                                          <p:spTgt spid="17"/>
                                        </p:tgtEl>
                                        <p:attrNameLst>
                                          <p:attrName>ppt_h</p:attrName>
                                        </p:attrNameLst>
                                      </p:cBhvr>
                                      <p:tavLst>
                                        <p:tav tm="0">
                                          <p:val>
                                            <p:fltVal val="0"/>
                                          </p:val>
                                        </p:tav>
                                        <p:tav tm="100000">
                                          <p:val>
                                            <p:strVal val="#ppt_h"/>
                                          </p:val>
                                        </p:tav>
                                      </p:tavLst>
                                    </p:anim>
                                    <p:anim calcmode="lin" valueType="num">
                                      <p:cBhvr>
                                        <p:cTn id="75" dur="500" fill="hold"/>
                                        <p:tgtEl>
                                          <p:spTgt spid="17"/>
                                        </p:tgtEl>
                                        <p:attrNameLst>
                                          <p:attrName>style.rotation</p:attrName>
                                        </p:attrNameLst>
                                      </p:cBhvr>
                                      <p:tavLst>
                                        <p:tav tm="0">
                                          <p:val>
                                            <p:fltVal val="360"/>
                                          </p:val>
                                        </p:tav>
                                        <p:tav tm="100000">
                                          <p:val>
                                            <p:fltVal val="0"/>
                                          </p:val>
                                        </p:tav>
                                      </p:tavLst>
                                    </p:anim>
                                    <p:animEffect transition="in" filter="fade">
                                      <p:cBhvr>
                                        <p:cTn id="76" dur="500"/>
                                        <p:tgtEl>
                                          <p:spTgt spid="17"/>
                                        </p:tgtEl>
                                      </p:cBhvr>
                                    </p:animEffect>
                                  </p:childTnLst>
                                </p:cTn>
                              </p:par>
                            </p:childTnLst>
                          </p:cTn>
                        </p:par>
                      </p:childTnLst>
                    </p:cTn>
                  </p:par>
                  <p:par>
                    <p:cTn id="77" fill="hold">
                      <p:stCondLst>
                        <p:cond delay="indefinite"/>
                      </p:stCondLst>
                      <p:childTnLst>
                        <p:par>
                          <p:cTn id="78" fill="hold">
                            <p:stCondLst>
                              <p:cond delay="0"/>
                            </p:stCondLst>
                            <p:childTnLst>
                              <p:par>
                                <p:cTn id="79" presetID="23" presetClass="entr" presetSubtype="16" fill="hold" nodeType="clickEffect">
                                  <p:stCondLst>
                                    <p:cond delay="0"/>
                                  </p:stCondLst>
                                  <p:childTnLst>
                                    <p:set>
                                      <p:cBhvr>
                                        <p:cTn id="80" dur="1" fill="hold">
                                          <p:stCondLst>
                                            <p:cond delay="0"/>
                                          </p:stCondLst>
                                        </p:cTn>
                                        <p:tgtEl>
                                          <p:spTgt spid="70"/>
                                        </p:tgtEl>
                                        <p:attrNameLst>
                                          <p:attrName>style.visibility</p:attrName>
                                        </p:attrNameLst>
                                      </p:cBhvr>
                                      <p:to>
                                        <p:strVal val="visible"/>
                                      </p:to>
                                    </p:set>
                                    <p:anim calcmode="lin" valueType="num">
                                      <p:cBhvr>
                                        <p:cTn id="81" dur="500" fill="hold"/>
                                        <p:tgtEl>
                                          <p:spTgt spid="70"/>
                                        </p:tgtEl>
                                        <p:attrNameLst>
                                          <p:attrName>ppt_w</p:attrName>
                                        </p:attrNameLst>
                                      </p:cBhvr>
                                      <p:tavLst>
                                        <p:tav tm="0">
                                          <p:val>
                                            <p:fltVal val="0"/>
                                          </p:val>
                                        </p:tav>
                                        <p:tav tm="100000">
                                          <p:val>
                                            <p:strVal val="#ppt_w"/>
                                          </p:val>
                                        </p:tav>
                                      </p:tavLst>
                                    </p:anim>
                                    <p:anim calcmode="lin" valueType="num">
                                      <p:cBhvr>
                                        <p:cTn id="82" dur="500" fill="hold"/>
                                        <p:tgtEl>
                                          <p:spTgt spid="70"/>
                                        </p:tgtEl>
                                        <p:attrNameLst>
                                          <p:attrName>ppt_h</p:attrName>
                                        </p:attrNameLst>
                                      </p:cBhvr>
                                      <p:tavLst>
                                        <p:tav tm="0">
                                          <p:val>
                                            <p:fltVal val="0"/>
                                          </p:val>
                                        </p:tav>
                                        <p:tav tm="100000">
                                          <p:val>
                                            <p:strVal val="#ppt_h"/>
                                          </p:val>
                                        </p:tav>
                                      </p:tavLst>
                                    </p:anim>
                                  </p:childTnLst>
                                </p:cTn>
                              </p:par>
                              <p:par>
                                <p:cTn id="83" presetID="24" presetClass="exit" presetSubtype="0" fill="hold" grpId="1" nodeType="withEffect">
                                  <p:stCondLst>
                                    <p:cond delay="0"/>
                                  </p:stCondLst>
                                  <p:childTnLst>
                                    <p:anim to="" calcmode="lin" valueType="num">
                                      <p:cBhvr>
                                        <p:cTn id="84" dur="1"/>
                                        <p:tgtEl>
                                          <p:spTgt spid="17"/>
                                        </p:tgtEl>
                                        <p:attrNameLst>
                                          <p:attrName/>
                                        </p:attrNameLst>
                                      </p:cBhvr>
                                    </p:anim>
                                    <p:set>
                                      <p:cBhvr>
                                        <p:cTn id="85" dur="1" fill="hold">
                                          <p:stCondLst>
                                            <p:cond delay="0"/>
                                          </p:stCondLst>
                                        </p:cTn>
                                        <p:tgtEl>
                                          <p:spTgt spid="17"/>
                                        </p:tgtEl>
                                        <p:attrNameLst>
                                          <p:attrName>style.visibility</p:attrName>
                                        </p:attrNameLst>
                                      </p:cBhvr>
                                      <p:to>
                                        <p:strVal val="hidden"/>
                                      </p:to>
                                    </p:set>
                                  </p:childTnLst>
                                </p:cTn>
                              </p:par>
                            </p:childTnLst>
                          </p:cTn>
                        </p:par>
                        <p:par>
                          <p:cTn id="86" fill="hold">
                            <p:stCondLst>
                              <p:cond delay="500"/>
                            </p:stCondLst>
                            <p:childTnLst>
                              <p:par>
                                <p:cTn id="87" presetID="12" presetClass="exit" presetSubtype="4" fill="hold" grpId="0" nodeType="afterEffect">
                                  <p:stCondLst>
                                    <p:cond delay="0"/>
                                  </p:stCondLst>
                                  <p:childTnLst>
                                    <p:animEffect transition="out" filter="slide(fromBottom)">
                                      <p:cBhvr>
                                        <p:cTn id="88" dur="500"/>
                                        <p:tgtEl>
                                          <p:spTgt spid="28"/>
                                        </p:tgtEl>
                                      </p:cBhvr>
                                    </p:animEffect>
                                    <p:set>
                                      <p:cBhvr>
                                        <p:cTn id="89"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90" restart="whenNotActive" fill="hold" evtFilter="cancelBubble" nodeType="interactiveSeq">
                <p:stCondLst>
                  <p:cond evt="onClick" delay="0">
                    <p:tgtEl>
                      <p:spTgt spid="11"/>
                    </p:tgtEl>
                  </p:cond>
                </p:stCondLst>
                <p:endSync evt="end" delay="0">
                  <p:rtn val="all"/>
                </p:endSync>
                <p:childTnLst>
                  <p:par>
                    <p:cTn id="91" fill="hold">
                      <p:stCondLst>
                        <p:cond delay="0"/>
                      </p:stCondLst>
                      <p:childTnLst>
                        <p:par>
                          <p:cTn id="92" fill="hold">
                            <p:stCondLst>
                              <p:cond delay="0"/>
                            </p:stCondLst>
                            <p:childTnLst>
                              <p:par>
                                <p:cTn id="93" presetID="23" presetClass="entr" presetSubtype="16" fill="hold" grpId="0" nodeType="clickEffect">
                                  <p:stCondLst>
                                    <p:cond delay="0"/>
                                  </p:stCondLst>
                                  <p:childTnLst>
                                    <p:set>
                                      <p:cBhvr>
                                        <p:cTn id="94" dur="1" fill="hold">
                                          <p:stCondLst>
                                            <p:cond delay="0"/>
                                          </p:stCondLst>
                                        </p:cTn>
                                        <p:tgtEl>
                                          <p:spTgt spid="18"/>
                                        </p:tgtEl>
                                        <p:attrNameLst>
                                          <p:attrName>style.visibility</p:attrName>
                                        </p:attrNameLst>
                                      </p:cBhvr>
                                      <p:to>
                                        <p:strVal val="visible"/>
                                      </p:to>
                                    </p:set>
                                    <p:anim calcmode="lin" valueType="num">
                                      <p:cBhvr>
                                        <p:cTn id="95" dur="500" fill="hold"/>
                                        <p:tgtEl>
                                          <p:spTgt spid="18"/>
                                        </p:tgtEl>
                                        <p:attrNameLst>
                                          <p:attrName>ppt_w</p:attrName>
                                        </p:attrNameLst>
                                      </p:cBhvr>
                                      <p:tavLst>
                                        <p:tav tm="0">
                                          <p:val>
                                            <p:fltVal val="0"/>
                                          </p:val>
                                        </p:tav>
                                        <p:tav tm="100000">
                                          <p:val>
                                            <p:strVal val="#ppt_w"/>
                                          </p:val>
                                        </p:tav>
                                      </p:tavLst>
                                    </p:anim>
                                    <p:anim calcmode="lin" valueType="num">
                                      <p:cBhvr>
                                        <p:cTn id="96" dur="500" fill="hold"/>
                                        <p:tgtEl>
                                          <p:spTgt spid="18"/>
                                        </p:tgtEl>
                                        <p:attrNameLst>
                                          <p:attrName>ppt_h</p:attrName>
                                        </p:attrNameLst>
                                      </p:cBhvr>
                                      <p:tavLst>
                                        <p:tav tm="0">
                                          <p:val>
                                            <p:fltVal val="0"/>
                                          </p:val>
                                        </p:tav>
                                        <p:tav tm="100000">
                                          <p:val>
                                            <p:strVal val="#ppt_h"/>
                                          </p:val>
                                        </p:tav>
                                      </p:tavLst>
                                    </p:anim>
                                  </p:childTnLst>
                                </p:cTn>
                              </p:par>
                            </p:childTnLst>
                          </p:cTn>
                        </p:par>
                      </p:childTnLst>
                    </p:cTn>
                  </p:par>
                  <p:par>
                    <p:cTn id="97" fill="hold">
                      <p:stCondLst>
                        <p:cond delay="indefinite"/>
                      </p:stCondLst>
                      <p:childTnLst>
                        <p:par>
                          <p:cTn id="98" fill="hold">
                            <p:stCondLst>
                              <p:cond delay="0"/>
                            </p:stCondLst>
                            <p:childTnLst>
                              <p:par>
                                <p:cTn id="99" presetID="47" presetClass="entr" presetSubtype="0" fill="hold" nodeType="clickEffect">
                                  <p:stCondLst>
                                    <p:cond delay="0"/>
                                  </p:stCondLst>
                                  <p:childTnLst>
                                    <p:set>
                                      <p:cBhvr>
                                        <p:cTn id="100" dur="1" fill="hold">
                                          <p:stCondLst>
                                            <p:cond delay="0"/>
                                          </p:stCondLst>
                                        </p:cTn>
                                        <p:tgtEl>
                                          <p:spTgt spid="78"/>
                                        </p:tgtEl>
                                        <p:attrNameLst>
                                          <p:attrName>style.visibility</p:attrName>
                                        </p:attrNameLst>
                                      </p:cBhvr>
                                      <p:to>
                                        <p:strVal val="visible"/>
                                      </p:to>
                                    </p:set>
                                    <p:animEffect transition="in" filter="fade">
                                      <p:cBhvr>
                                        <p:cTn id="101" dur="1000"/>
                                        <p:tgtEl>
                                          <p:spTgt spid="78"/>
                                        </p:tgtEl>
                                      </p:cBhvr>
                                    </p:animEffect>
                                    <p:anim calcmode="lin" valueType="num">
                                      <p:cBhvr>
                                        <p:cTn id="102" dur="1000" fill="hold"/>
                                        <p:tgtEl>
                                          <p:spTgt spid="78"/>
                                        </p:tgtEl>
                                        <p:attrNameLst>
                                          <p:attrName>ppt_x</p:attrName>
                                        </p:attrNameLst>
                                      </p:cBhvr>
                                      <p:tavLst>
                                        <p:tav tm="0">
                                          <p:val>
                                            <p:strVal val="#ppt_x"/>
                                          </p:val>
                                        </p:tav>
                                        <p:tav tm="100000">
                                          <p:val>
                                            <p:strVal val="#ppt_x"/>
                                          </p:val>
                                        </p:tav>
                                      </p:tavLst>
                                    </p:anim>
                                    <p:anim calcmode="lin" valueType="num">
                                      <p:cBhvr>
                                        <p:cTn id="103" dur="1000" fill="hold"/>
                                        <p:tgtEl>
                                          <p:spTgt spid="78"/>
                                        </p:tgtEl>
                                        <p:attrNameLst>
                                          <p:attrName>ppt_y</p:attrName>
                                        </p:attrNameLst>
                                      </p:cBhvr>
                                      <p:tavLst>
                                        <p:tav tm="0">
                                          <p:val>
                                            <p:strVal val="#ppt_y-.1"/>
                                          </p:val>
                                        </p:tav>
                                        <p:tav tm="100000">
                                          <p:val>
                                            <p:strVal val="#ppt_y"/>
                                          </p:val>
                                        </p:tav>
                                      </p:tavLst>
                                    </p:anim>
                                  </p:childTnLst>
                                </p:cTn>
                              </p:par>
                              <p:par>
                                <p:cTn id="104" presetID="4" presetClass="exit" presetSubtype="16" fill="hold" grpId="1" nodeType="withEffect">
                                  <p:stCondLst>
                                    <p:cond delay="0"/>
                                  </p:stCondLst>
                                  <p:childTnLst>
                                    <p:animEffect transition="out" filter="box(in)">
                                      <p:cBhvr>
                                        <p:cTn id="105" dur="500"/>
                                        <p:tgtEl>
                                          <p:spTgt spid="18"/>
                                        </p:tgtEl>
                                      </p:cBhvr>
                                    </p:animEffect>
                                    <p:set>
                                      <p:cBhvr>
                                        <p:cTn id="106" dur="1" fill="hold">
                                          <p:stCondLst>
                                            <p:cond delay="499"/>
                                          </p:stCondLst>
                                        </p:cTn>
                                        <p:tgtEl>
                                          <p:spTgt spid="18"/>
                                        </p:tgtEl>
                                        <p:attrNameLst>
                                          <p:attrName>style.visibility</p:attrName>
                                        </p:attrNameLst>
                                      </p:cBhvr>
                                      <p:to>
                                        <p:strVal val="hidden"/>
                                      </p:to>
                                    </p:set>
                                  </p:childTnLst>
                                </p:cTn>
                              </p:par>
                            </p:childTnLst>
                          </p:cTn>
                        </p:par>
                        <p:par>
                          <p:cTn id="107" fill="hold">
                            <p:stCondLst>
                              <p:cond delay="1000"/>
                            </p:stCondLst>
                            <p:childTnLst>
                              <p:par>
                                <p:cTn id="108" presetID="12" presetClass="exit" presetSubtype="4" fill="hold" grpId="0" nodeType="afterEffect">
                                  <p:stCondLst>
                                    <p:cond delay="0"/>
                                  </p:stCondLst>
                                  <p:childTnLst>
                                    <p:animEffect transition="out" filter="slide(fromBottom)">
                                      <p:cBhvr>
                                        <p:cTn id="109" dur="500"/>
                                        <p:tgtEl>
                                          <p:spTgt spid="29"/>
                                        </p:tgtEl>
                                      </p:cBhvr>
                                    </p:animEffect>
                                    <p:set>
                                      <p:cBhvr>
                                        <p:cTn id="110"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111" restart="whenNotActive" fill="hold" evtFilter="cancelBubble" nodeType="interactiveSeq">
                <p:stCondLst>
                  <p:cond evt="onClick" delay="0">
                    <p:tgtEl>
                      <p:spTgt spid="31"/>
                    </p:tgtEl>
                  </p:cond>
                </p:stCondLst>
                <p:endSync evt="end" delay="0">
                  <p:rtn val="all"/>
                </p:endSync>
                <p:childTnLst>
                  <p:par>
                    <p:cTn id="112" fill="hold">
                      <p:stCondLst>
                        <p:cond delay="0"/>
                      </p:stCondLst>
                      <p:childTnLst>
                        <p:par>
                          <p:cTn id="113" fill="hold">
                            <p:stCondLst>
                              <p:cond delay="0"/>
                            </p:stCondLst>
                            <p:childTnLst>
                              <p:par>
                                <p:cTn id="114" presetID="21" presetClass="entr" presetSubtype="4" fill="hold" nodeType="clickEffect">
                                  <p:stCondLst>
                                    <p:cond delay="0"/>
                                  </p:stCondLst>
                                  <p:childTnLst>
                                    <p:set>
                                      <p:cBhvr>
                                        <p:cTn id="115" dur="1" fill="hold">
                                          <p:stCondLst>
                                            <p:cond delay="0"/>
                                          </p:stCondLst>
                                        </p:cTn>
                                        <p:tgtEl>
                                          <p:spTgt spid="30"/>
                                        </p:tgtEl>
                                        <p:attrNameLst>
                                          <p:attrName>style.visibility</p:attrName>
                                        </p:attrNameLst>
                                      </p:cBhvr>
                                      <p:to>
                                        <p:strVal val="visible"/>
                                      </p:to>
                                    </p:set>
                                    <p:animEffect transition="in" filter="wheel(4)">
                                      <p:cBhvr>
                                        <p:cTn id="116" dur="2000"/>
                                        <p:tgtEl>
                                          <p:spTgt spid="30"/>
                                        </p:tgtEl>
                                      </p:cBhvr>
                                    </p:animEffect>
                                  </p:childTnLst>
                                </p:cTn>
                              </p:par>
                            </p:childTnLst>
                          </p:cTn>
                        </p:par>
                      </p:childTnLst>
                    </p:cTn>
                  </p:par>
                </p:childTnLst>
              </p:cTn>
              <p:nextCondLst>
                <p:cond evt="onClick" delay="0">
                  <p:tgtEl>
                    <p:spTgt spid="31"/>
                  </p:tgtEl>
                </p:cond>
              </p:nextCondLst>
            </p:seq>
            <p:seq concurrent="1" nextAc="seek">
              <p:cTn id="117" restart="whenNotActive" fill="hold" evtFilter="cancelBubble" nodeType="interactiveSeq">
                <p:stCondLst>
                  <p:cond evt="onClick" delay="0">
                    <p:tgtEl>
                      <p:spTgt spid="32"/>
                    </p:tgtEl>
                  </p:cond>
                </p:stCondLst>
                <p:endSync evt="end" delay="0">
                  <p:rtn val="all"/>
                </p:endSync>
                <p:childTnLst>
                  <p:par>
                    <p:cTn id="118" fill="hold">
                      <p:stCondLst>
                        <p:cond delay="0"/>
                      </p:stCondLst>
                      <p:childTnLst>
                        <p:par>
                          <p:cTn id="119" fill="hold">
                            <p:stCondLst>
                              <p:cond delay="0"/>
                            </p:stCondLst>
                            <p:childTnLst>
                              <p:par>
                                <p:cTn id="120" presetID="16" presetClass="exit" presetSubtype="26" fill="hold" grpId="2" nodeType="clickEffect">
                                  <p:stCondLst>
                                    <p:cond delay="0"/>
                                  </p:stCondLst>
                                  <p:childTnLst>
                                    <p:animEffect transition="out" filter="barn(inHorizontal)">
                                      <p:cBhvr>
                                        <p:cTn id="121" dur="500"/>
                                        <p:tgtEl>
                                          <p:spTgt spid="13"/>
                                        </p:tgtEl>
                                      </p:cBhvr>
                                    </p:animEffect>
                                    <p:set>
                                      <p:cBhvr>
                                        <p:cTn id="122"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123" restart="whenNotActive" fill="hold" evtFilter="cancelBubble" nodeType="interactiveSeq">
                <p:stCondLst>
                  <p:cond evt="onClick" delay="0">
                    <p:tgtEl>
                      <p:spTgt spid="33"/>
                    </p:tgtEl>
                  </p:cond>
                </p:stCondLst>
                <p:endSync evt="end" delay="0">
                  <p:rtn val="all"/>
                </p:endSync>
                <p:childTnLst>
                  <p:par>
                    <p:cTn id="124" fill="hold">
                      <p:stCondLst>
                        <p:cond delay="0"/>
                      </p:stCondLst>
                      <p:childTnLst>
                        <p:par>
                          <p:cTn id="125" fill="hold">
                            <p:stCondLst>
                              <p:cond delay="0"/>
                            </p:stCondLst>
                            <p:childTnLst>
                              <p:par>
                                <p:cTn id="126" presetID="4" presetClass="exit" presetSubtype="16" fill="hold" grpId="2" nodeType="clickEffect">
                                  <p:stCondLst>
                                    <p:cond delay="0"/>
                                  </p:stCondLst>
                                  <p:childTnLst>
                                    <p:animEffect transition="out" filter="box(in)">
                                      <p:cBhvr>
                                        <p:cTn id="127" dur="500"/>
                                        <p:tgtEl>
                                          <p:spTgt spid="14"/>
                                        </p:tgtEl>
                                      </p:cBhvr>
                                    </p:animEffect>
                                    <p:set>
                                      <p:cBhvr>
                                        <p:cTn id="128"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129" restart="whenNotActive" fill="hold" evtFilter="cancelBubble" nodeType="interactiveSeq">
                <p:stCondLst>
                  <p:cond evt="onClick" delay="0">
                    <p:tgtEl>
                      <p:spTgt spid="34"/>
                    </p:tgtEl>
                  </p:cond>
                </p:stCondLst>
                <p:endSync evt="end" delay="0">
                  <p:rtn val="all"/>
                </p:endSync>
                <p:childTnLst>
                  <p:par>
                    <p:cTn id="130" fill="hold">
                      <p:stCondLst>
                        <p:cond delay="0"/>
                      </p:stCondLst>
                      <p:childTnLst>
                        <p:par>
                          <p:cTn id="131" fill="hold">
                            <p:stCondLst>
                              <p:cond delay="0"/>
                            </p:stCondLst>
                            <p:childTnLst>
                              <p:par>
                                <p:cTn id="132" presetID="4" presetClass="exit" presetSubtype="16" fill="hold" grpId="2" nodeType="clickEffect">
                                  <p:stCondLst>
                                    <p:cond delay="0"/>
                                  </p:stCondLst>
                                  <p:childTnLst>
                                    <p:animEffect transition="out" filter="box(in)">
                                      <p:cBhvr>
                                        <p:cTn id="133" dur="500"/>
                                        <p:tgtEl>
                                          <p:spTgt spid="16"/>
                                        </p:tgtEl>
                                      </p:cBhvr>
                                    </p:animEffect>
                                    <p:set>
                                      <p:cBhvr>
                                        <p:cTn id="134"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135" restart="whenNotActive" fill="hold" evtFilter="cancelBubble" nodeType="interactiveSeq">
                <p:stCondLst>
                  <p:cond evt="onClick" delay="0">
                    <p:tgtEl>
                      <p:spTgt spid="35"/>
                    </p:tgtEl>
                  </p:cond>
                </p:stCondLst>
                <p:endSync evt="end" delay="0">
                  <p:rtn val="all"/>
                </p:endSync>
                <p:childTnLst>
                  <p:par>
                    <p:cTn id="136" fill="hold">
                      <p:stCondLst>
                        <p:cond delay="0"/>
                      </p:stCondLst>
                      <p:childTnLst>
                        <p:par>
                          <p:cTn id="137" fill="hold">
                            <p:stCondLst>
                              <p:cond delay="0"/>
                            </p:stCondLst>
                            <p:childTnLst>
                              <p:par>
                                <p:cTn id="138" presetID="9" presetClass="exit" presetSubtype="0" fill="hold" grpId="2" nodeType="clickEffect">
                                  <p:stCondLst>
                                    <p:cond delay="0"/>
                                  </p:stCondLst>
                                  <p:childTnLst>
                                    <p:animEffect transition="out" filter="dissolve">
                                      <p:cBhvr>
                                        <p:cTn id="139" dur="500"/>
                                        <p:tgtEl>
                                          <p:spTgt spid="17"/>
                                        </p:tgtEl>
                                      </p:cBhvr>
                                    </p:animEffect>
                                    <p:set>
                                      <p:cBhvr>
                                        <p:cTn id="140"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141" restart="whenNotActive" fill="hold" evtFilter="cancelBubble" nodeType="interactiveSeq">
                <p:stCondLst>
                  <p:cond evt="onClick" delay="0">
                    <p:tgtEl>
                      <p:spTgt spid="36"/>
                    </p:tgtEl>
                  </p:cond>
                </p:stCondLst>
                <p:endSync evt="end" delay="0">
                  <p:rtn val="all"/>
                </p:endSync>
                <p:childTnLst>
                  <p:par>
                    <p:cTn id="142" fill="hold">
                      <p:stCondLst>
                        <p:cond delay="0"/>
                      </p:stCondLst>
                      <p:childTnLst>
                        <p:par>
                          <p:cTn id="143" fill="hold">
                            <p:stCondLst>
                              <p:cond delay="0"/>
                            </p:stCondLst>
                            <p:childTnLst>
                              <p:par>
                                <p:cTn id="144" presetID="4" presetClass="exit" presetSubtype="16" fill="hold" grpId="2" nodeType="clickEffect">
                                  <p:stCondLst>
                                    <p:cond delay="0"/>
                                  </p:stCondLst>
                                  <p:childTnLst>
                                    <p:animEffect transition="out" filter="box(in)">
                                      <p:cBhvr>
                                        <p:cTn id="145" dur="500"/>
                                        <p:tgtEl>
                                          <p:spTgt spid="18"/>
                                        </p:tgtEl>
                                      </p:cBhvr>
                                    </p:animEffect>
                                    <p:set>
                                      <p:cBhvr>
                                        <p:cTn id="146"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36"/>
                  </p:tgtEl>
                </p:cond>
              </p:nextCondLst>
            </p:seq>
          </p:childTnLst>
        </p:cTn>
      </p:par>
    </p:tnLst>
    <p:bldLst>
      <p:bldP spid="13" grpId="0"/>
      <p:bldP spid="13" grpId="1"/>
      <p:bldP spid="13" grpId="2"/>
      <p:bldP spid="14" grpId="0" animBg="1"/>
      <p:bldP spid="14" grpId="1" animBg="1"/>
      <p:bldP spid="14" grpId="2" animBg="1"/>
      <p:bldP spid="16" grpId="0"/>
      <p:bldP spid="16" grpId="1"/>
      <p:bldP spid="16" grpId="2"/>
      <p:bldP spid="17" grpId="0"/>
      <p:bldP spid="17" grpId="1"/>
      <p:bldP spid="17" grpId="2"/>
      <p:bldP spid="18" grpId="0"/>
      <p:bldP spid="18" grpId="1"/>
      <p:bldP spid="18" grpId="2"/>
      <p:bldP spid="25" grpId="0" animBg="1"/>
      <p:bldP spid="26" grpId="0" animBg="1"/>
      <p:bldP spid="27" grpId="0" animBg="1"/>
      <p:bldP spid="28" grpId="0" animBg="1"/>
      <p:bldP spid="29"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3" name="Rectangle 2"/>
          <p:cNvSpPr/>
          <p:nvPr/>
        </p:nvSpPr>
        <p:spPr>
          <a:xfrm>
            <a:off x="3715149" y="122759"/>
            <a:ext cx="5240923" cy="584775"/>
          </a:xfrm>
          <a:prstGeom prst="rect">
            <a:avLst/>
          </a:prstGeom>
        </p:spPr>
        <p:txBody>
          <a:bodyPr wrap="none">
            <a:spAutoFit/>
          </a:bodyPr>
          <a:lstStyle/>
          <a:p>
            <a:pPr algn="ctr">
              <a:defRPr/>
            </a:pPr>
            <a:r>
              <a:rPr lang="en-US" sz="3200" b="1" dirty="0">
                <a:solidFill>
                  <a:srgbClr val="FF0000"/>
                </a:solidFill>
                <a:latin typeface="Times New Roman" pitchFamily="18" charset="0"/>
                <a:cs typeface="Times New Roman" pitchFamily="18" charset="0"/>
              </a:rPr>
              <a:t>PHIẾU BÀI TẬP CỦNG CỐ</a:t>
            </a:r>
          </a:p>
        </p:txBody>
      </p:sp>
      <p:sp>
        <p:nvSpPr>
          <p:cNvPr id="4" name="Text Box 3"/>
          <p:cNvSpPr txBox="1">
            <a:spLocks noChangeArrowheads="1"/>
          </p:cNvSpPr>
          <p:nvPr/>
        </p:nvSpPr>
        <p:spPr bwMode="auto">
          <a:xfrm>
            <a:off x="2" y="1029692"/>
            <a:ext cx="5249915" cy="5786199"/>
          </a:xfrm>
          <a:prstGeom prst="rect">
            <a:avLst/>
          </a:prstGeom>
          <a:noFill/>
          <a:ln w="9525">
            <a:noFill/>
            <a:miter lim="800000"/>
            <a:headEnd/>
            <a:tailEnd/>
          </a:ln>
        </p:spPr>
        <p:txBody>
          <a:bodyPr wrap="square">
            <a:spAutoFit/>
          </a:bodyPr>
          <a:lstStyle/>
          <a:p>
            <a:pPr eaLnBrk="1" hangingPunct="1">
              <a:spcBef>
                <a:spcPct val="50000"/>
              </a:spcBef>
            </a:pPr>
            <a:r>
              <a:rPr lang="en-US" altLang="en-US" sz="2000" i="1" u="sng" dirty="0" err="1">
                <a:solidFill>
                  <a:srgbClr val="FF0000"/>
                </a:solidFill>
                <a:latin typeface="Times New Roman" pitchFamily="18" charset="0"/>
                <a:cs typeface="Times New Roman" pitchFamily="18" charset="0"/>
              </a:rPr>
              <a:t>Câu</a:t>
            </a:r>
            <a:r>
              <a:rPr lang="en-US" altLang="en-US" sz="2000" i="1" u="sng" dirty="0">
                <a:solidFill>
                  <a:srgbClr val="FF0000"/>
                </a:solidFill>
                <a:latin typeface="Times New Roman" pitchFamily="18" charset="0"/>
                <a:cs typeface="Times New Roman" pitchFamily="18" charset="0"/>
              </a:rPr>
              <a:t> 1:</a:t>
            </a:r>
            <a:r>
              <a:rPr lang="en-US" altLang="en-US" sz="2000" i="1" dirty="0">
                <a:solidFill>
                  <a:srgbClr val="FF0000"/>
                </a:solidFill>
                <a:latin typeface="Times New Roman" pitchFamily="18" charset="0"/>
                <a:cs typeface="Times New Roman" pitchFamily="18" charset="0"/>
              </a:rPr>
              <a:t> </a:t>
            </a:r>
            <a:r>
              <a:rPr lang="en-US" altLang="en-US" sz="2000" i="1" dirty="0" err="1">
                <a:solidFill>
                  <a:srgbClr val="FF0000"/>
                </a:solidFill>
                <a:latin typeface="Times New Roman" pitchFamily="18" charset="0"/>
                <a:cs typeface="Times New Roman" pitchFamily="18" charset="0"/>
              </a:rPr>
              <a:t>Điều</a:t>
            </a:r>
            <a:r>
              <a:rPr lang="en-US" altLang="en-US" sz="2000" i="1" dirty="0">
                <a:solidFill>
                  <a:srgbClr val="FF0000"/>
                </a:solidFill>
                <a:latin typeface="Times New Roman" pitchFamily="18" charset="0"/>
                <a:cs typeface="Times New Roman" pitchFamily="18" charset="0"/>
              </a:rPr>
              <a:t> </a:t>
            </a:r>
            <a:r>
              <a:rPr lang="en-US" altLang="en-US" sz="2000" i="1" dirty="0" err="1">
                <a:solidFill>
                  <a:srgbClr val="FF0000"/>
                </a:solidFill>
                <a:latin typeface="Times New Roman" pitchFamily="18" charset="0"/>
                <a:cs typeface="Times New Roman" pitchFamily="18" charset="0"/>
              </a:rPr>
              <a:t>gì</a:t>
            </a:r>
            <a:r>
              <a:rPr lang="en-US" altLang="en-US" sz="2000" i="1" dirty="0">
                <a:solidFill>
                  <a:srgbClr val="FF0000"/>
                </a:solidFill>
                <a:latin typeface="Times New Roman" pitchFamily="18" charset="0"/>
                <a:cs typeface="Times New Roman" pitchFamily="18" charset="0"/>
              </a:rPr>
              <a:t> </a:t>
            </a:r>
            <a:r>
              <a:rPr lang="en-US" altLang="en-US" sz="2000" i="1" dirty="0" err="1">
                <a:solidFill>
                  <a:srgbClr val="FF0000"/>
                </a:solidFill>
                <a:latin typeface="Times New Roman" pitchFamily="18" charset="0"/>
                <a:cs typeface="Times New Roman" pitchFamily="18" charset="0"/>
              </a:rPr>
              <a:t>khiến</a:t>
            </a:r>
            <a:r>
              <a:rPr lang="en-US" altLang="en-US" sz="2000" i="1" dirty="0">
                <a:solidFill>
                  <a:srgbClr val="FF0000"/>
                </a:solidFill>
                <a:latin typeface="Times New Roman" pitchFamily="18" charset="0"/>
                <a:cs typeface="Times New Roman" pitchFamily="18" charset="0"/>
              </a:rPr>
              <a:t> </a:t>
            </a:r>
            <a:r>
              <a:rPr lang="en-US" altLang="en-US" sz="2000" i="1" dirty="0" err="1">
                <a:solidFill>
                  <a:srgbClr val="FF0000"/>
                </a:solidFill>
                <a:latin typeface="Times New Roman" pitchFamily="18" charset="0"/>
                <a:cs typeface="Times New Roman" pitchFamily="18" charset="0"/>
              </a:rPr>
              <a:t>anh</a:t>
            </a:r>
            <a:r>
              <a:rPr lang="en-US" altLang="en-US" sz="2000" i="1" dirty="0">
                <a:solidFill>
                  <a:srgbClr val="FF0000"/>
                </a:solidFill>
                <a:latin typeface="Times New Roman" pitchFamily="18" charset="0"/>
                <a:cs typeface="Times New Roman" pitchFamily="18" charset="0"/>
              </a:rPr>
              <a:t> </a:t>
            </a:r>
            <a:r>
              <a:rPr lang="en-US" altLang="en-US" sz="2000" i="1" dirty="0" err="1">
                <a:solidFill>
                  <a:srgbClr val="FF0000"/>
                </a:solidFill>
                <a:latin typeface="Times New Roman" pitchFamily="18" charset="0"/>
                <a:cs typeface="Times New Roman" pitchFamily="18" charset="0"/>
              </a:rPr>
              <a:t>đội</a:t>
            </a:r>
            <a:r>
              <a:rPr lang="en-US" altLang="en-US" sz="2000" i="1" dirty="0">
                <a:solidFill>
                  <a:srgbClr val="FF0000"/>
                </a:solidFill>
                <a:latin typeface="Times New Roman" pitchFamily="18" charset="0"/>
                <a:cs typeface="Times New Roman" pitchFamily="18" charset="0"/>
              </a:rPr>
              <a:t> </a:t>
            </a:r>
            <a:r>
              <a:rPr lang="en-US" altLang="en-US" sz="2000" i="1" dirty="0" err="1">
                <a:solidFill>
                  <a:srgbClr val="FF0000"/>
                </a:solidFill>
                <a:latin typeface="Times New Roman" pitchFamily="18" charset="0"/>
                <a:cs typeface="Times New Roman" pitchFamily="18" charset="0"/>
              </a:rPr>
              <a:t>viên</a:t>
            </a:r>
            <a:r>
              <a:rPr lang="en-US" altLang="en-US" sz="2000" i="1" dirty="0">
                <a:solidFill>
                  <a:srgbClr val="FF0000"/>
                </a:solidFill>
                <a:latin typeface="Times New Roman" pitchFamily="18" charset="0"/>
                <a:cs typeface="Times New Roman" pitchFamily="18" charset="0"/>
              </a:rPr>
              <a:t> </a:t>
            </a:r>
            <a:r>
              <a:rPr lang="en-US" altLang="en-US" sz="2000" i="1" dirty="0" err="1">
                <a:solidFill>
                  <a:srgbClr val="FF0000"/>
                </a:solidFill>
                <a:latin typeface="Times New Roman" pitchFamily="18" charset="0"/>
                <a:cs typeface="Times New Roman" pitchFamily="18" charset="0"/>
              </a:rPr>
              <a:t>xúc</a:t>
            </a:r>
            <a:r>
              <a:rPr lang="en-US" altLang="en-US" sz="2000" i="1" dirty="0">
                <a:solidFill>
                  <a:srgbClr val="FF0000"/>
                </a:solidFill>
                <a:latin typeface="Times New Roman" pitchFamily="18" charset="0"/>
                <a:cs typeface="Times New Roman" pitchFamily="18" charset="0"/>
              </a:rPr>
              <a:t> </a:t>
            </a:r>
            <a:r>
              <a:rPr lang="en-US" altLang="en-US" sz="2000" i="1" dirty="0" err="1">
                <a:solidFill>
                  <a:srgbClr val="FF0000"/>
                </a:solidFill>
                <a:latin typeface="Times New Roman" pitchFamily="18" charset="0"/>
                <a:cs typeface="Times New Roman" pitchFamily="18" charset="0"/>
              </a:rPr>
              <a:t>động</a:t>
            </a:r>
            <a:r>
              <a:rPr lang="en-US" altLang="en-US" sz="2000" i="1" dirty="0">
                <a:solidFill>
                  <a:srgbClr val="FF0000"/>
                </a:solidFill>
                <a:latin typeface="Times New Roman" pitchFamily="18" charset="0"/>
                <a:cs typeface="Times New Roman" pitchFamily="18" charset="0"/>
              </a:rPr>
              <a:t> </a:t>
            </a:r>
            <a:r>
              <a:rPr lang="en-US" altLang="en-US" sz="2000" i="1" dirty="0" err="1">
                <a:solidFill>
                  <a:srgbClr val="FF0000"/>
                </a:solidFill>
                <a:latin typeface="Times New Roman" pitchFamily="18" charset="0"/>
                <a:cs typeface="Times New Roman" pitchFamily="18" charset="0"/>
              </a:rPr>
              <a:t>khi</a:t>
            </a:r>
            <a:r>
              <a:rPr lang="en-US" altLang="en-US" sz="2000" i="1" dirty="0">
                <a:solidFill>
                  <a:srgbClr val="FF0000"/>
                </a:solidFill>
                <a:latin typeface="Times New Roman" pitchFamily="18" charset="0"/>
                <a:cs typeface="Times New Roman" pitchFamily="18" charset="0"/>
              </a:rPr>
              <a:t> </a:t>
            </a:r>
            <a:r>
              <a:rPr lang="en-US" altLang="en-US" sz="2000" i="1" dirty="0" err="1">
                <a:solidFill>
                  <a:srgbClr val="FF0000"/>
                </a:solidFill>
                <a:latin typeface="Times New Roman" pitchFamily="18" charset="0"/>
                <a:cs typeface="Times New Roman" pitchFamily="18" charset="0"/>
              </a:rPr>
              <a:t>thức</a:t>
            </a:r>
            <a:r>
              <a:rPr lang="en-US" altLang="en-US" sz="2000" i="1" dirty="0">
                <a:solidFill>
                  <a:srgbClr val="FF0000"/>
                </a:solidFill>
                <a:latin typeface="Times New Roman" pitchFamily="18" charset="0"/>
                <a:cs typeface="Times New Roman" pitchFamily="18" charset="0"/>
              </a:rPr>
              <a:t> </a:t>
            </a:r>
            <a:r>
              <a:rPr lang="en-US" altLang="en-US" sz="2000" i="1" dirty="0" err="1">
                <a:solidFill>
                  <a:srgbClr val="FF0000"/>
                </a:solidFill>
                <a:latin typeface="Times New Roman" pitchFamily="18" charset="0"/>
                <a:cs typeface="Times New Roman" pitchFamily="18" charset="0"/>
              </a:rPr>
              <a:t>dậy</a:t>
            </a:r>
            <a:r>
              <a:rPr lang="en-US" altLang="en-US" sz="2000" i="1" dirty="0">
                <a:solidFill>
                  <a:srgbClr val="FF0000"/>
                </a:solidFill>
                <a:latin typeface="Times New Roman" pitchFamily="18" charset="0"/>
                <a:cs typeface="Times New Roman" pitchFamily="18" charset="0"/>
              </a:rPr>
              <a:t> </a:t>
            </a:r>
            <a:r>
              <a:rPr lang="en-US" altLang="en-US" sz="2000" i="1" dirty="0" err="1">
                <a:solidFill>
                  <a:srgbClr val="FF0000"/>
                </a:solidFill>
                <a:latin typeface="Times New Roman" pitchFamily="18" charset="0"/>
                <a:cs typeface="Times New Roman" pitchFamily="18" charset="0"/>
              </a:rPr>
              <a:t>lần</a:t>
            </a:r>
            <a:r>
              <a:rPr lang="en-US" altLang="en-US" sz="2000" i="1" dirty="0">
                <a:solidFill>
                  <a:srgbClr val="FF0000"/>
                </a:solidFill>
                <a:latin typeface="Times New Roman" pitchFamily="18" charset="0"/>
                <a:cs typeface="Times New Roman" pitchFamily="18" charset="0"/>
              </a:rPr>
              <a:t> </a:t>
            </a:r>
            <a:r>
              <a:rPr lang="en-US" altLang="en-US" sz="2000" i="1" dirty="0" err="1">
                <a:solidFill>
                  <a:srgbClr val="FF0000"/>
                </a:solidFill>
                <a:latin typeface="Times New Roman" pitchFamily="18" charset="0"/>
                <a:cs typeface="Times New Roman" pitchFamily="18" charset="0"/>
              </a:rPr>
              <a:t>thứ</a:t>
            </a:r>
            <a:r>
              <a:rPr lang="en-US" altLang="en-US" sz="2000" i="1" dirty="0">
                <a:solidFill>
                  <a:srgbClr val="FF0000"/>
                </a:solidFill>
                <a:latin typeface="Times New Roman" pitchFamily="18" charset="0"/>
                <a:cs typeface="Times New Roman" pitchFamily="18" charset="0"/>
              </a:rPr>
              <a:t> 3?</a:t>
            </a:r>
          </a:p>
          <a:p>
            <a:pPr eaLnBrk="1" hangingPunct="1">
              <a:spcBef>
                <a:spcPct val="50000"/>
              </a:spcBef>
            </a:pPr>
            <a:r>
              <a:rPr lang="en-US" altLang="en-US" sz="2000" dirty="0">
                <a:solidFill>
                  <a:srgbClr val="660033"/>
                </a:solidFill>
                <a:latin typeface="Times New Roman" pitchFamily="18" charset="0"/>
                <a:cs typeface="Times New Roman" pitchFamily="18" charset="0"/>
              </a:rPr>
              <a:t>A. </a:t>
            </a:r>
            <a:r>
              <a:rPr lang="en-US" altLang="en-US" sz="2000" dirty="0" err="1">
                <a:solidFill>
                  <a:srgbClr val="660033"/>
                </a:solidFill>
                <a:latin typeface="Times New Roman" pitchFamily="18" charset="0"/>
                <a:cs typeface="Times New Roman" pitchFamily="18" charset="0"/>
              </a:rPr>
              <a:t>Thấy</a:t>
            </a:r>
            <a:r>
              <a:rPr lang="en-US" altLang="en-US" sz="2000" dirty="0">
                <a:solidFill>
                  <a:srgbClr val="660033"/>
                </a:solidFill>
                <a:latin typeface="Times New Roman" pitchFamily="18" charset="0"/>
                <a:cs typeface="Times New Roman" pitchFamily="18" charset="0"/>
              </a:rPr>
              <a:t> </a:t>
            </a:r>
            <a:r>
              <a:rPr lang="en-US" altLang="en-US" sz="2000" dirty="0" err="1">
                <a:solidFill>
                  <a:srgbClr val="660033"/>
                </a:solidFill>
                <a:latin typeface="Times New Roman" pitchFamily="18" charset="0"/>
                <a:cs typeface="Times New Roman" pitchFamily="18" charset="0"/>
              </a:rPr>
              <a:t>Bác</a:t>
            </a:r>
            <a:r>
              <a:rPr lang="en-US" altLang="en-US" sz="2000" dirty="0">
                <a:solidFill>
                  <a:srgbClr val="660033"/>
                </a:solidFill>
                <a:latin typeface="Times New Roman" pitchFamily="18" charset="0"/>
                <a:cs typeface="Times New Roman" pitchFamily="18" charset="0"/>
              </a:rPr>
              <a:t> </a:t>
            </a:r>
            <a:r>
              <a:rPr lang="en-US" altLang="en-US" sz="2000" dirty="0" err="1">
                <a:solidFill>
                  <a:srgbClr val="660033"/>
                </a:solidFill>
                <a:latin typeface="Times New Roman" pitchFamily="18" charset="0"/>
                <a:cs typeface="Times New Roman" pitchFamily="18" charset="0"/>
              </a:rPr>
              <a:t>còn</a:t>
            </a:r>
            <a:r>
              <a:rPr lang="en-US" altLang="en-US" sz="2000" dirty="0">
                <a:solidFill>
                  <a:srgbClr val="660033"/>
                </a:solidFill>
                <a:latin typeface="Times New Roman" pitchFamily="18" charset="0"/>
                <a:cs typeface="Times New Roman" pitchFamily="18" charset="0"/>
              </a:rPr>
              <a:t> </a:t>
            </a:r>
            <a:r>
              <a:rPr lang="en-US" altLang="en-US" sz="2000" dirty="0" err="1">
                <a:solidFill>
                  <a:srgbClr val="660033"/>
                </a:solidFill>
                <a:latin typeface="Times New Roman" pitchFamily="18" charset="0"/>
                <a:cs typeface="Times New Roman" pitchFamily="18" charset="0"/>
              </a:rPr>
              <a:t>thức</a:t>
            </a:r>
            <a:r>
              <a:rPr lang="en-US" altLang="en-US" sz="2000" dirty="0">
                <a:solidFill>
                  <a:srgbClr val="660033"/>
                </a:solidFill>
                <a:latin typeface="Times New Roman" pitchFamily="18" charset="0"/>
                <a:cs typeface="Times New Roman" pitchFamily="18" charset="0"/>
              </a:rPr>
              <a:t>, </a:t>
            </a:r>
            <a:r>
              <a:rPr lang="en-US" altLang="en-US" sz="2000" dirty="0" err="1">
                <a:solidFill>
                  <a:srgbClr val="660033"/>
                </a:solidFill>
                <a:latin typeface="Times New Roman" pitchFamily="18" charset="0"/>
                <a:cs typeface="Times New Roman" pitchFamily="18" charset="0"/>
              </a:rPr>
              <a:t>đang</a:t>
            </a:r>
            <a:r>
              <a:rPr lang="en-US" altLang="en-US" sz="2000" dirty="0">
                <a:solidFill>
                  <a:srgbClr val="660033"/>
                </a:solidFill>
                <a:latin typeface="Times New Roman" pitchFamily="18" charset="0"/>
                <a:cs typeface="Times New Roman" pitchFamily="18" charset="0"/>
              </a:rPr>
              <a:t> </a:t>
            </a:r>
            <a:r>
              <a:rPr lang="en-US" altLang="en-US" sz="2000" dirty="0" err="1">
                <a:solidFill>
                  <a:srgbClr val="660033"/>
                </a:solidFill>
                <a:latin typeface="Times New Roman" pitchFamily="18" charset="0"/>
                <a:cs typeface="Times New Roman" pitchFamily="18" charset="0"/>
              </a:rPr>
              <a:t>ngồi</a:t>
            </a:r>
            <a:r>
              <a:rPr lang="en-US" altLang="en-US" sz="2000" dirty="0">
                <a:solidFill>
                  <a:srgbClr val="660033"/>
                </a:solidFill>
                <a:latin typeface="Times New Roman" pitchFamily="18" charset="0"/>
                <a:cs typeface="Times New Roman" pitchFamily="18" charset="0"/>
              </a:rPr>
              <a:t> </a:t>
            </a:r>
            <a:r>
              <a:rPr lang="en-US" altLang="en-US" sz="2000" dirty="0" err="1">
                <a:solidFill>
                  <a:srgbClr val="660033"/>
                </a:solidFill>
                <a:latin typeface="Times New Roman" pitchFamily="18" charset="0"/>
                <a:cs typeface="Times New Roman" pitchFamily="18" charset="0"/>
              </a:rPr>
              <a:t>trầm</a:t>
            </a:r>
            <a:r>
              <a:rPr lang="en-US" altLang="en-US" sz="2000" dirty="0">
                <a:solidFill>
                  <a:srgbClr val="660033"/>
                </a:solidFill>
                <a:latin typeface="Times New Roman" pitchFamily="18" charset="0"/>
                <a:cs typeface="Times New Roman" pitchFamily="18" charset="0"/>
              </a:rPr>
              <a:t> </a:t>
            </a:r>
            <a:r>
              <a:rPr lang="en-US" altLang="en-US" sz="2000" dirty="0" err="1">
                <a:solidFill>
                  <a:srgbClr val="660033"/>
                </a:solidFill>
                <a:latin typeface="Times New Roman" pitchFamily="18" charset="0"/>
                <a:cs typeface="Times New Roman" pitchFamily="18" charset="0"/>
              </a:rPr>
              <a:t>ngâm</a:t>
            </a:r>
            <a:r>
              <a:rPr lang="en-US" altLang="en-US" sz="2000" dirty="0">
                <a:solidFill>
                  <a:srgbClr val="660033"/>
                </a:solidFill>
                <a:latin typeface="Times New Roman" pitchFamily="18" charset="0"/>
                <a:cs typeface="Times New Roman" pitchFamily="18" charset="0"/>
              </a:rPr>
              <a:t> </a:t>
            </a:r>
            <a:r>
              <a:rPr lang="en-US" altLang="en-US" sz="2000" dirty="0" err="1">
                <a:solidFill>
                  <a:srgbClr val="660033"/>
                </a:solidFill>
                <a:latin typeface="Times New Roman" pitchFamily="18" charset="0"/>
                <a:cs typeface="Times New Roman" pitchFamily="18" charset="0"/>
              </a:rPr>
              <a:t>bên</a:t>
            </a:r>
            <a:r>
              <a:rPr lang="en-US" altLang="en-US" sz="2000" dirty="0">
                <a:solidFill>
                  <a:srgbClr val="660033"/>
                </a:solidFill>
                <a:latin typeface="Times New Roman" pitchFamily="18" charset="0"/>
                <a:cs typeface="Times New Roman" pitchFamily="18" charset="0"/>
              </a:rPr>
              <a:t> </a:t>
            </a:r>
            <a:r>
              <a:rPr lang="en-US" altLang="en-US" sz="2000" dirty="0" err="1">
                <a:solidFill>
                  <a:srgbClr val="660033"/>
                </a:solidFill>
                <a:latin typeface="Times New Roman" pitchFamily="18" charset="0"/>
                <a:cs typeface="Times New Roman" pitchFamily="18" charset="0"/>
              </a:rPr>
              <a:t>bếp</a:t>
            </a:r>
            <a:r>
              <a:rPr lang="en-US" altLang="en-US" sz="2000" dirty="0">
                <a:solidFill>
                  <a:srgbClr val="660033"/>
                </a:solidFill>
                <a:latin typeface="Times New Roman" pitchFamily="18" charset="0"/>
                <a:cs typeface="Times New Roman" pitchFamily="18" charset="0"/>
              </a:rPr>
              <a:t> </a:t>
            </a:r>
            <a:r>
              <a:rPr lang="en-US" altLang="en-US" sz="2000" dirty="0" err="1">
                <a:solidFill>
                  <a:srgbClr val="660033"/>
                </a:solidFill>
                <a:latin typeface="Times New Roman" pitchFamily="18" charset="0"/>
                <a:cs typeface="Times New Roman" pitchFamily="18" charset="0"/>
              </a:rPr>
              <a:t>lửa</a:t>
            </a:r>
            <a:r>
              <a:rPr lang="en-US" altLang="en-US" sz="2000" dirty="0">
                <a:solidFill>
                  <a:srgbClr val="660033"/>
                </a:solidFill>
                <a:latin typeface="Times New Roman" pitchFamily="18" charset="0"/>
                <a:cs typeface="Times New Roman" pitchFamily="18" charset="0"/>
              </a:rPr>
              <a:t>.</a:t>
            </a:r>
          </a:p>
          <a:p>
            <a:pPr eaLnBrk="1" hangingPunct="1">
              <a:spcBef>
                <a:spcPct val="50000"/>
              </a:spcBef>
            </a:pPr>
            <a:r>
              <a:rPr lang="en-US" altLang="en-US" sz="2000" dirty="0">
                <a:solidFill>
                  <a:srgbClr val="660033"/>
                </a:solidFill>
                <a:latin typeface="Times New Roman" pitchFamily="18" charset="0"/>
                <a:cs typeface="Times New Roman" pitchFamily="18" charset="0"/>
              </a:rPr>
              <a:t>B. </a:t>
            </a:r>
            <a:r>
              <a:rPr lang="en-US" altLang="en-US" sz="2000" dirty="0" err="1">
                <a:solidFill>
                  <a:srgbClr val="660033"/>
                </a:solidFill>
                <a:latin typeface="Times New Roman" pitchFamily="18" charset="0"/>
                <a:cs typeface="Times New Roman" pitchFamily="18" charset="0"/>
              </a:rPr>
              <a:t>Thấy</a:t>
            </a:r>
            <a:r>
              <a:rPr lang="en-US" altLang="en-US" sz="2000" dirty="0">
                <a:solidFill>
                  <a:srgbClr val="660033"/>
                </a:solidFill>
                <a:latin typeface="Times New Roman" pitchFamily="18" charset="0"/>
                <a:cs typeface="Times New Roman" pitchFamily="18" charset="0"/>
              </a:rPr>
              <a:t> </a:t>
            </a:r>
            <a:r>
              <a:rPr lang="en-US" altLang="en-US" sz="2000" dirty="0" err="1">
                <a:solidFill>
                  <a:srgbClr val="660033"/>
                </a:solidFill>
                <a:latin typeface="Times New Roman" pitchFamily="18" charset="0"/>
                <a:cs typeface="Times New Roman" pitchFamily="18" charset="0"/>
              </a:rPr>
              <a:t>Bác</a:t>
            </a:r>
            <a:r>
              <a:rPr lang="en-US" altLang="en-US" sz="2000" dirty="0">
                <a:solidFill>
                  <a:srgbClr val="660033"/>
                </a:solidFill>
                <a:latin typeface="Times New Roman" pitchFamily="18" charset="0"/>
                <a:cs typeface="Times New Roman" pitchFamily="18" charset="0"/>
              </a:rPr>
              <a:t> </a:t>
            </a:r>
            <a:r>
              <a:rPr lang="en-US" altLang="en-US" sz="2000" dirty="0" err="1">
                <a:solidFill>
                  <a:srgbClr val="660033"/>
                </a:solidFill>
                <a:latin typeface="Times New Roman" pitchFamily="18" charset="0"/>
                <a:cs typeface="Times New Roman" pitchFamily="18" charset="0"/>
              </a:rPr>
              <a:t>đi</a:t>
            </a:r>
            <a:r>
              <a:rPr lang="en-US" altLang="en-US" sz="2000" dirty="0">
                <a:solidFill>
                  <a:srgbClr val="660033"/>
                </a:solidFill>
                <a:latin typeface="Times New Roman" pitchFamily="18" charset="0"/>
                <a:cs typeface="Times New Roman" pitchFamily="18" charset="0"/>
              </a:rPr>
              <a:t> </a:t>
            </a:r>
            <a:r>
              <a:rPr lang="en-US" altLang="en-US" sz="2000" dirty="0" err="1">
                <a:solidFill>
                  <a:srgbClr val="660033"/>
                </a:solidFill>
                <a:latin typeface="Times New Roman" pitchFamily="18" charset="0"/>
                <a:cs typeface="Times New Roman" pitchFamily="18" charset="0"/>
              </a:rPr>
              <a:t>dém</a:t>
            </a:r>
            <a:r>
              <a:rPr lang="en-US" altLang="en-US" sz="2000" dirty="0">
                <a:solidFill>
                  <a:srgbClr val="660033"/>
                </a:solidFill>
                <a:latin typeface="Times New Roman" pitchFamily="18" charset="0"/>
                <a:cs typeface="Times New Roman" pitchFamily="18" charset="0"/>
              </a:rPr>
              <a:t> </a:t>
            </a:r>
            <a:r>
              <a:rPr lang="en-US" altLang="en-US" sz="2000" dirty="0" err="1">
                <a:solidFill>
                  <a:srgbClr val="660033"/>
                </a:solidFill>
                <a:latin typeface="Times New Roman" pitchFamily="18" charset="0"/>
                <a:cs typeface="Times New Roman" pitchFamily="18" charset="0"/>
              </a:rPr>
              <a:t>chăn</a:t>
            </a:r>
            <a:r>
              <a:rPr lang="en-US" altLang="en-US" sz="2000" dirty="0">
                <a:solidFill>
                  <a:srgbClr val="660033"/>
                </a:solidFill>
                <a:latin typeface="Times New Roman" pitchFamily="18" charset="0"/>
                <a:cs typeface="Times New Roman" pitchFamily="18" charset="0"/>
              </a:rPr>
              <a:t> </a:t>
            </a:r>
            <a:r>
              <a:rPr lang="en-US" altLang="en-US" sz="2000" dirty="0" err="1">
                <a:solidFill>
                  <a:srgbClr val="660033"/>
                </a:solidFill>
                <a:latin typeface="Times New Roman" pitchFamily="18" charset="0"/>
                <a:cs typeface="Times New Roman" pitchFamily="18" charset="0"/>
              </a:rPr>
              <a:t>cho</a:t>
            </a:r>
            <a:r>
              <a:rPr lang="en-US" altLang="en-US" sz="2000" dirty="0">
                <a:solidFill>
                  <a:srgbClr val="660033"/>
                </a:solidFill>
                <a:latin typeface="Times New Roman" pitchFamily="18" charset="0"/>
                <a:cs typeface="Times New Roman" pitchFamily="18" charset="0"/>
              </a:rPr>
              <a:t> </a:t>
            </a:r>
            <a:r>
              <a:rPr lang="en-US" altLang="en-US" sz="2000" dirty="0" err="1">
                <a:solidFill>
                  <a:srgbClr val="660033"/>
                </a:solidFill>
                <a:latin typeface="Times New Roman" pitchFamily="18" charset="0"/>
                <a:cs typeface="Times New Roman" pitchFamily="18" charset="0"/>
              </a:rPr>
              <a:t>tất</a:t>
            </a:r>
            <a:r>
              <a:rPr lang="en-US" altLang="en-US" sz="2000" dirty="0">
                <a:solidFill>
                  <a:srgbClr val="660033"/>
                </a:solidFill>
                <a:latin typeface="Times New Roman" pitchFamily="18" charset="0"/>
                <a:cs typeface="Times New Roman" pitchFamily="18" charset="0"/>
              </a:rPr>
              <a:t> </a:t>
            </a:r>
            <a:r>
              <a:rPr lang="en-US" altLang="en-US" sz="2000" dirty="0" err="1">
                <a:solidFill>
                  <a:srgbClr val="660033"/>
                </a:solidFill>
                <a:latin typeface="Times New Roman" pitchFamily="18" charset="0"/>
                <a:cs typeface="Times New Roman" pitchFamily="18" charset="0"/>
              </a:rPr>
              <a:t>cả</a:t>
            </a:r>
            <a:r>
              <a:rPr lang="en-US" altLang="en-US" sz="2000" dirty="0">
                <a:solidFill>
                  <a:srgbClr val="660033"/>
                </a:solidFill>
                <a:latin typeface="Times New Roman" pitchFamily="18" charset="0"/>
                <a:cs typeface="Times New Roman" pitchFamily="18" charset="0"/>
              </a:rPr>
              <a:t> </a:t>
            </a:r>
            <a:r>
              <a:rPr lang="en-US" altLang="en-US" sz="2000" dirty="0" err="1">
                <a:solidFill>
                  <a:srgbClr val="660033"/>
                </a:solidFill>
                <a:latin typeface="Times New Roman" pitchFamily="18" charset="0"/>
                <a:cs typeface="Times New Roman" pitchFamily="18" charset="0"/>
              </a:rPr>
              <a:t>mọi</a:t>
            </a:r>
            <a:r>
              <a:rPr lang="en-US" altLang="en-US" sz="2000" dirty="0">
                <a:solidFill>
                  <a:srgbClr val="660033"/>
                </a:solidFill>
                <a:latin typeface="Times New Roman" pitchFamily="18" charset="0"/>
                <a:cs typeface="Times New Roman" pitchFamily="18" charset="0"/>
              </a:rPr>
              <a:t> </a:t>
            </a:r>
            <a:r>
              <a:rPr lang="en-US" altLang="en-US" sz="2000" dirty="0" err="1">
                <a:solidFill>
                  <a:srgbClr val="660033"/>
                </a:solidFill>
                <a:latin typeface="Times New Roman" pitchFamily="18" charset="0"/>
                <a:cs typeface="Times New Roman" pitchFamily="18" charset="0"/>
              </a:rPr>
              <a:t>người</a:t>
            </a:r>
            <a:r>
              <a:rPr lang="en-US" altLang="en-US" sz="2000" dirty="0">
                <a:solidFill>
                  <a:srgbClr val="660033"/>
                </a:solidFill>
                <a:latin typeface="Times New Roman" pitchFamily="18" charset="0"/>
                <a:cs typeface="Times New Roman" pitchFamily="18" charset="0"/>
              </a:rPr>
              <a:t>.</a:t>
            </a:r>
          </a:p>
          <a:p>
            <a:pPr eaLnBrk="1" hangingPunct="1">
              <a:spcBef>
                <a:spcPct val="50000"/>
              </a:spcBef>
            </a:pPr>
            <a:r>
              <a:rPr lang="en-US" altLang="en-US" sz="2000" dirty="0">
                <a:solidFill>
                  <a:srgbClr val="660033"/>
                </a:solidFill>
                <a:latin typeface="Times New Roman" pitchFamily="18" charset="0"/>
                <a:cs typeface="Times New Roman" pitchFamily="18" charset="0"/>
              </a:rPr>
              <a:t>C. </a:t>
            </a:r>
            <a:r>
              <a:rPr lang="en-US" altLang="en-US" sz="2000" dirty="0" err="1">
                <a:solidFill>
                  <a:srgbClr val="660033"/>
                </a:solidFill>
                <a:latin typeface="Times New Roman" pitchFamily="18" charset="0"/>
                <a:cs typeface="Times New Roman" pitchFamily="18" charset="0"/>
              </a:rPr>
              <a:t>Thấy</a:t>
            </a:r>
            <a:r>
              <a:rPr lang="en-US" altLang="en-US" sz="2000" dirty="0">
                <a:solidFill>
                  <a:srgbClr val="660033"/>
                </a:solidFill>
                <a:latin typeface="Times New Roman" pitchFamily="18" charset="0"/>
                <a:cs typeface="Times New Roman" pitchFamily="18" charset="0"/>
              </a:rPr>
              <a:t> </a:t>
            </a:r>
            <a:r>
              <a:rPr lang="en-US" altLang="en-US" sz="2000" dirty="0" err="1">
                <a:solidFill>
                  <a:srgbClr val="660033"/>
                </a:solidFill>
                <a:latin typeface="Times New Roman" pitchFamily="18" charset="0"/>
                <a:cs typeface="Times New Roman" pitchFamily="18" charset="0"/>
              </a:rPr>
              <a:t>Bác</a:t>
            </a:r>
            <a:r>
              <a:rPr lang="en-US" altLang="en-US" sz="2000" dirty="0">
                <a:solidFill>
                  <a:srgbClr val="660033"/>
                </a:solidFill>
                <a:latin typeface="Times New Roman" pitchFamily="18" charset="0"/>
                <a:cs typeface="Times New Roman" pitchFamily="18" charset="0"/>
              </a:rPr>
              <a:t> </a:t>
            </a:r>
            <a:r>
              <a:rPr lang="en-US" altLang="en-US" sz="2000" dirty="0" err="1">
                <a:solidFill>
                  <a:srgbClr val="660033"/>
                </a:solidFill>
                <a:latin typeface="Times New Roman" pitchFamily="18" charset="0"/>
                <a:cs typeface="Times New Roman" pitchFamily="18" charset="0"/>
              </a:rPr>
              <a:t>thức</a:t>
            </a:r>
            <a:r>
              <a:rPr lang="en-US" altLang="en-US" sz="2000" dirty="0">
                <a:solidFill>
                  <a:srgbClr val="660033"/>
                </a:solidFill>
                <a:latin typeface="Times New Roman" pitchFamily="18" charset="0"/>
                <a:cs typeface="Times New Roman" pitchFamily="18" charset="0"/>
              </a:rPr>
              <a:t> </a:t>
            </a:r>
            <a:r>
              <a:rPr lang="en-US" altLang="en-US" sz="2000" dirty="0" err="1">
                <a:solidFill>
                  <a:srgbClr val="660033"/>
                </a:solidFill>
                <a:latin typeface="Times New Roman" pitchFamily="18" charset="0"/>
                <a:cs typeface="Times New Roman" pitchFamily="18" charset="0"/>
              </a:rPr>
              <a:t>như</a:t>
            </a:r>
            <a:r>
              <a:rPr lang="en-US" altLang="en-US" sz="2000" dirty="0">
                <a:solidFill>
                  <a:srgbClr val="660033"/>
                </a:solidFill>
                <a:latin typeface="Times New Roman" pitchFamily="18" charset="0"/>
                <a:cs typeface="Times New Roman" pitchFamily="18" charset="0"/>
              </a:rPr>
              <a:t> </a:t>
            </a:r>
            <a:r>
              <a:rPr lang="en-US" altLang="en-US" sz="2000" dirty="0" err="1">
                <a:solidFill>
                  <a:srgbClr val="660033"/>
                </a:solidFill>
                <a:latin typeface="Times New Roman" pitchFamily="18" charset="0"/>
                <a:cs typeface="Times New Roman" pitchFamily="18" charset="0"/>
              </a:rPr>
              <a:t>một</a:t>
            </a:r>
            <a:r>
              <a:rPr lang="en-US" altLang="en-US" sz="2000" dirty="0">
                <a:solidFill>
                  <a:srgbClr val="660033"/>
                </a:solidFill>
                <a:latin typeface="Times New Roman" pitchFamily="18" charset="0"/>
                <a:cs typeface="Times New Roman" pitchFamily="18" charset="0"/>
              </a:rPr>
              <a:t> </a:t>
            </a:r>
            <a:r>
              <a:rPr lang="en-US" altLang="en-US" sz="2000" dirty="0" err="1">
                <a:solidFill>
                  <a:srgbClr val="660033"/>
                </a:solidFill>
                <a:latin typeface="Times New Roman" pitchFamily="18" charset="0"/>
                <a:cs typeface="Times New Roman" pitchFamily="18" charset="0"/>
              </a:rPr>
              <a:t>người</a:t>
            </a:r>
            <a:r>
              <a:rPr lang="en-US" altLang="en-US" sz="2000" dirty="0">
                <a:solidFill>
                  <a:srgbClr val="660033"/>
                </a:solidFill>
                <a:latin typeface="Times New Roman" pitchFamily="18" charset="0"/>
                <a:cs typeface="Times New Roman" pitchFamily="18" charset="0"/>
              </a:rPr>
              <a:t> cha </a:t>
            </a:r>
            <a:r>
              <a:rPr lang="en-US" altLang="en-US" sz="2000" dirty="0" err="1">
                <a:solidFill>
                  <a:srgbClr val="660033"/>
                </a:solidFill>
                <a:latin typeface="Times New Roman" pitchFamily="18" charset="0"/>
                <a:cs typeface="Times New Roman" pitchFamily="18" charset="0"/>
              </a:rPr>
              <a:t>chăm</a:t>
            </a:r>
            <a:r>
              <a:rPr lang="en-US" altLang="en-US" sz="2000" dirty="0">
                <a:solidFill>
                  <a:srgbClr val="660033"/>
                </a:solidFill>
                <a:latin typeface="Times New Roman" pitchFamily="18" charset="0"/>
                <a:cs typeface="Times New Roman" pitchFamily="18" charset="0"/>
              </a:rPr>
              <a:t> lo </a:t>
            </a:r>
            <a:r>
              <a:rPr lang="en-US" altLang="en-US" sz="2000" dirty="0" err="1">
                <a:solidFill>
                  <a:srgbClr val="660033"/>
                </a:solidFill>
                <a:latin typeface="Times New Roman" pitchFamily="18" charset="0"/>
                <a:cs typeface="Times New Roman" pitchFamily="18" charset="0"/>
              </a:rPr>
              <a:t>cho</a:t>
            </a:r>
            <a:r>
              <a:rPr lang="en-US" altLang="en-US" sz="2000" dirty="0">
                <a:solidFill>
                  <a:srgbClr val="660033"/>
                </a:solidFill>
                <a:latin typeface="Times New Roman" pitchFamily="18" charset="0"/>
                <a:cs typeface="Times New Roman" pitchFamily="18" charset="0"/>
              </a:rPr>
              <a:t> </a:t>
            </a:r>
            <a:r>
              <a:rPr lang="en-US" altLang="en-US" sz="2000" dirty="0" err="1">
                <a:solidFill>
                  <a:srgbClr val="660033"/>
                </a:solidFill>
                <a:latin typeface="Times New Roman" pitchFamily="18" charset="0"/>
                <a:cs typeface="Times New Roman" pitchFamily="18" charset="0"/>
              </a:rPr>
              <a:t>các</a:t>
            </a:r>
            <a:r>
              <a:rPr lang="en-US" altLang="en-US" sz="2000" dirty="0">
                <a:solidFill>
                  <a:srgbClr val="660033"/>
                </a:solidFill>
                <a:latin typeface="Times New Roman" pitchFamily="18" charset="0"/>
                <a:cs typeface="Times New Roman" pitchFamily="18" charset="0"/>
              </a:rPr>
              <a:t> con.</a:t>
            </a:r>
          </a:p>
          <a:p>
            <a:pPr eaLnBrk="1" hangingPunct="1">
              <a:spcBef>
                <a:spcPct val="50000"/>
              </a:spcBef>
            </a:pPr>
            <a:r>
              <a:rPr lang="en-US" altLang="en-US" sz="2000" i="1" u="sng" dirty="0" err="1">
                <a:solidFill>
                  <a:srgbClr val="FF0000"/>
                </a:solidFill>
                <a:latin typeface="Times New Roman" pitchFamily="18" charset="0"/>
                <a:cs typeface="Times New Roman" pitchFamily="18" charset="0"/>
              </a:rPr>
              <a:t>Câu</a:t>
            </a:r>
            <a:r>
              <a:rPr lang="en-US" altLang="en-US" sz="2000" i="1" u="sng" dirty="0">
                <a:solidFill>
                  <a:srgbClr val="FF0000"/>
                </a:solidFill>
                <a:latin typeface="Times New Roman" pitchFamily="18" charset="0"/>
                <a:cs typeface="Times New Roman" pitchFamily="18" charset="0"/>
              </a:rPr>
              <a:t> 2:</a:t>
            </a:r>
            <a:r>
              <a:rPr lang="en-US" altLang="en-US" sz="2000" i="1" dirty="0">
                <a:solidFill>
                  <a:srgbClr val="FF0000"/>
                </a:solidFill>
                <a:latin typeface="Times New Roman" pitchFamily="18" charset="0"/>
                <a:cs typeface="Times New Roman" pitchFamily="18" charset="0"/>
              </a:rPr>
              <a:t> </a:t>
            </a:r>
            <a:r>
              <a:rPr lang="en-US" altLang="en-US" sz="2000" i="1" dirty="0" err="1">
                <a:solidFill>
                  <a:srgbClr val="FF0000"/>
                </a:solidFill>
                <a:latin typeface="Times New Roman" pitchFamily="18" charset="0"/>
                <a:cs typeface="Times New Roman" pitchFamily="18" charset="0"/>
              </a:rPr>
              <a:t>Tại</a:t>
            </a:r>
            <a:r>
              <a:rPr lang="en-US" altLang="en-US" sz="2000" i="1" dirty="0">
                <a:solidFill>
                  <a:srgbClr val="FF0000"/>
                </a:solidFill>
                <a:latin typeface="Times New Roman" pitchFamily="18" charset="0"/>
                <a:cs typeface="Times New Roman" pitchFamily="18" charset="0"/>
              </a:rPr>
              <a:t> </a:t>
            </a:r>
            <a:r>
              <a:rPr lang="en-US" altLang="en-US" sz="2000" i="1" dirty="0" err="1">
                <a:solidFill>
                  <a:srgbClr val="FF0000"/>
                </a:solidFill>
                <a:latin typeface="Times New Roman" pitchFamily="18" charset="0"/>
                <a:cs typeface="Times New Roman" pitchFamily="18" charset="0"/>
              </a:rPr>
              <a:t>sao</a:t>
            </a:r>
            <a:r>
              <a:rPr lang="en-US" altLang="en-US" sz="2000" i="1" dirty="0">
                <a:solidFill>
                  <a:srgbClr val="FF0000"/>
                </a:solidFill>
                <a:latin typeface="Times New Roman" pitchFamily="18" charset="0"/>
                <a:cs typeface="Times New Roman" pitchFamily="18" charset="0"/>
              </a:rPr>
              <a:t> </a:t>
            </a:r>
            <a:r>
              <a:rPr lang="en-US" altLang="en-US" sz="2000" i="1" dirty="0" err="1">
                <a:solidFill>
                  <a:srgbClr val="FF0000"/>
                </a:solidFill>
                <a:latin typeface="Times New Roman" pitchFamily="18" charset="0"/>
                <a:cs typeface="Times New Roman" pitchFamily="18" charset="0"/>
              </a:rPr>
              <a:t>đêm</a:t>
            </a:r>
            <a:r>
              <a:rPr lang="en-US" altLang="en-US" sz="2000" i="1" dirty="0">
                <a:solidFill>
                  <a:srgbClr val="FF0000"/>
                </a:solidFill>
                <a:latin typeface="Times New Roman" pitchFamily="18" charset="0"/>
                <a:cs typeface="Times New Roman" pitchFamily="18" charset="0"/>
              </a:rPr>
              <a:t> nay </a:t>
            </a:r>
            <a:r>
              <a:rPr lang="en-US" altLang="en-US" sz="2000" i="1" dirty="0" err="1">
                <a:solidFill>
                  <a:srgbClr val="FF0000"/>
                </a:solidFill>
                <a:latin typeface="Times New Roman" pitchFamily="18" charset="0"/>
                <a:cs typeface="Times New Roman" pitchFamily="18" charset="0"/>
              </a:rPr>
              <a:t>Bác</a:t>
            </a:r>
            <a:r>
              <a:rPr lang="en-US" altLang="en-US" sz="2000" i="1" dirty="0">
                <a:solidFill>
                  <a:srgbClr val="FF0000"/>
                </a:solidFill>
                <a:latin typeface="Times New Roman" pitchFamily="18" charset="0"/>
                <a:cs typeface="Times New Roman" pitchFamily="18" charset="0"/>
              </a:rPr>
              <a:t> </a:t>
            </a:r>
            <a:r>
              <a:rPr lang="en-US" altLang="en-US" sz="2000" i="1" dirty="0" err="1">
                <a:solidFill>
                  <a:srgbClr val="FF0000"/>
                </a:solidFill>
                <a:latin typeface="Times New Roman" pitchFamily="18" charset="0"/>
                <a:cs typeface="Times New Roman" pitchFamily="18" charset="0"/>
              </a:rPr>
              <a:t>không</a:t>
            </a:r>
            <a:r>
              <a:rPr lang="en-US" altLang="en-US" sz="2000" i="1" dirty="0">
                <a:solidFill>
                  <a:srgbClr val="FF0000"/>
                </a:solidFill>
                <a:latin typeface="Times New Roman" pitchFamily="18" charset="0"/>
                <a:cs typeface="Times New Roman" pitchFamily="18" charset="0"/>
              </a:rPr>
              <a:t> </a:t>
            </a:r>
            <a:r>
              <a:rPr lang="en-US" altLang="en-US" sz="2000" i="1" dirty="0" err="1">
                <a:solidFill>
                  <a:srgbClr val="FF0000"/>
                </a:solidFill>
                <a:latin typeface="Times New Roman" pitchFamily="18" charset="0"/>
                <a:cs typeface="Times New Roman" pitchFamily="18" charset="0"/>
              </a:rPr>
              <a:t>ngủ</a:t>
            </a:r>
            <a:r>
              <a:rPr lang="en-US" altLang="en-US" sz="2000" i="1" dirty="0">
                <a:solidFill>
                  <a:srgbClr val="FF0000"/>
                </a:solidFill>
                <a:latin typeface="Times New Roman" pitchFamily="18" charset="0"/>
                <a:cs typeface="Times New Roman" pitchFamily="18" charset="0"/>
              </a:rPr>
              <a:t>?</a:t>
            </a:r>
          </a:p>
          <a:p>
            <a:pPr eaLnBrk="1" hangingPunct="1">
              <a:spcBef>
                <a:spcPct val="50000"/>
              </a:spcBef>
            </a:pPr>
            <a:r>
              <a:rPr lang="en-US" altLang="en-US" sz="2000" dirty="0">
                <a:solidFill>
                  <a:srgbClr val="660033"/>
                </a:solidFill>
                <a:latin typeface="Times New Roman" pitchFamily="18" charset="0"/>
                <a:cs typeface="Times New Roman" pitchFamily="18" charset="0"/>
              </a:rPr>
              <a:t>A. </a:t>
            </a:r>
            <a:r>
              <a:rPr lang="en-US" altLang="en-US" sz="2000" dirty="0" err="1">
                <a:solidFill>
                  <a:srgbClr val="660033"/>
                </a:solidFill>
                <a:latin typeface="Times New Roman" pitchFamily="18" charset="0"/>
                <a:cs typeface="Times New Roman" pitchFamily="18" charset="0"/>
              </a:rPr>
              <a:t>Bác</a:t>
            </a:r>
            <a:r>
              <a:rPr lang="en-US" altLang="en-US" sz="2000" dirty="0">
                <a:solidFill>
                  <a:srgbClr val="660033"/>
                </a:solidFill>
                <a:latin typeface="Times New Roman" pitchFamily="18" charset="0"/>
                <a:cs typeface="Times New Roman" pitchFamily="18" charset="0"/>
              </a:rPr>
              <a:t> </a:t>
            </a:r>
            <a:r>
              <a:rPr lang="en-US" altLang="en-US" sz="2000" dirty="0" err="1">
                <a:solidFill>
                  <a:srgbClr val="660033"/>
                </a:solidFill>
                <a:latin typeface="Times New Roman" pitchFamily="18" charset="0"/>
                <a:cs typeface="Times New Roman" pitchFamily="18" charset="0"/>
              </a:rPr>
              <a:t>là</a:t>
            </a:r>
            <a:r>
              <a:rPr lang="en-US" altLang="en-US" sz="2000" dirty="0">
                <a:solidFill>
                  <a:srgbClr val="660033"/>
                </a:solidFill>
                <a:latin typeface="Times New Roman" pitchFamily="18" charset="0"/>
                <a:cs typeface="Times New Roman" pitchFamily="18" charset="0"/>
              </a:rPr>
              <a:t> </a:t>
            </a:r>
            <a:r>
              <a:rPr lang="en-US" altLang="en-US" sz="2000" dirty="0" err="1">
                <a:solidFill>
                  <a:srgbClr val="660033"/>
                </a:solidFill>
                <a:latin typeface="Times New Roman" pitchFamily="18" charset="0"/>
                <a:cs typeface="Times New Roman" pitchFamily="18" charset="0"/>
              </a:rPr>
              <a:t>một</a:t>
            </a:r>
            <a:r>
              <a:rPr lang="en-US" altLang="en-US" sz="2000" dirty="0">
                <a:solidFill>
                  <a:srgbClr val="660033"/>
                </a:solidFill>
                <a:latin typeface="Times New Roman" pitchFamily="18" charset="0"/>
                <a:cs typeface="Times New Roman" pitchFamily="18" charset="0"/>
              </a:rPr>
              <a:t> </a:t>
            </a:r>
            <a:r>
              <a:rPr lang="en-US" altLang="en-US" sz="2000" dirty="0" err="1">
                <a:solidFill>
                  <a:srgbClr val="660033"/>
                </a:solidFill>
                <a:latin typeface="Times New Roman" pitchFamily="18" charset="0"/>
                <a:cs typeface="Times New Roman" pitchFamily="18" charset="0"/>
              </a:rPr>
              <a:t>người</a:t>
            </a:r>
            <a:r>
              <a:rPr lang="en-US" altLang="en-US" sz="2000" dirty="0">
                <a:solidFill>
                  <a:srgbClr val="660033"/>
                </a:solidFill>
                <a:latin typeface="Times New Roman" pitchFamily="18" charset="0"/>
                <a:cs typeface="Times New Roman" pitchFamily="18" charset="0"/>
              </a:rPr>
              <a:t> </a:t>
            </a:r>
            <a:r>
              <a:rPr lang="en-US" altLang="en-US" sz="2000" dirty="0" err="1">
                <a:solidFill>
                  <a:srgbClr val="660033"/>
                </a:solidFill>
                <a:latin typeface="Times New Roman" pitchFamily="18" charset="0"/>
                <a:cs typeface="Times New Roman" pitchFamily="18" charset="0"/>
              </a:rPr>
              <a:t>khó</a:t>
            </a:r>
            <a:r>
              <a:rPr lang="en-US" altLang="en-US" sz="2000" dirty="0">
                <a:solidFill>
                  <a:srgbClr val="660033"/>
                </a:solidFill>
                <a:latin typeface="Times New Roman" pitchFamily="18" charset="0"/>
                <a:cs typeface="Times New Roman" pitchFamily="18" charset="0"/>
              </a:rPr>
              <a:t> </a:t>
            </a:r>
            <a:r>
              <a:rPr lang="en-US" altLang="en-US" sz="2000" dirty="0" err="1">
                <a:solidFill>
                  <a:srgbClr val="660033"/>
                </a:solidFill>
                <a:latin typeface="Times New Roman" pitchFamily="18" charset="0"/>
                <a:cs typeface="Times New Roman" pitchFamily="18" charset="0"/>
              </a:rPr>
              <a:t>ngủ</a:t>
            </a:r>
            <a:r>
              <a:rPr lang="en-US" altLang="en-US" sz="2000" dirty="0">
                <a:solidFill>
                  <a:srgbClr val="660033"/>
                </a:solidFill>
                <a:latin typeface="Times New Roman" pitchFamily="18" charset="0"/>
                <a:cs typeface="Times New Roman" pitchFamily="18" charset="0"/>
              </a:rPr>
              <a:t>.</a:t>
            </a:r>
          </a:p>
          <a:p>
            <a:pPr eaLnBrk="1" hangingPunct="1">
              <a:spcBef>
                <a:spcPct val="50000"/>
              </a:spcBef>
            </a:pPr>
            <a:r>
              <a:rPr lang="en-US" altLang="en-US" sz="2000" dirty="0">
                <a:solidFill>
                  <a:srgbClr val="660033"/>
                </a:solidFill>
                <a:latin typeface="Times New Roman" pitchFamily="18" charset="0"/>
                <a:cs typeface="Times New Roman" pitchFamily="18" charset="0"/>
              </a:rPr>
              <a:t>B. </a:t>
            </a:r>
            <a:r>
              <a:rPr lang="en-US" altLang="en-US" sz="2000" dirty="0" err="1">
                <a:solidFill>
                  <a:srgbClr val="660033"/>
                </a:solidFill>
                <a:latin typeface="Times New Roman" pitchFamily="18" charset="0"/>
                <a:cs typeface="Times New Roman" pitchFamily="18" charset="0"/>
              </a:rPr>
              <a:t>Bác</a:t>
            </a:r>
            <a:r>
              <a:rPr lang="en-US" altLang="en-US" sz="2000" dirty="0">
                <a:solidFill>
                  <a:srgbClr val="660033"/>
                </a:solidFill>
                <a:latin typeface="Times New Roman" pitchFamily="18" charset="0"/>
                <a:cs typeface="Times New Roman" pitchFamily="18" charset="0"/>
              </a:rPr>
              <a:t> </a:t>
            </a:r>
            <a:r>
              <a:rPr lang="en-US" altLang="en-US" sz="2000" dirty="0" err="1">
                <a:solidFill>
                  <a:srgbClr val="660033"/>
                </a:solidFill>
                <a:latin typeface="Times New Roman" pitchFamily="18" charset="0"/>
                <a:cs typeface="Times New Roman" pitchFamily="18" charset="0"/>
              </a:rPr>
              <a:t>đang</a:t>
            </a:r>
            <a:r>
              <a:rPr lang="en-US" altLang="en-US" sz="2000" dirty="0">
                <a:solidFill>
                  <a:srgbClr val="660033"/>
                </a:solidFill>
                <a:latin typeface="Times New Roman" pitchFamily="18" charset="0"/>
                <a:cs typeface="Times New Roman" pitchFamily="18" charset="0"/>
              </a:rPr>
              <a:t> </a:t>
            </a:r>
            <a:r>
              <a:rPr lang="en-US" altLang="en-US" sz="2000" dirty="0" err="1">
                <a:solidFill>
                  <a:srgbClr val="660033"/>
                </a:solidFill>
                <a:latin typeface="Times New Roman" pitchFamily="18" charset="0"/>
                <a:cs typeface="Times New Roman" pitchFamily="18" charset="0"/>
              </a:rPr>
              <a:t>bận</a:t>
            </a:r>
            <a:r>
              <a:rPr lang="en-US" altLang="en-US" sz="2000" dirty="0">
                <a:solidFill>
                  <a:srgbClr val="660033"/>
                </a:solidFill>
                <a:latin typeface="Times New Roman" pitchFamily="18" charset="0"/>
                <a:cs typeface="Times New Roman" pitchFamily="18" charset="0"/>
              </a:rPr>
              <a:t> </a:t>
            </a:r>
            <a:r>
              <a:rPr lang="en-US" altLang="en-US" sz="2000" dirty="0" err="1">
                <a:solidFill>
                  <a:srgbClr val="660033"/>
                </a:solidFill>
                <a:latin typeface="Times New Roman" pitchFamily="18" charset="0"/>
                <a:cs typeface="Times New Roman" pitchFamily="18" charset="0"/>
              </a:rPr>
              <a:t>việc</a:t>
            </a:r>
            <a:r>
              <a:rPr lang="en-US" altLang="en-US" sz="2000" dirty="0">
                <a:solidFill>
                  <a:srgbClr val="660033"/>
                </a:solidFill>
                <a:latin typeface="Times New Roman" pitchFamily="18" charset="0"/>
                <a:cs typeface="Times New Roman" pitchFamily="18" charset="0"/>
              </a:rPr>
              <a:t>.</a:t>
            </a:r>
          </a:p>
          <a:p>
            <a:pPr eaLnBrk="1" hangingPunct="1">
              <a:spcBef>
                <a:spcPct val="50000"/>
              </a:spcBef>
            </a:pPr>
            <a:r>
              <a:rPr lang="en-US" altLang="en-US" sz="2000" dirty="0">
                <a:solidFill>
                  <a:srgbClr val="660033"/>
                </a:solidFill>
                <a:latin typeface="Times New Roman" pitchFamily="18" charset="0"/>
                <a:cs typeface="Times New Roman" pitchFamily="18" charset="0"/>
              </a:rPr>
              <a:t>C. </a:t>
            </a:r>
            <a:r>
              <a:rPr lang="en-US" altLang="en-US" sz="2000" dirty="0" err="1">
                <a:solidFill>
                  <a:srgbClr val="660033"/>
                </a:solidFill>
                <a:latin typeface="Times New Roman" pitchFamily="18" charset="0"/>
                <a:cs typeface="Times New Roman" pitchFamily="18" charset="0"/>
              </a:rPr>
              <a:t>Bác</a:t>
            </a:r>
            <a:r>
              <a:rPr lang="en-US" altLang="en-US" sz="2000" dirty="0">
                <a:solidFill>
                  <a:srgbClr val="660033"/>
                </a:solidFill>
                <a:latin typeface="Times New Roman" pitchFamily="18" charset="0"/>
                <a:cs typeface="Times New Roman" pitchFamily="18" charset="0"/>
              </a:rPr>
              <a:t> lo </a:t>
            </a:r>
            <a:r>
              <a:rPr lang="en-US" altLang="en-US" sz="2000" dirty="0" err="1">
                <a:solidFill>
                  <a:srgbClr val="660033"/>
                </a:solidFill>
                <a:latin typeface="Times New Roman" pitchFamily="18" charset="0"/>
                <a:cs typeface="Times New Roman" pitchFamily="18" charset="0"/>
              </a:rPr>
              <a:t>lắng</a:t>
            </a:r>
            <a:r>
              <a:rPr lang="en-US" altLang="en-US" sz="2000" dirty="0">
                <a:solidFill>
                  <a:srgbClr val="660033"/>
                </a:solidFill>
                <a:latin typeface="Times New Roman" pitchFamily="18" charset="0"/>
                <a:cs typeface="Times New Roman" pitchFamily="18" charset="0"/>
              </a:rPr>
              <a:t> </a:t>
            </a:r>
            <a:r>
              <a:rPr lang="en-US" altLang="en-US" sz="2000" dirty="0" err="1">
                <a:solidFill>
                  <a:srgbClr val="660033"/>
                </a:solidFill>
                <a:latin typeface="Times New Roman" pitchFamily="18" charset="0"/>
                <a:cs typeface="Times New Roman" pitchFamily="18" charset="0"/>
              </a:rPr>
              <a:t>cho</a:t>
            </a:r>
            <a:r>
              <a:rPr lang="en-US" altLang="en-US" sz="2000" dirty="0">
                <a:solidFill>
                  <a:srgbClr val="660033"/>
                </a:solidFill>
                <a:latin typeface="Times New Roman" pitchFamily="18" charset="0"/>
                <a:cs typeface="Times New Roman" pitchFamily="18" charset="0"/>
              </a:rPr>
              <a:t> </a:t>
            </a:r>
            <a:r>
              <a:rPr lang="en-US" altLang="en-US" sz="2000" dirty="0" err="1">
                <a:solidFill>
                  <a:srgbClr val="660033"/>
                </a:solidFill>
                <a:latin typeface="Times New Roman" pitchFamily="18" charset="0"/>
                <a:cs typeface="Times New Roman" pitchFamily="18" charset="0"/>
              </a:rPr>
              <a:t>chiến</a:t>
            </a:r>
            <a:r>
              <a:rPr lang="en-US" altLang="en-US" sz="2000" dirty="0">
                <a:solidFill>
                  <a:srgbClr val="660033"/>
                </a:solidFill>
                <a:latin typeface="Times New Roman" pitchFamily="18" charset="0"/>
                <a:cs typeface="Times New Roman" pitchFamily="18" charset="0"/>
              </a:rPr>
              <a:t> </a:t>
            </a:r>
            <a:r>
              <a:rPr lang="en-US" altLang="en-US" sz="2000" dirty="0" err="1">
                <a:solidFill>
                  <a:srgbClr val="660033"/>
                </a:solidFill>
                <a:latin typeface="Times New Roman" pitchFamily="18" charset="0"/>
                <a:cs typeface="Times New Roman" pitchFamily="18" charset="0"/>
              </a:rPr>
              <a:t>sĩ</a:t>
            </a:r>
            <a:r>
              <a:rPr lang="en-US" altLang="en-US" sz="2000" dirty="0">
                <a:solidFill>
                  <a:srgbClr val="660033"/>
                </a:solidFill>
                <a:latin typeface="Times New Roman" pitchFamily="18" charset="0"/>
                <a:cs typeface="Times New Roman" pitchFamily="18" charset="0"/>
              </a:rPr>
              <a:t> </a:t>
            </a:r>
            <a:r>
              <a:rPr lang="en-US" altLang="en-US" sz="2000" dirty="0" err="1">
                <a:solidFill>
                  <a:srgbClr val="660033"/>
                </a:solidFill>
                <a:latin typeface="Times New Roman" pitchFamily="18" charset="0"/>
                <a:cs typeface="Times New Roman" pitchFamily="18" charset="0"/>
              </a:rPr>
              <a:t>và</a:t>
            </a:r>
            <a:r>
              <a:rPr lang="en-US" altLang="en-US" sz="2000" dirty="0">
                <a:solidFill>
                  <a:srgbClr val="660033"/>
                </a:solidFill>
                <a:latin typeface="Times New Roman" pitchFamily="18" charset="0"/>
                <a:cs typeface="Times New Roman" pitchFamily="18" charset="0"/>
              </a:rPr>
              <a:t> </a:t>
            </a:r>
            <a:r>
              <a:rPr lang="en-US" altLang="en-US" sz="2000" dirty="0" err="1">
                <a:solidFill>
                  <a:srgbClr val="660033"/>
                </a:solidFill>
                <a:latin typeface="Times New Roman" pitchFamily="18" charset="0"/>
                <a:cs typeface="Times New Roman" pitchFamily="18" charset="0"/>
              </a:rPr>
              <a:t>cho</a:t>
            </a:r>
            <a:r>
              <a:rPr lang="en-US" altLang="en-US" sz="2000" dirty="0">
                <a:solidFill>
                  <a:srgbClr val="660033"/>
                </a:solidFill>
                <a:latin typeface="Times New Roman" pitchFamily="18" charset="0"/>
                <a:cs typeface="Times New Roman" pitchFamily="18" charset="0"/>
              </a:rPr>
              <a:t> </a:t>
            </a:r>
            <a:r>
              <a:rPr lang="en-US" altLang="en-US" sz="2000" dirty="0" err="1">
                <a:solidFill>
                  <a:srgbClr val="660033"/>
                </a:solidFill>
                <a:latin typeface="Times New Roman" pitchFamily="18" charset="0"/>
                <a:cs typeface="Times New Roman" pitchFamily="18" charset="0"/>
              </a:rPr>
              <a:t>chiến</a:t>
            </a:r>
            <a:r>
              <a:rPr lang="en-US" altLang="en-US" sz="2000" dirty="0">
                <a:solidFill>
                  <a:srgbClr val="660033"/>
                </a:solidFill>
                <a:latin typeface="Times New Roman" pitchFamily="18" charset="0"/>
                <a:cs typeface="Times New Roman" pitchFamily="18" charset="0"/>
              </a:rPr>
              <a:t> </a:t>
            </a:r>
            <a:r>
              <a:rPr lang="en-US" altLang="en-US" sz="2000" dirty="0" err="1">
                <a:solidFill>
                  <a:srgbClr val="660033"/>
                </a:solidFill>
                <a:latin typeface="Times New Roman" pitchFamily="18" charset="0"/>
                <a:cs typeface="Times New Roman" pitchFamily="18" charset="0"/>
              </a:rPr>
              <a:t>dịch</a:t>
            </a:r>
            <a:r>
              <a:rPr lang="en-US" altLang="en-US" sz="2000" dirty="0">
                <a:solidFill>
                  <a:srgbClr val="660033"/>
                </a:solidFill>
                <a:latin typeface="Times New Roman" pitchFamily="18" charset="0"/>
                <a:cs typeface="Times New Roman" pitchFamily="18" charset="0"/>
              </a:rPr>
              <a:t> </a:t>
            </a:r>
            <a:r>
              <a:rPr lang="en-US" altLang="en-US" sz="2000" dirty="0" err="1">
                <a:solidFill>
                  <a:srgbClr val="660033"/>
                </a:solidFill>
                <a:latin typeface="Times New Roman" pitchFamily="18" charset="0"/>
                <a:cs typeface="Times New Roman" pitchFamily="18" charset="0"/>
              </a:rPr>
              <a:t>ngày</a:t>
            </a:r>
            <a:r>
              <a:rPr lang="en-US" altLang="en-US" sz="2000" dirty="0">
                <a:solidFill>
                  <a:srgbClr val="660033"/>
                </a:solidFill>
                <a:latin typeface="Times New Roman" pitchFamily="18" charset="0"/>
                <a:cs typeface="Times New Roman" pitchFamily="18" charset="0"/>
              </a:rPr>
              <a:t> </a:t>
            </a:r>
            <a:r>
              <a:rPr lang="en-US" altLang="en-US" sz="2000" dirty="0" err="1">
                <a:solidFill>
                  <a:srgbClr val="660033"/>
                </a:solidFill>
                <a:latin typeface="Times New Roman" pitchFamily="18" charset="0"/>
                <a:cs typeface="Times New Roman" pitchFamily="18" charset="0"/>
              </a:rPr>
              <a:t>mai</a:t>
            </a:r>
            <a:r>
              <a:rPr lang="en-US" altLang="en-US" sz="2000" dirty="0">
                <a:solidFill>
                  <a:srgbClr val="660033"/>
                </a:solidFill>
                <a:latin typeface="Times New Roman" pitchFamily="18" charset="0"/>
                <a:cs typeface="Times New Roman" pitchFamily="18" charset="0"/>
              </a:rPr>
              <a:t>.</a:t>
            </a:r>
          </a:p>
          <a:p>
            <a:pPr eaLnBrk="1" hangingPunct="1">
              <a:spcBef>
                <a:spcPct val="50000"/>
              </a:spcBef>
            </a:pPr>
            <a:r>
              <a:rPr lang="en-US" altLang="en-US" sz="2000" dirty="0">
                <a:solidFill>
                  <a:srgbClr val="660033"/>
                </a:solidFill>
                <a:latin typeface="Times New Roman" pitchFamily="18" charset="0"/>
                <a:cs typeface="Times New Roman" pitchFamily="18" charset="0"/>
              </a:rPr>
              <a:t>D. </a:t>
            </a:r>
            <a:r>
              <a:rPr lang="en-US" altLang="en-US" sz="2000" dirty="0" err="1">
                <a:solidFill>
                  <a:srgbClr val="660033"/>
                </a:solidFill>
                <a:latin typeface="Times New Roman" pitchFamily="18" charset="0"/>
                <a:cs typeface="Times New Roman" pitchFamily="18" charset="0"/>
              </a:rPr>
              <a:t>Trời</a:t>
            </a:r>
            <a:r>
              <a:rPr lang="en-US" altLang="en-US" sz="2000" dirty="0">
                <a:solidFill>
                  <a:srgbClr val="660033"/>
                </a:solidFill>
                <a:latin typeface="Times New Roman" pitchFamily="18" charset="0"/>
                <a:cs typeface="Times New Roman" pitchFamily="18" charset="0"/>
              </a:rPr>
              <a:t> </a:t>
            </a:r>
            <a:r>
              <a:rPr lang="en-US" altLang="en-US" sz="2000" dirty="0" err="1">
                <a:solidFill>
                  <a:srgbClr val="660033"/>
                </a:solidFill>
                <a:latin typeface="Times New Roman" pitchFamily="18" charset="0"/>
                <a:cs typeface="Times New Roman" pitchFamily="18" charset="0"/>
              </a:rPr>
              <a:t>rét</a:t>
            </a:r>
            <a:r>
              <a:rPr lang="en-US" altLang="en-US" sz="2000" dirty="0">
                <a:solidFill>
                  <a:srgbClr val="660033"/>
                </a:solidFill>
                <a:latin typeface="Times New Roman" pitchFamily="18" charset="0"/>
                <a:cs typeface="Times New Roman" pitchFamily="18" charset="0"/>
              </a:rPr>
              <a:t> </a:t>
            </a:r>
            <a:r>
              <a:rPr lang="en-US" altLang="en-US" sz="2000" dirty="0" err="1">
                <a:solidFill>
                  <a:srgbClr val="660033"/>
                </a:solidFill>
                <a:latin typeface="Times New Roman" pitchFamily="18" charset="0"/>
                <a:cs typeface="Times New Roman" pitchFamily="18" charset="0"/>
              </a:rPr>
              <a:t>quá</a:t>
            </a:r>
            <a:r>
              <a:rPr lang="en-US" altLang="en-US" sz="2000" dirty="0">
                <a:solidFill>
                  <a:srgbClr val="660033"/>
                </a:solidFill>
                <a:latin typeface="Times New Roman" pitchFamily="18" charset="0"/>
                <a:cs typeface="Times New Roman" pitchFamily="18" charset="0"/>
              </a:rPr>
              <a:t>, </a:t>
            </a:r>
            <a:r>
              <a:rPr lang="en-US" altLang="en-US" sz="2000" dirty="0" err="1">
                <a:solidFill>
                  <a:srgbClr val="660033"/>
                </a:solidFill>
                <a:latin typeface="Times New Roman" pitchFamily="18" charset="0"/>
                <a:cs typeface="Times New Roman" pitchFamily="18" charset="0"/>
              </a:rPr>
              <a:t>Bác</a:t>
            </a:r>
            <a:r>
              <a:rPr lang="en-US" altLang="en-US" sz="2000" dirty="0">
                <a:solidFill>
                  <a:srgbClr val="660033"/>
                </a:solidFill>
                <a:latin typeface="Times New Roman" pitchFamily="18" charset="0"/>
                <a:cs typeface="Times New Roman" pitchFamily="18" charset="0"/>
              </a:rPr>
              <a:t> </a:t>
            </a:r>
            <a:r>
              <a:rPr lang="en-US" altLang="en-US" sz="2000" dirty="0" err="1">
                <a:solidFill>
                  <a:srgbClr val="660033"/>
                </a:solidFill>
                <a:latin typeface="Times New Roman" pitchFamily="18" charset="0"/>
                <a:cs typeface="Times New Roman" pitchFamily="18" charset="0"/>
              </a:rPr>
              <a:t>không</a:t>
            </a:r>
            <a:r>
              <a:rPr lang="en-US" altLang="en-US" sz="2000" dirty="0">
                <a:solidFill>
                  <a:srgbClr val="660033"/>
                </a:solidFill>
                <a:latin typeface="Times New Roman" pitchFamily="18" charset="0"/>
                <a:cs typeface="Times New Roman" pitchFamily="18" charset="0"/>
              </a:rPr>
              <a:t> </a:t>
            </a:r>
            <a:r>
              <a:rPr lang="en-US" altLang="en-US" sz="2000" dirty="0" err="1">
                <a:solidFill>
                  <a:srgbClr val="660033"/>
                </a:solidFill>
                <a:latin typeface="Times New Roman" pitchFamily="18" charset="0"/>
                <a:cs typeface="Times New Roman" pitchFamily="18" charset="0"/>
              </a:rPr>
              <a:t>thể</a:t>
            </a:r>
            <a:r>
              <a:rPr lang="en-US" altLang="en-US" sz="2000" dirty="0">
                <a:solidFill>
                  <a:srgbClr val="660033"/>
                </a:solidFill>
                <a:latin typeface="Times New Roman" pitchFamily="18" charset="0"/>
                <a:cs typeface="Times New Roman" pitchFamily="18" charset="0"/>
              </a:rPr>
              <a:t> </a:t>
            </a:r>
            <a:r>
              <a:rPr lang="en-US" altLang="en-US" sz="2000" dirty="0" err="1">
                <a:solidFill>
                  <a:srgbClr val="660033"/>
                </a:solidFill>
                <a:latin typeface="Times New Roman" pitchFamily="18" charset="0"/>
                <a:cs typeface="Times New Roman" pitchFamily="18" charset="0"/>
              </a:rPr>
              <a:t>ngủ</a:t>
            </a:r>
            <a:r>
              <a:rPr lang="en-US" altLang="en-US" sz="2000" dirty="0">
                <a:solidFill>
                  <a:srgbClr val="660033"/>
                </a:solidFill>
                <a:latin typeface="Times New Roman" pitchFamily="18" charset="0"/>
                <a:cs typeface="Times New Roman" pitchFamily="18" charset="0"/>
              </a:rPr>
              <a:t> </a:t>
            </a:r>
            <a:r>
              <a:rPr lang="en-US" altLang="en-US" sz="2000" dirty="0" err="1">
                <a:solidFill>
                  <a:srgbClr val="660033"/>
                </a:solidFill>
                <a:latin typeface="Times New Roman" pitchFamily="18" charset="0"/>
                <a:cs typeface="Times New Roman" pitchFamily="18" charset="0"/>
              </a:rPr>
              <a:t>được</a:t>
            </a:r>
            <a:r>
              <a:rPr lang="en-US" altLang="en-US" sz="2000" dirty="0">
                <a:solidFill>
                  <a:srgbClr val="660033"/>
                </a:solidFill>
                <a:latin typeface="Times New Roman" pitchFamily="18" charset="0"/>
                <a:cs typeface="Times New Roman" pitchFamily="18" charset="0"/>
              </a:rPr>
              <a:t>.</a:t>
            </a:r>
          </a:p>
          <a:p>
            <a:pPr eaLnBrk="1" hangingPunct="1">
              <a:spcBef>
                <a:spcPct val="50000"/>
              </a:spcBef>
            </a:pPr>
            <a:endParaRPr lang="en-US" altLang="en-US" sz="2000" dirty="0">
              <a:solidFill>
                <a:srgbClr val="660033"/>
              </a:solidFill>
              <a:latin typeface="Times New Roman" pitchFamily="18" charset="0"/>
              <a:cs typeface="Times New Roman" pitchFamily="18" charset="0"/>
            </a:endParaRPr>
          </a:p>
        </p:txBody>
      </p:sp>
      <p:sp>
        <p:nvSpPr>
          <p:cNvPr id="5" name="TextBox 4"/>
          <p:cNvSpPr txBox="1"/>
          <p:nvPr/>
        </p:nvSpPr>
        <p:spPr>
          <a:xfrm>
            <a:off x="5454869" y="1040523"/>
            <a:ext cx="6737131" cy="5786199"/>
          </a:xfrm>
          <a:prstGeom prst="rect">
            <a:avLst/>
          </a:prstGeom>
          <a:noFill/>
        </p:spPr>
        <p:txBody>
          <a:bodyPr wrap="square" rtlCol="0">
            <a:spAutoFit/>
          </a:bodyPr>
          <a:lstStyle/>
          <a:p>
            <a:pPr>
              <a:spcBef>
                <a:spcPct val="50000"/>
              </a:spcBef>
            </a:pPr>
            <a:r>
              <a:rPr lang="en-US" altLang="en-US" sz="2000" i="1" u="sng" dirty="0" err="1">
                <a:solidFill>
                  <a:srgbClr val="FF0000"/>
                </a:solidFill>
                <a:latin typeface="Times New Roman" pitchFamily="18" charset="0"/>
                <a:cs typeface="Times New Roman" pitchFamily="18" charset="0"/>
              </a:rPr>
              <a:t>Câu</a:t>
            </a:r>
            <a:r>
              <a:rPr lang="en-US" altLang="en-US" sz="2000" i="1" u="sng" dirty="0">
                <a:solidFill>
                  <a:srgbClr val="FF0000"/>
                </a:solidFill>
                <a:latin typeface="Times New Roman" pitchFamily="18" charset="0"/>
                <a:cs typeface="Times New Roman" pitchFamily="18" charset="0"/>
              </a:rPr>
              <a:t> 3:</a:t>
            </a:r>
            <a:r>
              <a:rPr lang="en-US" altLang="en-US" sz="2000" i="1" dirty="0">
                <a:solidFill>
                  <a:srgbClr val="FF0000"/>
                </a:solidFill>
                <a:latin typeface="Times New Roman" pitchFamily="18" charset="0"/>
                <a:cs typeface="Times New Roman" pitchFamily="18" charset="0"/>
              </a:rPr>
              <a:t> Ý </a:t>
            </a:r>
            <a:r>
              <a:rPr lang="en-US" altLang="en-US" sz="2000" i="1" dirty="0" err="1">
                <a:solidFill>
                  <a:srgbClr val="FF0000"/>
                </a:solidFill>
                <a:latin typeface="Times New Roman" pitchFamily="18" charset="0"/>
                <a:cs typeface="Times New Roman" pitchFamily="18" charset="0"/>
              </a:rPr>
              <a:t>nghĩa</a:t>
            </a:r>
            <a:r>
              <a:rPr lang="en-US" altLang="en-US" sz="2000" i="1" dirty="0">
                <a:solidFill>
                  <a:srgbClr val="FF0000"/>
                </a:solidFill>
                <a:latin typeface="Times New Roman" pitchFamily="18" charset="0"/>
                <a:cs typeface="Times New Roman" pitchFamily="18" charset="0"/>
              </a:rPr>
              <a:t> </a:t>
            </a:r>
            <a:r>
              <a:rPr lang="en-US" altLang="en-US" sz="2000" i="1" dirty="0" err="1">
                <a:solidFill>
                  <a:srgbClr val="FF0000"/>
                </a:solidFill>
                <a:latin typeface="Times New Roman" pitchFamily="18" charset="0"/>
                <a:cs typeface="Times New Roman" pitchFamily="18" charset="0"/>
              </a:rPr>
              <a:t>của</a:t>
            </a:r>
            <a:r>
              <a:rPr lang="en-US" altLang="en-US" sz="2000" i="1" dirty="0">
                <a:solidFill>
                  <a:srgbClr val="FF0000"/>
                </a:solidFill>
                <a:latin typeface="Times New Roman" pitchFamily="18" charset="0"/>
                <a:cs typeface="Times New Roman" pitchFamily="18" charset="0"/>
              </a:rPr>
              <a:t> </a:t>
            </a:r>
            <a:r>
              <a:rPr lang="en-US" altLang="en-US" sz="2000" i="1" dirty="0" err="1">
                <a:solidFill>
                  <a:srgbClr val="FF0000"/>
                </a:solidFill>
                <a:latin typeface="Times New Roman" pitchFamily="18" charset="0"/>
                <a:cs typeface="Times New Roman" pitchFamily="18" charset="0"/>
              </a:rPr>
              <a:t>ba</a:t>
            </a:r>
            <a:r>
              <a:rPr lang="en-US" altLang="en-US" sz="2000" i="1" dirty="0">
                <a:solidFill>
                  <a:srgbClr val="FF0000"/>
                </a:solidFill>
                <a:latin typeface="Times New Roman" pitchFamily="18" charset="0"/>
                <a:cs typeface="Times New Roman" pitchFamily="18" charset="0"/>
              </a:rPr>
              <a:t> </a:t>
            </a:r>
            <a:r>
              <a:rPr lang="en-US" altLang="en-US" sz="2000" i="1" dirty="0" err="1">
                <a:solidFill>
                  <a:srgbClr val="FF0000"/>
                </a:solidFill>
                <a:latin typeface="Times New Roman" pitchFamily="18" charset="0"/>
                <a:cs typeface="Times New Roman" pitchFamily="18" charset="0"/>
              </a:rPr>
              <a:t>câu</a:t>
            </a:r>
            <a:r>
              <a:rPr lang="en-US" altLang="en-US" sz="2000" i="1" dirty="0">
                <a:solidFill>
                  <a:srgbClr val="FF0000"/>
                </a:solidFill>
                <a:latin typeface="Times New Roman" pitchFamily="18" charset="0"/>
                <a:cs typeface="Times New Roman" pitchFamily="18" charset="0"/>
              </a:rPr>
              <a:t> </a:t>
            </a:r>
            <a:r>
              <a:rPr lang="en-US" altLang="en-US" sz="2000" i="1" dirty="0" err="1">
                <a:solidFill>
                  <a:srgbClr val="FF0000"/>
                </a:solidFill>
                <a:latin typeface="Times New Roman" pitchFamily="18" charset="0"/>
                <a:cs typeface="Times New Roman" pitchFamily="18" charset="0"/>
              </a:rPr>
              <a:t>thơ</a:t>
            </a:r>
            <a:r>
              <a:rPr lang="en-US" altLang="en-US" sz="2000" i="1" dirty="0">
                <a:solidFill>
                  <a:srgbClr val="FF0000"/>
                </a:solidFill>
                <a:latin typeface="Times New Roman" pitchFamily="18" charset="0"/>
                <a:cs typeface="Times New Roman" pitchFamily="18" charset="0"/>
              </a:rPr>
              <a:t> </a:t>
            </a:r>
            <a:r>
              <a:rPr lang="en-US" altLang="en-US" sz="2000" i="1" dirty="0" err="1">
                <a:solidFill>
                  <a:srgbClr val="FF0000"/>
                </a:solidFill>
                <a:latin typeface="Times New Roman" pitchFamily="18" charset="0"/>
                <a:cs typeface="Times New Roman" pitchFamily="18" charset="0"/>
              </a:rPr>
              <a:t>kết</a:t>
            </a:r>
            <a:r>
              <a:rPr lang="en-US" altLang="en-US" sz="2000" i="1" dirty="0">
                <a:solidFill>
                  <a:srgbClr val="FF0000"/>
                </a:solidFill>
                <a:latin typeface="Times New Roman" pitchFamily="18" charset="0"/>
                <a:cs typeface="Times New Roman" pitchFamily="18" charset="0"/>
              </a:rPr>
              <a:t> </a:t>
            </a:r>
            <a:r>
              <a:rPr lang="en-US" altLang="en-US" sz="2000" i="1" dirty="0" err="1">
                <a:solidFill>
                  <a:srgbClr val="FF0000"/>
                </a:solidFill>
                <a:latin typeface="Times New Roman" pitchFamily="18" charset="0"/>
                <a:cs typeface="Times New Roman" pitchFamily="18" charset="0"/>
              </a:rPr>
              <a:t>bài</a:t>
            </a:r>
            <a:r>
              <a:rPr lang="en-US" altLang="en-US" sz="2000" i="1" dirty="0">
                <a:solidFill>
                  <a:srgbClr val="FF0000"/>
                </a:solidFill>
                <a:latin typeface="Times New Roman" pitchFamily="18" charset="0"/>
                <a:cs typeface="Times New Roman" pitchFamily="18" charset="0"/>
              </a:rPr>
              <a:t>?</a:t>
            </a:r>
          </a:p>
          <a:p>
            <a:pPr>
              <a:spcBef>
                <a:spcPct val="50000"/>
              </a:spcBef>
            </a:pPr>
            <a:r>
              <a:rPr lang="en-US" altLang="en-US" sz="2000" dirty="0">
                <a:solidFill>
                  <a:srgbClr val="660033"/>
                </a:solidFill>
                <a:latin typeface="Times New Roman" pitchFamily="18" charset="0"/>
                <a:cs typeface="Times New Roman" pitchFamily="18" charset="0"/>
              </a:rPr>
              <a:t>A. </a:t>
            </a:r>
            <a:r>
              <a:rPr lang="en-US" altLang="en-US" sz="2000" dirty="0" err="1">
                <a:solidFill>
                  <a:srgbClr val="660033"/>
                </a:solidFill>
                <a:latin typeface="Times New Roman" pitchFamily="18" charset="0"/>
                <a:cs typeface="Times New Roman" pitchFamily="18" charset="0"/>
              </a:rPr>
              <a:t>Đêm</a:t>
            </a:r>
            <a:r>
              <a:rPr lang="en-US" altLang="en-US" sz="2000" dirty="0">
                <a:solidFill>
                  <a:srgbClr val="660033"/>
                </a:solidFill>
                <a:latin typeface="Times New Roman" pitchFamily="18" charset="0"/>
                <a:cs typeface="Times New Roman" pitchFamily="18" charset="0"/>
              </a:rPr>
              <a:t> nay </a:t>
            </a:r>
            <a:r>
              <a:rPr lang="en-US" altLang="en-US" sz="2000" dirty="0" err="1">
                <a:solidFill>
                  <a:srgbClr val="660033"/>
                </a:solidFill>
                <a:latin typeface="Times New Roman" pitchFamily="18" charset="0"/>
                <a:cs typeface="Times New Roman" pitchFamily="18" charset="0"/>
              </a:rPr>
              <a:t>chỉ</a:t>
            </a:r>
            <a:r>
              <a:rPr lang="en-US" altLang="en-US" sz="2000" dirty="0">
                <a:solidFill>
                  <a:srgbClr val="660033"/>
                </a:solidFill>
                <a:latin typeface="Times New Roman" pitchFamily="18" charset="0"/>
                <a:cs typeface="Times New Roman" pitchFamily="18" charset="0"/>
              </a:rPr>
              <a:t> </a:t>
            </a:r>
            <a:r>
              <a:rPr lang="en-US" altLang="en-US" sz="2000" dirty="0" err="1">
                <a:solidFill>
                  <a:srgbClr val="660033"/>
                </a:solidFill>
                <a:latin typeface="Times New Roman" pitchFamily="18" charset="0"/>
                <a:cs typeface="Times New Roman" pitchFamily="18" charset="0"/>
              </a:rPr>
              <a:t>là</a:t>
            </a:r>
            <a:r>
              <a:rPr lang="en-US" altLang="en-US" sz="2000" dirty="0">
                <a:solidFill>
                  <a:srgbClr val="660033"/>
                </a:solidFill>
                <a:latin typeface="Times New Roman" pitchFamily="18" charset="0"/>
                <a:cs typeface="Times New Roman" pitchFamily="18" charset="0"/>
              </a:rPr>
              <a:t> </a:t>
            </a:r>
            <a:r>
              <a:rPr lang="en-US" altLang="en-US" sz="2000" dirty="0" err="1">
                <a:solidFill>
                  <a:srgbClr val="660033"/>
                </a:solidFill>
                <a:latin typeface="Times New Roman" pitchFamily="18" charset="0"/>
                <a:cs typeface="Times New Roman" pitchFamily="18" charset="0"/>
              </a:rPr>
              <a:t>một</a:t>
            </a:r>
            <a:r>
              <a:rPr lang="en-US" altLang="en-US" sz="2000" dirty="0">
                <a:solidFill>
                  <a:srgbClr val="660033"/>
                </a:solidFill>
                <a:latin typeface="Times New Roman" pitchFamily="18" charset="0"/>
                <a:cs typeface="Times New Roman" pitchFamily="18" charset="0"/>
              </a:rPr>
              <a:t> </a:t>
            </a:r>
            <a:r>
              <a:rPr lang="en-US" altLang="en-US" sz="2000" dirty="0" err="1">
                <a:solidFill>
                  <a:srgbClr val="660033"/>
                </a:solidFill>
                <a:latin typeface="Times New Roman" pitchFamily="18" charset="0"/>
                <a:cs typeface="Times New Roman" pitchFamily="18" charset="0"/>
              </a:rPr>
              <a:t>trong</a:t>
            </a:r>
            <a:r>
              <a:rPr lang="en-US" altLang="en-US" sz="2000" dirty="0">
                <a:solidFill>
                  <a:srgbClr val="660033"/>
                </a:solidFill>
                <a:latin typeface="Times New Roman" pitchFamily="18" charset="0"/>
                <a:cs typeface="Times New Roman" pitchFamily="18" charset="0"/>
              </a:rPr>
              <a:t> </a:t>
            </a:r>
            <a:r>
              <a:rPr lang="en-US" altLang="en-US" sz="2000" dirty="0" err="1">
                <a:solidFill>
                  <a:srgbClr val="660033"/>
                </a:solidFill>
                <a:latin typeface="Times New Roman" pitchFamily="18" charset="0"/>
                <a:cs typeface="Times New Roman" pitchFamily="18" charset="0"/>
              </a:rPr>
              <a:t>rất</a:t>
            </a:r>
            <a:r>
              <a:rPr lang="en-US" altLang="en-US" sz="2000" dirty="0">
                <a:solidFill>
                  <a:srgbClr val="660033"/>
                </a:solidFill>
                <a:latin typeface="Times New Roman" pitchFamily="18" charset="0"/>
                <a:cs typeface="Times New Roman" pitchFamily="18" charset="0"/>
              </a:rPr>
              <a:t> </a:t>
            </a:r>
            <a:r>
              <a:rPr lang="en-US" altLang="en-US" sz="2000" dirty="0" err="1">
                <a:solidFill>
                  <a:srgbClr val="660033"/>
                </a:solidFill>
                <a:latin typeface="Times New Roman" pitchFamily="18" charset="0"/>
                <a:cs typeface="Times New Roman" pitchFamily="18" charset="0"/>
              </a:rPr>
              <a:t>nhiều</a:t>
            </a:r>
            <a:r>
              <a:rPr lang="en-US" altLang="en-US" sz="2000" dirty="0">
                <a:solidFill>
                  <a:srgbClr val="660033"/>
                </a:solidFill>
                <a:latin typeface="Times New Roman" pitchFamily="18" charset="0"/>
                <a:cs typeface="Times New Roman" pitchFamily="18" charset="0"/>
              </a:rPr>
              <a:t> </a:t>
            </a:r>
            <a:r>
              <a:rPr lang="en-US" altLang="en-US" sz="2000" dirty="0" err="1">
                <a:solidFill>
                  <a:srgbClr val="660033"/>
                </a:solidFill>
                <a:latin typeface="Times New Roman" pitchFamily="18" charset="0"/>
                <a:cs typeface="Times New Roman" pitchFamily="18" charset="0"/>
              </a:rPr>
              <a:t>đêm</a:t>
            </a:r>
            <a:r>
              <a:rPr lang="en-US" altLang="en-US" sz="2000" dirty="0">
                <a:solidFill>
                  <a:srgbClr val="660033"/>
                </a:solidFill>
                <a:latin typeface="Times New Roman" pitchFamily="18" charset="0"/>
                <a:cs typeface="Times New Roman" pitchFamily="18" charset="0"/>
              </a:rPr>
              <a:t> </a:t>
            </a:r>
            <a:r>
              <a:rPr lang="en-US" altLang="en-US" sz="2000" dirty="0" err="1">
                <a:solidFill>
                  <a:srgbClr val="660033"/>
                </a:solidFill>
                <a:latin typeface="Times New Roman" pitchFamily="18" charset="0"/>
                <a:cs typeface="Times New Roman" pitchFamily="18" charset="0"/>
              </a:rPr>
              <a:t>không</a:t>
            </a:r>
            <a:r>
              <a:rPr lang="en-US" altLang="en-US" sz="2000" dirty="0">
                <a:solidFill>
                  <a:srgbClr val="660033"/>
                </a:solidFill>
                <a:latin typeface="Times New Roman" pitchFamily="18" charset="0"/>
                <a:cs typeface="Times New Roman" pitchFamily="18" charset="0"/>
              </a:rPr>
              <a:t> </a:t>
            </a:r>
            <a:r>
              <a:rPr lang="en-US" altLang="en-US" sz="2000" dirty="0" err="1">
                <a:solidFill>
                  <a:srgbClr val="660033"/>
                </a:solidFill>
                <a:latin typeface="Times New Roman" pitchFamily="18" charset="0"/>
                <a:cs typeface="Times New Roman" pitchFamily="18" charset="0"/>
              </a:rPr>
              <a:t>ngủ</a:t>
            </a:r>
            <a:r>
              <a:rPr lang="en-US" altLang="en-US" sz="2000" dirty="0">
                <a:solidFill>
                  <a:srgbClr val="660033"/>
                </a:solidFill>
                <a:latin typeface="Times New Roman" pitchFamily="18" charset="0"/>
                <a:cs typeface="Times New Roman" pitchFamily="18" charset="0"/>
              </a:rPr>
              <a:t> </a:t>
            </a:r>
            <a:r>
              <a:rPr lang="en-US" altLang="en-US" sz="2000" dirty="0" err="1">
                <a:solidFill>
                  <a:srgbClr val="660033"/>
                </a:solidFill>
                <a:latin typeface="Times New Roman" pitchFamily="18" charset="0"/>
                <a:cs typeface="Times New Roman" pitchFamily="18" charset="0"/>
              </a:rPr>
              <a:t>của</a:t>
            </a:r>
            <a:r>
              <a:rPr lang="en-US" altLang="en-US" sz="2000" dirty="0">
                <a:solidFill>
                  <a:srgbClr val="660033"/>
                </a:solidFill>
                <a:latin typeface="Times New Roman" pitchFamily="18" charset="0"/>
                <a:cs typeface="Times New Roman" pitchFamily="18" charset="0"/>
              </a:rPr>
              <a:t> </a:t>
            </a:r>
            <a:r>
              <a:rPr lang="en-US" altLang="en-US" sz="2000" dirty="0" err="1">
                <a:solidFill>
                  <a:srgbClr val="660033"/>
                </a:solidFill>
                <a:latin typeface="Times New Roman" pitchFamily="18" charset="0"/>
                <a:cs typeface="Times New Roman" pitchFamily="18" charset="0"/>
              </a:rPr>
              <a:t>Bác</a:t>
            </a:r>
            <a:r>
              <a:rPr lang="en-US" altLang="en-US" sz="2000" dirty="0">
                <a:solidFill>
                  <a:srgbClr val="660033"/>
                </a:solidFill>
                <a:latin typeface="Times New Roman" pitchFamily="18" charset="0"/>
                <a:cs typeface="Times New Roman" pitchFamily="18" charset="0"/>
              </a:rPr>
              <a:t>.</a:t>
            </a:r>
          </a:p>
          <a:p>
            <a:pPr>
              <a:spcBef>
                <a:spcPct val="50000"/>
              </a:spcBef>
            </a:pPr>
            <a:r>
              <a:rPr lang="en-US" altLang="en-US" sz="2000" dirty="0" err="1">
                <a:solidFill>
                  <a:srgbClr val="660033"/>
                </a:solidFill>
                <a:latin typeface="Times New Roman" pitchFamily="18" charset="0"/>
                <a:cs typeface="Times New Roman" pitchFamily="18" charset="0"/>
              </a:rPr>
              <a:t>B.Cả</a:t>
            </a:r>
            <a:r>
              <a:rPr lang="en-US" altLang="en-US" sz="2000" dirty="0">
                <a:solidFill>
                  <a:srgbClr val="660033"/>
                </a:solidFill>
                <a:latin typeface="Times New Roman" pitchFamily="18" charset="0"/>
                <a:cs typeface="Times New Roman" pitchFamily="18" charset="0"/>
              </a:rPr>
              <a:t> </a:t>
            </a:r>
            <a:r>
              <a:rPr lang="en-US" altLang="en-US" sz="2000" dirty="0" err="1">
                <a:solidFill>
                  <a:srgbClr val="660033"/>
                </a:solidFill>
                <a:latin typeface="Times New Roman" pitchFamily="18" charset="0"/>
                <a:cs typeface="Times New Roman" pitchFamily="18" charset="0"/>
              </a:rPr>
              <a:t>cuộc</a:t>
            </a:r>
            <a:r>
              <a:rPr lang="en-US" altLang="en-US" sz="2000" dirty="0">
                <a:solidFill>
                  <a:srgbClr val="660033"/>
                </a:solidFill>
                <a:latin typeface="Times New Roman" pitchFamily="18" charset="0"/>
                <a:cs typeface="Times New Roman" pitchFamily="18" charset="0"/>
              </a:rPr>
              <a:t> </a:t>
            </a:r>
            <a:r>
              <a:rPr lang="en-US" altLang="en-US" sz="2000" dirty="0" err="1">
                <a:solidFill>
                  <a:srgbClr val="660033"/>
                </a:solidFill>
                <a:latin typeface="Times New Roman" pitchFamily="18" charset="0"/>
                <a:cs typeface="Times New Roman" pitchFamily="18" charset="0"/>
              </a:rPr>
              <a:t>đời</a:t>
            </a:r>
            <a:r>
              <a:rPr lang="en-US" altLang="en-US" sz="2000" dirty="0">
                <a:solidFill>
                  <a:srgbClr val="660033"/>
                </a:solidFill>
                <a:latin typeface="Times New Roman" pitchFamily="18" charset="0"/>
                <a:cs typeface="Times New Roman" pitchFamily="18" charset="0"/>
              </a:rPr>
              <a:t> </a:t>
            </a:r>
            <a:r>
              <a:rPr lang="en-US" altLang="en-US" sz="2000" dirty="0" err="1">
                <a:solidFill>
                  <a:srgbClr val="660033"/>
                </a:solidFill>
                <a:latin typeface="Times New Roman" pitchFamily="18" charset="0"/>
                <a:cs typeface="Times New Roman" pitchFamily="18" charset="0"/>
              </a:rPr>
              <a:t>Bác</a:t>
            </a:r>
            <a:r>
              <a:rPr lang="en-US" altLang="en-US" sz="2000" dirty="0">
                <a:solidFill>
                  <a:srgbClr val="660033"/>
                </a:solidFill>
                <a:latin typeface="Times New Roman" pitchFamily="18" charset="0"/>
                <a:cs typeface="Times New Roman" pitchFamily="18" charset="0"/>
              </a:rPr>
              <a:t> </a:t>
            </a:r>
            <a:r>
              <a:rPr lang="en-US" altLang="en-US" sz="2000" dirty="0" err="1">
                <a:solidFill>
                  <a:srgbClr val="660033"/>
                </a:solidFill>
                <a:latin typeface="Times New Roman" pitchFamily="18" charset="0"/>
                <a:cs typeface="Times New Roman" pitchFamily="18" charset="0"/>
              </a:rPr>
              <a:t>dành</a:t>
            </a:r>
            <a:r>
              <a:rPr lang="en-US" altLang="en-US" sz="2000" dirty="0">
                <a:solidFill>
                  <a:srgbClr val="660033"/>
                </a:solidFill>
                <a:latin typeface="Times New Roman" pitchFamily="18" charset="0"/>
                <a:cs typeface="Times New Roman" pitchFamily="18" charset="0"/>
              </a:rPr>
              <a:t> </a:t>
            </a:r>
            <a:r>
              <a:rPr lang="en-US" altLang="en-US" sz="2000" dirty="0" err="1">
                <a:solidFill>
                  <a:srgbClr val="660033"/>
                </a:solidFill>
                <a:latin typeface="Times New Roman" pitchFamily="18" charset="0"/>
                <a:cs typeface="Times New Roman" pitchFamily="18" charset="0"/>
              </a:rPr>
              <a:t>trọn</a:t>
            </a:r>
            <a:r>
              <a:rPr lang="en-US" altLang="en-US" sz="2000" dirty="0">
                <a:solidFill>
                  <a:srgbClr val="660033"/>
                </a:solidFill>
                <a:latin typeface="Times New Roman" pitchFamily="18" charset="0"/>
                <a:cs typeface="Times New Roman" pitchFamily="18" charset="0"/>
              </a:rPr>
              <a:t> </a:t>
            </a:r>
            <a:r>
              <a:rPr lang="en-US" altLang="en-US" sz="2000" dirty="0" err="1">
                <a:solidFill>
                  <a:srgbClr val="660033"/>
                </a:solidFill>
                <a:latin typeface="Times New Roman" pitchFamily="18" charset="0"/>
                <a:cs typeface="Times New Roman" pitchFamily="18" charset="0"/>
              </a:rPr>
              <a:t>vẹn</a:t>
            </a:r>
            <a:r>
              <a:rPr lang="en-US" altLang="en-US" sz="2000" dirty="0">
                <a:solidFill>
                  <a:srgbClr val="660033"/>
                </a:solidFill>
                <a:latin typeface="Times New Roman" pitchFamily="18" charset="0"/>
                <a:cs typeface="Times New Roman" pitchFamily="18" charset="0"/>
              </a:rPr>
              <a:t> </a:t>
            </a:r>
            <a:r>
              <a:rPr lang="en-US" altLang="en-US" sz="2000" dirty="0" err="1">
                <a:solidFill>
                  <a:srgbClr val="660033"/>
                </a:solidFill>
                <a:latin typeface="Times New Roman" pitchFamily="18" charset="0"/>
                <a:cs typeface="Times New Roman" pitchFamily="18" charset="0"/>
              </a:rPr>
              <a:t>cho</a:t>
            </a:r>
            <a:r>
              <a:rPr lang="en-US" altLang="en-US" sz="2000" dirty="0">
                <a:solidFill>
                  <a:srgbClr val="660033"/>
                </a:solidFill>
                <a:latin typeface="Times New Roman" pitchFamily="18" charset="0"/>
                <a:cs typeface="Times New Roman" pitchFamily="18" charset="0"/>
              </a:rPr>
              <a:t> </a:t>
            </a:r>
            <a:r>
              <a:rPr lang="en-US" altLang="en-US" sz="2000" dirty="0" err="1">
                <a:solidFill>
                  <a:srgbClr val="660033"/>
                </a:solidFill>
                <a:latin typeface="Times New Roman" pitchFamily="18" charset="0"/>
                <a:cs typeface="Times New Roman" pitchFamily="18" charset="0"/>
              </a:rPr>
              <a:t>dân</a:t>
            </a:r>
            <a:r>
              <a:rPr lang="en-US" altLang="en-US" sz="2000" dirty="0">
                <a:solidFill>
                  <a:srgbClr val="660033"/>
                </a:solidFill>
                <a:latin typeface="Times New Roman" pitchFamily="18" charset="0"/>
                <a:cs typeface="Times New Roman" pitchFamily="18" charset="0"/>
              </a:rPr>
              <a:t>, </a:t>
            </a:r>
            <a:r>
              <a:rPr lang="en-US" altLang="en-US" sz="2000" dirty="0" err="1">
                <a:solidFill>
                  <a:srgbClr val="660033"/>
                </a:solidFill>
                <a:latin typeface="Times New Roman" pitchFamily="18" charset="0"/>
                <a:cs typeface="Times New Roman" pitchFamily="18" charset="0"/>
              </a:rPr>
              <a:t>cho</a:t>
            </a:r>
            <a:r>
              <a:rPr lang="en-US" altLang="en-US" sz="2000" dirty="0">
                <a:solidFill>
                  <a:srgbClr val="660033"/>
                </a:solidFill>
                <a:latin typeface="Times New Roman" pitchFamily="18" charset="0"/>
                <a:cs typeface="Times New Roman" pitchFamily="18" charset="0"/>
              </a:rPr>
              <a:t> </a:t>
            </a:r>
            <a:r>
              <a:rPr lang="en-US" altLang="en-US" sz="2000" dirty="0" err="1">
                <a:solidFill>
                  <a:srgbClr val="660033"/>
                </a:solidFill>
                <a:latin typeface="Times New Roman" pitchFamily="18" charset="0"/>
                <a:cs typeface="Times New Roman" pitchFamily="18" charset="0"/>
              </a:rPr>
              <a:t>nước</a:t>
            </a:r>
            <a:r>
              <a:rPr lang="en-US" altLang="en-US" sz="2000" dirty="0">
                <a:solidFill>
                  <a:srgbClr val="660033"/>
                </a:solidFill>
                <a:latin typeface="Times New Roman" pitchFamily="18" charset="0"/>
                <a:cs typeface="Times New Roman" pitchFamily="18" charset="0"/>
              </a:rPr>
              <a:t>.</a:t>
            </a:r>
          </a:p>
          <a:p>
            <a:pPr>
              <a:spcBef>
                <a:spcPct val="50000"/>
              </a:spcBef>
            </a:pPr>
            <a:r>
              <a:rPr lang="en-US" altLang="en-US" sz="2000" dirty="0">
                <a:solidFill>
                  <a:srgbClr val="660033"/>
                </a:solidFill>
                <a:latin typeface="Times New Roman" pitchFamily="18" charset="0"/>
                <a:cs typeface="Times New Roman" pitchFamily="18" charset="0"/>
              </a:rPr>
              <a:t>C. </a:t>
            </a:r>
            <a:r>
              <a:rPr lang="en-US" altLang="en-US" sz="2000" dirty="0" err="1">
                <a:solidFill>
                  <a:srgbClr val="660033"/>
                </a:solidFill>
                <a:latin typeface="Times New Roman" pitchFamily="18" charset="0"/>
                <a:cs typeface="Times New Roman" pitchFamily="18" charset="0"/>
              </a:rPr>
              <a:t>Đó</a:t>
            </a:r>
            <a:r>
              <a:rPr lang="en-US" altLang="en-US" sz="2000" dirty="0">
                <a:solidFill>
                  <a:srgbClr val="660033"/>
                </a:solidFill>
                <a:latin typeface="Times New Roman" pitchFamily="18" charset="0"/>
                <a:cs typeface="Times New Roman" pitchFamily="18" charset="0"/>
              </a:rPr>
              <a:t> </a:t>
            </a:r>
            <a:r>
              <a:rPr lang="en-US" altLang="en-US" sz="2000" dirty="0" err="1">
                <a:solidFill>
                  <a:srgbClr val="660033"/>
                </a:solidFill>
                <a:latin typeface="Times New Roman" pitchFamily="18" charset="0"/>
                <a:cs typeface="Times New Roman" pitchFamily="18" charset="0"/>
              </a:rPr>
              <a:t>chính</a:t>
            </a:r>
            <a:r>
              <a:rPr lang="en-US" altLang="en-US" sz="2000" dirty="0">
                <a:solidFill>
                  <a:srgbClr val="660033"/>
                </a:solidFill>
                <a:latin typeface="Times New Roman" pitchFamily="18" charset="0"/>
                <a:cs typeface="Times New Roman" pitchFamily="18" charset="0"/>
              </a:rPr>
              <a:t> </a:t>
            </a:r>
            <a:r>
              <a:rPr lang="en-US" altLang="en-US" sz="2000" dirty="0" err="1">
                <a:solidFill>
                  <a:srgbClr val="660033"/>
                </a:solidFill>
                <a:latin typeface="Times New Roman" pitchFamily="18" charset="0"/>
                <a:cs typeface="Times New Roman" pitchFamily="18" charset="0"/>
              </a:rPr>
              <a:t>là</a:t>
            </a:r>
            <a:r>
              <a:rPr lang="en-US" altLang="en-US" sz="2000" dirty="0">
                <a:solidFill>
                  <a:srgbClr val="660033"/>
                </a:solidFill>
                <a:latin typeface="Times New Roman" pitchFamily="18" charset="0"/>
                <a:cs typeface="Times New Roman" pitchFamily="18" charset="0"/>
              </a:rPr>
              <a:t> </a:t>
            </a:r>
            <a:r>
              <a:rPr lang="en-US" altLang="en-US" sz="2000" dirty="0" err="1">
                <a:solidFill>
                  <a:srgbClr val="660033"/>
                </a:solidFill>
                <a:latin typeface="Times New Roman" pitchFamily="18" charset="0"/>
                <a:cs typeface="Times New Roman" pitchFamily="18" charset="0"/>
              </a:rPr>
              <a:t>lẽ</a:t>
            </a:r>
            <a:r>
              <a:rPr lang="en-US" altLang="en-US" sz="2000" dirty="0">
                <a:solidFill>
                  <a:srgbClr val="660033"/>
                </a:solidFill>
                <a:latin typeface="Times New Roman" pitchFamily="18" charset="0"/>
                <a:cs typeface="Times New Roman" pitchFamily="18" charset="0"/>
              </a:rPr>
              <a:t> </a:t>
            </a:r>
            <a:r>
              <a:rPr lang="en-US" altLang="en-US" sz="2000" dirty="0" err="1">
                <a:solidFill>
                  <a:srgbClr val="660033"/>
                </a:solidFill>
                <a:latin typeface="Times New Roman" pitchFamily="18" charset="0"/>
                <a:cs typeface="Times New Roman" pitchFamily="18" charset="0"/>
              </a:rPr>
              <a:t>sống</a:t>
            </a:r>
            <a:r>
              <a:rPr lang="en-US" altLang="en-US" sz="2000" dirty="0">
                <a:solidFill>
                  <a:srgbClr val="660033"/>
                </a:solidFill>
                <a:latin typeface="Times New Roman" pitchFamily="18" charset="0"/>
                <a:cs typeface="Times New Roman" pitchFamily="18" charset="0"/>
              </a:rPr>
              <a:t> "</a:t>
            </a:r>
            <a:r>
              <a:rPr lang="en-US" altLang="en-US" sz="2000" dirty="0" err="1">
                <a:solidFill>
                  <a:srgbClr val="660033"/>
                </a:solidFill>
                <a:latin typeface="Times New Roman" pitchFamily="18" charset="0"/>
                <a:cs typeface="Times New Roman" pitchFamily="18" charset="0"/>
              </a:rPr>
              <a:t>Nâng</a:t>
            </a:r>
            <a:r>
              <a:rPr lang="en-US" altLang="en-US" sz="2000" dirty="0">
                <a:solidFill>
                  <a:srgbClr val="660033"/>
                </a:solidFill>
                <a:latin typeface="Times New Roman" pitchFamily="18" charset="0"/>
                <a:cs typeface="Times New Roman" pitchFamily="18" charset="0"/>
              </a:rPr>
              <a:t> </a:t>
            </a:r>
            <a:r>
              <a:rPr lang="en-US" altLang="en-US" sz="2000" dirty="0" err="1">
                <a:solidFill>
                  <a:srgbClr val="660033"/>
                </a:solidFill>
                <a:latin typeface="Times New Roman" pitchFamily="18" charset="0"/>
                <a:cs typeface="Times New Roman" pitchFamily="18" charset="0"/>
              </a:rPr>
              <a:t>niu</a:t>
            </a:r>
            <a:r>
              <a:rPr lang="en-US" altLang="en-US" sz="2000" dirty="0">
                <a:solidFill>
                  <a:srgbClr val="660033"/>
                </a:solidFill>
                <a:latin typeface="Times New Roman" pitchFamily="18" charset="0"/>
                <a:cs typeface="Times New Roman" pitchFamily="18" charset="0"/>
              </a:rPr>
              <a:t> </a:t>
            </a:r>
            <a:r>
              <a:rPr lang="en-US" altLang="en-US" sz="2000" dirty="0" err="1">
                <a:solidFill>
                  <a:srgbClr val="660033"/>
                </a:solidFill>
                <a:latin typeface="Times New Roman" pitchFamily="18" charset="0"/>
                <a:cs typeface="Times New Roman" pitchFamily="18" charset="0"/>
              </a:rPr>
              <a:t>tất</a:t>
            </a:r>
            <a:r>
              <a:rPr lang="en-US" altLang="en-US" sz="2000" dirty="0">
                <a:solidFill>
                  <a:srgbClr val="660033"/>
                </a:solidFill>
                <a:latin typeface="Times New Roman" pitchFamily="18" charset="0"/>
                <a:cs typeface="Times New Roman" pitchFamily="18" charset="0"/>
              </a:rPr>
              <a:t> </a:t>
            </a:r>
            <a:r>
              <a:rPr lang="en-US" altLang="en-US" sz="2000" dirty="0" err="1">
                <a:solidFill>
                  <a:srgbClr val="660033"/>
                </a:solidFill>
                <a:latin typeface="Times New Roman" pitchFamily="18" charset="0"/>
                <a:cs typeface="Times New Roman" pitchFamily="18" charset="0"/>
              </a:rPr>
              <a:t>cả</a:t>
            </a:r>
            <a:r>
              <a:rPr lang="en-US" altLang="en-US" sz="2000" dirty="0">
                <a:solidFill>
                  <a:srgbClr val="660033"/>
                </a:solidFill>
                <a:latin typeface="Times New Roman" pitchFamily="18" charset="0"/>
                <a:cs typeface="Times New Roman" pitchFamily="18" charset="0"/>
              </a:rPr>
              <a:t> </a:t>
            </a:r>
            <a:r>
              <a:rPr lang="en-US" altLang="en-US" sz="2000" dirty="0" err="1">
                <a:solidFill>
                  <a:srgbClr val="660033"/>
                </a:solidFill>
                <a:latin typeface="Times New Roman" pitchFamily="18" charset="0"/>
                <a:cs typeface="Times New Roman" pitchFamily="18" charset="0"/>
              </a:rPr>
              <a:t>chỉ</a:t>
            </a:r>
            <a:r>
              <a:rPr lang="en-US" altLang="en-US" sz="2000" dirty="0">
                <a:solidFill>
                  <a:srgbClr val="660033"/>
                </a:solidFill>
                <a:latin typeface="Times New Roman" pitchFamily="18" charset="0"/>
                <a:cs typeface="Times New Roman" pitchFamily="18" charset="0"/>
              </a:rPr>
              <a:t> </a:t>
            </a:r>
            <a:r>
              <a:rPr lang="en-US" altLang="en-US" sz="2000" dirty="0" err="1">
                <a:solidFill>
                  <a:srgbClr val="660033"/>
                </a:solidFill>
                <a:latin typeface="Times New Roman" pitchFamily="18" charset="0"/>
                <a:cs typeface="Times New Roman" pitchFamily="18" charset="0"/>
              </a:rPr>
              <a:t>quên</a:t>
            </a:r>
            <a:r>
              <a:rPr lang="en-US" altLang="en-US" sz="2000" dirty="0">
                <a:solidFill>
                  <a:srgbClr val="660033"/>
                </a:solidFill>
                <a:latin typeface="Times New Roman" pitchFamily="18" charset="0"/>
                <a:cs typeface="Times New Roman" pitchFamily="18" charset="0"/>
              </a:rPr>
              <a:t> </a:t>
            </a:r>
            <a:r>
              <a:rPr lang="en-US" altLang="en-US" sz="2000" dirty="0" err="1">
                <a:solidFill>
                  <a:srgbClr val="660033"/>
                </a:solidFill>
                <a:latin typeface="Times New Roman" pitchFamily="18" charset="0"/>
                <a:cs typeface="Times New Roman" pitchFamily="18" charset="0"/>
              </a:rPr>
              <a:t>mình</a:t>
            </a:r>
            <a:r>
              <a:rPr lang="en-US" altLang="en-US" sz="2000" dirty="0">
                <a:solidFill>
                  <a:srgbClr val="660033"/>
                </a:solidFill>
                <a:latin typeface="Times New Roman" pitchFamily="18" charset="0"/>
                <a:cs typeface="Times New Roman" pitchFamily="18" charset="0"/>
              </a:rPr>
              <a:t>" </a:t>
            </a:r>
            <a:r>
              <a:rPr lang="en-US" altLang="en-US" sz="2000" dirty="0" err="1">
                <a:solidFill>
                  <a:srgbClr val="660033"/>
                </a:solidFill>
                <a:latin typeface="Times New Roman" pitchFamily="18" charset="0"/>
                <a:cs typeface="Times New Roman" pitchFamily="18" charset="0"/>
              </a:rPr>
              <a:t>của</a:t>
            </a:r>
            <a:r>
              <a:rPr lang="en-US" altLang="en-US" sz="2000" dirty="0">
                <a:solidFill>
                  <a:srgbClr val="660033"/>
                </a:solidFill>
                <a:latin typeface="Times New Roman" pitchFamily="18" charset="0"/>
                <a:cs typeface="Times New Roman" pitchFamily="18" charset="0"/>
              </a:rPr>
              <a:t> </a:t>
            </a:r>
            <a:r>
              <a:rPr lang="en-US" altLang="en-US" sz="2000" dirty="0" err="1">
                <a:solidFill>
                  <a:srgbClr val="660033"/>
                </a:solidFill>
                <a:latin typeface="Times New Roman" pitchFamily="18" charset="0"/>
                <a:cs typeface="Times New Roman" pitchFamily="18" charset="0"/>
              </a:rPr>
              <a:t>Bác</a:t>
            </a:r>
            <a:r>
              <a:rPr lang="en-US" altLang="en-US" sz="2000" dirty="0">
                <a:solidFill>
                  <a:srgbClr val="660033"/>
                </a:solidFill>
                <a:latin typeface="Times New Roman" pitchFamily="18" charset="0"/>
                <a:cs typeface="Times New Roman" pitchFamily="18" charset="0"/>
              </a:rPr>
              <a:t>.</a:t>
            </a:r>
          </a:p>
          <a:p>
            <a:pPr>
              <a:spcBef>
                <a:spcPct val="50000"/>
              </a:spcBef>
            </a:pPr>
            <a:r>
              <a:rPr lang="en-US" altLang="en-US" sz="2000" dirty="0">
                <a:solidFill>
                  <a:srgbClr val="660033"/>
                </a:solidFill>
                <a:latin typeface="Times New Roman" pitchFamily="18" charset="0"/>
                <a:cs typeface="Times New Roman" pitchFamily="18" charset="0"/>
              </a:rPr>
              <a:t>D. </a:t>
            </a:r>
            <a:r>
              <a:rPr lang="en-US" altLang="en-US" sz="2000" dirty="0" err="1">
                <a:solidFill>
                  <a:srgbClr val="660033"/>
                </a:solidFill>
                <a:latin typeface="Times New Roman" pitchFamily="18" charset="0"/>
                <a:cs typeface="Times New Roman" pitchFamily="18" charset="0"/>
              </a:rPr>
              <a:t>Cả</a:t>
            </a:r>
            <a:r>
              <a:rPr lang="en-US" altLang="en-US" sz="2000" dirty="0">
                <a:solidFill>
                  <a:srgbClr val="660033"/>
                </a:solidFill>
                <a:latin typeface="Times New Roman" pitchFamily="18" charset="0"/>
                <a:cs typeface="Times New Roman" pitchFamily="18" charset="0"/>
              </a:rPr>
              <a:t> 3 ý </a:t>
            </a:r>
            <a:r>
              <a:rPr lang="en-US" altLang="en-US" sz="2000" dirty="0" err="1">
                <a:solidFill>
                  <a:srgbClr val="660033"/>
                </a:solidFill>
                <a:latin typeface="Times New Roman" pitchFamily="18" charset="0"/>
                <a:cs typeface="Times New Roman" pitchFamily="18" charset="0"/>
              </a:rPr>
              <a:t>trên</a:t>
            </a:r>
            <a:r>
              <a:rPr lang="en-US" altLang="en-US" sz="2000" dirty="0">
                <a:solidFill>
                  <a:srgbClr val="660033"/>
                </a:solidFill>
                <a:latin typeface="Times New Roman" pitchFamily="18" charset="0"/>
                <a:cs typeface="Times New Roman" pitchFamily="18" charset="0"/>
              </a:rPr>
              <a:t>.</a:t>
            </a:r>
          </a:p>
          <a:p>
            <a:pPr>
              <a:spcBef>
                <a:spcPct val="50000"/>
              </a:spcBef>
            </a:pPr>
            <a:r>
              <a:rPr lang="en-US" sz="2000" i="1" dirty="0" err="1">
                <a:solidFill>
                  <a:srgbClr val="FF0000"/>
                </a:solidFill>
                <a:latin typeface="Times New Roman" pitchFamily="18" charset="0"/>
                <a:cs typeface="Times New Roman" pitchFamily="18" charset="0"/>
              </a:rPr>
              <a:t>Câu</a:t>
            </a:r>
            <a:r>
              <a:rPr lang="en-US" sz="2000" i="1" dirty="0">
                <a:solidFill>
                  <a:srgbClr val="FF0000"/>
                </a:solidFill>
                <a:latin typeface="Times New Roman" pitchFamily="18" charset="0"/>
                <a:cs typeface="Times New Roman" pitchFamily="18" charset="0"/>
              </a:rPr>
              <a:t> 4: </a:t>
            </a:r>
            <a:r>
              <a:rPr lang="en-US" sz="2000" i="1" dirty="0" err="1">
                <a:solidFill>
                  <a:srgbClr val="FF0000"/>
                </a:solidFill>
                <a:latin typeface="Times New Roman" pitchFamily="18" charset="0"/>
                <a:cs typeface="Times New Roman" pitchFamily="18" charset="0"/>
              </a:rPr>
              <a:t>Nhận</a:t>
            </a:r>
            <a:r>
              <a:rPr lang="en-US" sz="2000" i="1" dirty="0">
                <a:solidFill>
                  <a:srgbClr val="FF0000"/>
                </a:solidFill>
                <a:latin typeface="Times New Roman" pitchFamily="18" charset="0"/>
                <a:cs typeface="Times New Roman" pitchFamily="18" charset="0"/>
              </a:rPr>
              <a:t> </a:t>
            </a:r>
            <a:r>
              <a:rPr lang="en-US" sz="2000" i="1" dirty="0" err="1">
                <a:solidFill>
                  <a:srgbClr val="FF0000"/>
                </a:solidFill>
                <a:latin typeface="Times New Roman" pitchFamily="18" charset="0"/>
                <a:cs typeface="Times New Roman" pitchFamily="18" charset="0"/>
              </a:rPr>
              <a:t>định</a:t>
            </a:r>
            <a:r>
              <a:rPr lang="en-US" sz="2000" i="1" dirty="0">
                <a:solidFill>
                  <a:srgbClr val="FF0000"/>
                </a:solidFill>
                <a:latin typeface="Times New Roman" pitchFamily="18" charset="0"/>
                <a:cs typeface="Times New Roman" pitchFamily="18" charset="0"/>
              </a:rPr>
              <a:t> </a:t>
            </a:r>
            <a:r>
              <a:rPr lang="en-US" sz="2000" i="1" dirty="0" err="1">
                <a:solidFill>
                  <a:srgbClr val="FF0000"/>
                </a:solidFill>
                <a:latin typeface="Times New Roman" pitchFamily="18" charset="0"/>
                <a:cs typeface="Times New Roman" pitchFamily="18" charset="0"/>
              </a:rPr>
              <a:t>nào</a:t>
            </a:r>
            <a:r>
              <a:rPr lang="en-US" sz="2000" i="1" dirty="0">
                <a:solidFill>
                  <a:srgbClr val="FF0000"/>
                </a:solidFill>
                <a:latin typeface="Times New Roman" pitchFamily="18" charset="0"/>
                <a:cs typeface="Times New Roman" pitchFamily="18" charset="0"/>
              </a:rPr>
              <a:t> </a:t>
            </a:r>
            <a:r>
              <a:rPr lang="en-US" sz="2000" i="1" dirty="0" err="1">
                <a:solidFill>
                  <a:srgbClr val="FF0000"/>
                </a:solidFill>
                <a:latin typeface="Times New Roman" pitchFamily="18" charset="0"/>
                <a:cs typeface="Times New Roman" pitchFamily="18" charset="0"/>
              </a:rPr>
              <a:t>dưới</a:t>
            </a:r>
            <a:r>
              <a:rPr lang="en-US" sz="2000" i="1" dirty="0">
                <a:solidFill>
                  <a:srgbClr val="FF0000"/>
                </a:solidFill>
                <a:latin typeface="Times New Roman" pitchFamily="18" charset="0"/>
                <a:cs typeface="Times New Roman" pitchFamily="18" charset="0"/>
              </a:rPr>
              <a:t> </a:t>
            </a:r>
            <a:r>
              <a:rPr lang="en-US" sz="2000" i="1" dirty="0" err="1">
                <a:solidFill>
                  <a:srgbClr val="FF0000"/>
                </a:solidFill>
                <a:latin typeface="Times New Roman" pitchFamily="18" charset="0"/>
                <a:cs typeface="Times New Roman" pitchFamily="18" charset="0"/>
              </a:rPr>
              <a:t>đây</a:t>
            </a:r>
            <a:r>
              <a:rPr lang="en-US" sz="2000" i="1" dirty="0">
                <a:solidFill>
                  <a:srgbClr val="FF0000"/>
                </a:solidFill>
                <a:latin typeface="Times New Roman" pitchFamily="18" charset="0"/>
                <a:cs typeface="Times New Roman" pitchFamily="18" charset="0"/>
              </a:rPr>
              <a:t> </a:t>
            </a:r>
            <a:r>
              <a:rPr lang="en-US" sz="2000" i="1" dirty="0" err="1">
                <a:solidFill>
                  <a:srgbClr val="FF0000"/>
                </a:solidFill>
                <a:latin typeface="Times New Roman" pitchFamily="18" charset="0"/>
                <a:cs typeface="Times New Roman" pitchFamily="18" charset="0"/>
              </a:rPr>
              <a:t>là</a:t>
            </a:r>
            <a:r>
              <a:rPr lang="en-US" sz="2000" i="1" dirty="0">
                <a:solidFill>
                  <a:srgbClr val="FF0000"/>
                </a:solidFill>
                <a:latin typeface="Times New Roman" pitchFamily="18" charset="0"/>
                <a:cs typeface="Times New Roman" pitchFamily="18" charset="0"/>
              </a:rPr>
              <a:t> </a:t>
            </a:r>
            <a:r>
              <a:rPr lang="en-US" sz="2000" i="1" dirty="0" err="1">
                <a:solidFill>
                  <a:srgbClr val="FF0000"/>
                </a:solidFill>
                <a:latin typeface="Times New Roman" pitchFamily="18" charset="0"/>
                <a:cs typeface="Times New Roman" pitchFamily="18" charset="0"/>
              </a:rPr>
              <a:t>đúng</a:t>
            </a:r>
            <a:r>
              <a:rPr lang="en-US" sz="2000" i="1" dirty="0">
                <a:solidFill>
                  <a:srgbClr val="FF0000"/>
                </a:solidFill>
                <a:latin typeface="Times New Roman" pitchFamily="18" charset="0"/>
                <a:cs typeface="Times New Roman" pitchFamily="18" charset="0"/>
              </a:rPr>
              <a:t> </a:t>
            </a:r>
            <a:r>
              <a:rPr lang="en-US" sz="2000" i="1" dirty="0" err="1">
                <a:solidFill>
                  <a:srgbClr val="FF0000"/>
                </a:solidFill>
                <a:latin typeface="Times New Roman" pitchFamily="18" charset="0"/>
                <a:cs typeface="Times New Roman" pitchFamily="18" charset="0"/>
              </a:rPr>
              <a:t>về</a:t>
            </a:r>
            <a:r>
              <a:rPr lang="en-US" sz="2000" i="1" dirty="0">
                <a:solidFill>
                  <a:srgbClr val="FF0000"/>
                </a:solidFill>
                <a:latin typeface="Times New Roman" pitchFamily="18" charset="0"/>
                <a:cs typeface="Times New Roman" pitchFamily="18" charset="0"/>
              </a:rPr>
              <a:t> </a:t>
            </a:r>
            <a:r>
              <a:rPr lang="en-US" sz="2000" i="1" dirty="0" err="1">
                <a:solidFill>
                  <a:srgbClr val="FF0000"/>
                </a:solidFill>
                <a:latin typeface="Times New Roman" pitchFamily="18" charset="0"/>
                <a:cs typeface="Times New Roman" pitchFamily="18" charset="0"/>
              </a:rPr>
              <a:t>nghệ</a:t>
            </a:r>
            <a:r>
              <a:rPr lang="en-US" sz="2000" i="1" dirty="0">
                <a:solidFill>
                  <a:srgbClr val="FF0000"/>
                </a:solidFill>
                <a:latin typeface="Times New Roman" pitchFamily="18" charset="0"/>
                <a:cs typeface="Times New Roman" pitchFamily="18" charset="0"/>
              </a:rPr>
              <a:t> </a:t>
            </a:r>
            <a:r>
              <a:rPr lang="en-US" sz="2000" i="1" dirty="0" err="1">
                <a:solidFill>
                  <a:srgbClr val="FF0000"/>
                </a:solidFill>
                <a:latin typeface="Times New Roman" pitchFamily="18" charset="0"/>
                <a:cs typeface="Times New Roman" pitchFamily="18" charset="0"/>
              </a:rPr>
              <a:t>thuật</a:t>
            </a:r>
            <a:r>
              <a:rPr lang="en-US" sz="2000" i="1" dirty="0">
                <a:solidFill>
                  <a:srgbClr val="FF0000"/>
                </a:solidFill>
                <a:latin typeface="Times New Roman" pitchFamily="18" charset="0"/>
                <a:cs typeface="Times New Roman" pitchFamily="18" charset="0"/>
              </a:rPr>
              <a:t> </a:t>
            </a:r>
            <a:r>
              <a:rPr lang="en-US" sz="2000" i="1" dirty="0" err="1">
                <a:solidFill>
                  <a:srgbClr val="FF0000"/>
                </a:solidFill>
                <a:latin typeface="Times New Roman" pitchFamily="18" charset="0"/>
                <a:cs typeface="Times New Roman" pitchFamily="18" charset="0"/>
              </a:rPr>
              <a:t>của</a:t>
            </a:r>
            <a:r>
              <a:rPr lang="en-US" sz="2000" i="1" dirty="0">
                <a:solidFill>
                  <a:srgbClr val="FF0000"/>
                </a:solidFill>
                <a:latin typeface="Times New Roman" pitchFamily="18" charset="0"/>
                <a:cs typeface="Times New Roman" pitchFamily="18" charset="0"/>
              </a:rPr>
              <a:t> </a:t>
            </a:r>
            <a:r>
              <a:rPr lang="en-US" sz="2000" i="1" dirty="0" err="1">
                <a:solidFill>
                  <a:srgbClr val="FF0000"/>
                </a:solidFill>
                <a:latin typeface="Times New Roman" pitchFamily="18" charset="0"/>
                <a:cs typeface="Times New Roman" pitchFamily="18" charset="0"/>
              </a:rPr>
              <a:t>bài</a:t>
            </a:r>
            <a:r>
              <a:rPr lang="en-US" sz="2000" i="1" dirty="0">
                <a:solidFill>
                  <a:srgbClr val="FF0000"/>
                </a:solidFill>
                <a:latin typeface="Times New Roman" pitchFamily="18" charset="0"/>
                <a:cs typeface="Times New Roman" pitchFamily="18" charset="0"/>
              </a:rPr>
              <a:t> </a:t>
            </a:r>
            <a:r>
              <a:rPr lang="en-US" sz="2000" i="1" dirty="0" err="1">
                <a:solidFill>
                  <a:srgbClr val="FF0000"/>
                </a:solidFill>
                <a:latin typeface="Times New Roman" pitchFamily="18" charset="0"/>
                <a:cs typeface="Times New Roman" pitchFamily="18" charset="0"/>
              </a:rPr>
              <a:t>thơ</a:t>
            </a:r>
            <a:r>
              <a:rPr lang="en-US" sz="2000" i="1" dirty="0">
                <a:solidFill>
                  <a:srgbClr val="FF0000"/>
                </a:solidFill>
                <a:latin typeface="Times New Roman" pitchFamily="18" charset="0"/>
                <a:cs typeface="Times New Roman" pitchFamily="18" charset="0"/>
              </a:rPr>
              <a:t> ĐNBKN?</a:t>
            </a:r>
          </a:p>
          <a:p>
            <a:pPr marL="342900" indent="-342900">
              <a:spcBef>
                <a:spcPct val="50000"/>
              </a:spcBef>
              <a:buAutoNum type="alphaUcPeriod"/>
            </a:pPr>
            <a:r>
              <a:rPr lang="en-US" sz="2000" dirty="0" err="1">
                <a:latin typeface="Times New Roman" pitchFamily="18" charset="0"/>
                <a:cs typeface="Times New Roman" pitchFamily="18" charset="0"/>
              </a:rPr>
              <a:t>Thể</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thơ</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tự</a:t>
            </a:r>
            <a:r>
              <a:rPr lang="en-US" sz="2000" dirty="0">
                <a:latin typeface="Times New Roman" pitchFamily="18" charset="0"/>
                <a:cs typeface="Times New Roman" pitchFamily="18" charset="0"/>
              </a:rPr>
              <a:t> do, </a:t>
            </a:r>
            <a:r>
              <a:rPr lang="en-US" sz="2000" dirty="0" err="1">
                <a:latin typeface="Times New Roman" pitchFamily="18" charset="0"/>
                <a:cs typeface="Times New Roman" pitchFamily="18" charset="0"/>
              </a:rPr>
              <a:t>đan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xen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câu</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dài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ngắn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hình</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ảnh</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thơ</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tân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kì</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mới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lạ</a:t>
            </a:r>
            <a:endParaRPr lang="en-US" sz="2000" dirty="0">
              <a:latin typeface="Times New Roman" pitchFamily="18" charset="0"/>
              <a:cs typeface="Times New Roman" pitchFamily="18" charset="0"/>
            </a:endParaRPr>
          </a:p>
          <a:p>
            <a:pPr marL="342900" indent="-342900">
              <a:spcBef>
                <a:spcPct val="50000"/>
              </a:spcBef>
              <a:buAutoNum type="alphaUcPeriod"/>
            </a:pPr>
            <a:r>
              <a:rPr lang="en-US" sz="2000" dirty="0" err="1">
                <a:latin typeface="Times New Roman" pitchFamily="18" charset="0"/>
                <a:cs typeface="Times New Roman" pitchFamily="18" charset="0"/>
              </a:rPr>
              <a:t>Thể</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thơ</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ngũ</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ngôn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nhiều</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hình</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ảnh</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ẩn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dụ</a:t>
            </a:r>
            <a:r>
              <a:rPr lang="en-US" sz="2000" dirty="0">
                <a:latin typeface="Times New Roman" pitchFamily="18" charset="0"/>
                <a:cs typeface="Times New Roman" pitchFamily="18" charset="0"/>
              </a:rPr>
              <a:t>, so </a:t>
            </a:r>
            <a:r>
              <a:rPr lang="en-US" sz="2000" dirty="0" err="1">
                <a:latin typeface="Times New Roman" pitchFamily="18" charset="0"/>
                <a:cs typeface="Times New Roman" pitchFamily="18" charset="0"/>
              </a:rPr>
              <a:t>sánh</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từ</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láy</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gợi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tả</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gợi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cảm</a:t>
            </a:r>
            <a:endParaRPr lang="en-US" sz="2000" dirty="0">
              <a:latin typeface="Times New Roman" pitchFamily="18" charset="0"/>
              <a:cs typeface="Times New Roman" pitchFamily="18" charset="0"/>
            </a:endParaRPr>
          </a:p>
          <a:p>
            <a:pPr marL="342900" indent="-342900">
              <a:spcBef>
                <a:spcPct val="50000"/>
              </a:spcBef>
              <a:buAutoNum type="alphaUcPeriod"/>
            </a:pPr>
            <a:r>
              <a:rPr lang="en-US" sz="2000" dirty="0" err="1">
                <a:latin typeface="Times New Roman" pitchFamily="18" charset="0"/>
                <a:cs typeface="Times New Roman" pitchFamily="18" charset="0"/>
              </a:rPr>
              <a:t>Thể</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thơ</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thất</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ngôn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nhiều</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hình</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ảnh</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thơ</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ước</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lệ</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tượng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trưng</a:t>
            </a:r>
            <a:endParaRPr lang="en-US" sz="2000" dirty="0">
              <a:latin typeface="Times New Roman" pitchFamily="18" charset="0"/>
              <a:cs typeface="Times New Roman" pitchFamily="18" charset="0"/>
            </a:endParaRPr>
          </a:p>
          <a:p>
            <a:pPr marL="342900" indent="-342900">
              <a:spcBef>
                <a:spcPct val="50000"/>
              </a:spcBef>
              <a:buAutoNum type="alphaUcPeriod"/>
            </a:pPr>
            <a:r>
              <a:rPr lang="en-US" sz="2000" dirty="0" err="1">
                <a:latin typeface="Times New Roman" pitchFamily="18" charset="0"/>
                <a:cs typeface="Times New Roman" pitchFamily="18" charset="0"/>
              </a:rPr>
              <a:t>Thể</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thơ</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thất</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ngôn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bát</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cú</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từ</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ngữ</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Hán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Việt</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trang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trọng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hàm</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súc</a:t>
            </a:r>
            <a:endParaRPr lang="en-US" sz="2000" dirty="0">
              <a:latin typeface="Times New Roman" pitchFamily="18" charset="0"/>
              <a:cs typeface="Times New Roman" pitchFamily="18" charset="0"/>
            </a:endParaRPr>
          </a:p>
        </p:txBody>
      </p:sp>
      <p:cxnSp>
        <p:nvCxnSpPr>
          <p:cNvPr id="7" name="Straight Connector 6"/>
          <p:cNvCxnSpPr/>
          <p:nvPr/>
        </p:nvCxnSpPr>
        <p:spPr>
          <a:xfrm rot="16200000" flipH="1">
            <a:off x="2356939" y="3901963"/>
            <a:ext cx="5912069" cy="4"/>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5902838"/>
      </p:ext>
    </p:extLst>
  </p:cSld>
  <p:clrMapOvr>
    <a:masterClrMapping/>
  </p:clrMapOvr>
  <p:transition spd="slow" advClick="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par>
                                <p:cTn id="8" presetID="9"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dissolve">
                                      <p:cBhvr>
                                        <p:cTn id="10" dur="500"/>
                                        <p:tgtEl>
                                          <p:spTgt spid="7"/>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dissolv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cxnSp>
        <p:nvCxnSpPr>
          <p:cNvPr id="6" name="直接连接符 5">
            <a:extLst>
              <a:ext uri="{FF2B5EF4-FFF2-40B4-BE49-F238E27FC236}">
                <a16:creationId xmlns="" xmlns:a16="http://schemas.microsoft.com/office/drawing/2014/main" id="{64573D0B-C8A5-44E3-9FEB-B78749D316A8}"/>
              </a:ext>
            </a:extLst>
          </p:cNvPr>
          <p:cNvCxnSpPr>
            <a:cxnSpLocks/>
          </p:cNvCxnSpPr>
          <p:nvPr/>
        </p:nvCxnSpPr>
        <p:spPr>
          <a:xfrm>
            <a:off x="6269426" y="1881802"/>
            <a:ext cx="0" cy="4607933"/>
          </a:xfrm>
          <a:prstGeom prst="line">
            <a:avLst/>
          </a:prstGeom>
          <a:ln w="2540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4" name="直接连接符 3">
            <a:extLst>
              <a:ext uri="{FF2B5EF4-FFF2-40B4-BE49-F238E27FC236}">
                <a16:creationId xmlns="" xmlns:a16="http://schemas.microsoft.com/office/drawing/2014/main" id="{3D6905E4-BCFA-493F-AA4F-C438FA1403A4}"/>
              </a:ext>
            </a:extLst>
          </p:cNvPr>
          <p:cNvCxnSpPr>
            <a:cxnSpLocks/>
          </p:cNvCxnSpPr>
          <p:nvPr/>
        </p:nvCxnSpPr>
        <p:spPr>
          <a:xfrm>
            <a:off x="2261597" y="4091172"/>
            <a:ext cx="7668806" cy="0"/>
          </a:xfrm>
          <a:prstGeom prst="line">
            <a:avLst/>
          </a:prstGeom>
          <a:ln w="25400">
            <a:solidFill>
              <a:srgbClr val="818181"/>
            </a:solidFill>
          </a:ln>
        </p:spPr>
        <p:style>
          <a:lnRef idx="1">
            <a:schemeClr val="accent1"/>
          </a:lnRef>
          <a:fillRef idx="0">
            <a:schemeClr val="accent1"/>
          </a:fillRef>
          <a:effectRef idx="0">
            <a:schemeClr val="accent1"/>
          </a:effectRef>
          <a:fontRef idx="minor">
            <a:schemeClr val="tx1"/>
          </a:fontRef>
        </p:style>
      </p:cxnSp>
      <p:pic>
        <p:nvPicPr>
          <p:cNvPr id="3" name="图片 2">
            <a:extLst>
              <a:ext uri="{FF2B5EF4-FFF2-40B4-BE49-F238E27FC236}">
                <a16:creationId xmlns="" xmlns:a16="http://schemas.microsoft.com/office/drawing/2014/main" id="{F11BA698-6171-4D2E-895F-0363D82A3635}"/>
              </a:ext>
            </a:extLst>
          </p:cNvPr>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val="0"/>
              </a:ext>
            </a:extLst>
          </a:blip>
          <a:stretch>
            <a:fillRect/>
          </a:stretch>
        </p:blipFill>
        <p:spPr>
          <a:xfrm>
            <a:off x="4769978" y="2670554"/>
            <a:ext cx="3125024" cy="3125024"/>
          </a:xfrm>
          <a:prstGeom prst="rect">
            <a:avLst/>
          </a:prstGeom>
        </p:spPr>
      </p:pic>
      <p:sp>
        <p:nvSpPr>
          <p:cNvPr id="17" name="Oval 16"/>
          <p:cNvSpPr/>
          <p:nvPr/>
        </p:nvSpPr>
        <p:spPr>
          <a:xfrm>
            <a:off x="3247712" y="204952"/>
            <a:ext cx="6321972" cy="1008993"/>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latin typeface="Times New Roman" pitchFamily="18" charset="0"/>
                <a:cs typeface="Times New Roman" pitchFamily="18" charset="0"/>
              </a:rPr>
              <a:t>HƯỚNG DẪN TỰ HỌC</a:t>
            </a:r>
          </a:p>
        </p:txBody>
      </p:sp>
      <p:sp>
        <p:nvSpPr>
          <p:cNvPr id="18" name="Rectangle 17"/>
          <p:cNvSpPr/>
          <p:nvPr/>
        </p:nvSpPr>
        <p:spPr>
          <a:xfrm>
            <a:off x="551867" y="2661010"/>
            <a:ext cx="4429418" cy="646331"/>
          </a:xfrm>
          <a:prstGeom prst="rect">
            <a:avLst/>
          </a:prstGeom>
        </p:spPr>
        <p:txBody>
          <a:bodyPr wrap="none">
            <a:spAutoFit/>
          </a:bodyPr>
          <a:lstStyle/>
          <a:p>
            <a:r>
              <a:rPr lang="en-US" sz="3600" dirty="0" err="1">
                <a:latin typeface="Times New Roman" pitchFamily="18" charset="0"/>
                <a:cs typeface="Times New Roman" pitchFamily="18" charset="0"/>
              </a:rPr>
              <a:t>Học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thuộc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lòng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bài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thơ</a:t>
            </a:r>
            <a:endParaRPr lang="en-US" sz="3600" dirty="0">
              <a:latin typeface="Times New Roman" pitchFamily="18" charset="0"/>
              <a:cs typeface="Times New Roman" pitchFamily="18" charset="0"/>
            </a:endParaRPr>
          </a:p>
        </p:txBody>
      </p:sp>
      <p:sp>
        <p:nvSpPr>
          <p:cNvPr id="19" name="Rectangle 18"/>
          <p:cNvSpPr/>
          <p:nvPr/>
        </p:nvSpPr>
        <p:spPr>
          <a:xfrm>
            <a:off x="6589986" y="2387737"/>
            <a:ext cx="5092262" cy="1200329"/>
          </a:xfrm>
          <a:prstGeom prst="rect">
            <a:avLst/>
          </a:prstGeom>
        </p:spPr>
        <p:txBody>
          <a:bodyPr wrap="square">
            <a:spAutoFit/>
          </a:bodyPr>
          <a:lstStyle/>
          <a:p>
            <a:pPr algn="r" fontAlgn="auto">
              <a:spcBef>
                <a:spcPct val="50000"/>
              </a:spcBef>
              <a:spcAft>
                <a:spcPts val="0"/>
              </a:spcAft>
              <a:defRPr/>
            </a:pPr>
            <a:r>
              <a:rPr lang="vi-VN" sz="3600" dirty="0">
                <a:solidFill>
                  <a:srgbClr val="002060"/>
                </a:solidFill>
                <a:latin typeface="Times New Roman" pitchFamily="18" charset="0"/>
                <a:cs typeface="Times New Roman" pitchFamily="18" charset="0"/>
              </a:rPr>
              <a:t>Hãy nhập vai vào anh đội viên để kể lạ</a:t>
            </a:r>
            <a:r>
              <a:rPr lang="en-US" sz="3600" dirty="0" err="1">
                <a:solidFill>
                  <a:srgbClr val="002060"/>
                </a:solidFill>
                <a:latin typeface="Times New Roman" pitchFamily="18" charset="0"/>
                <a:cs typeface="Times New Roman" pitchFamily="18" charset="0"/>
              </a:rPr>
              <a:t>i</a:t>
            </a:r>
            <a:r>
              <a:rPr lang="vi-VN" sz="3600" dirty="0">
                <a:solidFill>
                  <a:srgbClr val="002060"/>
                </a:solidFill>
                <a:latin typeface="Times New Roman" pitchFamily="18" charset="0"/>
                <a:cs typeface="Times New Roman" pitchFamily="18" charset="0"/>
              </a:rPr>
              <a:t> bài thơ</a:t>
            </a:r>
            <a:endParaRPr lang="en-US" sz="3600" dirty="0">
              <a:solidFill>
                <a:schemeClr val="accent2"/>
              </a:solidFill>
            </a:endParaRPr>
          </a:p>
        </p:txBody>
      </p:sp>
      <p:sp>
        <p:nvSpPr>
          <p:cNvPr id="20" name="Rectangle 19"/>
          <p:cNvSpPr/>
          <p:nvPr/>
        </p:nvSpPr>
        <p:spPr>
          <a:xfrm>
            <a:off x="115682" y="4495056"/>
            <a:ext cx="6032868" cy="1754326"/>
          </a:xfrm>
          <a:prstGeom prst="rect">
            <a:avLst/>
          </a:prstGeom>
        </p:spPr>
        <p:txBody>
          <a:bodyPr wrap="square">
            <a:spAutoFit/>
          </a:bodyPr>
          <a:lstStyle/>
          <a:p>
            <a:r>
              <a:rPr lang="en-US" sz="3600" dirty="0" err="1">
                <a:latin typeface="Times New Roman" pitchFamily="18" charset="0"/>
                <a:cs typeface="Times New Roman" pitchFamily="18" charset="0"/>
              </a:rPr>
              <a:t>Sưu</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tầm</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những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hình</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ảnh</a:t>
            </a:r>
            <a:r>
              <a:rPr lang="en-US" sz="3600" dirty="0">
                <a:latin typeface="Times New Roman" pitchFamily="18" charset="0"/>
                <a:cs typeface="Times New Roman" pitchFamily="18" charset="0"/>
              </a:rPr>
              <a:t>,</a:t>
            </a:r>
          </a:p>
          <a:p>
            <a:r>
              <a:rPr lang="en-US" sz="3600" dirty="0" err="1">
                <a:latin typeface="Times New Roman" pitchFamily="18" charset="0"/>
                <a:cs typeface="Times New Roman" pitchFamily="18" charset="0"/>
              </a:rPr>
              <a:t>tư</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liệu</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câu</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chuyện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về</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Bác</a:t>
            </a:r>
            <a:r>
              <a:rPr lang="en-US" sz="3600" dirty="0">
                <a:latin typeface="Times New Roman" pitchFamily="18" charset="0"/>
                <a:cs typeface="Times New Roman" pitchFamily="18" charset="0"/>
              </a:rPr>
              <a:t> </a:t>
            </a:r>
          </a:p>
          <a:p>
            <a:r>
              <a:rPr lang="en-US" sz="3600" dirty="0" err="1">
                <a:latin typeface="Times New Roman" pitchFamily="18" charset="0"/>
                <a:cs typeface="Times New Roman" pitchFamily="18" charset="0"/>
              </a:rPr>
              <a:t>và</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chia</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sẻ</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với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các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bạn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trong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lớp</a:t>
            </a:r>
            <a:endParaRPr lang="en-US" sz="3600" dirty="0">
              <a:latin typeface="Times New Roman" pitchFamily="18" charset="0"/>
              <a:cs typeface="Times New Roman" pitchFamily="18" charset="0"/>
            </a:endParaRPr>
          </a:p>
        </p:txBody>
      </p:sp>
      <p:sp>
        <p:nvSpPr>
          <p:cNvPr id="21" name="Rectangle 20"/>
          <p:cNvSpPr/>
          <p:nvPr/>
        </p:nvSpPr>
        <p:spPr>
          <a:xfrm>
            <a:off x="7346804" y="5057369"/>
            <a:ext cx="3438762" cy="646331"/>
          </a:xfrm>
          <a:prstGeom prst="rect">
            <a:avLst/>
          </a:prstGeom>
        </p:spPr>
        <p:txBody>
          <a:bodyPr wrap="none">
            <a:spAutoFit/>
          </a:bodyPr>
          <a:lstStyle/>
          <a:p>
            <a:r>
              <a:rPr lang="en-US" sz="3600" dirty="0" err="1">
                <a:latin typeface="Times New Roman" pitchFamily="18" charset="0"/>
                <a:cs typeface="Times New Roman" pitchFamily="18" charset="0"/>
              </a:rPr>
              <a:t>Soạn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bài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Ẩn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dụ</a:t>
            </a:r>
            <a:r>
              <a:rPr lang="en-US" sz="3600" dirty="0">
                <a:latin typeface="Times New Roman" pitchFamily="18" charset="0"/>
                <a:cs typeface="Times New Roman" pitchFamily="18" charset="0"/>
              </a:rPr>
              <a:t>”</a:t>
            </a:r>
          </a:p>
        </p:txBody>
      </p:sp>
    </p:spTree>
    <p:extLst>
      <p:ext uri="{BB962C8B-B14F-4D97-AF65-F5344CB8AC3E}">
        <p14:creationId xmlns:p14="http://schemas.microsoft.com/office/powerpoint/2010/main" val="1943142852"/>
      </p:ext>
    </p:extLst>
  </p:cSld>
  <p:clrMapOvr>
    <a:masterClrMapping/>
  </p:clrMapOvr>
  <p:transition spd="slow" advClick="0">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 calcmode="lin" valueType="num">
                                      <p:cBhvr>
                                        <p:cTn id="9" dur="500" fill="hold"/>
                                        <p:tgtEl>
                                          <p:spTgt spid="17"/>
                                        </p:tgtEl>
                                        <p:attrNameLst>
                                          <p:attrName>style.rotation</p:attrName>
                                        </p:attrNameLst>
                                      </p:cBhvr>
                                      <p:tavLst>
                                        <p:tav tm="0">
                                          <p:val>
                                            <p:fltVal val="360"/>
                                          </p:val>
                                        </p:tav>
                                        <p:tav tm="100000">
                                          <p:val>
                                            <p:fltVal val="0"/>
                                          </p:val>
                                        </p:tav>
                                      </p:tavLst>
                                    </p:anim>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ircle(in)">
                                      <p:cBhvr>
                                        <p:cTn id="15" dur="2000"/>
                                        <p:tgtEl>
                                          <p:spTgt spid="6"/>
                                        </p:tgtEl>
                                      </p:cBhvr>
                                    </p:animEffect>
                                  </p:childTnLst>
                                </p:cTn>
                              </p:par>
                              <p:par>
                                <p:cTn id="16" presetID="6" presetClass="entr" presetSubtype="16"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circle(in)">
                                      <p:cBhvr>
                                        <p:cTn id="18" dur="2000"/>
                                        <p:tgtEl>
                                          <p:spTgt spid="4"/>
                                        </p:tgtEl>
                                      </p:cBhvr>
                                    </p:animEffect>
                                  </p:childTnLst>
                                </p:cTn>
                              </p:par>
                              <p:par>
                                <p:cTn id="19" presetID="6" presetClass="entr" presetSubtype="16"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circle(in)">
                                      <p:cBhvr>
                                        <p:cTn id="21" dur="20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dissolve">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dissolve">
                                      <p:cBhvr>
                                        <p:cTn id="31" dur="500"/>
                                        <p:tgtEl>
                                          <p:spTgt spid="19"/>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dissolve">
                                      <p:cBhvr>
                                        <p:cTn id="36" dur="500"/>
                                        <p:tgtEl>
                                          <p:spTgt spid="20"/>
                                        </p:tgtEl>
                                      </p:cBhvr>
                                    </p:animEffect>
                                  </p:childTnLst>
                                </p:cTn>
                              </p:par>
                            </p:childTnLst>
                          </p:cTn>
                        </p:par>
                      </p:childTnLst>
                    </p:cTn>
                  </p:par>
                  <p:par>
                    <p:cTn id="37" fill="hold">
                      <p:stCondLst>
                        <p:cond delay="indefinite"/>
                      </p:stCondLst>
                      <p:childTnLst>
                        <p:par>
                          <p:cTn id="38" fill="hold">
                            <p:stCondLst>
                              <p:cond delay="0"/>
                            </p:stCondLst>
                            <p:childTnLst>
                              <p:par>
                                <p:cTn id="39" presetID="9" presetClass="entr" presetSubtype="0" fill="hold" grpId="0" nodeType="click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dissolve">
                                      <p:cBhvr>
                                        <p:cTn id="4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P spid="19" grpId="0"/>
      <p:bldP spid="20" grpId="0"/>
      <p:bldP spid="21"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 name="矩形 4">
            <a:extLst>
              <a:ext uri="{FF2B5EF4-FFF2-40B4-BE49-F238E27FC236}">
                <a16:creationId xmlns="" xmlns:a16="http://schemas.microsoft.com/office/drawing/2014/main" id="{6F44E7D9-4E72-4DBD-B075-D333C85BA75D}"/>
              </a:ext>
            </a:extLst>
          </p:cNvPr>
          <p:cNvSpPr/>
          <p:nvPr/>
        </p:nvSpPr>
        <p:spPr>
          <a:xfrm>
            <a:off x="2613628" y="4339988"/>
            <a:ext cx="6561886" cy="1317097"/>
          </a:xfrm>
          <a:prstGeom prst="rect">
            <a:avLst/>
          </a:prstGeom>
          <a:solidFill>
            <a:srgbClr val="377561">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a:extLst>
              <a:ext uri="{FF2B5EF4-FFF2-40B4-BE49-F238E27FC236}">
                <a16:creationId xmlns="" xmlns:a16="http://schemas.microsoft.com/office/drawing/2014/main" id="{1EA10962-9DE5-4C16-B098-7AAB99305E5F}"/>
              </a:ext>
            </a:extLst>
          </p:cNvPr>
          <p:cNvSpPr txBox="1"/>
          <p:nvPr/>
        </p:nvSpPr>
        <p:spPr>
          <a:xfrm>
            <a:off x="2680930" y="4362160"/>
            <a:ext cx="6239209" cy="1200329"/>
          </a:xfrm>
          <a:prstGeom prst="rect">
            <a:avLst/>
          </a:prstGeom>
          <a:noFill/>
        </p:spPr>
        <p:txBody>
          <a:bodyPr wrap="none" rtlCol="0" anchor="ctr">
            <a:spAutoFit/>
          </a:bodyPr>
          <a:lstStyle/>
          <a:p>
            <a:pPr algn="ctr"/>
            <a:r>
              <a:rPr lang="en-US" altLang="zh-CN" sz="7200" dirty="0" err="1">
                <a:ln w="25400">
                  <a:solidFill>
                    <a:schemeClr val="tx1">
                      <a:lumMod val="75000"/>
                      <a:lumOff val="25000"/>
                    </a:schemeClr>
                  </a:solidFill>
                </a:ln>
                <a:solidFill>
                  <a:schemeClr val="bg1">
                    <a:lumMod val="95000"/>
                  </a:schemeClr>
                </a:solidFill>
                <a:latin typeface="Times New Roman" pitchFamily="18" charset="0"/>
                <a:ea typeface="汉仪铸字美心体W" panose="00000500000000000000" pitchFamily="2" charset="-122"/>
                <a:cs typeface="Times New Roman" pitchFamily="18" charset="0"/>
              </a:rPr>
              <a:t>Cảm</a:t>
            </a:r>
            <a:r>
              <a:rPr lang="en-US" altLang="zh-CN" sz="7200" dirty="0">
                <a:ln w="25400">
                  <a:solidFill>
                    <a:schemeClr val="tx1">
                      <a:lumMod val="75000"/>
                      <a:lumOff val="25000"/>
                    </a:schemeClr>
                  </a:solidFill>
                </a:ln>
                <a:solidFill>
                  <a:schemeClr val="bg1">
                    <a:lumMod val="95000"/>
                  </a:schemeClr>
                </a:solidFill>
                <a:latin typeface="Times New Roman" pitchFamily="18" charset="0"/>
                <a:ea typeface="汉仪铸字美心体W" panose="00000500000000000000" pitchFamily="2" charset="-122"/>
                <a:cs typeface="Times New Roman" pitchFamily="18" charset="0"/>
              </a:rPr>
              <a:t> </a:t>
            </a:r>
            <a:r>
              <a:rPr lang="en-US" altLang="zh-CN" sz="7200" dirty="0" err="1">
                <a:ln w="25400">
                  <a:solidFill>
                    <a:schemeClr val="tx1">
                      <a:lumMod val="75000"/>
                      <a:lumOff val="25000"/>
                    </a:schemeClr>
                  </a:solidFill>
                </a:ln>
                <a:solidFill>
                  <a:schemeClr val="bg1">
                    <a:lumMod val="95000"/>
                  </a:schemeClr>
                </a:solidFill>
                <a:latin typeface="Times New Roman" pitchFamily="18" charset="0"/>
                <a:ea typeface="汉仪铸字美心体W" panose="00000500000000000000" pitchFamily="2" charset="-122"/>
                <a:cs typeface="Times New Roman" pitchFamily="18" charset="0"/>
              </a:rPr>
              <a:t>ơn</a:t>
            </a:r>
            <a:r>
              <a:rPr lang="en-US" altLang="zh-CN" sz="7200" dirty="0">
                <a:ln w="25400">
                  <a:solidFill>
                    <a:schemeClr val="tx1">
                      <a:lumMod val="75000"/>
                      <a:lumOff val="25000"/>
                    </a:schemeClr>
                  </a:solidFill>
                </a:ln>
                <a:solidFill>
                  <a:schemeClr val="bg1">
                    <a:lumMod val="95000"/>
                  </a:schemeClr>
                </a:solidFill>
                <a:latin typeface="Times New Roman" pitchFamily="18" charset="0"/>
                <a:ea typeface="汉仪铸字美心体W" panose="00000500000000000000" pitchFamily="2" charset="-122"/>
                <a:cs typeface="Times New Roman" pitchFamily="18" charset="0"/>
              </a:rPr>
              <a:t> </a:t>
            </a:r>
            <a:r>
              <a:rPr lang="en-US" altLang="zh-CN" sz="7200" dirty="0" err="1">
                <a:ln w="25400">
                  <a:solidFill>
                    <a:schemeClr val="tx1">
                      <a:lumMod val="75000"/>
                      <a:lumOff val="25000"/>
                    </a:schemeClr>
                  </a:solidFill>
                </a:ln>
                <a:solidFill>
                  <a:schemeClr val="bg1">
                    <a:lumMod val="95000"/>
                  </a:schemeClr>
                </a:solidFill>
                <a:latin typeface="Times New Roman" pitchFamily="18" charset="0"/>
                <a:ea typeface="汉仪铸字美心体W" panose="00000500000000000000" pitchFamily="2" charset="-122"/>
                <a:cs typeface="Times New Roman" pitchFamily="18" charset="0"/>
              </a:rPr>
              <a:t>các</a:t>
            </a:r>
            <a:r>
              <a:rPr lang="en-US" altLang="zh-CN" sz="7200" dirty="0">
                <a:ln w="25400">
                  <a:solidFill>
                    <a:schemeClr val="tx1">
                      <a:lumMod val="75000"/>
                      <a:lumOff val="25000"/>
                    </a:schemeClr>
                  </a:solidFill>
                </a:ln>
                <a:solidFill>
                  <a:schemeClr val="bg1">
                    <a:lumMod val="95000"/>
                  </a:schemeClr>
                </a:solidFill>
                <a:latin typeface="Times New Roman" pitchFamily="18" charset="0"/>
                <a:ea typeface="汉仪铸字美心体W" panose="00000500000000000000" pitchFamily="2" charset="-122"/>
                <a:cs typeface="Times New Roman" pitchFamily="18" charset="0"/>
              </a:rPr>
              <a:t> </a:t>
            </a:r>
            <a:r>
              <a:rPr lang="en-US" altLang="zh-CN" sz="7200" dirty="0" err="1">
                <a:ln w="25400">
                  <a:solidFill>
                    <a:schemeClr val="tx1">
                      <a:lumMod val="75000"/>
                      <a:lumOff val="25000"/>
                    </a:schemeClr>
                  </a:solidFill>
                </a:ln>
                <a:solidFill>
                  <a:schemeClr val="bg1">
                    <a:lumMod val="95000"/>
                  </a:schemeClr>
                </a:solidFill>
                <a:latin typeface="Times New Roman" pitchFamily="18" charset="0"/>
                <a:ea typeface="汉仪铸字美心体W" panose="00000500000000000000" pitchFamily="2" charset="-122"/>
                <a:cs typeface="Times New Roman" pitchFamily="18" charset="0"/>
              </a:rPr>
              <a:t>em</a:t>
            </a:r>
            <a:r>
              <a:rPr lang="en-US" altLang="zh-CN" sz="7200" dirty="0">
                <a:ln w="25400">
                  <a:solidFill>
                    <a:schemeClr val="tx1">
                      <a:lumMod val="75000"/>
                      <a:lumOff val="25000"/>
                    </a:schemeClr>
                  </a:solidFill>
                </a:ln>
                <a:solidFill>
                  <a:schemeClr val="bg1">
                    <a:lumMod val="95000"/>
                  </a:schemeClr>
                </a:solidFill>
                <a:latin typeface="Times New Roman" pitchFamily="18" charset="0"/>
                <a:ea typeface="汉仪铸字美心体W" panose="00000500000000000000" pitchFamily="2" charset="-122"/>
                <a:cs typeface="Times New Roman" pitchFamily="18" charset="0"/>
              </a:rPr>
              <a:t>!</a:t>
            </a:r>
            <a:endParaRPr lang="zh-CN" altLang="en-US" sz="7200" dirty="0">
              <a:ln w="25400">
                <a:solidFill>
                  <a:schemeClr val="tx1">
                    <a:lumMod val="75000"/>
                    <a:lumOff val="25000"/>
                  </a:schemeClr>
                </a:solidFill>
              </a:ln>
              <a:solidFill>
                <a:schemeClr val="bg1">
                  <a:lumMod val="95000"/>
                </a:schemeClr>
              </a:solidFill>
              <a:latin typeface="Times New Roman" pitchFamily="18" charset="0"/>
              <a:ea typeface="汉仪铸字美心体W" panose="00000500000000000000" pitchFamily="2" charset="-122"/>
              <a:cs typeface="Times New Roman" pitchFamily="18" charset="0"/>
            </a:endParaRPr>
          </a:p>
        </p:txBody>
      </p:sp>
    </p:spTree>
    <p:extLst>
      <p:ext uri="{BB962C8B-B14F-4D97-AF65-F5344CB8AC3E}">
        <p14:creationId xmlns:p14="http://schemas.microsoft.com/office/powerpoint/2010/main" val="1181627706"/>
      </p:ext>
    </p:extLst>
  </p:cSld>
  <p:clrMapOvr>
    <a:masterClrMapping/>
  </p:clrMapOvr>
  <p:transition spd="slow" advClick="0">
    <p:diamon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p:cTn id="10" dur="1000" fill="hold"/>
                                        <p:tgtEl>
                                          <p:spTgt spid="4"/>
                                        </p:tgtEl>
                                        <p:attrNameLst>
                                          <p:attrName>ppt_w</p:attrName>
                                        </p:attrNameLst>
                                      </p:cBhvr>
                                      <p:tavLst>
                                        <p:tav tm="0">
                                          <p:val>
                                            <p:fltVal val="0"/>
                                          </p:val>
                                        </p:tav>
                                        <p:tav tm="100000">
                                          <p:val>
                                            <p:strVal val="#ppt_w"/>
                                          </p:val>
                                        </p:tav>
                                      </p:tavLst>
                                    </p:anim>
                                    <p:anim calcmode="lin" valueType="num">
                                      <p:cBhvr>
                                        <p:cTn id="11" dur="1000" fill="hold"/>
                                        <p:tgtEl>
                                          <p:spTgt spid="4"/>
                                        </p:tgtEl>
                                        <p:attrNameLst>
                                          <p:attrName>ppt_h</p:attrName>
                                        </p:attrNameLst>
                                      </p:cBhvr>
                                      <p:tavLst>
                                        <p:tav tm="0">
                                          <p:val>
                                            <p:fltVal val="0"/>
                                          </p:val>
                                        </p:tav>
                                        <p:tav tm="100000">
                                          <p:val>
                                            <p:strVal val="#ppt_h"/>
                                          </p:val>
                                        </p:tav>
                                      </p:tavLst>
                                    </p:anim>
                                    <p:animEffect transition="in" filter="fade">
                                      <p:cBhvr>
                                        <p:cTn id="12"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1" name="Content Placeholder 3" descr="14.jpg"/>
          <p:cNvPicPr>
            <a:picLocks noGrp="1" noChangeAspect="1" noChangeArrowheads="1"/>
          </p:cNvPicPr>
          <p:nvPr>
            <p:ph idx="1"/>
          </p:nvPr>
        </p:nvPicPr>
        <p:blipFill>
          <a:blip r:embed="rId2"/>
          <a:srcRect/>
          <a:stretch>
            <a:fillRect/>
          </a:stretch>
        </p:blipFill>
        <p:spPr>
          <a:xfrm>
            <a:off x="0" y="0"/>
            <a:ext cx="12192000" cy="6858000"/>
          </a:xfrm>
        </p:spPr>
      </p:pic>
    </p:spTree>
  </p:cSld>
  <p:clrMapOvr>
    <a:masterClrMapping/>
  </p:clrMapOvr>
  <p:transition>
    <p:wheel spokes="8"/>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5" name="Content Placeholder 3" descr="15.jpg"/>
          <p:cNvPicPr>
            <a:picLocks noGrp="1" noChangeAspect="1" noChangeArrowheads="1"/>
          </p:cNvPicPr>
          <p:nvPr>
            <p:ph idx="1"/>
          </p:nvPr>
        </p:nvPicPr>
        <p:blipFill>
          <a:blip r:embed="rId2"/>
          <a:srcRect/>
          <a:stretch>
            <a:fillRect/>
          </a:stretch>
        </p:blipFill>
        <p:spPr>
          <a:xfrm>
            <a:off x="0" y="0"/>
            <a:ext cx="12192000" cy="6858000"/>
          </a:xfrm>
        </p:spPr>
      </p:pic>
    </p:spTree>
  </p:cSld>
  <p:clrMapOvr>
    <a:masterClrMapping/>
  </p:clrMapOvr>
  <p:transition>
    <p:wedg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40" name="Picture 2" descr="C:\Users\Admin\Downloads\11.jpg"/>
          <p:cNvPicPr>
            <a:picLocks noChangeAspect="1" noChangeArrowheads="1"/>
          </p:cNvPicPr>
          <p:nvPr/>
        </p:nvPicPr>
        <p:blipFill>
          <a:blip r:embed="rId2"/>
          <a:srcRect/>
          <a:stretch>
            <a:fillRect/>
          </a:stretch>
        </p:blipFill>
        <p:spPr bwMode="auto">
          <a:xfrm>
            <a:off x="0" y="0"/>
            <a:ext cx="12192000" cy="6858000"/>
          </a:xfrm>
          <a:prstGeom prst="rect">
            <a:avLst/>
          </a:prstGeom>
          <a:noFill/>
          <a:ln w="9525">
            <a:noFill/>
            <a:miter lim="800000"/>
            <a:headEnd/>
            <a:tailEnd/>
          </a:ln>
        </p:spPr>
      </p:pic>
    </p:spTree>
  </p:cSld>
  <p:clrMapOvr>
    <a:masterClrMapping/>
  </p:clrMapOvr>
  <p:transition>
    <p:wedg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4" name="Picture 2" descr="C:\Users\USER\Downloads\hình bác hồ 1950.jpg"/>
          <p:cNvPicPr>
            <a:picLocks noChangeAspect="1" noChangeArrowheads="1"/>
          </p:cNvPicPr>
          <p:nvPr/>
        </p:nvPicPr>
        <p:blipFill>
          <a:blip r:embed="rId2"/>
          <a:srcRect/>
          <a:stretch>
            <a:fillRect/>
          </a:stretch>
        </p:blipFill>
        <p:spPr bwMode="auto">
          <a:xfrm>
            <a:off x="3293" y="7875"/>
            <a:ext cx="12192000" cy="6850125"/>
          </a:xfrm>
          <a:prstGeom prst="rect">
            <a:avLst/>
          </a:prstGeom>
          <a:noFill/>
          <a:ln w="9525">
            <a:noFill/>
            <a:miter lim="800000"/>
            <a:headEnd/>
            <a:tailEnd/>
          </a:ln>
        </p:spPr>
      </p:pic>
    </p:spTree>
  </p:cSld>
  <p:clrMapOvr>
    <a:masterClrMapping/>
  </p:clrMapOvr>
  <p:transition spd="slow" advClick="0">
    <p:randomBar dir="vert"/>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srcRect/>
          <a:stretch>
            <a:fillRect/>
          </a:stretch>
        </p:blipFill>
        <p:spPr bwMode="auto">
          <a:xfrm>
            <a:off x="752168" y="2064774"/>
            <a:ext cx="8849032" cy="4483509"/>
          </a:xfrm>
          <a:prstGeom prst="rect">
            <a:avLst/>
          </a:prstGeom>
          <a:noFill/>
          <a:ln w="9525">
            <a:noFill/>
            <a:miter lim="800000"/>
            <a:headEnd/>
            <a:tailEnd/>
          </a:ln>
        </p:spPr>
      </p:pic>
      <p:sp>
        <p:nvSpPr>
          <p:cNvPr id="7" name="Rectangle 6"/>
          <p:cNvSpPr/>
          <p:nvPr/>
        </p:nvSpPr>
        <p:spPr>
          <a:xfrm>
            <a:off x="1945250" y="185817"/>
            <a:ext cx="7301999" cy="923330"/>
          </a:xfrm>
          <a:prstGeom prst="rect">
            <a:avLst/>
          </a:prstGeom>
        </p:spPr>
        <p:txBody>
          <a:bodyPr wrap="none">
            <a:spAutoFit/>
          </a:bodyPr>
          <a:lstStyle/>
          <a:p>
            <a:pPr>
              <a:defRPr/>
            </a:pPr>
            <a:r>
              <a:rPr lang="en-US" sz="5400" b="1" i="1" dirty="0" err="1">
                <a:latin typeface="Times New Roman" pitchFamily="18" charset="0"/>
                <a:cs typeface="Times New Roman" pitchFamily="18" charset="0"/>
              </a:rPr>
              <a:t>Đêm</a:t>
            </a:r>
            <a:r>
              <a:rPr lang="en-US" sz="5400" b="1" i="1" dirty="0">
                <a:latin typeface="Times New Roman" pitchFamily="18" charset="0"/>
                <a:cs typeface="Times New Roman" pitchFamily="18" charset="0"/>
              </a:rPr>
              <a:t> nay </a:t>
            </a:r>
            <a:r>
              <a:rPr lang="en-US" sz="5400" b="1" i="1" dirty="0" err="1">
                <a:latin typeface="Times New Roman" pitchFamily="18" charset="0"/>
                <a:cs typeface="Times New Roman" pitchFamily="18" charset="0"/>
              </a:rPr>
              <a:t>Bác</a:t>
            </a:r>
            <a:r>
              <a:rPr lang="en-US" sz="5400" b="1" i="1" dirty="0">
                <a:latin typeface="Times New Roman" pitchFamily="18" charset="0"/>
                <a:cs typeface="Times New Roman" pitchFamily="18" charset="0"/>
              </a:rPr>
              <a:t> </a:t>
            </a:r>
            <a:r>
              <a:rPr lang="en-US" sz="5400" b="1" i="1" dirty="0" err="1">
                <a:latin typeface="Times New Roman" pitchFamily="18" charset="0"/>
                <a:cs typeface="Times New Roman" pitchFamily="18" charset="0"/>
              </a:rPr>
              <a:t>không</a:t>
            </a:r>
            <a:r>
              <a:rPr lang="en-US" sz="5400" b="1" i="1" dirty="0">
                <a:latin typeface="Times New Roman" pitchFamily="18" charset="0"/>
                <a:cs typeface="Times New Roman" pitchFamily="18" charset="0"/>
              </a:rPr>
              <a:t> </a:t>
            </a:r>
            <a:r>
              <a:rPr lang="en-US" sz="5400" b="1" i="1" dirty="0" err="1">
                <a:latin typeface="Times New Roman" pitchFamily="18" charset="0"/>
                <a:cs typeface="Times New Roman" pitchFamily="18" charset="0"/>
              </a:rPr>
              <a:t>ngủ</a:t>
            </a:r>
            <a:endParaRPr lang="en-US" sz="5400" b="1" i="1" dirty="0">
              <a:latin typeface="Times New Roman" pitchFamily="18" charset="0"/>
              <a:cs typeface="Times New Roman" pitchFamily="18" charset="0"/>
            </a:endParaRPr>
          </a:p>
        </p:txBody>
      </p:sp>
      <p:sp>
        <p:nvSpPr>
          <p:cNvPr id="8" name="Rectangle 7"/>
          <p:cNvSpPr/>
          <p:nvPr/>
        </p:nvSpPr>
        <p:spPr>
          <a:xfrm>
            <a:off x="5596250" y="1109147"/>
            <a:ext cx="3332796" cy="830997"/>
          </a:xfrm>
          <a:prstGeom prst="rect">
            <a:avLst/>
          </a:prstGeom>
        </p:spPr>
        <p:txBody>
          <a:bodyPr wrap="square">
            <a:spAutoFit/>
          </a:bodyPr>
          <a:lstStyle/>
          <a:p>
            <a:pPr>
              <a:defRPr/>
            </a:pPr>
            <a:r>
              <a:rPr lang="en-US" sz="4800" dirty="0">
                <a:latin typeface="Times New Roman" pitchFamily="18" charset="0"/>
                <a:cs typeface="Times New Roman" pitchFamily="18" charset="0"/>
              </a:rPr>
              <a:t>_Minh </a:t>
            </a:r>
            <a:r>
              <a:rPr lang="en-US" sz="4800" dirty="0" err="1">
                <a:latin typeface="Times New Roman" pitchFamily="18" charset="0"/>
                <a:cs typeface="Times New Roman" pitchFamily="18" charset="0"/>
              </a:rPr>
              <a:t>Huệ</a:t>
            </a:r>
            <a:r>
              <a:rPr lang="en-US" sz="4800" dirty="0">
                <a:latin typeface="Times New Roman" pitchFamily="18" charset="0"/>
                <a:cs typeface="Times New Roman" pitchFamily="18" charset="0"/>
              </a:rPr>
              <a:t>_</a:t>
            </a:r>
          </a:p>
        </p:txBody>
      </p:sp>
    </p:spTree>
  </p:cSld>
  <p:clrMapOvr>
    <a:masterClrMapping/>
  </p:clrMapOvr>
  <p:transition spd="slow" advClick="0">
    <p:checke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ppt_x</p:attrName>
                                        </p:attrNameLst>
                                      </p:cBhvr>
                                      <p:tavLst>
                                        <p:tav tm="0">
                                          <p:val>
                                            <p:strVal val="#ppt_x-.2"/>
                                          </p:val>
                                        </p:tav>
                                        <p:tav tm="100000">
                                          <p:val>
                                            <p:strVal val="#ppt_x"/>
                                          </p:val>
                                        </p:tav>
                                      </p:tavLst>
                                    </p:anim>
                                    <p:anim calcmode="lin" valueType="num">
                                      <p:cBhvr>
                                        <p:cTn id="8"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9" dur="1000"/>
                                        <p:tgtEl>
                                          <p:spTgt spid="7"/>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ppt_x</p:attrName>
                                        </p:attrNameLst>
                                      </p:cBhvr>
                                      <p:tavLst>
                                        <p:tav tm="0">
                                          <p:val>
                                            <p:strVal val="#ppt_x-.2"/>
                                          </p:val>
                                        </p:tav>
                                        <p:tav tm="100000">
                                          <p:val>
                                            <p:strVal val="#ppt_x"/>
                                          </p:val>
                                        </p:tav>
                                      </p:tavLst>
                                    </p:anim>
                                    <p:anim calcmode="lin" valueType="num">
                                      <p:cBhvr>
                                        <p:cTn id="13"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14" dur="10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7" presetClass="entr" presetSubtype="1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www.33ppt.com"/>
</p:tagLst>
</file>

<file path=ppt/tags/tag2.xml><?xml version="1.0" encoding="utf-8"?>
<p:tagLst xmlns:a="http://schemas.openxmlformats.org/drawingml/2006/main" xmlns:r="http://schemas.openxmlformats.org/officeDocument/2006/relationships" xmlns:p="http://schemas.openxmlformats.org/presentationml/2006/main">
  <p:tag name="GENSWF_SLIDE_TITLE" val="Tên bài"/>
  <p:tag name="ISPRING_SLIDE_INDENT_LEVEL" val="0"/>
  <p:tag name="ISPRING_PRESENTER_ID" val="{C2888B76-A251-4C62-904B-D2132BF9B8EA}"/>
  <p:tag name="ISPRING_CUSTOM_TIMING_USED" val="0"/>
</p:tagLst>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Paper">
  <a:themeElements>
    <a:clrScheme name="Verve">
      <a:dk1>
        <a:sysClr val="windowText" lastClr="000000"/>
      </a:dk1>
      <a:lt1>
        <a:sysClr val="window" lastClr="FFFFFF"/>
      </a:lt1>
      <a:dk2>
        <a:srgbClr val="666666"/>
      </a:dk2>
      <a:lt2>
        <a:srgbClr val="D2D2D2"/>
      </a:lt2>
      <a:accent1>
        <a:srgbClr val="FF388C"/>
      </a:accent1>
      <a:accent2>
        <a:srgbClr val="E40059"/>
      </a:accent2>
      <a:accent3>
        <a:srgbClr val="9C007F"/>
      </a:accent3>
      <a:accent4>
        <a:srgbClr val="68007F"/>
      </a:accent4>
      <a:accent5>
        <a:srgbClr val="005BD3"/>
      </a:accent5>
      <a:accent6>
        <a:srgbClr val="00349E"/>
      </a:accent6>
      <a:hlink>
        <a:srgbClr val="17BBFD"/>
      </a:hlink>
      <a:folHlink>
        <a:srgbClr val="FF79C2"/>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2.xml><?xml version="1.0" encoding="utf-8"?>
<a:theme xmlns:a="http://schemas.openxmlformats.org/drawingml/2006/main" name="18_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 xmlns:thm15="http://schemas.microsoft.com/office/thememl/2012/main" name="Facet" id="{C0C680CD-088A-49FC-A102-D699147F32B2}" vid="{CFBC31BA-B70F-4F30-BCAA-4F3011E16C4D}"/>
    </a:ext>
  </a:extLst>
</a:theme>
</file>

<file path=ppt/theme/theme3.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8231</TotalTime>
  <Words>3154</Words>
  <Application>Microsoft Office PowerPoint</Application>
  <PresentationFormat>Custom</PresentationFormat>
  <Paragraphs>487</Paragraphs>
  <Slides>45</Slides>
  <Notes>13</Notes>
  <HiddenSlides>0</HiddenSlides>
  <MMClips>1</MMClips>
  <ScaleCrop>false</ScaleCrop>
  <HeadingPairs>
    <vt:vector size="4" baseType="variant">
      <vt:variant>
        <vt:lpstr>Theme</vt:lpstr>
      </vt:variant>
      <vt:variant>
        <vt:i4>4</vt:i4>
      </vt:variant>
      <vt:variant>
        <vt:lpstr>Slide Titles</vt:lpstr>
      </vt:variant>
      <vt:variant>
        <vt:i4>45</vt:i4>
      </vt:variant>
    </vt:vector>
  </HeadingPairs>
  <TitlesOfParts>
    <vt:vector size="49" baseType="lpstr">
      <vt:lpstr>Paper</vt:lpstr>
      <vt:lpstr>18_Facet</vt:lpstr>
      <vt:lpstr>8_Default Design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www.33ppt.com</Manager>
  <Company>www.33ppt.com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www.33ppt.com</dc:title>
  <dc:subject>www.33ppt.com</dc:subject>
  <dc:creator>www.33ppt.com</dc:creator>
  <cp:keywords>www.33ppt.com</cp:keywords>
  <dc:description>www.33ppt.com</dc:description>
  <cp:lastModifiedBy>Admin</cp:lastModifiedBy>
  <cp:revision>111</cp:revision>
  <dcterms:created xsi:type="dcterms:W3CDTF">2017-09-04T01:28:40Z</dcterms:created>
  <dcterms:modified xsi:type="dcterms:W3CDTF">2022-02-15T08:50:46Z</dcterms:modified>
  <cp:category>www.33ppt.com</cp:category>
  <cp:version>www.33ppt.com</cp:version>
</cp:coreProperties>
</file>