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5" r:id="rId2"/>
    <p:sldId id="304" r:id="rId3"/>
    <p:sldId id="266" r:id="rId4"/>
    <p:sldId id="257" r:id="rId5"/>
    <p:sldId id="258" r:id="rId6"/>
    <p:sldId id="270" r:id="rId7"/>
    <p:sldId id="351" r:id="rId8"/>
    <p:sldId id="349" r:id="rId9"/>
    <p:sldId id="346" r:id="rId10"/>
    <p:sldId id="347" r:id="rId11"/>
    <p:sldId id="340" r:id="rId12"/>
    <p:sldId id="283" r:id="rId13"/>
    <p:sldId id="282" r:id="rId14"/>
    <p:sldId id="341" r:id="rId15"/>
    <p:sldId id="342" r:id="rId16"/>
    <p:sldId id="350" r:id="rId17"/>
    <p:sldId id="344" r:id="rId18"/>
    <p:sldId id="292" r:id="rId19"/>
    <p:sldId id="299" r:id="rId20"/>
    <p:sldId id="301" r:id="rId21"/>
    <p:sldId id="278" r:id="rId22"/>
    <p:sldId id="321" r:id="rId23"/>
    <p:sldId id="322" r:id="rId24"/>
    <p:sldId id="279" r:id="rId25"/>
    <p:sldId id="297" r:id="rId26"/>
    <p:sldId id="323" r:id="rId27"/>
    <p:sldId id="324" r:id="rId28"/>
    <p:sldId id="338" r:id="rId29"/>
    <p:sldId id="325" r:id="rId30"/>
    <p:sldId id="326" r:id="rId31"/>
    <p:sldId id="327" r:id="rId32"/>
    <p:sldId id="328" r:id="rId33"/>
    <p:sldId id="329" r:id="rId34"/>
    <p:sldId id="330" r:id="rId35"/>
    <p:sldId id="336" r:id="rId36"/>
    <p:sldId id="337" r:id="rId37"/>
    <p:sldId id="331" r:id="rId38"/>
    <p:sldId id="332" r:id="rId39"/>
    <p:sldId id="333" r:id="rId40"/>
    <p:sldId id="334" r:id="rId41"/>
    <p:sldId id="335" r:id="rId42"/>
    <p:sldId id="35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60"/>
  </p:normalViewPr>
  <p:slideViewPr>
    <p:cSldViewPr>
      <p:cViewPr>
        <p:scale>
          <a:sx n="90" d="100"/>
          <a:sy n="90" d="100"/>
        </p:scale>
        <p:origin x="-1181" y="18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136E5C-4424-4727-9FDC-82BE91002045}" type="datetimeFigureOut">
              <a:rPr lang="en-US" smtClean="0"/>
              <a:t>11/16/2021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C73F2-B5EF-4B94-9877-503BAEEC18D4}" type="slidenum">
              <a:rPr lang="en-US" smtClean="0"/>
              <a:t>‹#›</a:t>
            </a:fld>
            <a:endParaRPr lang="en-US"/>
          </a:p>
        </p:txBody>
      </p:sp>
    </p:spTree>
    <p:extLst>
      <p:ext uri="{BB962C8B-B14F-4D97-AF65-F5344CB8AC3E}">
        <p14:creationId xmlns:p14="http://schemas.microsoft.com/office/powerpoint/2010/main" val="258357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C73F2-B5EF-4B94-9877-503BAEEC18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523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C73F2-B5EF-4B94-9877-503BAEEC18D4}" type="slidenum">
              <a:rPr lang="en-US" smtClean="0"/>
              <a:t>10</a:t>
            </a:fld>
            <a:endParaRPr lang="en-US"/>
          </a:p>
        </p:txBody>
      </p:sp>
    </p:spTree>
    <p:extLst>
      <p:ext uri="{BB962C8B-B14F-4D97-AF65-F5344CB8AC3E}">
        <p14:creationId xmlns:p14="http://schemas.microsoft.com/office/powerpoint/2010/main" val="213467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pPr/>
              <a:t>19</a:t>
            </a:fld>
            <a:endParaRPr lang="zh-CN" altLang="en-US"/>
          </a:p>
        </p:txBody>
      </p:sp>
    </p:spTree>
    <p:extLst>
      <p:ext uri="{BB962C8B-B14F-4D97-AF65-F5344CB8AC3E}">
        <p14:creationId xmlns:p14="http://schemas.microsoft.com/office/powerpoint/2010/main" val="1708711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pPr/>
              <a:t>25</a:t>
            </a:fld>
            <a:endParaRPr lang="zh-CN" altLang="en-US"/>
          </a:p>
        </p:txBody>
      </p:sp>
    </p:spTree>
    <p:extLst>
      <p:ext uri="{BB962C8B-B14F-4D97-AF65-F5344CB8AC3E}">
        <p14:creationId xmlns:p14="http://schemas.microsoft.com/office/powerpoint/2010/main" val="336665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6F5A7E-2525-4CB1-B7EB-B041608F2AD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179731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F5A7E-2525-4CB1-B7EB-B041608F2AD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167092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F5A7E-2525-4CB1-B7EB-B041608F2AD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4003243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67CB1063-1667-4B1C-AA1B-C6532DA328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760" r="54"/>
          <a:stretch/>
        </p:blipFill>
        <p:spPr>
          <a:xfrm>
            <a:off x="0" y="-1"/>
            <a:ext cx="9144000" cy="6858000"/>
          </a:xfrm>
          <a:prstGeom prst="rect">
            <a:avLst/>
          </a:prstGeom>
        </p:spPr>
      </p:pic>
      <p:pic>
        <p:nvPicPr>
          <p:cNvPr id="6" name="图片 5">
            <a:extLst>
              <a:ext uri="{FF2B5EF4-FFF2-40B4-BE49-F238E27FC236}">
                <a16:creationId xmlns="" xmlns:a16="http://schemas.microsoft.com/office/drawing/2014/main" id="{A1E8ED1C-1DAC-45C9-88C6-0DFF9C7B7F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705" y="-150920"/>
            <a:ext cx="3599562" cy="1958404"/>
          </a:xfrm>
          <a:prstGeom prst="rect">
            <a:avLst/>
          </a:prstGeom>
        </p:spPr>
      </p:pic>
    </p:spTree>
    <p:extLst>
      <p:ext uri="{BB962C8B-B14F-4D97-AF65-F5344CB8AC3E}">
        <p14:creationId xmlns:p14="http://schemas.microsoft.com/office/powerpoint/2010/main" val="2641479988"/>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
        <p:nvSpPr>
          <p:cNvPr id="3" name="矩形: 圆角 2">
            <a:extLst>
              <a:ext uri="{FF2B5EF4-FFF2-40B4-BE49-F238E27FC236}">
                <a16:creationId xmlns="" xmlns:a16="http://schemas.microsoft.com/office/drawing/2014/main" id="{2EA56E12-642E-45B5-ACD1-7A9C34FFE256}"/>
              </a:ext>
            </a:extLst>
          </p:cNvPr>
          <p:cNvSpPr/>
          <p:nvPr userDrawn="1"/>
        </p:nvSpPr>
        <p:spPr>
          <a:xfrm>
            <a:off x="408563" y="505839"/>
            <a:ext cx="8331740" cy="586577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a:extLst>
              <a:ext uri="{FF2B5EF4-FFF2-40B4-BE49-F238E27FC236}">
                <a16:creationId xmlns="" xmlns:a16="http://schemas.microsoft.com/office/drawing/2014/main" id="{1B765D9F-424C-4597-A054-077E2C430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531" y="1799618"/>
            <a:ext cx="2632206" cy="5058382"/>
          </a:xfrm>
          <a:prstGeom prst="rect">
            <a:avLst/>
          </a:prstGeom>
        </p:spPr>
      </p:pic>
      <p:pic>
        <p:nvPicPr>
          <p:cNvPr id="9" name="图片 8">
            <a:extLst>
              <a:ext uri="{FF2B5EF4-FFF2-40B4-BE49-F238E27FC236}">
                <a16:creationId xmlns="" xmlns:a16="http://schemas.microsoft.com/office/drawing/2014/main" id="{3C15A57D-1E0A-4787-B0BA-39A48C99DE8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03234" y="-87550"/>
            <a:ext cx="1017011" cy="1692613"/>
          </a:xfrm>
          <a:prstGeom prst="rect">
            <a:avLst/>
          </a:prstGeom>
        </p:spPr>
      </p:pic>
      <p:pic>
        <p:nvPicPr>
          <p:cNvPr id="11" name="图片 10">
            <a:extLst>
              <a:ext uri="{FF2B5EF4-FFF2-40B4-BE49-F238E27FC236}">
                <a16:creationId xmlns="" xmlns:a16="http://schemas.microsoft.com/office/drawing/2014/main" id="{6978D986-2ABF-4C08-A172-32FAD6328D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48492" y="3943898"/>
            <a:ext cx="2909483" cy="4587766"/>
          </a:xfrm>
          <a:prstGeom prst="rect">
            <a:avLst/>
          </a:prstGeom>
        </p:spPr>
      </p:pic>
      <p:sp>
        <p:nvSpPr>
          <p:cNvPr id="12" name="文本框 11">
            <a:extLst>
              <a:ext uri="{FF2B5EF4-FFF2-40B4-BE49-F238E27FC236}">
                <a16:creationId xmlns="" xmlns:a16="http://schemas.microsoft.com/office/drawing/2014/main" id="{13D372B6-7D96-4E05-BBFE-0B26546F95EC}"/>
              </a:ext>
            </a:extLst>
          </p:cNvPr>
          <p:cNvSpPr txBox="1"/>
          <p:nvPr userDrawn="1"/>
        </p:nvSpPr>
        <p:spPr>
          <a:xfrm>
            <a:off x="3151763" y="442180"/>
            <a:ext cx="2589989" cy="830997"/>
          </a:xfrm>
          <a:prstGeom prst="rect">
            <a:avLst/>
          </a:prstGeom>
          <a:noFill/>
        </p:spPr>
        <p:txBody>
          <a:bodyPr wrap="square" rtlCol="0" anchor="ctr">
            <a:spAutoFit/>
          </a:bodyPr>
          <a:lstStyle/>
          <a:p>
            <a:pPr algn="ctr">
              <a:lnSpc>
                <a:spcPct val="120000"/>
              </a:lnSpc>
            </a:pP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r>
              <a:rPr lang="zh-CN" altLang="en-US" sz="2000" dirty="0">
                <a:solidFill>
                  <a:sysClr val="windowText" lastClr="000000"/>
                </a:solidFill>
                <a:latin typeface="华康少女文字W5" panose="040F0509000000000000" pitchFamily="81" charset="-122"/>
                <a:ea typeface="华康少女文字W5" panose="040F0509000000000000" pitchFamily="81" charset="-122"/>
              </a:rPr>
              <a:t>请输入您的标题</a:t>
            </a: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endParaRPr lang="zh-CN" altLang="en-US" sz="2000" dirty="0">
              <a:solidFill>
                <a:sysClr val="windowText" lastClr="000000"/>
              </a:solidFill>
              <a:latin typeface="华康少女文字W5" panose="040F0509000000000000" pitchFamily="81" charset="-122"/>
              <a:ea typeface="华康少女文字W5" panose="040F0509000000000000" pitchFamily="81" charset="-122"/>
            </a:endParaRPr>
          </a:p>
        </p:txBody>
      </p:sp>
    </p:spTree>
    <p:extLst>
      <p:ext uri="{BB962C8B-B14F-4D97-AF65-F5344CB8AC3E}">
        <p14:creationId xmlns:p14="http://schemas.microsoft.com/office/powerpoint/2010/main" val="2313479225"/>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内页-1">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7DA1C638-34AC-4C4A-A8F4-1B97F2C6055E}"/>
              </a:ext>
            </a:extLst>
          </p:cNvPr>
          <p:cNvSpPr/>
          <p:nvPr userDrawn="1"/>
        </p:nvSpPr>
        <p:spPr>
          <a:xfrm>
            <a:off x="522863" y="658238"/>
            <a:ext cx="8331740" cy="586577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 xmlns:a16="http://schemas.microsoft.com/office/drawing/2014/main" id="{4BADFE07-D1FB-4930-8D81-79DD0524EA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56708" cy="2050532"/>
          </a:xfrm>
          <a:prstGeom prst="rect">
            <a:avLst/>
          </a:prstGeom>
        </p:spPr>
      </p:pic>
      <p:pic>
        <p:nvPicPr>
          <p:cNvPr id="6" name="图片 5">
            <a:extLst>
              <a:ext uri="{FF2B5EF4-FFF2-40B4-BE49-F238E27FC236}">
                <a16:creationId xmlns="" xmlns:a16="http://schemas.microsoft.com/office/drawing/2014/main" id="{DA3BE2C1-984A-4341-89BE-0BC4A2E7012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64091" y="4516428"/>
            <a:ext cx="2586914" cy="2341572"/>
          </a:xfrm>
          <a:prstGeom prst="rect">
            <a:avLst/>
          </a:prstGeom>
        </p:spPr>
      </p:pic>
      <p:pic>
        <p:nvPicPr>
          <p:cNvPr id="11" name="图片 10">
            <a:extLst>
              <a:ext uri="{FF2B5EF4-FFF2-40B4-BE49-F238E27FC236}">
                <a16:creationId xmlns="" xmlns:a16="http://schemas.microsoft.com/office/drawing/2014/main" id="{6322A1A8-229F-4447-A71F-4656C9F2D4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908572"/>
            <a:ext cx="2045827" cy="4030493"/>
          </a:xfrm>
          <a:prstGeom prst="rect">
            <a:avLst/>
          </a:prstGeom>
        </p:spPr>
      </p:pic>
      <p:sp>
        <p:nvSpPr>
          <p:cNvPr id="12" name="文本框 11">
            <a:extLst>
              <a:ext uri="{FF2B5EF4-FFF2-40B4-BE49-F238E27FC236}">
                <a16:creationId xmlns="" xmlns:a16="http://schemas.microsoft.com/office/drawing/2014/main" id="{56FE037D-76F8-4E4A-8A84-C76B01A84EF6}"/>
              </a:ext>
            </a:extLst>
          </p:cNvPr>
          <p:cNvSpPr txBox="1"/>
          <p:nvPr userDrawn="1"/>
        </p:nvSpPr>
        <p:spPr>
          <a:xfrm>
            <a:off x="3151763" y="442180"/>
            <a:ext cx="2589989" cy="830997"/>
          </a:xfrm>
          <a:prstGeom prst="rect">
            <a:avLst/>
          </a:prstGeom>
          <a:noFill/>
        </p:spPr>
        <p:txBody>
          <a:bodyPr wrap="square" rtlCol="0" anchor="ctr">
            <a:spAutoFit/>
          </a:bodyPr>
          <a:lstStyle/>
          <a:p>
            <a:pPr algn="ctr">
              <a:lnSpc>
                <a:spcPct val="120000"/>
              </a:lnSpc>
            </a:pP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r>
              <a:rPr lang="zh-CN" altLang="en-US" sz="2000" dirty="0">
                <a:solidFill>
                  <a:sysClr val="windowText" lastClr="000000"/>
                </a:solidFill>
                <a:latin typeface="华康少女文字W5" panose="040F0509000000000000" pitchFamily="81" charset="-122"/>
                <a:ea typeface="华康少女文字W5" panose="040F0509000000000000" pitchFamily="81" charset="-122"/>
              </a:rPr>
              <a:t>请输入您的标题</a:t>
            </a: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endParaRPr lang="zh-CN" altLang="en-US" sz="2000" dirty="0">
              <a:solidFill>
                <a:sysClr val="windowText" lastClr="000000"/>
              </a:solidFill>
              <a:latin typeface="华康少女文字W5" panose="040F0509000000000000" pitchFamily="81" charset="-122"/>
              <a:ea typeface="华康少女文字W5" panose="040F0509000000000000" pitchFamily="81" charset="-122"/>
            </a:endParaRPr>
          </a:p>
        </p:txBody>
      </p:sp>
    </p:spTree>
    <p:extLst>
      <p:ext uri="{BB962C8B-B14F-4D97-AF65-F5344CB8AC3E}">
        <p14:creationId xmlns:p14="http://schemas.microsoft.com/office/powerpoint/2010/main" val="721511349"/>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F5A7E-2525-4CB1-B7EB-B041608F2AD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214714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F5A7E-2525-4CB1-B7EB-B041608F2AD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177385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6F5A7E-2525-4CB1-B7EB-B041608F2AD4}"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253424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6F5A7E-2525-4CB1-B7EB-B041608F2AD4}"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286635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6F5A7E-2525-4CB1-B7EB-B041608F2AD4}"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365170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F5A7E-2525-4CB1-B7EB-B041608F2AD4}"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330817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F5A7E-2525-4CB1-B7EB-B041608F2AD4}"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414350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F5A7E-2525-4CB1-B7EB-B041608F2AD4}"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411876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F5A7E-2525-4CB1-B7EB-B041608F2AD4}" type="datetimeFigureOut">
              <a:rPr lang="en-US" smtClean="0"/>
              <a:t>11/16/2021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C3C85-3DCE-4DF7-9D57-625F28160574}" type="slidenum">
              <a:rPr lang="en-US" smtClean="0"/>
              <a:t>‹#›</a:t>
            </a:fld>
            <a:endParaRPr lang="en-US"/>
          </a:p>
        </p:txBody>
      </p:sp>
    </p:spTree>
    <p:extLst>
      <p:ext uri="{BB962C8B-B14F-4D97-AF65-F5344CB8AC3E}">
        <p14:creationId xmlns:p14="http://schemas.microsoft.com/office/powerpoint/2010/main" val="2398127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Leson%20Plan%20Power%20Point/Lesson%20Plan%20p.pt/Class%209/animations/holiday_events/miscellaneous/vp_may_basket.htm" TargetMode="External"/><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y_basket_sx">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24238" y="3282950"/>
            <a:ext cx="2138362"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bflow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11138"/>
            <a:ext cx="13684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bell_0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905750" y="260350"/>
            <a:ext cx="1238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6"/>
          <p:cNvSpPr>
            <a:spLocks noChangeArrowheads="1" noChangeShapeType="1" noTextEdit="1"/>
          </p:cNvSpPr>
          <p:nvPr/>
        </p:nvSpPr>
        <p:spPr bwMode="auto">
          <a:xfrm>
            <a:off x="790575" y="1843088"/>
            <a:ext cx="7550150" cy="1439862"/>
          </a:xfrm>
          <a:prstGeom prst="rect">
            <a:avLst/>
          </a:prstGeom>
        </p:spPr>
        <p:txBody>
          <a:bodyPr wrap="none" fromWordArt="1">
            <a:prstTxWarp prst="textPlain">
              <a:avLst>
                <a:gd name="adj" fmla="val 50000"/>
              </a:avLst>
            </a:prstTxWarp>
          </a:bodyPr>
          <a:lstStyle/>
          <a:p>
            <a:pPr algn="ct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Nhiệt</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liệt</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chào</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mừng</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các</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thầy</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cô</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giáo</a:t>
            </a:r>
            <a:endPar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endParaRPr>
          </a:p>
          <a:p>
            <a:pPr algn="ct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về</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dự</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giờ</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môn</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Ngữ</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văn</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4800" b="1" kern="10" dirty="0" err="1"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lớp</a:t>
            </a:r>
            <a:r>
              <a:rPr lang="en-US" sz="4800" b="1" kern="10" dirty="0" smtClean="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6A1</a:t>
            </a:r>
            <a:endParaRPr lang="en-US" sz="4800" b="1" kern="10" dirty="0">
              <a:ln w="12700">
                <a:solidFill>
                  <a:srgbClr val="FF33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sp>
        <p:nvSpPr>
          <p:cNvPr id="2054" name="WordArt 30"/>
          <p:cNvSpPr>
            <a:spLocks noChangeArrowheads="1" noChangeShapeType="1" noTextEdit="1"/>
          </p:cNvSpPr>
          <p:nvPr/>
        </p:nvSpPr>
        <p:spPr bwMode="auto">
          <a:xfrm>
            <a:off x="1216819" y="260350"/>
            <a:ext cx="6553200" cy="693738"/>
          </a:xfrm>
          <a:prstGeom prst="rect">
            <a:avLst/>
          </a:prstGeom>
        </p:spPr>
        <p:txBody>
          <a:bodyPr wrap="none" fromWordArt="1">
            <a:prstTxWarp prst="textPlain">
              <a:avLst>
                <a:gd name="adj" fmla="val 50000"/>
              </a:avLst>
            </a:prstTxWarp>
          </a:bodyPr>
          <a:lstStyle/>
          <a:p>
            <a:pPr algn="ctr"/>
            <a:r>
              <a:rPr lang="vi-VN" sz="3600" kern="10" dirty="0">
                <a:ln w="19050">
                  <a:solidFill>
                    <a:srgbClr val="99CCFF"/>
                  </a:solidFill>
                  <a:miter lim="800000"/>
                  <a:headEnd/>
                  <a:tailEnd/>
                </a:ln>
                <a:solidFill>
                  <a:srgbClr val="0066CC"/>
                </a:solidFill>
                <a:effectLst>
                  <a:outerShdw dist="35921" dir="2700000" algn="ctr" rotWithShape="0">
                    <a:srgbClr val="990000"/>
                  </a:outerShdw>
                </a:effectLst>
                <a:latin typeface="Times New Roman"/>
                <a:cs typeface="Times New Roman"/>
              </a:rPr>
              <a:t>TRƯỜNG </a:t>
            </a:r>
            <a:r>
              <a:rPr lang="en-US" sz="3600" kern="10" dirty="0" smtClean="0">
                <a:ln w="19050">
                  <a:solidFill>
                    <a:srgbClr val="99CCFF"/>
                  </a:solidFill>
                  <a:miter lim="800000"/>
                  <a:headEnd/>
                  <a:tailEnd/>
                </a:ln>
                <a:solidFill>
                  <a:srgbClr val="0066CC"/>
                </a:solidFill>
                <a:effectLst>
                  <a:outerShdw dist="35921" dir="2700000" algn="ctr" rotWithShape="0">
                    <a:srgbClr val="990000"/>
                  </a:outerShdw>
                </a:effectLst>
                <a:latin typeface="Times New Roman"/>
                <a:cs typeface="Times New Roman"/>
              </a:rPr>
              <a:t>THCS CẨM THỊNH</a:t>
            </a:r>
          </a:p>
          <a:p>
            <a:pPr algn="ctr"/>
            <a:endParaRPr lang="en-US" sz="3600" kern="10" dirty="0">
              <a:ln w="19050">
                <a:solidFill>
                  <a:srgbClr val="99CCFF"/>
                </a:solidFill>
                <a:miter lim="800000"/>
                <a:headEnd/>
                <a:tailEnd/>
              </a:ln>
              <a:solidFill>
                <a:srgbClr val="0066CC"/>
              </a:solidFill>
              <a:effectLst>
                <a:outerShdw dist="35921" dir="2700000" algn="ctr" rotWithShape="0">
                  <a:srgbClr val="990000"/>
                </a:outerShdw>
              </a:effectLst>
              <a:latin typeface="Times New Roman"/>
              <a:cs typeface="Times New Roman"/>
            </a:endParaRPr>
          </a:p>
        </p:txBody>
      </p:sp>
      <p:sp>
        <p:nvSpPr>
          <p:cNvPr id="2055" name="Text Box 31"/>
          <p:cNvSpPr txBox="1">
            <a:spLocks noChangeArrowheads="1"/>
          </p:cNvSpPr>
          <p:nvPr/>
        </p:nvSpPr>
        <p:spPr bwMode="auto">
          <a:xfrm>
            <a:off x="1409700" y="4923076"/>
            <a:ext cx="691356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000" b="1" dirty="0">
                <a:solidFill>
                  <a:srgbClr val="FF0000"/>
                </a:solidFill>
              </a:rPr>
              <a:t>GV</a:t>
            </a:r>
            <a:r>
              <a:rPr lang="en-US" sz="2000" b="1" dirty="0" smtClean="0">
                <a:solidFill>
                  <a:srgbClr val="FF0000"/>
                </a:solidFill>
              </a:rPr>
              <a:t>: VŨ THỊ NGA</a:t>
            </a:r>
          </a:p>
          <a:p>
            <a:pPr algn="ctr">
              <a:spcBef>
                <a:spcPct val="50000"/>
              </a:spcBef>
            </a:pPr>
            <a:r>
              <a:rPr lang="en-US" sz="2000" b="1" dirty="0" smtClean="0"/>
              <a:t>NĂM </a:t>
            </a:r>
            <a:r>
              <a:rPr lang="en-US" sz="2000" b="1" dirty="0"/>
              <a:t>HỌC</a:t>
            </a:r>
            <a:r>
              <a:rPr lang="en-US" sz="2000" b="1" dirty="0" smtClean="0"/>
              <a:t>: 2021 - 2022</a:t>
            </a:r>
            <a:endParaRPr lang="en-US" sz="2000" b="1" dirty="0"/>
          </a:p>
        </p:txBody>
      </p:sp>
      <p:pic>
        <p:nvPicPr>
          <p:cNvPr id="205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50" y="5141913"/>
            <a:ext cx="12382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4925" y="5141913"/>
            <a:ext cx="13716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125203"/>
      </p:ext>
    </p:extLst>
  </p:cSld>
  <p:clrMapOvr>
    <a:masterClrMapping/>
  </p:clrMapOvr>
  <p:transition>
    <p:newsflash/>
    <p:sndAc>
      <p:stSnd loop="1">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20778187"/>
              </p:ext>
            </p:extLst>
          </p:nvPr>
        </p:nvGraphicFramePr>
        <p:xfrm>
          <a:off x="228601" y="1025844"/>
          <a:ext cx="8686798" cy="2949892"/>
        </p:xfrm>
        <a:graphic>
          <a:graphicData uri="http://schemas.openxmlformats.org/drawingml/2006/table">
            <a:tbl>
              <a:tblPr firstRow="1" firstCol="1" bandRow="1"/>
              <a:tblGrid>
                <a:gridCol w="621506">
                  <a:extLst>
                    <a:ext uri="{9D8B030D-6E8A-4147-A177-3AD203B41FA5}">
                      <a16:colId xmlns="" xmlns:a16="http://schemas.microsoft.com/office/drawing/2014/main" val="1573823624"/>
                    </a:ext>
                  </a:extLst>
                </a:gridCol>
                <a:gridCol w="4845186">
                  <a:extLst>
                    <a:ext uri="{9D8B030D-6E8A-4147-A177-3AD203B41FA5}">
                      <a16:colId xmlns="" xmlns:a16="http://schemas.microsoft.com/office/drawing/2014/main" val="4090083505"/>
                    </a:ext>
                  </a:extLst>
                </a:gridCol>
                <a:gridCol w="1123294">
                  <a:extLst>
                    <a:ext uri="{9D8B030D-6E8A-4147-A177-3AD203B41FA5}">
                      <a16:colId xmlns="" xmlns:a16="http://schemas.microsoft.com/office/drawing/2014/main" val="3264838828"/>
                    </a:ext>
                  </a:extLst>
                </a:gridCol>
                <a:gridCol w="1048406">
                  <a:extLst>
                    <a:ext uri="{9D8B030D-6E8A-4147-A177-3AD203B41FA5}">
                      <a16:colId xmlns="" xmlns:a16="http://schemas.microsoft.com/office/drawing/2014/main" val="1638255659"/>
                    </a:ext>
                  </a:extLst>
                </a:gridCol>
                <a:gridCol w="1048406">
                  <a:extLst>
                    <a:ext uri="{9D8B030D-6E8A-4147-A177-3AD203B41FA5}">
                      <a16:colId xmlns="" xmlns:a16="http://schemas.microsoft.com/office/drawing/2014/main" val="1020117310"/>
                    </a:ext>
                  </a:extLst>
                </a:gridCol>
              </a:tblGrid>
              <a:tr h="216378">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STT</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A.</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B. Mở bài</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C. Thân bài</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D. Kết bài</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42248127"/>
                  </a:ext>
                </a:extLst>
              </a:tr>
              <a:tr h="216378">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Khái quát nội dung kỉ niệm</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85560570"/>
                  </a:ext>
                </a:extLst>
              </a:tr>
              <a:tr h="216378">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2</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Gọi tên kỉ niệm</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 </a:t>
                      </a:r>
                      <a:r>
                        <a:rPr lang="nl-NL" sz="1400" b="1" kern="1200" dirty="0" smtClean="0">
                          <a:solidFill>
                            <a:srgbClr val="000000"/>
                          </a:solidFill>
                          <a:effectLst/>
                          <a:latin typeface="Times New Roman" panose="02020603050405020304" pitchFamily="18" charset="0"/>
                          <a:ea typeface="Times New Roman" panose="02020603050405020304" pitchFamily="18" charset="0"/>
                        </a:rPr>
                        <a:t>4</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94652607"/>
                  </a:ext>
                </a:extLst>
              </a:tr>
              <a:tr h="216378">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3</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Tình huống hoàn cảnh nhớ lại kỉ niệm</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 </a:t>
                      </a:r>
                      <a:r>
                        <a:rPr lang="nl-NL" sz="1400" b="1" kern="1200" dirty="0" smtClean="0">
                          <a:solidFill>
                            <a:srgbClr val="000000"/>
                          </a:solidFill>
                          <a:effectLst/>
                          <a:latin typeface="Times New Roman" panose="02020603050405020304" pitchFamily="18" charset="0"/>
                          <a:ea typeface="Times New Roman" panose="02020603050405020304" pitchFamily="18" charset="0"/>
                        </a:rPr>
                        <a:t>2</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77134954"/>
                  </a:ext>
                </a:extLst>
              </a:tr>
              <a:tr h="216378">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4</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Kể diễn biến kỉ niệm</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1340139"/>
                  </a:ext>
                </a:extLst>
              </a:tr>
              <a:tr h="216995">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5</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Thời gian địa điểm diễn ra sự việc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1</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67046885"/>
                  </a:ext>
                </a:extLst>
              </a:tr>
              <a:tr h="229324">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6</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Sự việc mở đầu </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6</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65128199"/>
                  </a:ext>
                </a:extLst>
              </a:tr>
              <a:tr h="216378">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7</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Sự việc nối tiếp</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5</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86968244"/>
                  </a:ext>
                </a:extLst>
              </a:tr>
              <a:tr h="216378">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8</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Sự việc kết thúc</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3</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07603273"/>
                  </a:ext>
                </a:extLst>
              </a:tr>
              <a:tr h="238352">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9</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Tình huống, lời nói, hành động việc làm gây ấn tượng nhất</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8</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69281704"/>
                  </a:ext>
                </a:extLst>
              </a:tr>
              <a:tr h="216378">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10</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Cảm xúc cụ thể  trước  điều gây ấn tượng ấy</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9</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28001768"/>
                  </a:ext>
                </a:extLst>
              </a:tr>
              <a:tr h="253366">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11</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Bài học (lời hứa nhắn nhủ mong ước)</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7</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20634547"/>
                  </a:ext>
                </a:extLst>
              </a:tr>
              <a:tr h="216378">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12</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Kết thúc câu chuyện </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 10, 11</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41365285"/>
                  </a:ext>
                </a:extLst>
              </a:tr>
            </a:tbl>
          </a:graphicData>
        </a:graphic>
      </p:graphicFrame>
      <p:sp>
        <p:nvSpPr>
          <p:cNvPr id="5" name="Rectangle 1"/>
          <p:cNvSpPr>
            <a:spLocks noChangeArrowheads="1"/>
          </p:cNvSpPr>
          <p:nvPr/>
        </p:nvSpPr>
        <p:spPr bwMode="auto">
          <a:xfrm>
            <a:off x="990600" y="-5208"/>
            <a:ext cx="76961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en-US"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 ...............................................................................................................</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 cầu: Hãy sắp xếp những câu dưới đây vào cột tương ứng:</a:t>
            </a:r>
            <a:endParaRPr kumimoji="0" lang="nl-NL"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48491" y="4071840"/>
            <a:ext cx="4191000" cy="2708434"/>
          </a:xfrm>
          <a:prstGeom prst="rect">
            <a:avLst/>
          </a:prstGeom>
        </p:spPr>
        <p:txBody>
          <a:bodyPr wrap="square">
            <a:spAutoFit/>
          </a:bodyPr>
          <a:lstStyle/>
          <a:p>
            <a:pPr indent="-90170">
              <a:spcBef>
                <a:spcPts val="600"/>
              </a:spcBef>
              <a:spcAft>
                <a:spcPts val="0"/>
              </a:spcAft>
            </a:pPr>
            <a:r>
              <a:rPr lang="en-US" sz="1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cuối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indent="-90170">
              <a:spcBef>
                <a:spcPts val="600"/>
              </a:spcBef>
              <a:spcAft>
                <a:spcPts val="0"/>
              </a:spcAft>
            </a:pPr>
            <a:r>
              <a:rPr lang="en-US" sz="1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dọn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sách</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vở</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nhìn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cũ</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kém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mắc</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lỗi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cũ</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indent="-90170">
              <a:spcBef>
                <a:spcPts val="600"/>
              </a:spcBef>
              <a:spcAft>
                <a:spcPts val="0"/>
              </a:spcAft>
            </a:pPr>
            <a:r>
              <a:rPr lang="en-US" sz="1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Giờ</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cũng</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hân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nộp</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giấy</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trắng</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xấu</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hổ</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indent="-90170">
              <a:spcBef>
                <a:spcPts val="600"/>
              </a:spcBef>
              <a:spcAft>
                <a:spcPts val="0"/>
              </a:spcAft>
            </a:pPr>
            <a:r>
              <a:rPr lang="en-US" sz="1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lười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indent="-90170">
              <a:spcBef>
                <a:spcPts val="600"/>
              </a:spcBef>
              <a:spcAft>
                <a:spcPts val="0"/>
              </a:spcAft>
            </a:pPr>
            <a:r>
              <a:rPr lang="en-US" sz="1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giờ</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ôn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ham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chơi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mải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ôn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tốt</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lo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lắng</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191000" y="3948729"/>
            <a:ext cx="4953000" cy="2785378"/>
          </a:xfrm>
          <a:prstGeom prst="rect">
            <a:avLst/>
          </a:prstGeom>
        </p:spPr>
        <p:txBody>
          <a:bodyPr wrap="square">
            <a:spAutoFit/>
          </a:bodyPr>
          <a:lstStyle/>
          <a:p>
            <a:pPr indent="-90170">
              <a:spcBef>
                <a:spcPts val="600"/>
              </a:spcBef>
              <a:spcAft>
                <a:spcPts val="0"/>
              </a:spcAft>
            </a:pPr>
            <a:r>
              <a:rPr lang="en-US" sz="15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r>
              <a:rPr lang="en-US" sz="1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dặn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dò</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nhắc</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nhở</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ôn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endParaRPr lang="en-US" sz="15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indent="-90170">
              <a:spcBef>
                <a:spcPts val="600"/>
              </a:spcBef>
              <a:spcAft>
                <a:spcPts val="0"/>
              </a:spcAft>
            </a:pPr>
            <a:r>
              <a:rPr lang="en-US" sz="15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a:t>
            </a:r>
            <a:r>
              <a:rPr lang="en-US" sz="1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kém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indent="-90170">
              <a:spcBef>
                <a:spcPts val="600"/>
              </a:spcBef>
              <a:spcAft>
                <a:spcPts val="0"/>
              </a:spcAft>
            </a:pPr>
            <a:r>
              <a:rPr lang="en-US" sz="1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mắt</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buồn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bã</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khuyên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ôn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tồn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nghiêm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khắc</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ân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bay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bay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chuyền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đuổi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mơ</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chăm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rèn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indent="-90170">
              <a:spcBef>
                <a:spcPts val="600"/>
              </a:spcBef>
              <a:spcAft>
                <a:spcPts val="0"/>
              </a:spcAft>
            </a:pPr>
            <a:r>
              <a:rPr lang="en-US" sz="1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Hối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hận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xúc</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indent="-90170">
              <a:spcBef>
                <a:spcPts val="600"/>
              </a:spcBef>
              <a:spcAft>
                <a:spcPts val="0"/>
              </a:spcAft>
            </a:pPr>
            <a:r>
              <a:rPr lang="en-US" sz="1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thêm</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đáng</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Nỗ</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ấy</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indent="-90170">
              <a:spcBef>
                <a:spcPts val="600"/>
              </a:spcBef>
              <a:spcAft>
                <a:spcPts val="0"/>
              </a:spcAft>
            </a:pPr>
            <a:r>
              <a:rPr lang="en-US" sz="1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11.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xin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lỗi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hứa</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phấn</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đấu</a:t>
            </a: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3540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599" y="457200"/>
            <a:ext cx="8763001" cy="8771632"/>
          </a:xfrm>
          <a:prstGeom prst="rect">
            <a:avLst/>
          </a:prstGeom>
        </p:spPr>
        <p:txBody>
          <a:bodyPr wrap="square">
            <a:spAutoFit/>
          </a:bodyPr>
          <a:lstStyle/>
          <a:p>
            <a:pPr algn="ctr">
              <a:spcAft>
                <a:spcPts val="1200"/>
              </a:spcAft>
            </a:pPr>
            <a:r>
              <a:rPr lang="en-US" sz="2400" b="1" dirty="0" smtClean="0">
                <a:latin typeface="Times New Roman" panose="02020603050405020304" pitchFamily="18" charset="0"/>
                <a:ea typeface="Times New Roman" panose="02020603050405020304" pitchFamily="18" charset="0"/>
              </a:rPr>
              <a:t>DÀN Ý CHUNG KỂ VỀ MỘT KỈ NIỆM CỦA BẢN THÂN</a:t>
            </a:r>
          </a:p>
          <a:p>
            <a:pPr algn="just">
              <a:spcAft>
                <a:spcPts val="1200"/>
              </a:spcAft>
            </a:pPr>
            <a:r>
              <a:rPr lang="en-US" sz="2400" b="1" dirty="0" smtClean="0">
                <a:latin typeface="Times New Roman" panose="02020603050405020304" pitchFamily="18" charset="0"/>
                <a:ea typeface="Times New Roman" panose="02020603050405020304" pitchFamily="18" charset="0"/>
              </a:rPr>
              <a:t>A, </a:t>
            </a:r>
            <a:r>
              <a:rPr lang="vi-VN" sz="2400" b="1" dirty="0" smtClean="0">
                <a:latin typeface="Times New Roman" panose="02020603050405020304" pitchFamily="18" charset="0"/>
                <a:ea typeface="Times New Roman" panose="02020603050405020304" pitchFamily="18" charset="0"/>
              </a:rPr>
              <a:t>Mở </a:t>
            </a:r>
            <a:r>
              <a:rPr lang="vi-VN" sz="2400" b="1" dirty="0">
                <a:latin typeface="Times New Roman" panose="02020603050405020304" pitchFamily="18" charset="0"/>
                <a:ea typeface="Times New Roman" panose="02020603050405020304" pitchFamily="18" charset="0"/>
              </a:rPr>
              <a:t>bài</a:t>
            </a:r>
            <a:r>
              <a:rPr lang="vi-VN" sz="2400" dirty="0">
                <a:latin typeface="Times New Roman" panose="02020603050405020304" pitchFamily="18" charset="0"/>
                <a:ea typeface="Times New Roman" panose="02020603050405020304" pitchFamily="18" charset="0"/>
              </a:rPr>
              <a:t>: Nêu khái quát về kỉ niệm em định kể</a:t>
            </a:r>
            <a:r>
              <a:rPr lang="vi-VN" sz="2400" dirty="0" smtClean="0">
                <a:latin typeface="Times New Roman" panose="02020603050405020304" pitchFamily="18" charset="0"/>
                <a:ea typeface="Times New Roman" panose="02020603050405020304" pitchFamily="18" charset="0"/>
              </a:rPr>
              <a:t>.</a:t>
            </a:r>
            <a:endParaRPr lang="en-US" sz="2400" dirty="0" smtClean="0">
              <a:latin typeface="Times New Roman" panose="02020603050405020304" pitchFamily="18" charset="0"/>
              <a:ea typeface="Times New Roman" panose="02020603050405020304" pitchFamily="18" charset="0"/>
            </a:endParaRPr>
          </a:p>
          <a:p>
            <a:pPr lvl="0" algn="just">
              <a:spcAft>
                <a:spcPts val="1200"/>
              </a:spcAft>
            </a:pPr>
            <a:r>
              <a:rPr lang="en-US" sz="2400" b="1" dirty="0" smtClean="0">
                <a:latin typeface="Times New Roman" panose="02020603050405020304" pitchFamily="18" charset="0"/>
                <a:cs typeface="Times New Roman" panose="02020603050405020304" pitchFamily="18" charset="0"/>
              </a:rPr>
              <a:t>B, </a:t>
            </a:r>
            <a:r>
              <a:rPr lang="vi-VN" sz="2400" b="1" dirty="0" smtClean="0">
                <a:latin typeface="Times New Roman" panose="02020603050405020304" pitchFamily="18" charset="0"/>
                <a:cs typeface="Times New Roman" panose="02020603050405020304" pitchFamily="18" charset="0"/>
              </a:rPr>
              <a:t>Thân </a:t>
            </a:r>
            <a:r>
              <a:rPr lang="vi-VN" sz="2400" b="1" dirty="0">
                <a:latin typeface="Times New Roman" panose="02020603050405020304" pitchFamily="18" charset="0"/>
                <a:cs typeface="Times New Roman" panose="02020603050405020304" pitchFamily="18" charset="0"/>
              </a:rPr>
              <a:t>bài</a:t>
            </a:r>
            <a:r>
              <a:rPr lang="vi-VN" sz="2400" dirty="0">
                <a:latin typeface="Times New Roman" panose="02020603050405020304" pitchFamily="18" charset="0"/>
                <a:cs typeface="Times New Roman" panose="02020603050405020304" pitchFamily="18" charset="0"/>
              </a:rPr>
              <a:t>: Kể chi tiết, cụ thể về kỉ niệm ấy bằng cách làm rõ các nội dung sau</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spcAft>
                <a:spcPts val="1200"/>
              </a:spcAft>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a:t>
            </a:r>
          </a:p>
          <a:p>
            <a:pPr lvl="0" algn="just">
              <a:spcAft>
                <a:spcPts val="1200"/>
              </a:spcAft>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smtClean="0">
                <a:latin typeface="Times New Roman" panose="02020603050405020304" pitchFamily="18" charset="0"/>
                <a:cs typeface="Times New Roman" panose="02020603050405020304" pitchFamily="18" charset="0"/>
              </a:rPr>
              <a:t>.</a:t>
            </a:r>
          </a:p>
          <a:p>
            <a:pPr algn="just">
              <a:spcAft>
                <a:spcPts val="1200"/>
              </a:spcAft>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a:t>
            </a:r>
          </a:p>
          <a:p>
            <a:pPr lvl="0" algn="just">
              <a:spcAft>
                <a:spcPts val="1200"/>
              </a:spcAft>
            </a:pPr>
            <a:r>
              <a:rPr lang="en-US" sz="2400" b="1" dirty="0" smtClean="0">
                <a:latin typeface="Times New Roman" panose="02020603050405020304" pitchFamily="18" charset="0"/>
                <a:cs typeface="Times New Roman" panose="02020603050405020304" pitchFamily="18" charset="0"/>
              </a:rPr>
              <a:t>C, </a:t>
            </a:r>
            <a:r>
              <a:rPr lang="vi-VN" sz="2400" b="1" dirty="0" smtClean="0">
                <a:latin typeface="Times New Roman" panose="02020603050405020304" pitchFamily="18" charset="0"/>
                <a:cs typeface="Times New Roman" panose="02020603050405020304" pitchFamily="18" charset="0"/>
              </a:rPr>
              <a:t>Kết </a:t>
            </a:r>
            <a:r>
              <a:rPr lang="vi-VN" sz="2400" b="1" dirty="0">
                <a:latin typeface="Times New Roman" panose="02020603050405020304" pitchFamily="18" charset="0"/>
                <a:cs typeface="Times New Roman" panose="02020603050405020304" pitchFamily="18" charset="0"/>
              </a:rPr>
              <a:t>bài</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spcAft>
                <a:spcPts val="1200"/>
              </a:spcAft>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smtClean="0">
                <a:latin typeface="Times New Roman" panose="02020603050405020304" pitchFamily="18" charset="0"/>
                <a:cs typeface="Times New Roman" panose="02020603050405020304" pitchFamily="18" charset="0"/>
              </a:rPr>
              <a:t>.</a:t>
            </a:r>
          </a:p>
          <a:p>
            <a:pPr lvl="0" algn="just">
              <a:spcAft>
                <a:spcPts val="1200"/>
              </a:spcAft>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endParaRPr lang="en-US" sz="2400" dirty="0">
              <a:latin typeface="Times New Roman" panose="02020603050405020304" pitchFamily="18" charset="0"/>
              <a:cs typeface="Times New Roman" panose="02020603050405020304" pitchFamily="18" charset="0"/>
            </a:endParaRPr>
          </a:p>
          <a:p>
            <a:pPr>
              <a:spcAft>
                <a:spcPts val="1200"/>
              </a:spcAft>
            </a:pP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lvl="0">
              <a:spcAft>
                <a:spcPts val="1200"/>
              </a:spcAft>
            </a:pP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a:spcAft>
                <a:spcPts val="1200"/>
              </a:spcAft>
            </a:pP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lvl="0">
              <a:spcAft>
                <a:spcPts val="1200"/>
              </a:spcAft>
            </a:pP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a:spcAft>
                <a:spcPts val="1200"/>
              </a:spcAft>
            </a:pP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lvl="0">
              <a:spcAft>
                <a:spcPts val="1200"/>
              </a:spcAft>
            </a:pP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a:spcAft>
                <a:spcPts val="1200"/>
              </a:spcAft>
            </a:pPr>
            <a:endParaRPr lang="en-US" dirty="0">
              <a:solidFill>
                <a:schemeClr val="accent6">
                  <a:lumMod val="5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293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763000" cy="4093428"/>
          </a:xfrm>
          <a:prstGeom prst="rect">
            <a:avLst/>
          </a:prstGeom>
        </p:spPr>
        <p:txBody>
          <a:bodyPr wrap="square">
            <a:spAutoFit/>
          </a:bodyPr>
          <a:lstStyle/>
          <a:p>
            <a:endParaRPr lang="en-US" sz="3200" b="1" u="sng" dirty="0">
              <a:solidFill>
                <a:srgbClr val="FF0000"/>
              </a:solidFill>
            </a:endParaRPr>
          </a:p>
          <a:p>
            <a:r>
              <a:rPr lang="en-US" sz="3200" b="1" u="sng" dirty="0" smtClean="0">
                <a:solidFill>
                  <a:srgbClr val="FF0000"/>
                </a:solidFill>
                <a:latin typeface="Times New Roman" pitchFamily="18" charset="0"/>
                <a:cs typeface="Times New Roman" pitchFamily="18" charset="0"/>
              </a:rPr>
              <a:t>LƯU </a:t>
            </a:r>
            <a:r>
              <a:rPr lang="en-US" sz="3200" b="1" u="sng" dirty="0">
                <a:solidFill>
                  <a:srgbClr val="FF0000"/>
                </a:solidFill>
                <a:latin typeface="Times New Roman" pitchFamily="18" charset="0"/>
                <a:cs typeface="Times New Roman" pitchFamily="18" charset="0"/>
              </a:rPr>
              <a:t>Ý KHI VIẾT</a:t>
            </a:r>
          </a:p>
          <a:p>
            <a:pPr lvl="0"/>
            <a:r>
              <a:rPr lang="en-US" sz="2800" dirty="0" smtClean="0"/>
              <a:t>-</a:t>
            </a:r>
            <a:r>
              <a:rPr lang="en-US" sz="2800" b="1" dirty="0" err="1" smtClean="0">
                <a:latin typeface="Times New Roman" pitchFamily="18" charset="0"/>
                <a:cs typeface="Times New Roman" pitchFamily="18" charset="0"/>
              </a:rPr>
              <a:t>Xác</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a:t>
            </a:r>
          </a:p>
          <a:p>
            <a:pPr lvl="0"/>
            <a:r>
              <a:rPr lang="en-US" sz="2800" b="1" dirty="0" smtClean="0">
                <a:latin typeface="Times New Roman" pitchFamily="18" charset="0"/>
                <a:cs typeface="Times New Roman" pitchFamily="18" charset="0"/>
              </a:rPr>
              <a:t>-</a:t>
            </a:r>
            <a:r>
              <a:rPr lang="en-US" sz="2800" b="1" dirty="0" err="1">
                <a:latin typeface="Times New Roman" pitchFamily="18" charset="0"/>
                <a:cs typeface="Times New Roman" pitchFamily="18" charset="0"/>
              </a:rPr>
              <a:t>X</a:t>
            </a:r>
            <a:r>
              <a:rPr lang="en-US" sz="2800" b="1" dirty="0" err="1" smtClean="0">
                <a:latin typeface="Times New Roman" pitchFamily="18" charset="0"/>
                <a:cs typeface="Times New Roman" pitchFamily="18" charset="0"/>
              </a:rPr>
              <a:t>ác</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nét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sắc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nhớ</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niệm</a:t>
            </a:r>
            <a:r>
              <a:rPr lang="en-US" sz="2800" b="1" dirty="0">
                <a:latin typeface="Times New Roman" pitchFamily="18" charset="0"/>
                <a:cs typeface="Times New Roman" pitchFamily="18" charset="0"/>
              </a:rPr>
              <a:t>.</a:t>
            </a:r>
          </a:p>
          <a:p>
            <a:pPr lvl="0"/>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Sử</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xưng</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tôi</a:t>
            </a:r>
            <a:r>
              <a:rPr lang="en-US" sz="2800" b="1" dirty="0">
                <a:latin typeface="Times New Roman" pitchFamily="18" charset="0"/>
                <a:cs typeface="Times New Roman" pitchFamily="18" charset="0"/>
              </a:rPr>
              <a:t>”.</a:t>
            </a:r>
          </a:p>
          <a:p>
            <a:pPr lvl="0"/>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Suy</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nghĩ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ảnh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hưởng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ấy</a:t>
            </a:r>
            <a:r>
              <a:rPr lang="en-US" sz="2800" b="1" dirty="0">
                <a:latin typeface="Times New Roman" pitchFamily="18" charset="0"/>
                <a:cs typeface="Times New Roman" pitchFamily="18" charset="0"/>
              </a:rPr>
              <a:t>.</a:t>
            </a:r>
          </a:p>
          <a:p>
            <a:pPr lvl="0"/>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Sử</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thêm</a:t>
            </a:r>
            <a:r>
              <a:rPr lang="en-US" sz="2800" b="1" dirty="0">
                <a:latin typeface="Times New Roman" pitchFamily="18" charset="0"/>
                <a:cs typeface="Times New Roman" pitchFamily="18" charset="0"/>
              </a:rPr>
              <a:t> PTBĐ </a:t>
            </a:r>
            <a:r>
              <a:rPr lang="en-US" sz="2800" b="1" dirty="0" err="1">
                <a:latin typeface="Times New Roman" pitchFamily="18" charset="0"/>
                <a:cs typeface="Times New Roman" pitchFamily="18" charset="0"/>
              </a:rPr>
              <a:t>miêu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gọi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a:t>
            </a:r>
          </a:p>
          <a:p>
            <a:pPr lvl="0"/>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Nói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3424306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62000"/>
            <a:ext cx="7467600" cy="4401205"/>
          </a:xfrm>
          <a:prstGeom prst="rect">
            <a:avLst/>
          </a:prstGeom>
        </p:spPr>
        <p:txBody>
          <a:bodyPr wrap="square">
            <a:spAutoFit/>
          </a:bodyPr>
          <a:lstStyle/>
          <a:p>
            <a:pPr algn="ctr"/>
            <a:r>
              <a:rPr lang="en-US" sz="4000" b="1" dirty="0" err="1">
                <a:solidFill>
                  <a:srgbClr val="FF0000"/>
                </a:solidFill>
                <a:latin typeface="Times New Roman" pitchFamily="18" charset="0"/>
                <a:cs typeface="Times New Roman" pitchFamily="18" charset="0"/>
              </a:rPr>
              <a:t>Các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lỗi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thường</a:t>
            </a:r>
            <a:r>
              <a:rPr lang="en-US" sz="4000" b="1" dirty="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gặp</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khi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viết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p>
          <a:p>
            <a:pPr marL="571500" indent="-571500">
              <a:buFontTx/>
              <a:buChar char="-"/>
            </a:pPr>
            <a:r>
              <a:rPr lang="en-US" sz="4000" dirty="0" err="1" smtClean="0">
                <a:latin typeface="Times New Roman" pitchFamily="18" charset="0"/>
                <a:cs typeface="Times New Roman" pitchFamily="18" charset="0"/>
              </a:rPr>
              <a:t>Dàn</a:t>
            </a:r>
            <a:r>
              <a:rPr lang="en-US" sz="4000" dirty="0" smtClean="0">
                <a:latin typeface="Times New Roman" pitchFamily="18" charset="0"/>
                <a:cs typeface="Times New Roman" pitchFamily="18" charset="0"/>
              </a:rPr>
              <a:t> ý: MB-TB-KB</a:t>
            </a:r>
          </a:p>
          <a:p>
            <a:pPr marL="571500" indent="-571500">
              <a:buFontTx/>
              <a:buChar char="-"/>
            </a:pPr>
            <a:r>
              <a:rPr lang="en-US" sz="4000" dirty="0" smtClean="0">
                <a:latin typeface="Times New Roman" pitchFamily="18" charset="0"/>
                <a:cs typeface="Times New Roman" pitchFamily="18" charset="0"/>
              </a:rPr>
              <a:t>ND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viết</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Dùng</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sai</a:t>
            </a:r>
            <a:endParaRPr lang="en-US" sz="4000" dirty="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Chính</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tả</a:t>
            </a:r>
            <a:endParaRPr lang="en-US" sz="4000" dirty="0">
              <a:latin typeface="Times New Roman" pitchFamily="18" charset="0"/>
              <a:cs typeface="Times New Roman" pitchFamily="18" charset="0"/>
            </a:endParaRPr>
          </a:p>
          <a:p>
            <a:pPr marL="571500" indent="-571500">
              <a:buFontTx/>
              <a:buChar char="-"/>
            </a:pPr>
            <a:r>
              <a:rPr lang="en-US" sz="4000" dirty="0" err="1" smtClean="0">
                <a:latin typeface="Times New Roman" pitchFamily="18" charset="0"/>
                <a:cs typeface="Times New Roman" pitchFamily="18" charset="0"/>
              </a:rPr>
              <a:t>Câu</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thiếu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chủ</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ngữ</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vị</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ngữ</a:t>
            </a:r>
            <a:r>
              <a:rPr lang="en-US" sz="4000" dirty="0" smtClean="0">
                <a:latin typeface="Times New Roman" pitchFamily="18" charset="0"/>
                <a:cs typeface="Times New Roman" pitchFamily="18" charset="0"/>
              </a:rPr>
              <a:t>.</a:t>
            </a:r>
          </a:p>
          <a:p>
            <a:pPr marL="571500" indent="-571500">
              <a:buFontTx/>
              <a:buChar char="-"/>
            </a:pPr>
            <a:r>
              <a:rPr lang="en-US" sz="4000" dirty="0" err="1" smtClean="0">
                <a:latin typeface="Times New Roman" pitchFamily="18" charset="0"/>
                <a:cs typeface="Times New Roman" pitchFamily="18" charset="0"/>
              </a:rPr>
              <a:t>Trình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bày</a:t>
            </a:r>
            <a:endParaRPr lang="en-US" sz="4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281082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533400"/>
            <a:ext cx="7924800" cy="3539430"/>
          </a:xfrm>
          <a:prstGeom prst="rect">
            <a:avLst/>
          </a:prstGeom>
        </p:spPr>
        <p:txBody>
          <a:bodyPr wrap="square">
            <a:spAutoFit/>
          </a:bodyPr>
          <a:lstStyle/>
          <a:p>
            <a:pPr algn="just"/>
            <a:r>
              <a:rPr lang="en-US" dirty="0" smtClean="0">
                <a:latin typeface="+mj-lt"/>
              </a:rPr>
              <a:t>	</a:t>
            </a:r>
            <a:r>
              <a:rPr lang="vi-VN" sz="2800" dirty="0" smtClean="0">
                <a:latin typeface="+mj-lt"/>
              </a:rPr>
              <a:t>Hoa </a:t>
            </a:r>
            <a:r>
              <a:rPr lang="vi-VN" sz="2800" dirty="0">
                <a:latin typeface="+mj-lt"/>
              </a:rPr>
              <a:t>phượng vĩ đã nở rực trên những vòm lá, tiếng ve cũng đã râm ran trên khắp những cành cây. Vậy là một mùa hè nữa đã về. Gợi lên trong em những cảm xúc xuyến xao khó tả. Những kỉ niệm về mùa hè xưa cũ cũng theo đó mà hiện về. Đó là những kỉ niệm mà suốt cuộc đời này em không thể nào </a:t>
            </a:r>
            <a:r>
              <a:rPr lang="vi-VN" sz="2800" dirty="0" smtClean="0">
                <a:latin typeface="+mj-lt"/>
              </a:rPr>
              <a:t>quên</a:t>
            </a:r>
            <a:r>
              <a:rPr lang="en-US" sz="2800" dirty="0">
                <a:latin typeface="+mj-lt"/>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=&gt; </a:t>
            </a:r>
            <a:r>
              <a:rPr lang="en-US" sz="2800" b="1" dirty="0" err="1" smtClean="0">
                <a:latin typeface="Times New Roman" pitchFamily="18" charset="0"/>
                <a:cs typeface="Times New Roman" pitchFamily="18" charset="0"/>
              </a:rPr>
              <a:t>Mở</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tiếp</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575293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457200"/>
            <a:ext cx="8001000" cy="4708981"/>
          </a:xfrm>
          <a:prstGeom prst="rect">
            <a:avLst/>
          </a:prstGeom>
        </p:spPr>
        <p:txBody>
          <a:bodyPr wrap="square">
            <a:spAutoFit/>
          </a:bodyPr>
          <a:lstStyle/>
          <a:p>
            <a:pPr lvl="4"/>
            <a:r>
              <a:rPr lang="vi-VN" sz="2000" i="1" dirty="0">
                <a:latin typeface="+mj-lt"/>
              </a:rPr>
              <a:t>Dẫu biết rằng…</a:t>
            </a:r>
            <a:r>
              <a:rPr lang="vi-VN" sz="2000" dirty="0">
                <a:latin typeface="+mj-lt"/>
              </a:rPr>
              <a:t/>
            </a:r>
            <a:br>
              <a:rPr lang="vi-VN" sz="2000" dirty="0">
                <a:latin typeface="+mj-lt"/>
              </a:rPr>
            </a:br>
            <a:r>
              <a:rPr lang="vi-VN" sz="2000" i="1" dirty="0">
                <a:latin typeface="+mj-lt"/>
              </a:rPr>
              <a:t>Những viên phấn tròn rồi cũng hóa thành bụi bay đi</a:t>
            </a:r>
            <a:r>
              <a:rPr lang="vi-VN" sz="2000" dirty="0">
                <a:latin typeface="+mj-lt"/>
              </a:rPr>
              <a:t/>
            </a:r>
            <a:br>
              <a:rPr lang="vi-VN" sz="2000" dirty="0">
                <a:latin typeface="+mj-lt"/>
              </a:rPr>
            </a:br>
            <a:r>
              <a:rPr lang="vi-VN" sz="2000" i="1" dirty="0">
                <a:latin typeface="+mj-lt"/>
              </a:rPr>
              <a:t>Và vết hằn thời gian sẽ rẽ phân hai…màu tóc</a:t>
            </a:r>
            <a:r>
              <a:rPr lang="vi-VN" sz="2000" dirty="0">
                <a:latin typeface="+mj-lt"/>
              </a:rPr>
              <a:t/>
            </a:r>
            <a:br>
              <a:rPr lang="vi-VN" sz="2000" dirty="0">
                <a:latin typeface="+mj-lt"/>
              </a:rPr>
            </a:br>
            <a:r>
              <a:rPr lang="vi-VN" sz="2000" i="1" dirty="0">
                <a:latin typeface="+mj-lt"/>
              </a:rPr>
              <a:t>Nhưng…</a:t>
            </a:r>
            <a:r>
              <a:rPr lang="vi-VN" sz="2000" dirty="0">
                <a:latin typeface="+mj-lt"/>
              </a:rPr>
              <a:t/>
            </a:r>
            <a:br>
              <a:rPr lang="vi-VN" sz="2000" dirty="0">
                <a:latin typeface="+mj-lt"/>
              </a:rPr>
            </a:br>
            <a:r>
              <a:rPr lang="en-US" sz="2000" i="1" dirty="0" smtClean="0">
                <a:latin typeface="Times New Roman" pitchFamily="18" charset="0"/>
                <a:cs typeface="Times New Roman" pitchFamily="18" charset="0"/>
              </a:rPr>
              <a:t>Đ</a:t>
            </a:r>
            <a:r>
              <a:rPr lang="vi-VN" sz="2000" i="1" dirty="0" smtClean="0">
                <a:latin typeface="Times New Roman" pitchFamily="18" charset="0"/>
                <a:cs typeface="Times New Roman" pitchFamily="18" charset="0"/>
              </a:rPr>
              <a:t>iều </a:t>
            </a:r>
            <a:r>
              <a:rPr lang="vi-VN" sz="2000" i="1" dirty="0">
                <a:latin typeface="Times New Roman" pitchFamily="18" charset="0"/>
                <a:cs typeface="Times New Roman" pitchFamily="18" charset="0"/>
              </a:rPr>
              <a:t>lớn lao mà </a:t>
            </a:r>
            <a:r>
              <a:rPr lang="en-US" sz="2000" i="1" dirty="0" smtClean="0">
                <a:latin typeface="Times New Roman" pitchFamily="18" charset="0"/>
                <a:cs typeface="Times New Roman" pitchFamily="18" charset="0"/>
              </a:rPr>
              <a:t>c</a:t>
            </a:r>
            <a:r>
              <a:rPr lang="vi-VN" sz="2000" i="1" dirty="0" smtClean="0">
                <a:latin typeface="+mj-lt"/>
              </a:rPr>
              <a:t>ô </a:t>
            </a:r>
            <a:r>
              <a:rPr lang="vi-VN" sz="2000" i="1" dirty="0">
                <a:latin typeface="+mj-lt"/>
              </a:rPr>
              <a:t>giữ được</a:t>
            </a:r>
            <a:r>
              <a:rPr lang="vi-VN" sz="2000" dirty="0">
                <a:latin typeface="+mj-lt"/>
              </a:rPr>
              <a:t/>
            </a:r>
            <a:br>
              <a:rPr lang="vi-VN" sz="2000" dirty="0">
                <a:latin typeface="+mj-lt"/>
              </a:rPr>
            </a:br>
            <a:r>
              <a:rPr lang="vi-VN" sz="2000" i="1" dirty="0">
                <a:latin typeface="+mj-lt"/>
              </a:rPr>
              <a:t>Là niềm tin lặng lẽ lớn từng ngày</a:t>
            </a:r>
            <a:r>
              <a:rPr lang="vi-VN" sz="2000" dirty="0">
                <a:latin typeface="+mj-lt"/>
              </a:rPr>
              <a:t/>
            </a:r>
            <a:br>
              <a:rPr lang="vi-VN" sz="2000" dirty="0">
                <a:latin typeface="+mj-lt"/>
              </a:rPr>
            </a:br>
            <a:r>
              <a:rPr lang="vi-VN" sz="2000" i="1" dirty="0">
                <a:latin typeface="+mj-lt"/>
              </a:rPr>
              <a:t>Là ước mơ khiêm nhường như...hạt giống vậy...!</a:t>
            </a:r>
            <a:endParaRPr lang="vi-VN" sz="2000" dirty="0">
              <a:latin typeface="+mj-lt"/>
            </a:endParaRPr>
          </a:p>
          <a:p>
            <a:pPr algn="just"/>
            <a:r>
              <a:rPr lang="en-US" sz="2000" dirty="0" smtClean="0">
                <a:latin typeface="+mj-lt"/>
              </a:rPr>
              <a:t>	</a:t>
            </a:r>
            <a:r>
              <a:rPr lang="vi-VN" sz="2000" dirty="0" smtClean="0">
                <a:latin typeface="+mj-lt"/>
              </a:rPr>
              <a:t>Mái </a:t>
            </a:r>
            <a:r>
              <a:rPr lang="vi-VN" sz="2000" dirty="0">
                <a:latin typeface="+mj-lt"/>
              </a:rPr>
              <a:t>trường – ngôi nhà thứ hai luôn là nơi lưu lại nhưng dấu ấn đáng nhớ nhất trong cuộc đời mỗi con người</a:t>
            </a:r>
            <a:r>
              <a:rPr lang="vi-VN" sz="2000" dirty="0" smtClean="0">
                <a:latin typeface="+mj-lt"/>
              </a:rPr>
              <a:t>.. </a:t>
            </a:r>
            <a:r>
              <a:rPr lang="vi-VN" sz="2000" dirty="0">
                <a:latin typeface="+mj-lt"/>
              </a:rPr>
              <a:t>Ở đó, thầy cô là cha, là mẹ; bạn bè là anh em gắn bó mật thiết với nhau và cùng tạo nên những kỷ niệm khó phai mờ. Suốt những năm tháng cắp sách đến trường chắc chắn ai cũng có ấn tượng với một thầy, </a:t>
            </a:r>
            <a:r>
              <a:rPr lang="vi-VN" sz="2000" dirty="0" smtClean="0">
                <a:latin typeface="+mj-lt"/>
              </a:rPr>
              <a:t>cô </a:t>
            </a:r>
            <a:r>
              <a:rPr lang="vi-VN" sz="2000" dirty="0">
                <a:latin typeface="+mj-lt"/>
              </a:rPr>
              <a:t>giáo nào </a:t>
            </a:r>
            <a:r>
              <a:rPr lang="vi-VN" sz="2000" dirty="0" smtClean="0">
                <a:latin typeface="+mj-lt"/>
              </a:rPr>
              <a:t>đó. </a:t>
            </a:r>
            <a:r>
              <a:rPr lang="vi-VN" sz="2000" dirty="0">
                <a:latin typeface="+mj-lt"/>
              </a:rPr>
              <a:t>Với em cũng vậy, gần </a:t>
            </a:r>
            <a:r>
              <a:rPr lang="en-US" sz="2000" dirty="0" err="1" smtClean="0">
                <a:latin typeface="Times New Roman" pitchFamily="18" charset="0"/>
                <a:cs typeface="Times New Roman" pitchFamily="18" charset="0"/>
              </a:rPr>
              <a:t>khoảng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vi-VN" sz="2000" dirty="0" smtClean="0">
                <a:latin typeface="+mj-lt"/>
              </a:rPr>
              <a:t>cắp </a:t>
            </a:r>
            <a:r>
              <a:rPr lang="vi-VN" sz="2000" dirty="0">
                <a:latin typeface="+mj-lt"/>
              </a:rPr>
              <a:t>sách đến trường em cũng có bao nhiêu kỷ niệm vui buồn. Và kỷ niệm đáng nhớ nhất trong em có lẽ là kỷ niệm về cô giáo chủ nhiệm năm em học lớp ba.</a:t>
            </a:r>
          </a:p>
        </p:txBody>
      </p:sp>
    </p:spTree>
    <p:extLst>
      <p:ext uri="{BB962C8B-B14F-4D97-AF65-F5344CB8AC3E}">
        <p14:creationId xmlns:p14="http://schemas.microsoft.com/office/powerpoint/2010/main" val="510324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6750" y="28633"/>
            <a:ext cx="6245043"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 HƯỚNG</a:t>
            </a:r>
            <a:r>
              <a:rPr kumimoji="0" lang="en-US" sz="4400" b="1" i="0" u="none" strike="noStrike" kern="1200" cap="none" spc="0" normalizeH="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rPr>
              <a:t> DẪN TỰ HỌC</a:t>
            </a:r>
            <a:endParaRPr kumimoji="0" lang="en-US" sz="3200" b="1" i="0" u="none" strike="noStrike" kern="1200" cap="none" spc="0" normalizeH="0" baseline="0" noProof="0"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2555776" y="692696"/>
            <a:ext cx="6408712" cy="52785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000" b="1" dirty="0">
                <a:solidFill>
                  <a:srgbClr val="0D0D0D"/>
                </a:solidFill>
                <a:latin typeface="Times New Roman" panose="02020603050405020304" pitchFamily="18" charset="0"/>
                <a:ea typeface="Times New Roman" panose="02020603050405020304" pitchFamily="18" charset="0"/>
              </a:rPr>
              <a:t>1.</a:t>
            </a:r>
            <a:r>
              <a:rPr lang="en-US" sz="2000" dirty="0">
                <a:solidFill>
                  <a:srgbClr val="0D0D0D"/>
                </a:solidFill>
                <a:latin typeface="Times New Roman" panose="02020603050405020304" pitchFamily="18" charset="0"/>
                <a:ea typeface="Times New Roman" panose="02020603050405020304" pitchFamily="18" charset="0"/>
              </a:rPr>
              <a:t> </a:t>
            </a:r>
            <a:r>
              <a:rPr lang="vi-VN" sz="2000" dirty="0">
                <a:solidFill>
                  <a:srgbClr val="0D0D0D"/>
                </a:solidFill>
                <a:latin typeface="Times New Roman" panose="02020603050405020304" pitchFamily="18" charset="0"/>
                <a:ea typeface="Times New Roman" panose="02020603050405020304" pitchFamily="18" charset="0"/>
              </a:rPr>
              <a:t>Tiếp tục </a:t>
            </a:r>
            <a:r>
              <a:rPr lang="en-US" sz="2000" dirty="0" err="1" smtClean="0">
                <a:solidFill>
                  <a:srgbClr val="0D0D0D"/>
                </a:solidFill>
                <a:latin typeface="Times New Roman" panose="02020603050405020304" pitchFamily="18" charset="0"/>
                <a:ea typeface="Times New Roman" panose="02020603050405020304" pitchFamily="18" charset="0"/>
              </a:rPr>
              <a:t>viết</a:t>
            </a:r>
            <a:r>
              <a:rPr lang="en-US" sz="2000" dirty="0" smtClean="0">
                <a:solidFill>
                  <a:srgbClr val="0D0D0D"/>
                </a:solidFill>
                <a:latin typeface="Times New Roman" panose="02020603050405020304" pitchFamily="18" charset="0"/>
                <a:ea typeface="Times New Roman" panose="02020603050405020304" pitchFamily="18" charset="0"/>
              </a:rPr>
              <a:t> </a:t>
            </a:r>
            <a:r>
              <a:rPr lang="en-US" sz="2000" dirty="0" err="1" smtClean="0">
                <a:solidFill>
                  <a:srgbClr val="0D0D0D"/>
                </a:solidFill>
                <a:latin typeface="Times New Roman" panose="02020603050405020304" pitchFamily="18" charset="0"/>
                <a:ea typeface="Times New Roman" panose="02020603050405020304" pitchFamily="18" charset="0"/>
              </a:rPr>
              <a:t>phần</a:t>
            </a:r>
            <a:r>
              <a:rPr lang="en-US" sz="2000" dirty="0" smtClean="0">
                <a:solidFill>
                  <a:srgbClr val="0D0D0D"/>
                </a:solidFill>
                <a:latin typeface="Times New Roman" panose="02020603050405020304" pitchFamily="18" charset="0"/>
                <a:ea typeface="Times New Roman" panose="02020603050405020304" pitchFamily="18" charset="0"/>
              </a:rPr>
              <a:t> MB, TB, KB </a:t>
            </a:r>
            <a:r>
              <a:rPr lang="en-US" sz="2000" dirty="0" err="1" smtClean="0">
                <a:solidFill>
                  <a:srgbClr val="0D0D0D"/>
                </a:solidFill>
                <a:latin typeface="Times New Roman" panose="02020603050405020304" pitchFamily="18" charset="0"/>
                <a:ea typeface="Times New Roman" panose="02020603050405020304" pitchFamily="18" charset="0"/>
              </a:rPr>
              <a:t>cho</a:t>
            </a:r>
            <a:r>
              <a:rPr lang="en-US" sz="2000" dirty="0" smtClean="0">
                <a:solidFill>
                  <a:srgbClr val="0D0D0D"/>
                </a:solidFill>
                <a:latin typeface="Times New Roman" panose="02020603050405020304" pitchFamily="18" charset="0"/>
                <a:ea typeface="Times New Roman" panose="02020603050405020304" pitchFamily="18" charset="0"/>
              </a:rPr>
              <a:t> </a:t>
            </a:r>
            <a:r>
              <a:rPr lang="en-US" sz="2000" dirty="0" err="1" smtClean="0">
                <a:solidFill>
                  <a:srgbClr val="0D0D0D"/>
                </a:solidFill>
                <a:latin typeface="Times New Roman" panose="02020603050405020304" pitchFamily="18" charset="0"/>
                <a:ea typeface="Times New Roman" panose="02020603050405020304" pitchFamily="18" charset="0"/>
              </a:rPr>
              <a:t>đề</a:t>
            </a:r>
            <a:r>
              <a:rPr lang="en-US" sz="2000" dirty="0" smtClean="0">
                <a:solidFill>
                  <a:srgbClr val="0D0D0D"/>
                </a:solidFill>
                <a:latin typeface="Times New Roman" panose="02020603050405020304" pitchFamily="18" charset="0"/>
                <a:ea typeface="Times New Roman" panose="02020603050405020304" pitchFamily="18" charset="0"/>
              </a:rPr>
              <a:t> </a:t>
            </a:r>
            <a:r>
              <a:rPr lang="en-US" sz="2000" dirty="0" err="1" smtClean="0">
                <a:solidFill>
                  <a:srgbClr val="0D0D0D"/>
                </a:solidFill>
                <a:latin typeface="Times New Roman" panose="02020603050405020304" pitchFamily="18" charset="0"/>
                <a:ea typeface="Times New Roman" panose="02020603050405020304" pitchFamily="18" charset="0"/>
              </a:rPr>
              <a:t>bài</a:t>
            </a:r>
            <a:endParaRPr lang="en-US" sz="2000" dirty="0">
              <a:latin typeface="Times New Roman" panose="02020603050405020304" pitchFamily="18" charset="0"/>
              <a:ea typeface="Times New Roman" panose="02020603050405020304" pitchFamily="18" charset="0"/>
            </a:endParaRPr>
          </a:p>
          <a:p>
            <a:pPr>
              <a:lnSpc>
                <a:spcPct val="115000"/>
              </a:lnSpc>
              <a:spcAft>
                <a:spcPts val="1200"/>
              </a:spcAft>
            </a:pPr>
            <a:r>
              <a:rPr lang="en-US" sz="2000" b="1" dirty="0">
                <a:solidFill>
                  <a:srgbClr val="0D0D0D"/>
                </a:solidFill>
                <a:latin typeface="Times New Roman" panose="02020603050405020304" pitchFamily="18" charset="0"/>
                <a:ea typeface="Times New Roman" panose="02020603050405020304" pitchFamily="18" charset="0"/>
              </a:rPr>
              <a:t>2.</a:t>
            </a:r>
            <a:r>
              <a:rPr lang="en-US" sz="2000" dirty="0">
                <a:solidFill>
                  <a:srgbClr val="0D0D0D"/>
                </a:solidFill>
                <a:latin typeface="Times New Roman" panose="02020603050405020304" pitchFamily="18" charset="0"/>
                <a:ea typeface="Times New Roman" panose="02020603050405020304" pitchFamily="18" charset="0"/>
              </a:rPr>
              <a:t>  </a:t>
            </a:r>
            <a:r>
              <a:rPr lang="vi-VN" sz="2000" dirty="0">
                <a:solidFill>
                  <a:srgbClr val="0D0D0D"/>
                </a:solidFill>
                <a:latin typeface="Times New Roman" panose="02020603050405020304" pitchFamily="18" charset="0"/>
                <a:ea typeface="Times New Roman" panose="02020603050405020304" pitchFamily="18" charset="0"/>
              </a:rPr>
              <a:t>Đọc sách báo, truy cập internet, tìm hiểu và sưu tầm các bài </a:t>
            </a:r>
            <a:r>
              <a:rPr lang="en-US" sz="2000" dirty="0" err="1" smtClean="0">
                <a:solidFill>
                  <a:srgbClr val="0D0D0D"/>
                </a:solidFill>
                <a:latin typeface="Times New Roman" panose="02020603050405020304" pitchFamily="18" charset="0"/>
                <a:ea typeface="Times New Roman" panose="02020603050405020304" pitchFamily="18" charset="0"/>
              </a:rPr>
              <a:t>có</a:t>
            </a:r>
            <a:r>
              <a:rPr lang="en-US" sz="2000" dirty="0" smtClean="0">
                <a:solidFill>
                  <a:srgbClr val="0D0D0D"/>
                </a:solidFill>
                <a:latin typeface="Times New Roman" panose="02020603050405020304" pitchFamily="18" charset="0"/>
                <a:ea typeface="Times New Roman" panose="02020603050405020304" pitchFamily="18" charset="0"/>
              </a:rPr>
              <a:t> </a:t>
            </a:r>
            <a:r>
              <a:rPr lang="en-US" sz="2000" dirty="0" err="1" smtClean="0">
                <a:solidFill>
                  <a:srgbClr val="0D0D0D"/>
                </a:solidFill>
                <a:latin typeface="Times New Roman" panose="02020603050405020304" pitchFamily="18" charset="0"/>
                <a:ea typeface="Times New Roman" panose="02020603050405020304" pitchFamily="18" charset="0"/>
              </a:rPr>
              <a:t>nội</a:t>
            </a:r>
            <a:r>
              <a:rPr lang="en-US" sz="2000" dirty="0" smtClean="0">
                <a:solidFill>
                  <a:srgbClr val="0D0D0D"/>
                </a:solidFill>
                <a:latin typeface="Times New Roman" panose="02020603050405020304" pitchFamily="18" charset="0"/>
                <a:ea typeface="Times New Roman" panose="02020603050405020304" pitchFamily="18" charset="0"/>
              </a:rPr>
              <a:t> dung </a:t>
            </a:r>
            <a:r>
              <a:rPr lang="en-US" sz="2000" dirty="0" err="1" smtClean="0">
                <a:solidFill>
                  <a:srgbClr val="0D0D0D"/>
                </a:solidFill>
                <a:latin typeface="Times New Roman" panose="02020603050405020304" pitchFamily="18" charset="0"/>
                <a:ea typeface="Times New Roman" panose="02020603050405020304" pitchFamily="18" charset="0"/>
              </a:rPr>
              <a:t>đến</a:t>
            </a:r>
            <a:r>
              <a:rPr lang="en-US" sz="2000" dirty="0" smtClean="0">
                <a:solidFill>
                  <a:srgbClr val="0D0D0D"/>
                </a:solidFill>
                <a:latin typeface="Times New Roman" panose="02020603050405020304" pitchFamily="18" charset="0"/>
                <a:ea typeface="Times New Roman" panose="02020603050405020304" pitchFamily="18" charset="0"/>
              </a:rPr>
              <a:t> </a:t>
            </a:r>
            <a:r>
              <a:rPr lang="en-US" sz="2000" dirty="0" err="1" smtClean="0">
                <a:solidFill>
                  <a:srgbClr val="0D0D0D"/>
                </a:solidFill>
                <a:latin typeface="Times New Roman" panose="02020603050405020304" pitchFamily="18" charset="0"/>
                <a:ea typeface="Times New Roman" panose="02020603050405020304" pitchFamily="18" charset="0"/>
              </a:rPr>
              <a:t>thầy</a:t>
            </a:r>
            <a:r>
              <a:rPr lang="en-US" sz="2000" dirty="0" smtClean="0">
                <a:solidFill>
                  <a:srgbClr val="0D0D0D"/>
                </a:solidFill>
                <a:latin typeface="Times New Roman" panose="02020603050405020304" pitchFamily="18" charset="0"/>
                <a:ea typeface="Times New Roman" panose="02020603050405020304" pitchFamily="18" charset="0"/>
              </a:rPr>
              <a:t> </a:t>
            </a:r>
            <a:r>
              <a:rPr lang="en-US" sz="2000" dirty="0" err="1" smtClean="0">
                <a:solidFill>
                  <a:srgbClr val="0D0D0D"/>
                </a:solidFill>
                <a:latin typeface="Times New Roman" panose="02020603050405020304" pitchFamily="18" charset="0"/>
                <a:ea typeface="Times New Roman" panose="02020603050405020304" pitchFamily="18" charset="0"/>
              </a:rPr>
              <a:t>cô</a:t>
            </a:r>
            <a:r>
              <a:rPr lang="en-US" sz="2000" dirty="0" smtClean="0">
                <a:solidFill>
                  <a:srgbClr val="0D0D0D"/>
                </a:solidFill>
                <a:latin typeface="Times New Roman" panose="02020603050405020304" pitchFamily="18" charset="0"/>
                <a:ea typeface="Times New Roman" panose="02020603050405020304" pitchFamily="18" charset="0"/>
              </a:rPr>
              <a:t> </a:t>
            </a:r>
            <a:r>
              <a:rPr lang="en-US" sz="2000" dirty="0" err="1" smtClean="0">
                <a:solidFill>
                  <a:srgbClr val="0D0D0D"/>
                </a:solidFill>
                <a:latin typeface="Times New Roman" panose="02020603050405020304" pitchFamily="18" charset="0"/>
                <a:ea typeface="Times New Roman" panose="02020603050405020304" pitchFamily="18" charset="0"/>
              </a:rPr>
              <a:t>và</a:t>
            </a:r>
            <a:r>
              <a:rPr lang="en-US" sz="2000" dirty="0" smtClean="0">
                <a:solidFill>
                  <a:srgbClr val="0D0D0D"/>
                </a:solidFill>
                <a:latin typeface="Times New Roman" panose="02020603050405020304" pitchFamily="18" charset="0"/>
                <a:ea typeface="Times New Roman" panose="02020603050405020304" pitchFamily="18" charset="0"/>
              </a:rPr>
              <a:t> </a:t>
            </a:r>
            <a:r>
              <a:rPr lang="en-US" sz="2000" dirty="0" err="1" smtClean="0">
                <a:solidFill>
                  <a:srgbClr val="0D0D0D"/>
                </a:solidFill>
                <a:latin typeface="Times New Roman" panose="02020603050405020304" pitchFamily="18" charset="0"/>
                <a:ea typeface="Times New Roman" panose="02020603050405020304" pitchFamily="18" charset="0"/>
              </a:rPr>
              <a:t>bạn</a:t>
            </a:r>
            <a:r>
              <a:rPr lang="en-US" sz="2000" dirty="0" smtClean="0">
                <a:solidFill>
                  <a:srgbClr val="0D0D0D"/>
                </a:solidFill>
                <a:latin typeface="Times New Roman" panose="02020603050405020304" pitchFamily="18" charset="0"/>
                <a:ea typeface="Times New Roman" panose="02020603050405020304" pitchFamily="18" charset="0"/>
              </a:rPr>
              <a:t> </a:t>
            </a:r>
            <a:r>
              <a:rPr lang="en-US" sz="2000" dirty="0" err="1" smtClean="0">
                <a:solidFill>
                  <a:srgbClr val="0D0D0D"/>
                </a:solidFill>
                <a:latin typeface="Times New Roman" panose="02020603050405020304" pitchFamily="18" charset="0"/>
                <a:ea typeface="Times New Roman" panose="02020603050405020304" pitchFamily="18" charset="0"/>
              </a:rPr>
              <a:t>bè</a:t>
            </a:r>
            <a:endParaRPr lang="en-US" sz="2000" dirty="0">
              <a:latin typeface="Times New Roman" panose="02020603050405020304" pitchFamily="18" charset="0"/>
              <a:ea typeface="Times New Roman" panose="02020603050405020304" pitchFamily="18" charset="0"/>
            </a:endParaRPr>
          </a:p>
          <a:p>
            <a:pPr>
              <a:lnSpc>
                <a:spcPct val="115000"/>
              </a:lnSpc>
            </a:pPr>
            <a:r>
              <a:rPr lang="en-US" sz="2000" dirty="0">
                <a:solidFill>
                  <a:srgbClr val="0D0D0D"/>
                </a:solidFill>
                <a:latin typeface="Times New Roman" panose="02020603050405020304" pitchFamily="18" charset="0"/>
                <a:ea typeface="Times New Roman" panose="02020603050405020304" pitchFamily="18" charset="0"/>
                <a:sym typeface="Wingdings" panose="05000000000000000000" pitchFamily="2" charset="2"/>
              </a:rPr>
              <a:t></a:t>
            </a:r>
            <a:r>
              <a:rPr lang="vi-VN" sz="2000" dirty="0">
                <a:solidFill>
                  <a:srgbClr val="0D0D0D"/>
                </a:solidFill>
                <a:latin typeface="Times New Roman" panose="02020603050405020304" pitchFamily="18" charset="0"/>
                <a:ea typeface="Times New Roman" panose="02020603050405020304" pitchFamily="18" charset="0"/>
              </a:rPr>
              <a:t>Lưu ý trong và sau khi đọc:</a:t>
            </a:r>
            <a:endParaRPr lang="en-US" sz="2000" dirty="0">
              <a:latin typeface="Times New Roman" panose="02020603050405020304" pitchFamily="18" charset="0"/>
              <a:ea typeface="Times New Roman" panose="02020603050405020304" pitchFamily="18" charset="0"/>
            </a:endParaRPr>
          </a:p>
          <a:p>
            <a:pPr>
              <a:lnSpc>
                <a:spcPct val="115000"/>
              </a:lnSpc>
            </a:pPr>
            <a:r>
              <a:rPr lang="en-US" sz="2000" dirty="0">
                <a:solidFill>
                  <a:srgbClr val="0D0D0D"/>
                </a:solidFill>
                <a:latin typeface="Times New Roman" panose="02020603050405020304" pitchFamily="18" charset="0"/>
                <a:ea typeface="Times New Roman" panose="02020603050405020304" pitchFamily="18" charset="0"/>
              </a:rPr>
              <a:t>+ </a:t>
            </a:r>
            <a:r>
              <a:rPr lang="vi-VN" sz="2000" dirty="0">
                <a:solidFill>
                  <a:srgbClr val="0D0D0D"/>
                </a:solidFill>
                <a:latin typeface="Times New Roman" panose="02020603050405020304" pitchFamily="18" charset="0"/>
                <a:ea typeface="Times New Roman" panose="02020603050405020304" pitchFamily="18" charset="0"/>
              </a:rPr>
              <a:t>Ghi lại những cảm xúc, điều tâm đắc, thích thú, băn khoăn, điều chưa hiểu,...của em </a:t>
            </a:r>
            <a:endParaRPr lang="en-US" sz="2000" dirty="0">
              <a:solidFill>
                <a:srgbClr val="0D0D0D"/>
              </a:solidFill>
              <a:latin typeface="Times New Roman" panose="02020603050405020304" pitchFamily="18" charset="0"/>
              <a:ea typeface="Times New Roman" panose="02020603050405020304" pitchFamily="18" charset="0"/>
            </a:endParaRPr>
          </a:p>
          <a:p>
            <a:pPr>
              <a:lnSpc>
                <a:spcPct val="115000"/>
              </a:lnSpc>
            </a:pPr>
            <a:r>
              <a:rPr lang="en-US" sz="2000" b="1" dirty="0" smtClean="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Ghi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lại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smtClean="0">
                <a:solidFill>
                  <a:srgbClr val="0D0D0D"/>
                </a:solidFill>
                <a:latin typeface="Times New Roman" panose="02020603050405020304" pitchFamily="18" charset="0"/>
                <a:ea typeface="Times New Roman" panose="02020603050405020304" pitchFamily="18" charset="0"/>
              </a:rPr>
              <a:t>và</a:t>
            </a:r>
            <a:r>
              <a:rPr lang="en-US" sz="2000" dirty="0" smtClean="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trao</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đổi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với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các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bạn</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những</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bài</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em</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đã</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đọc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vào</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tiết</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học</a:t>
            </a:r>
            <a:r>
              <a:rPr lang="en-US" sz="2000" dirty="0">
                <a:solidFill>
                  <a:srgbClr val="0D0D0D"/>
                </a:solidFill>
                <a:latin typeface="Times New Roman" panose="02020603050405020304" pitchFamily="18" charset="0"/>
                <a:ea typeface="Times New Roman" panose="02020603050405020304" pitchFamily="18" charset="0"/>
              </a:rPr>
              <a:t> </a:t>
            </a:r>
            <a:r>
              <a:rPr lang="en-US" sz="2000" dirty="0" err="1">
                <a:solidFill>
                  <a:srgbClr val="0D0D0D"/>
                </a:solidFill>
                <a:latin typeface="Times New Roman" panose="02020603050405020304" pitchFamily="18" charset="0"/>
                <a:ea typeface="Times New Roman" panose="02020603050405020304" pitchFamily="18" charset="0"/>
              </a:rPr>
              <a:t>sau</a:t>
            </a:r>
            <a:r>
              <a:rPr lang="en-US" sz="2000" dirty="0">
                <a:solidFill>
                  <a:srgbClr val="0D0D0D"/>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228600" algn="just">
              <a:lnSpc>
                <a:spcPct val="115000"/>
              </a:lnSpc>
              <a:spcAft>
                <a:spcPts val="0"/>
              </a:spcAft>
            </a:pPr>
            <a:r>
              <a:rPr lang="en-US" sz="2000" b="1" dirty="0">
                <a:solidFill>
                  <a:srgbClr val="0D0D0D"/>
                </a:solidFill>
                <a:latin typeface="Times New Roman" panose="02020603050405020304" pitchFamily="18" charset="0"/>
                <a:ea typeface="Times New Roman" panose="02020603050405020304" pitchFamily="18" charset="0"/>
              </a:rPr>
              <a:t>3. </a:t>
            </a:r>
            <a:r>
              <a:rPr lang="en-US" sz="2000" b="1" dirty="0" err="1">
                <a:solidFill>
                  <a:srgbClr val="0D0D0D"/>
                </a:solidFill>
                <a:latin typeface="Times New Roman" panose="02020603050405020304" pitchFamily="18" charset="0"/>
                <a:ea typeface="Times New Roman" panose="02020603050405020304" pitchFamily="18" charset="0"/>
              </a:rPr>
              <a:t>Chuẩn</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bị</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a:solidFill>
                  <a:srgbClr val="0D0D0D"/>
                </a:solidFill>
                <a:latin typeface="Times New Roman" panose="02020603050405020304" pitchFamily="18" charset="0"/>
                <a:ea typeface="Times New Roman" panose="02020603050405020304" pitchFamily="18" charset="0"/>
              </a:rPr>
              <a:t>bài</a:t>
            </a:r>
            <a:r>
              <a:rPr lang="en-US" sz="2000" b="1" dirty="0">
                <a:solidFill>
                  <a:srgbClr val="0D0D0D"/>
                </a:solidFill>
                <a:latin typeface="Times New Roman" panose="02020603050405020304" pitchFamily="18" charset="0"/>
                <a:ea typeface="Times New Roman" panose="02020603050405020304" pitchFamily="18" charset="0"/>
              </a:rPr>
              <a:t> </a:t>
            </a:r>
            <a:r>
              <a:rPr lang="en-US" sz="2000" b="1" dirty="0" err="1" smtClean="0">
                <a:solidFill>
                  <a:srgbClr val="0D0D0D"/>
                </a:solidFill>
                <a:latin typeface="Times New Roman" panose="02020603050405020304" pitchFamily="18" charset="0"/>
                <a:ea typeface="Times New Roman" panose="02020603050405020304" pitchFamily="18" charset="0"/>
              </a:rPr>
              <a:t>Viết</a:t>
            </a:r>
            <a:r>
              <a:rPr lang="en-US" sz="2000" b="1" dirty="0" smtClean="0">
                <a:solidFill>
                  <a:srgbClr val="0D0D0D"/>
                </a:solidFill>
                <a:latin typeface="Times New Roman" panose="02020603050405020304" pitchFamily="18" charset="0"/>
                <a:ea typeface="Times New Roman" panose="02020603050405020304" pitchFamily="18" charset="0"/>
              </a:rPr>
              <a:t> </a:t>
            </a:r>
            <a:r>
              <a:rPr lang="en-US" sz="2000" b="1" dirty="0" err="1" smtClean="0">
                <a:solidFill>
                  <a:srgbClr val="0D0D0D"/>
                </a:solidFill>
                <a:latin typeface="Times New Roman" panose="02020603050405020304" pitchFamily="18" charset="0"/>
                <a:ea typeface="Times New Roman" panose="02020603050405020304" pitchFamily="18" charset="0"/>
              </a:rPr>
              <a:t>bài</a:t>
            </a:r>
            <a:r>
              <a:rPr lang="en-US" sz="2000" b="1" dirty="0" smtClean="0">
                <a:solidFill>
                  <a:srgbClr val="0D0D0D"/>
                </a:solidFill>
                <a:latin typeface="Times New Roman" panose="02020603050405020304" pitchFamily="18" charset="0"/>
                <a:ea typeface="Times New Roman" panose="02020603050405020304" pitchFamily="18" charset="0"/>
              </a:rPr>
              <a:t> </a:t>
            </a:r>
            <a:r>
              <a:rPr lang="en-US" sz="2000" b="1" dirty="0" err="1" smtClean="0">
                <a:solidFill>
                  <a:srgbClr val="0D0D0D"/>
                </a:solidFill>
                <a:latin typeface="Times New Roman" panose="02020603050405020304" pitchFamily="18" charset="0"/>
                <a:ea typeface="Times New Roman" panose="02020603050405020304" pitchFamily="18" charset="0"/>
              </a:rPr>
              <a:t>văn</a:t>
            </a:r>
            <a:r>
              <a:rPr lang="en-US" sz="2000" b="1" dirty="0" smtClean="0">
                <a:solidFill>
                  <a:srgbClr val="0D0D0D"/>
                </a:solidFill>
                <a:latin typeface="Times New Roman" panose="02020603050405020304" pitchFamily="18" charset="0"/>
                <a:ea typeface="Times New Roman" panose="02020603050405020304" pitchFamily="18" charset="0"/>
              </a:rPr>
              <a:t> </a:t>
            </a:r>
            <a:r>
              <a:rPr lang="en-US" sz="2000" b="1" dirty="0" err="1" smtClean="0">
                <a:solidFill>
                  <a:srgbClr val="0D0D0D"/>
                </a:solidFill>
                <a:latin typeface="Times New Roman" panose="02020603050405020304" pitchFamily="18" charset="0"/>
                <a:ea typeface="Times New Roman" panose="02020603050405020304" pitchFamily="18" charset="0"/>
              </a:rPr>
              <a:t>kể</a:t>
            </a:r>
            <a:r>
              <a:rPr lang="en-US" sz="2000" b="1" dirty="0" smtClean="0">
                <a:solidFill>
                  <a:srgbClr val="0D0D0D"/>
                </a:solidFill>
                <a:latin typeface="Times New Roman" panose="02020603050405020304" pitchFamily="18" charset="0"/>
                <a:ea typeface="Times New Roman" panose="02020603050405020304" pitchFamily="18" charset="0"/>
              </a:rPr>
              <a:t> </a:t>
            </a:r>
            <a:r>
              <a:rPr lang="en-US" sz="2000" b="1" dirty="0" err="1" smtClean="0">
                <a:solidFill>
                  <a:srgbClr val="0D0D0D"/>
                </a:solidFill>
                <a:latin typeface="Times New Roman" panose="02020603050405020304" pitchFamily="18" charset="0"/>
                <a:ea typeface="Times New Roman" panose="02020603050405020304" pitchFamily="18" charset="0"/>
              </a:rPr>
              <a:t>về</a:t>
            </a:r>
            <a:r>
              <a:rPr lang="en-US" sz="2000" b="1" dirty="0" smtClean="0">
                <a:solidFill>
                  <a:srgbClr val="0D0D0D"/>
                </a:solidFill>
                <a:latin typeface="Times New Roman" panose="02020603050405020304" pitchFamily="18" charset="0"/>
                <a:ea typeface="Times New Roman" panose="02020603050405020304" pitchFamily="18" charset="0"/>
              </a:rPr>
              <a:t> </a:t>
            </a:r>
            <a:r>
              <a:rPr lang="en-US" sz="2000" b="1" dirty="0" err="1" smtClean="0">
                <a:solidFill>
                  <a:srgbClr val="0D0D0D"/>
                </a:solidFill>
                <a:latin typeface="Times New Roman" panose="02020603050405020304" pitchFamily="18" charset="0"/>
                <a:ea typeface="Times New Roman" panose="02020603050405020304" pitchFamily="18" charset="0"/>
              </a:rPr>
              <a:t>một</a:t>
            </a:r>
            <a:r>
              <a:rPr lang="en-US" sz="2000" b="1" dirty="0" smtClean="0">
                <a:solidFill>
                  <a:srgbClr val="0D0D0D"/>
                </a:solidFill>
                <a:latin typeface="Times New Roman" panose="02020603050405020304" pitchFamily="18" charset="0"/>
                <a:ea typeface="Times New Roman" panose="02020603050405020304" pitchFamily="18" charset="0"/>
              </a:rPr>
              <a:t> </a:t>
            </a:r>
            <a:r>
              <a:rPr lang="en-US" sz="2000" b="1" dirty="0" err="1" smtClean="0">
                <a:solidFill>
                  <a:srgbClr val="0D0D0D"/>
                </a:solidFill>
                <a:latin typeface="Times New Roman" panose="02020603050405020304" pitchFamily="18" charset="0"/>
                <a:ea typeface="Times New Roman" panose="02020603050405020304" pitchFamily="18" charset="0"/>
              </a:rPr>
              <a:t>kỉ</a:t>
            </a:r>
            <a:r>
              <a:rPr lang="en-US" sz="2000" b="1" dirty="0" smtClean="0">
                <a:solidFill>
                  <a:srgbClr val="0D0D0D"/>
                </a:solidFill>
                <a:latin typeface="Times New Roman" panose="02020603050405020304" pitchFamily="18" charset="0"/>
                <a:ea typeface="Times New Roman" panose="02020603050405020304" pitchFamily="18" charset="0"/>
              </a:rPr>
              <a:t> </a:t>
            </a:r>
            <a:r>
              <a:rPr lang="en-US" sz="2000" b="1" dirty="0" err="1" smtClean="0">
                <a:solidFill>
                  <a:srgbClr val="0D0D0D"/>
                </a:solidFill>
                <a:latin typeface="Times New Roman" panose="02020603050405020304" pitchFamily="18" charset="0"/>
                <a:ea typeface="Times New Roman" panose="02020603050405020304" pitchFamily="18" charset="0"/>
              </a:rPr>
              <a:t>niệm</a:t>
            </a:r>
            <a:r>
              <a:rPr lang="en-US" sz="2000" b="1" dirty="0" smtClean="0">
                <a:solidFill>
                  <a:srgbClr val="0D0D0D"/>
                </a:solidFill>
                <a:latin typeface="Times New Roman" panose="02020603050405020304" pitchFamily="18" charset="0"/>
                <a:ea typeface="Times New Roman" panose="02020603050405020304" pitchFamily="18" charset="0"/>
              </a:rPr>
              <a:t> (t3)</a:t>
            </a:r>
            <a:endParaRPr lang="en-US" sz="20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1520" y="2132856"/>
            <a:ext cx="2169261" cy="2225856"/>
          </a:xfrm>
          <a:prstGeom prst="rect">
            <a:avLst/>
          </a:prstGeom>
        </p:spPr>
      </p:pic>
    </p:spTree>
    <p:extLst>
      <p:ext uri="{BB962C8B-B14F-4D97-AF65-F5344CB8AC3E}">
        <p14:creationId xmlns:p14="http://schemas.microsoft.com/office/powerpoint/2010/main" val="2606191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 y="-61912"/>
            <a:ext cx="9144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8"/>
          <p:cNvSpPr>
            <a:spLocks noGrp="1"/>
          </p:cNvSpPr>
          <p:nvPr>
            <p:ph type="title"/>
          </p:nvPr>
        </p:nvSpPr>
        <p:spPr>
          <a:xfrm>
            <a:off x="364331" y="2295525"/>
            <a:ext cx="8279606" cy="1828800"/>
          </a:xfrm>
          <a:ln>
            <a:miter lim="800000"/>
            <a:headEnd/>
            <a:tailEnd/>
          </a:ln>
        </p:spPr>
        <p:txBody>
          <a:bodyPr>
            <a:noAutofit/>
          </a:bodyPr>
          <a:lstStyle/>
          <a:p>
            <a:pPr>
              <a:defRPr/>
            </a:pPr>
            <a:r>
              <a:rPr lang="vi-VN" sz="6000" dirty="0">
                <a:ln w="1905"/>
                <a:solidFill>
                  <a:srgbClr val="002060"/>
                </a:solidFill>
                <a:effectLst>
                  <a:innerShdw blurRad="63500" dist="50800" dir="2700000">
                    <a:prstClr val="black">
                      <a:alpha val="50000"/>
                    </a:prstClr>
                  </a:innerShdw>
                </a:effectLst>
                <a:latin typeface="Times New Roman" pitchFamily="18" charset="0"/>
                <a:cs typeface="Times New Roman" pitchFamily="18" charset="0"/>
              </a:rPr>
              <a:t> </a:t>
            </a:r>
            <a:r>
              <a:rPr lang="en-US" sz="6000" dirty="0">
                <a:ln w="1905"/>
                <a:solidFill>
                  <a:srgbClr val="002060"/>
                </a:solidFill>
                <a:effectLst>
                  <a:innerShdw blurRad="63500" dist="50800" dir="2700000">
                    <a:prstClr val="black">
                      <a:alpha val="50000"/>
                    </a:prstClr>
                  </a:innerShdw>
                </a:effectLst>
                <a:latin typeface="Times New Roman" pitchFamily="18" charset="0"/>
                <a:cs typeface="Times New Roman" pitchFamily="18" charset="0"/>
              </a:rPr>
              <a:t>XIN TRÂN TRỌNG CẢM </a:t>
            </a:r>
            <a:r>
              <a:rPr lang="vi-VN" sz="6000" dirty="0">
                <a:ln w="1905"/>
                <a:solidFill>
                  <a:srgbClr val="002060"/>
                </a:solidFill>
                <a:effectLst>
                  <a:innerShdw blurRad="63500" dist="50800" dir="2700000">
                    <a:prstClr val="black">
                      <a:alpha val="50000"/>
                    </a:prstClr>
                  </a:innerShdw>
                </a:effectLst>
                <a:latin typeface="Times New Roman" pitchFamily="18" charset="0"/>
                <a:cs typeface="Times New Roman" pitchFamily="18" charset="0"/>
              </a:rPr>
              <a:t>Ơ</a:t>
            </a:r>
            <a:r>
              <a:rPr lang="en-US" sz="6000" dirty="0">
                <a:ln w="1905"/>
                <a:solidFill>
                  <a:srgbClr val="002060"/>
                </a:solidFill>
                <a:effectLst>
                  <a:innerShdw blurRad="63500" dist="50800" dir="2700000">
                    <a:prstClr val="black">
                      <a:alpha val="50000"/>
                    </a:prstClr>
                  </a:innerShdw>
                </a:effectLst>
                <a:latin typeface="Times New Roman" pitchFamily="18" charset="0"/>
                <a:cs typeface="Times New Roman" pitchFamily="18" charset="0"/>
              </a:rPr>
              <a:t>N</a:t>
            </a:r>
            <a:r>
              <a:rPr lang="vi-VN" sz="6000" dirty="0">
                <a:ln w="1905"/>
                <a:solidFill>
                  <a:srgbClr val="002060"/>
                </a:solidFill>
                <a:effectLst>
                  <a:innerShdw blurRad="63500" dist="50800" dir="2700000">
                    <a:prstClr val="black">
                      <a:alpha val="50000"/>
                    </a:prstClr>
                  </a:innerShdw>
                </a:effectLst>
                <a:latin typeface="Times New Roman" pitchFamily="18" charset="0"/>
                <a:cs typeface="Times New Roman" pitchFamily="18" charset="0"/>
              </a:rPr>
              <a:t/>
            </a:r>
            <a:br>
              <a:rPr lang="vi-VN" sz="6000" dirty="0">
                <a:ln w="1905"/>
                <a:solidFill>
                  <a:srgbClr val="002060"/>
                </a:solidFill>
                <a:effectLst>
                  <a:innerShdw blurRad="63500" dist="50800" dir="2700000">
                    <a:prstClr val="black">
                      <a:alpha val="50000"/>
                    </a:prstClr>
                  </a:innerShdw>
                </a:effectLst>
                <a:latin typeface="Times New Roman" pitchFamily="18" charset="0"/>
                <a:cs typeface="Times New Roman" pitchFamily="18" charset="0"/>
              </a:rPr>
            </a:br>
            <a:r>
              <a:rPr lang="vi-VN" sz="5400" dirty="0">
                <a:ln w="1905"/>
                <a:solidFill>
                  <a:srgbClr val="002060"/>
                </a:solidFill>
                <a:effectLst>
                  <a:innerShdw blurRad="63500" dist="50800" dir="2700000">
                    <a:prstClr val="black">
                      <a:alpha val="50000"/>
                    </a:prstClr>
                  </a:innerShdw>
                </a:effectLst>
                <a:latin typeface="Times New Roman" pitchFamily="18" charset="0"/>
                <a:cs typeface="Times New Roman" pitchFamily="18" charset="0"/>
              </a:rPr>
              <a:t>QUÝ THẦY CÔ GIÁO,</a:t>
            </a:r>
            <a:br>
              <a:rPr lang="vi-VN" sz="5400" dirty="0">
                <a:ln w="1905"/>
                <a:solidFill>
                  <a:srgbClr val="002060"/>
                </a:solidFill>
                <a:effectLst>
                  <a:innerShdw blurRad="63500" dist="50800" dir="2700000">
                    <a:prstClr val="black">
                      <a:alpha val="50000"/>
                    </a:prstClr>
                  </a:innerShdw>
                </a:effectLst>
                <a:latin typeface="Times New Roman" pitchFamily="18" charset="0"/>
                <a:cs typeface="Times New Roman" pitchFamily="18" charset="0"/>
              </a:rPr>
            </a:br>
            <a:r>
              <a:rPr lang="vi-VN" sz="4800" dirty="0">
                <a:ln w="1905"/>
                <a:solidFill>
                  <a:srgbClr val="002060"/>
                </a:solidFill>
                <a:effectLst>
                  <a:innerShdw blurRad="63500" dist="50800" dir="2700000">
                    <a:prstClr val="black">
                      <a:alpha val="50000"/>
                    </a:prstClr>
                  </a:innerShdw>
                </a:effectLst>
                <a:latin typeface="Times New Roman" pitchFamily="18" charset="0"/>
                <a:cs typeface="Times New Roman" pitchFamily="18" charset="0"/>
              </a:rPr>
              <a:t>CÁC EM HỌC SINH !</a:t>
            </a:r>
            <a:endParaRPr lang="en-US" sz="4800" dirty="0">
              <a:ln w="1905"/>
              <a:solidFill>
                <a:srgbClr val="002060"/>
              </a:solidFill>
              <a:effectLst>
                <a:innerShdw blurRad="63500" dist="50800" dir="2700000">
                  <a:prstClr val="black">
                    <a:alpha val="50000"/>
                  </a:prst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03989570"/>
      </p:ext>
    </p:extLst>
  </p:cSld>
  <p:clrMapOvr>
    <a:masterClrMapping/>
  </p:clrMapOvr>
  <p:transition spd="med">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latin typeface="Times New Roman" pitchFamily="18" charset="0"/>
                <a:cs typeface="Times New Roman" pitchFamily="18" charset="0"/>
              </a:rPr>
              <a:t>CÙNG NHAU THAM KHẢO</a:t>
            </a:r>
            <a:endParaRPr lang="en-US" sz="32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95745" y="3500722"/>
            <a:ext cx="8229600" cy="2697163"/>
          </a:xfrm>
        </p:spPr>
        <p:txBody>
          <a:bodyPr/>
          <a:lstStyle/>
          <a:p>
            <a:endParaRPr lang="en-US" dirty="0"/>
          </a:p>
        </p:txBody>
      </p:sp>
      <p:pic>
        <p:nvPicPr>
          <p:cNvPr id="2050" name="Picture 2" descr="C:\Users\Administrator\Documents\H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1" y="1295400"/>
            <a:ext cx="4731329" cy="48123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Documents\H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95400"/>
            <a:ext cx="4038600" cy="481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45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375064"/>
            <a:ext cx="5791200" cy="6096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solidFill>
                  <a:srgbClr val="FF0000"/>
                </a:solidFill>
                <a:latin typeface="Times New Roman" pitchFamily="18" charset="0"/>
                <a:cs typeface="Times New Roman" pitchFamily="18" charset="0"/>
              </a:rPr>
              <a:t>THẢO LUẬN NHÓM</a:t>
            </a:r>
            <a:endParaRPr lang="en-US" sz="3600" dirty="0">
              <a:solidFill>
                <a:srgbClr val="FF0000"/>
              </a:solidFill>
              <a:latin typeface="Times New Roman" pitchFamily="18" charset="0"/>
              <a:cs typeface="Times New Roman" pitchFamily="18" charset="0"/>
            </a:endParaRPr>
          </a:p>
        </p:txBody>
      </p:sp>
      <p:sp>
        <p:nvSpPr>
          <p:cNvPr id="5" name="TextBox 4"/>
          <p:cNvSpPr txBox="1"/>
          <p:nvPr/>
        </p:nvSpPr>
        <p:spPr>
          <a:xfrm>
            <a:off x="990600" y="1652318"/>
            <a:ext cx="7696200" cy="4745915"/>
          </a:xfrm>
          <a:prstGeom prst="rect">
            <a:avLst/>
          </a:prstGeom>
          <a:noFill/>
        </p:spPr>
        <p:txBody>
          <a:bodyPr wrap="square" rtlCol="0" anchor="ctr">
            <a:spAutoFit/>
          </a:bodyPr>
          <a:lstStyle/>
          <a:p>
            <a:pPr algn="just">
              <a:lnSpc>
                <a:spcPct val="120000"/>
              </a:lnSpc>
              <a:buFont typeface="Arial" charset="0"/>
              <a:buChar char="•"/>
            </a:pP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Mỗi</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dãy</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bàn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tổ</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1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nhóm</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-&gt;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4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nhóm</a:t>
            </a:r>
            <a:endPar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buFontTx/>
              <a:buChar char="-"/>
            </a:pP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Nhóm</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1, 2 :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Nghe</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nhận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xét</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cách</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trình</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bày</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cá</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nhân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hoc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sinh</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phần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MB, KB  -&gt;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Giải</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pháp</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khắc</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phục</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vi-VN" sz="3200" dirty="0" smtClean="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iểm</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yếu</a:t>
            </a:r>
            <a:endPar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buFontTx/>
              <a:buChar char="-"/>
            </a:pP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Nhóm</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3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và</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4: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Nghe</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nhận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xét</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cách</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trình</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bày</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cá</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nhân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HS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với</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1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đoạn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TB -&gt;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Giải</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pháp</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khắc</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phục</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vi-VN" sz="3200" dirty="0" smtClean="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iểm</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yếu</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p>
          <a:p>
            <a:pPr algn="just">
              <a:lnSpc>
                <a:spcPct val="120000"/>
              </a:lnSpc>
            </a:pPr>
            <a:r>
              <a:rPr lang="en-US" sz="2800" dirty="0" smtClean="0">
                <a:solidFill>
                  <a:schemeClr val="tx1">
                    <a:lumMod val="75000"/>
                    <a:lumOff val="25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342957508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Administrator\Pictures\p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176"/>
            <a:ext cx="9296399" cy="6890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400" y="2286000"/>
            <a:ext cx="7467600" cy="2123658"/>
          </a:xfrm>
          <a:prstGeom prst="rect">
            <a:avLst/>
          </a:prstGeom>
        </p:spPr>
        <p:txBody>
          <a:bodyPr wrap="square">
            <a:spAutoFit/>
          </a:bodyPr>
          <a:lstStyle/>
          <a:p>
            <a:pPr algn="ctr"/>
            <a:r>
              <a:rPr lang="en-US" sz="4400" b="1" i="1" dirty="0" err="1" smtClean="0">
                <a:solidFill>
                  <a:srgbClr val="FF0000"/>
                </a:solidFill>
                <a:latin typeface="Times New Roman" pitchFamily="18" charset="0"/>
                <a:cs typeface="Times New Roman" pitchFamily="18" charset="0"/>
              </a:rPr>
              <a:t>Tiết</a:t>
            </a:r>
            <a:r>
              <a:rPr lang="en-US" sz="4400" b="1" i="1" dirty="0" smtClean="0">
                <a:solidFill>
                  <a:srgbClr val="FF0000"/>
                </a:solidFill>
                <a:latin typeface="Times New Roman" pitchFamily="18" charset="0"/>
                <a:cs typeface="Times New Roman" pitchFamily="18" charset="0"/>
              </a:rPr>
              <a:t> 42: VIẾT </a:t>
            </a:r>
            <a:r>
              <a:rPr lang="en-US" sz="4400" b="1" i="1" dirty="0">
                <a:solidFill>
                  <a:srgbClr val="FF0000"/>
                </a:solidFill>
                <a:latin typeface="Times New Roman" pitchFamily="18" charset="0"/>
                <a:cs typeface="Times New Roman" pitchFamily="18" charset="0"/>
              </a:rPr>
              <a:t>BÀI VĂN KỂ VỀ MỘT KỈ NIỆM CỦA </a:t>
            </a:r>
            <a:endParaRPr lang="en-US" sz="4400" b="1" i="1" dirty="0" smtClean="0">
              <a:solidFill>
                <a:srgbClr val="FF0000"/>
              </a:solidFill>
              <a:latin typeface="Times New Roman" pitchFamily="18" charset="0"/>
              <a:cs typeface="Times New Roman" pitchFamily="18" charset="0"/>
            </a:endParaRPr>
          </a:p>
          <a:p>
            <a:pPr algn="ctr"/>
            <a:r>
              <a:rPr lang="en-US" sz="4400" b="1" i="1" dirty="0" smtClean="0">
                <a:solidFill>
                  <a:srgbClr val="FF0000"/>
                </a:solidFill>
                <a:latin typeface="Times New Roman" pitchFamily="18" charset="0"/>
                <a:cs typeface="Times New Roman" pitchFamily="18" charset="0"/>
              </a:rPr>
              <a:t>BẢN </a:t>
            </a:r>
            <a:r>
              <a:rPr lang="en-US" sz="4400" b="1" i="1" dirty="0">
                <a:solidFill>
                  <a:srgbClr val="FF0000"/>
                </a:solidFill>
                <a:latin typeface="Times New Roman" pitchFamily="18" charset="0"/>
                <a:cs typeface="Times New Roman" pitchFamily="18" charset="0"/>
              </a:rPr>
              <a:t>THÂN</a:t>
            </a:r>
            <a:endParaRPr lang="en-US" sz="4400" i="1" dirty="0">
              <a:solidFill>
                <a:srgbClr val="FF0000"/>
              </a:solidFill>
              <a:latin typeface="Times New Roman" pitchFamily="18" charset="0"/>
              <a:cs typeface="Times New Roman" pitchFamily="18" charset="0"/>
            </a:endParaRPr>
          </a:p>
        </p:txBody>
      </p:sp>
      <p:pic>
        <p:nvPicPr>
          <p:cNvPr id="5" name="Picture 2" descr="C:\Users\Administrator\Pictures\hs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572001"/>
            <a:ext cx="4267200" cy="222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141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8600" y="2350590"/>
            <a:ext cx="5829300" cy="2438400"/>
          </a:xfrm>
          <a:prstGeom prst="rect">
            <a:avLst/>
          </a:prstGeom>
        </p:spPr>
        <p:txBody>
          <a:bodyPr/>
          <a:lstStyle/>
          <a:p>
            <a:pPr lvl="0">
              <a:lnSpc>
                <a:spcPct val="90000"/>
              </a:lnSpc>
              <a:spcBef>
                <a:spcPct val="0"/>
              </a:spcBef>
              <a:defRPr/>
            </a:pPr>
            <a:r>
              <a:rPr kumimoji="0" lang="en-US" sz="3600" b="0" i="0" u="none" strike="noStrike" kern="1200" cap="none" spc="0" normalizeH="0" baseline="0" noProof="0" dirty="0" smtClean="0">
                <a:ln>
                  <a:noFill/>
                </a:ln>
                <a:solidFill>
                  <a:srgbClr val="FF0000"/>
                </a:solidFill>
                <a:effectLst/>
                <a:uLnTx/>
                <a:uFillTx/>
                <a:latin typeface="Tahoma" pitchFamily="34" charset="0"/>
                <a:ea typeface="+mj-ea"/>
                <a:cs typeface="Tahoma" pitchFamily="34" charset="0"/>
              </a:rPr>
              <a:t>       </a:t>
            </a:r>
            <a:r>
              <a:rPr kumimoji="0" lang="en-US" sz="4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j-ea"/>
                <a:cs typeface="Times New Roman" panose="02020603050405020304" pitchFamily="18" charset="0"/>
              </a:rPr>
              <a:t>Các</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j-ea"/>
                <a:cs typeface="Times New Roman" panose="02020603050405020304" pitchFamily="18" charset="0"/>
              </a:rPr>
              <a:t>nhóm</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j-ea"/>
                <a:cs typeface="Times New Roman" panose="02020603050405020304" pitchFamily="18" charset="0"/>
              </a:rPr>
              <a:t>trao</a:t>
            </a:r>
            <a:r>
              <a:rPr lang="en-US" sz="4000" dirty="0" smtClean="0">
                <a:solidFill>
                  <a:srgbClr val="FF0000"/>
                </a:solidFill>
                <a:latin typeface="Times New Roman" panose="02020603050405020304" pitchFamily="18" charset="0"/>
                <a:ea typeface="+mj-ea"/>
                <a:cs typeface="Times New Roman" panose="02020603050405020304" pitchFamily="18" charset="0"/>
              </a:rPr>
              <a:t> </a:t>
            </a:r>
            <a:r>
              <a:rPr lang="en-US" sz="4000" dirty="0" err="1" smtClean="0">
                <a:solidFill>
                  <a:srgbClr val="FF0000"/>
                </a:solidFill>
                <a:latin typeface="Times New Roman" panose="02020603050405020304" pitchFamily="18" charset="0"/>
                <a:ea typeface="+mj-ea"/>
                <a:cs typeface="Times New Roman" panose="02020603050405020304" pitchFamily="18" charset="0"/>
              </a:rPr>
              <a:t>đổi</a:t>
            </a:r>
            <a:r>
              <a:rPr lang="en-US" sz="4000" dirty="0" smtClean="0">
                <a:solidFill>
                  <a:srgbClr val="FF0000"/>
                </a:solidFill>
                <a:latin typeface="Times New Roman" panose="02020603050405020304" pitchFamily="18" charset="0"/>
                <a:ea typeface="+mj-ea"/>
                <a:cs typeface="Times New Roman" panose="02020603050405020304" pitchFamily="18" charset="0"/>
              </a:rPr>
              <a:t> </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r>
            <a:b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br>
            <a:r>
              <a:rPr lang="en-US" sz="3600" dirty="0" err="1" smtClean="0">
                <a:solidFill>
                  <a:srgbClr val="002060"/>
                </a:solidFill>
                <a:latin typeface="Times New Roman" panose="02020603050405020304" pitchFamily="18" charset="0"/>
                <a:ea typeface="+mj-ea"/>
                <a:cs typeface="Times New Roman" panose="02020603050405020304" pitchFamily="18" charset="0"/>
              </a:rPr>
              <a:t>Nhận</a:t>
            </a:r>
            <a:r>
              <a:rPr lang="en-US" sz="3600" dirty="0" smtClean="0">
                <a:solidFill>
                  <a:srgbClr val="002060"/>
                </a:solidFill>
                <a:latin typeface="Times New Roman" panose="02020603050405020304" pitchFamily="18" charset="0"/>
                <a:ea typeface="+mj-ea"/>
                <a:cs typeface="Times New Roman" panose="02020603050405020304" pitchFamily="18" charset="0"/>
              </a:rPr>
              <a:t> </a:t>
            </a:r>
            <a:r>
              <a:rPr kumimoji="0" 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j-ea"/>
                <a:cs typeface="Times New Roman" panose="02020603050405020304" pitchFamily="18" charset="0"/>
              </a:rPr>
              <a:t>xét</a:t>
            </a:r>
            <a:r>
              <a:rPr kumimoji="0" 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j-ea"/>
                <a:cs typeface="Times New Roman" panose="02020603050405020304" pitchFamily="18" charset="0"/>
              </a:rPr>
              <a:t>chung</a:t>
            </a:r>
            <a: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a:t>
            </a:r>
            <a:b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br>
            <a: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lang="vi-VN" sz="3600" dirty="0" smtClean="0">
                <a:solidFill>
                  <a:srgbClr val="FF0000"/>
                </a:solidFill>
                <a:latin typeface="Times New Roman" panose="02020603050405020304" pitchFamily="18" charset="0"/>
                <a:ea typeface="+mj-ea"/>
                <a:cs typeface="Times New Roman" panose="02020603050405020304" pitchFamily="18" charset="0"/>
              </a:rPr>
              <a:t>Ư</a:t>
            </a:r>
            <a: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u</a:t>
            </a:r>
            <a:r>
              <a:rPr lang="en-US" sz="3600" dirty="0" smtClean="0">
                <a:solidFill>
                  <a:srgbClr val="FF0000"/>
                </a:solidFill>
                <a:latin typeface="Times New Roman" panose="02020603050405020304" pitchFamily="18" charset="0"/>
                <a:ea typeface="+mj-ea"/>
                <a:cs typeface="Times New Roman" panose="02020603050405020304" pitchFamily="18" charset="0"/>
              </a:rPr>
              <a:t> </a:t>
            </a:r>
            <a:r>
              <a:rPr lang="en-US" sz="3600" dirty="0" err="1" smtClean="0">
                <a:solidFill>
                  <a:srgbClr val="FF0000"/>
                </a:solidFill>
                <a:latin typeface="Times New Roman" panose="02020603050405020304" pitchFamily="18" charset="0"/>
                <a:ea typeface="+mj-ea"/>
                <a:cs typeface="Times New Roman" panose="02020603050405020304" pitchFamily="18" charset="0"/>
              </a:rPr>
              <a:t>điểm</a:t>
            </a:r>
            <a:r>
              <a:rPr lang="en-US" sz="3600" dirty="0" smtClean="0">
                <a:solidFill>
                  <a:srgbClr val="FF0000"/>
                </a:solidFill>
                <a:latin typeface="Times New Roman" panose="02020603050405020304" pitchFamily="18" charset="0"/>
                <a:ea typeface="+mj-ea"/>
                <a:cs typeface="Times New Roman" panose="02020603050405020304" pitchFamily="18" charset="0"/>
              </a:rPr>
              <a:t> </a:t>
            </a:r>
            <a: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br>
            <a:r>
              <a:rPr lang="en-US" sz="3600" dirty="0" smtClean="0">
                <a:solidFill>
                  <a:srgbClr val="FF0000"/>
                </a:solidFill>
                <a:latin typeface="Times New Roman" panose="02020603050405020304" pitchFamily="18" charset="0"/>
                <a:ea typeface="+mj-ea"/>
                <a:cs typeface="Times New Roman" panose="02020603050405020304" pitchFamily="18" charset="0"/>
              </a:rPr>
              <a:t>    +</a:t>
            </a:r>
            <a:r>
              <a:rPr lang="en-US" sz="3600" dirty="0" err="1" smtClean="0">
                <a:solidFill>
                  <a:srgbClr val="FF0000"/>
                </a:solidFill>
                <a:latin typeface="Times New Roman" panose="02020603050405020304" pitchFamily="18" charset="0"/>
                <a:ea typeface="+mj-ea"/>
                <a:cs typeface="Times New Roman" panose="02020603050405020304" pitchFamily="18" charset="0"/>
              </a:rPr>
              <a:t>Tồn</a:t>
            </a:r>
            <a:r>
              <a:rPr lang="en-US" sz="3600" dirty="0" smtClean="0">
                <a:solidFill>
                  <a:srgbClr val="FF0000"/>
                </a:solidFill>
                <a:latin typeface="Times New Roman" panose="02020603050405020304" pitchFamily="18" charset="0"/>
                <a:ea typeface="+mj-ea"/>
                <a:cs typeface="Times New Roman" panose="02020603050405020304" pitchFamily="18" charset="0"/>
              </a:rPr>
              <a:t> </a:t>
            </a:r>
            <a:r>
              <a:rPr lang="en-US" sz="3600" dirty="0" err="1" smtClean="0">
                <a:solidFill>
                  <a:srgbClr val="FF0000"/>
                </a:solidFill>
                <a:latin typeface="Times New Roman" panose="02020603050405020304" pitchFamily="18" charset="0"/>
                <a:ea typeface="+mj-ea"/>
                <a:cs typeface="Times New Roman" panose="02020603050405020304" pitchFamily="18" charset="0"/>
              </a:rPr>
              <a:t>tại</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3" name="Rectangle 2"/>
          <p:cNvSpPr/>
          <p:nvPr/>
        </p:nvSpPr>
        <p:spPr>
          <a:xfrm>
            <a:off x="1359950" y="938947"/>
            <a:ext cx="6983049" cy="1200329"/>
          </a:xfrm>
          <a:prstGeom prst="rect">
            <a:avLst/>
          </a:prstGeom>
          <a:noFill/>
        </p:spPr>
        <p:txBody>
          <a:bodyPr>
            <a:spAutoFit/>
          </a:bodyPr>
          <a:lstStyle/>
          <a:p>
            <a:pPr algn="ctr">
              <a:defRPr/>
            </a:pP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HOẠT ĐỘNG NHÓM</a:t>
            </a:r>
          </a:p>
          <a:p>
            <a:pPr algn="ctr">
              <a:defRPr/>
            </a:pP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Đại</a:t>
            </a: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diện</a:t>
            </a: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nhóm</a:t>
            </a: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thuyết</a:t>
            </a: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trình</a:t>
            </a:r>
            <a:endPar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3347635" y="604440"/>
            <a:ext cx="2278251" cy="424732"/>
          </a:xfrm>
          <a:prstGeom prst="rect">
            <a:avLst/>
          </a:prstGeom>
          <a:solidFill>
            <a:schemeClr val="bg1"/>
          </a:solidFill>
        </p:spPr>
        <p:txBody>
          <a:bodyPr wrap="square" rtlCol="0" anchor="ctr">
            <a:spAutoFit/>
          </a:bodyPr>
          <a:lstStyle/>
          <a:p>
            <a:pPr>
              <a:lnSpc>
                <a:spcPct val="120000"/>
              </a:lnSpc>
            </a:pP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3115442170"/>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 from="(-#ppt_w/2)" to="(#ppt_x)" calcmode="lin" valueType="num">
                                      <p:cBhvr>
                                        <p:cTn id="14" dur="600" fill="hold">
                                          <p:stCondLst>
                                            <p:cond delay="0"/>
                                          </p:stCondLst>
                                        </p:cTn>
                                        <p:tgtEl>
                                          <p:spTgt spid="2"/>
                                        </p:tgtEl>
                                        <p:attrNameLst>
                                          <p:attrName>ppt_x</p:attrName>
                                        </p:attrNameLst>
                                      </p:cBhvr>
                                    </p:anim>
                                    <p:anim from="0" to="-1.0" calcmode="lin" valueType="num">
                                      <p:cBhvr>
                                        <p:cTn id="15" dur="200" decel="50000" autoRev="1" fill="hold">
                                          <p:stCondLst>
                                            <p:cond delay="600"/>
                                          </p:stCondLst>
                                        </p:cTn>
                                        <p:tgtEl>
                                          <p:spTgt spid="2"/>
                                        </p:tgtEl>
                                        <p:attrNameLst>
                                          <p:attrName>xshear</p:attrName>
                                        </p:attrNameLst>
                                      </p:cBhvr>
                                    </p:anim>
                                    <p:animScale>
                                      <p:cBhvr>
                                        <p:cTn id="16" dur="200" decel="100000" autoRev="1" fill="hold">
                                          <p:stCondLst>
                                            <p:cond delay="600"/>
                                          </p:stCondLst>
                                        </p:cTn>
                                        <p:tgtEl>
                                          <p:spTgt spid="2"/>
                                        </p:tgtEl>
                                      </p:cBhvr>
                                      <p:from x="100000" y="100000"/>
                                      <p:to x="80000" y="100000"/>
                                    </p:animScale>
                                    <p:anim by="(#ppt_h/3+#ppt_w*0.1)" calcmode="lin" valueType="num">
                                      <p:cBhvr additive="sum">
                                        <p:cTn id="17"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7030A0"/>
                </a:solidFill>
                <a:latin typeface="Times New Roman" pitchFamily="18" charset="0"/>
                <a:cs typeface="Times New Roman" pitchFamily="18" charset="0"/>
              </a:rPr>
              <a:t>Hướng</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dẫn</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các</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hoạt</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động</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tiếp</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theo</a:t>
            </a:r>
            <a:r>
              <a:rPr lang="en-US" b="1" dirty="0" smtClean="0">
                <a:solidFill>
                  <a:srgbClr val="7030A0"/>
                </a:solidFill>
                <a:latin typeface="Times New Roman" pitchFamily="18" charset="0"/>
                <a:cs typeface="Times New Roman" pitchFamily="18" charset="0"/>
              </a:rPr>
              <a:t>:</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en-US" dirty="0" smtClean="0">
                <a:solidFill>
                  <a:schemeClr val="accent5">
                    <a:lumMod val="50000"/>
                  </a:schemeClr>
                </a:solidFill>
                <a:latin typeface="Times New Roman" pitchFamily="18" charset="0"/>
                <a:cs typeface="Times New Roman" pitchFamily="18" charset="0"/>
              </a:rPr>
              <a:t>1. </a:t>
            </a:r>
            <a:r>
              <a:rPr lang="en-US" dirty="0" err="1" smtClean="0">
                <a:solidFill>
                  <a:schemeClr val="accent5">
                    <a:lumMod val="50000"/>
                  </a:schemeClr>
                </a:solidFill>
                <a:latin typeface="Times New Roman" pitchFamily="18" charset="0"/>
                <a:cs typeface="Times New Roman" pitchFamily="18" charset="0"/>
              </a:rPr>
              <a:t>Sửa</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lại</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bài</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viết</a:t>
            </a:r>
            <a:r>
              <a:rPr lang="en-US" dirty="0" smtClean="0">
                <a:solidFill>
                  <a:schemeClr val="accent5">
                    <a:lumMod val="50000"/>
                  </a:schemeClr>
                </a:solidFill>
                <a:latin typeface="Times New Roman" pitchFamily="18" charset="0"/>
                <a:cs typeface="Times New Roman" pitchFamily="18" charset="0"/>
              </a:rPr>
              <a:t>.</a:t>
            </a:r>
          </a:p>
          <a:p>
            <a:pPr marL="0" indent="0">
              <a:buNone/>
            </a:pPr>
            <a:r>
              <a:rPr lang="en-US" dirty="0" smtClean="0">
                <a:solidFill>
                  <a:schemeClr val="accent5">
                    <a:lumMod val="50000"/>
                  </a:schemeClr>
                </a:solidFill>
                <a:latin typeface="Times New Roman" pitchFamily="18" charset="0"/>
                <a:cs typeface="Times New Roman" pitchFamily="18" charset="0"/>
              </a:rPr>
              <a:t>2. </a:t>
            </a:r>
            <a:r>
              <a:rPr lang="en-US" dirty="0" err="1" smtClean="0">
                <a:solidFill>
                  <a:schemeClr val="accent5">
                    <a:lumMod val="50000"/>
                  </a:schemeClr>
                </a:solidFill>
                <a:latin typeface="Times New Roman" pitchFamily="18" charset="0"/>
                <a:cs typeface="Times New Roman" pitchFamily="18" charset="0"/>
              </a:rPr>
              <a:t>Chuẩn</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bị</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đề</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tài</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dàn</a:t>
            </a:r>
            <a:r>
              <a:rPr lang="en-US" dirty="0" smtClean="0">
                <a:solidFill>
                  <a:schemeClr val="accent5">
                    <a:lumMod val="50000"/>
                  </a:schemeClr>
                </a:solidFill>
                <a:latin typeface="Times New Roman" pitchFamily="18" charset="0"/>
                <a:cs typeface="Times New Roman" pitchFamily="18" charset="0"/>
              </a:rPr>
              <a:t> ý </a:t>
            </a:r>
            <a:r>
              <a:rPr lang="en-US" dirty="0" err="1" smtClean="0">
                <a:solidFill>
                  <a:schemeClr val="accent5">
                    <a:lumMod val="50000"/>
                  </a:schemeClr>
                </a:solidFill>
                <a:latin typeface="Times New Roman" pitchFamily="18" charset="0"/>
                <a:cs typeface="Times New Roman" pitchFamily="18" charset="0"/>
              </a:rPr>
              <a:t>cho</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giờ</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luyện</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nói</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và</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nghe</a:t>
            </a:r>
            <a:r>
              <a:rPr lang="en-US" dirty="0" smtClean="0">
                <a:solidFill>
                  <a:schemeClr val="accent5">
                    <a:lumMod val="50000"/>
                  </a:schemeClr>
                </a:solidFill>
                <a:latin typeface="Times New Roman" pitchFamily="18" charset="0"/>
                <a:cs typeface="Times New Roman" pitchFamily="18" charset="0"/>
              </a:rPr>
              <a:t>.  ( </a:t>
            </a:r>
            <a:r>
              <a:rPr lang="en-US" dirty="0" err="1" smtClean="0">
                <a:solidFill>
                  <a:schemeClr val="accent5">
                    <a:lumMod val="50000"/>
                  </a:schemeClr>
                </a:solidFill>
                <a:latin typeface="Times New Roman" pitchFamily="18" charset="0"/>
                <a:cs typeface="Times New Roman" pitchFamily="18" charset="0"/>
              </a:rPr>
              <a:t>sgk</a:t>
            </a:r>
            <a:r>
              <a:rPr lang="en-US" dirty="0" smtClean="0">
                <a:solidFill>
                  <a:schemeClr val="accent5">
                    <a:lumMod val="50000"/>
                  </a:schemeClr>
                </a:solidFill>
                <a:latin typeface="Times New Roman" pitchFamily="18" charset="0"/>
                <a:cs typeface="Times New Roman" pitchFamily="18" charset="0"/>
              </a:rPr>
              <a:t>/ 67) </a:t>
            </a:r>
            <a:endParaRPr lang="en-US" dirty="0">
              <a:solidFill>
                <a:schemeClr val="accent5">
                  <a:lumMod val="50000"/>
                </a:schemeClr>
              </a:solidFill>
              <a:latin typeface="Times New Roman" pitchFamily="18" charset="0"/>
              <a:cs typeface="Times New Roman" pitchFamily="18" charset="0"/>
            </a:endParaRPr>
          </a:p>
        </p:txBody>
      </p:sp>
      <p:pic>
        <p:nvPicPr>
          <p:cNvPr id="2050" name="Picture 2" descr="C:\Users\Administrator\Pictures\h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74" y="3349336"/>
            <a:ext cx="876300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13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solidFill>
                  <a:srgbClr val="FF0000"/>
                </a:solidFill>
                <a:latin typeface="Times New Roman" pitchFamily="18" charset="0"/>
                <a:cs typeface="Times New Roman" pitchFamily="18" charset="0"/>
              </a:rPr>
              <a:t>Em</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hiểu</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các</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câu</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sau</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như</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thế</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nào</a:t>
            </a:r>
            <a:r>
              <a:rPr lang="en-US" i="1" dirty="0" smtClean="0">
                <a:solidFill>
                  <a:srgbClr val="FF0000"/>
                </a:solidFill>
                <a:latin typeface="Times New Roman" pitchFamily="18" charset="0"/>
                <a:cs typeface="Times New Roman" pitchFamily="18" charset="0"/>
              </a:rPr>
              <a:t>?</a:t>
            </a:r>
            <a:endParaRPr lang="en-US"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Tx/>
              <a:buChar char="-"/>
            </a:pPr>
            <a:r>
              <a:rPr lang="en-US" i="1" dirty="0" err="1" smtClean="0">
                <a:latin typeface="Times New Roman" pitchFamily="18" charset="0"/>
                <a:cs typeface="Times New Roman" pitchFamily="18" charset="0"/>
              </a:rPr>
              <a:t>Tục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câu</a:t>
            </a:r>
            <a:r>
              <a:rPr lang="en-US" i="1" dirty="0" smtClean="0">
                <a:latin typeface="Times New Roman" pitchFamily="18" charset="0"/>
                <a:cs typeface="Times New Roman" pitchFamily="18" charset="0"/>
              </a:rPr>
              <a:t>: “ </a:t>
            </a:r>
            <a:r>
              <a:rPr lang="en-US" i="1" dirty="0" err="1" smtClean="0">
                <a:latin typeface="Times New Roman" pitchFamily="18" charset="0"/>
                <a:cs typeface="Times New Roman" pitchFamily="18" charset="0"/>
              </a:rPr>
              <a:t>Chưa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học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bò</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chớ</a:t>
            </a:r>
            <a:r>
              <a:rPr lang="en-US" i="1" dirty="0" smtClean="0">
                <a:latin typeface="Times New Roman" pitchFamily="18" charset="0"/>
                <a:cs typeface="Times New Roman" pitchFamily="18" charset="0"/>
              </a:rPr>
              <a:t> lo </a:t>
            </a:r>
            <a:r>
              <a:rPr lang="en-US" i="1" dirty="0" err="1" smtClean="0">
                <a:latin typeface="Times New Roman" pitchFamily="18" charset="0"/>
                <a:cs typeface="Times New Roman" pitchFamily="18" charset="0"/>
              </a:rPr>
              <a:t>học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chạy</a:t>
            </a:r>
            <a:r>
              <a:rPr lang="en-US" i="1" dirty="0" smtClean="0">
                <a:latin typeface="Times New Roman" pitchFamily="18" charset="0"/>
                <a:cs typeface="Times New Roman" pitchFamily="18" charset="0"/>
              </a:rPr>
              <a:t>”</a:t>
            </a:r>
          </a:p>
          <a:p>
            <a:pPr>
              <a:buFontTx/>
              <a:buChar char="-"/>
            </a:pPr>
            <a:r>
              <a:rPr lang="en-US" i="1" dirty="0" err="1" smtClean="0">
                <a:latin typeface="Times New Roman" pitchFamily="18" charset="0"/>
                <a:cs typeface="Times New Roman" pitchFamily="18" charset="0"/>
              </a:rPr>
              <a:t>Nhà</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văn</a:t>
            </a:r>
            <a:r>
              <a:rPr lang="en-US" i="1" dirty="0" smtClean="0">
                <a:latin typeface="Times New Roman" pitchFamily="18" charset="0"/>
                <a:cs typeface="Times New Roman" pitchFamily="18" charset="0"/>
              </a:rPr>
              <a:t> </a:t>
            </a:r>
            <a:r>
              <a:rPr lang="vi-VN" i="1" dirty="0" smtClean="0">
                <a:latin typeface="Times New Roman" pitchFamily="18" charset="0"/>
                <a:cs typeface="Times New Roman" pitchFamily="18" charset="0"/>
              </a:rPr>
              <a:t>Nguyễn </a:t>
            </a:r>
            <a:r>
              <a:rPr lang="vi-VN" i="1" dirty="0">
                <a:latin typeface="Times New Roman" pitchFamily="18" charset="0"/>
                <a:cs typeface="Times New Roman" pitchFamily="18" charset="0"/>
              </a:rPr>
              <a:t>Minh Châu </a:t>
            </a:r>
            <a:r>
              <a:rPr lang="en-US" i="1" dirty="0" err="1" smtClean="0">
                <a:latin typeface="Times New Roman" pitchFamily="18" charset="0"/>
                <a:cs typeface="Times New Roman" pitchFamily="18" charset="0"/>
              </a:rPr>
              <a:t>bày</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tỏ</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quan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điểm</a:t>
            </a:r>
            <a:r>
              <a:rPr lang="vi-VN"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t>
            </a:r>
            <a:r>
              <a:rPr lang="vi-VN" i="1" dirty="0" smtClean="0">
                <a:latin typeface="Times New Roman" pitchFamily="18" charset="0"/>
                <a:cs typeface="Times New Roman" pitchFamily="18" charset="0"/>
              </a:rPr>
              <a:t> </a:t>
            </a:r>
            <a:r>
              <a:rPr lang="vi-VN" i="1" dirty="0">
                <a:latin typeface="Times New Roman" pitchFamily="18" charset="0"/>
                <a:cs typeface="Times New Roman" pitchFamily="18" charset="0"/>
              </a:rPr>
              <a:t>chỉ cần viết câu cho gãy gọn, đúng văn phạm, khéo hơn một chút nữa là viết cho dí dỏm</a:t>
            </a:r>
            <a:r>
              <a:rPr lang="vi-VN" i="1" dirty="0" smtClean="0">
                <a:latin typeface="Times New Roman" pitchFamily="18" charset="0"/>
                <a:cs typeface="Times New Roman" pitchFamily="18" charset="0"/>
              </a:rPr>
              <a:t>…”.</a:t>
            </a:r>
            <a:r>
              <a:rPr lang="vi-VN" i="1" dirty="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p:pic>
        <p:nvPicPr>
          <p:cNvPr id="2050" name="Picture 2" descr="C:\Users\Administrator\Documents\HS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96" y="4800600"/>
            <a:ext cx="4465404"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Documents\H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572001"/>
            <a:ext cx="3738563"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7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istrator\Pictures\pp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454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1219200"/>
            <a:ext cx="8229600" cy="4154984"/>
          </a:xfrm>
          <a:prstGeom prst="rect">
            <a:avLst/>
          </a:prstGeom>
        </p:spPr>
        <p:txBody>
          <a:bodyPr wrap="square">
            <a:spAutoFit/>
          </a:bodyPr>
          <a:lstStyle/>
          <a:p>
            <a:pPr marL="857250" indent="-857250" algn="ctr">
              <a:buAutoNum type="romanUcPeriod"/>
            </a:pPr>
            <a:r>
              <a:rPr lang="en-US" sz="3600" b="1" dirty="0" smtClean="0">
                <a:solidFill>
                  <a:srgbClr val="FF0000"/>
                </a:solidFill>
                <a:latin typeface="Times New Roman" pitchFamily="18" charset="0"/>
                <a:cs typeface="Times New Roman" pitchFamily="18" charset="0"/>
              </a:rPr>
              <a:t>ĐỊNH HƯỚNG</a:t>
            </a:r>
          </a:p>
          <a:p>
            <a:pPr algn="ctr"/>
            <a:r>
              <a:rPr lang="en-US" sz="3600" b="1" dirty="0" smtClean="0">
                <a:solidFill>
                  <a:schemeClr val="accent6">
                    <a:lumMod val="75000"/>
                  </a:schemeClr>
                </a:solidFill>
                <a:latin typeface="Times New Roman" pitchFamily="18" charset="0"/>
                <a:cs typeface="Times New Roman" pitchFamily="18" charset="0"/>
              </a:rPr>
              <a:t>1.Những </a:t>
            </a:r>
            <a:r>
              <a:rPr lang="en-US" sz="3600" b="1" dirty="0" err="1" smtClean="0">
                <a:solidFill>
                  <a:schemeClr val="accent6">
                    <a:lumMod val="75000"/>
                  </a:schemeClr>
                </a:solidFill>
                <a:latin typeface="Times New Roman" pitchFamily="18" charset="0"/>
                <a:cs typeface="Times New Roman" pitchFamily="18" charset="0"/>
              </a:rPr>
              <a:t>yêu</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cầu</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của</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dạng</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bài</a:t>
            </a:r>
            <a:endParaRPr lang="en-US" sz="3600" b="1" dirty="0">
              <a:solidFill>
                <a:schemeClr val="accent6">
                  <a:lumMod val="75000"/>
                </a:schemeClr>
              </a:solidFill>
              <a:latin typeface="Times New Roman" pitchFamily="18" charset="0"/>
              <a:cs typeface="Times New Roman" pitchFamily="18" charset="0"/>
            </a:endParaRPr>
          </a:p>
          <a:p>
            <a:r>
              <a:rPr lang="en-US" sz="2800" b="1" dirty="0">
                <a:solidFill>
                  <a:srgbClr val="FF0000"/>
                </a:solidFill>
                <a:latin typeface="Times New Roman" pitchFamily="18" charset="0"/>
                <a:cs typeface="Times New Roman" pitchFamily="18" charset="0"/>
              </a:rPr>
              <a:t>KỈ NIỆM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nhớ</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a:t>
            </a:r>
          </a:p>
          <a:p>
            <a:r>
              <a:rPr lang="en-US" sz="2800" b="1" dirty="0">
                <a:solidFill>
                  <a:srgbClr val="FF0000"/>
                </a:solidFill>
                <a:latin typeface="Times New Roman" pitchFamily="18" charset="0"/>
                <a:cs typeface="Times New Roman" pitchFamily="18" charset="0"/>
              </a:rPr>
              <a:t>VIẾT BÀI VĂN KỂ VỀ MỘT KỈ </a:t>
            </a:r>
            <a:r>
              <a:rPr lang="en-US" sz="2800" b="1" dirty="0" err="1">
                <a:solidFill>
                  <a:srgbClr val="FF0000"/>
                </a:solidFill>
                <a:latin typeface="Times New Roman" pitchFamily="18" charset="0"/>
                <a:cs typeface="Times New Roman" pitchFamily="18" charset="0"/>
              </a:rPr>
              <a:t>NIỆM</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ấn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trải</a:t>
            </a:r>
            <a:r>
              <a:rPr lang="en-US" sz="3200" dirty="0">
                <a:latin typeface="Times New Roman" pitchFamily="18" charset="0"/>
                <a:cs typeface="Times New Roman" pitchFamily="18" charset="0"/>
              </a:rPr>
              <a:t> qua.</a:t>
            </a:r>
          </a:p>
        </p:txBody>
      </p:sp>
    </p:spTree>
    <p:extLst>
      <p:ext uri="{BB962C8B-B14F-4D97-AF65-F5344CB8AC3E}">
        <p14:creationId xmlns:p14="http://schemas.microsoft.com/office/powerpoint/2010/main" val="26077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Users\Administrator\Pictures\pp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696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EAC7BFEA-95CA-4B1E-BBFF-D3AA9AFD1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524" y="3059000"/>
            <a:ext cx="2060200" cy="4140598"/>
          </a:xfrm>
          <a:prstGeom prst="rect">
            <a:avLst/>
          </a:prstGeom>
        </p:spPr>
      </p:pic>
      <p:sp>
        <p:nvSpPr>
          <p:cNvPr id="22" name="PA_文本框 5">
            <a:extLst>
              <a:ext uri="{FF2B5EF4-FFF2-40B4-BE49-F238E27FC236}">
                <a16:creationId xmlns="" xmlns:a16="http://schemas.microsoft.com/office/drawing/2014/main" id="{FF2BEE31-BD2B-475E-BD06-B0557CBE348D}"/>
              </a:ext>
            </a:extLst>
          </p:cNvPr>
          <p:cNvSpPr txBox="1"/>
          <p:nvPr>
            <p:custDataLst>
              <p:tags r:id="rId1"/>
            </p:custDataLst>
          </p:nvPr>
        </p:nvSpPr>
        <p:spPr>
          <a:xfrm>
            <a:off x="1047958" y="2107903"/>
            <a:ext cx="8021748" cy="1180195"/>
          </a:xfrm>
          <a:prstGeom prst="rect">
            <a:avLst/>
          </a:prstGeom>
          <a:noFill/>
        </p:spPr>
        <p:txBody>
          <a:bodyPr wrap="none" rtlCol="0" anchor="ctr">
            <a:spAutoFit/>
          </a:bodyPr>
          <a:lstStyle/>
          <a:p>
            <a:pPr algn="ctr">
              <a:lnSpc>
                <a:spcPct val="120000"/>
              </a:lnSpc>
            </a:pPr>
            <a:r>
              <a:rPr lang="en-US" altLang="zh-CN" sz="6600" b="1" spc="300" dirty="0" err="1" smtClean="0">
                <a:solidFill>
                  <a:schemeClr val="accent6">
                    <a:lumMod val="50000"/>
                  </a:schemeClr>
                </a:solidFill>
                <a:latin typeface="Tahoma" pitchFamily="34" charset="0"/>
                <a:ea typeface="+mj-ea"/>
                <a:cs typeface="Tahoma" pitchFamily="34" charset="0"/>
              </a:rPr>
              <a:t>Tạm</a:t>
            </a:r>
            <a:r>
              <a:rPr lang="en-US" altLang="zh-CN" sz="6600" b="1" spc="300" dirty="0" smtClean="0">
                <a:solidFill>
                  <a:schemeClr val="accent6">
                    <a:lumMod val="50000"/>
                  </a:schemeClr>
                </a:solidFill>
                <a:latin typeface="Tahoma" pitchFamily="34" charset="0"/>
                <a:ea typeface="+mj-ea"/>
                <a:cs typeface="Tahoma" pitchFamily="34" charset="0"/>
              </a:rPr>
              <a:t> </a:t>
            </a:r>
            <a:r>
              <a:rPr lang="en-US" altLang="zh-CN" sz="6600" b="1" spc="300" dirty="0" err="1" smtClean="0">
                <a:solidFill>
                  <a:schemeClr val="accent6">
                    <a:lumMod val="50000"/>
                  </a:schemeClr>
                </a:solidFill>
                <a:latin typeface="Tahoma" pitchFamily="34" charset="0"/>
                <a:ea typeface="+mj-ea"/>
                <a:cs typeface="Tahoma" pitchFamily="34" charset="0"/>
              </a:rPr>
              <a:t>biệt</a:t>
            </a:r>
            <a:r>
              <a:rPr lang="en-US" altLang="zh-CN" sz="6600" b="1" spc="300" dirty="0" smtClean="0">
                <a:solidFill>
                  <a:schemeClr val="accent6">
                    <a:lumMod val="50000"/>
                  </a:schemeClr>
                </a:solidFill>
                <a:latin typeface="Tahoma" pitchFamily="34" charset="0"/>
                <a:ea typeface="+mj-ea"/>
                <a:cs typeface="Tahoma" pitchFamily="34" charset="0"/>
              </a:rPr>
              <a:t> </a:t>
            </a:r>
            <a:r>
              <a:rPr lang="en-US" altLang="zh-CN" sz="6600" b="1" spc="300" dirty="0" err="1" smtClean="0">
                <a:solidFill>
                  <a:schemeClr val="accent6">
                    <a:lumMod val="50000"/>
                  </a:schemeClr>
                </a:solidFill>
                <a:latin typeface="Tahoma" pitchFamily="34" charset="0"/>
                <a:ea typeface="+mj-ea"/>
                <a:cs typeface="Tahoma" pitchFamily="34" charset="0"/>
              </a:rPr>
              <a:t>các</a:t>
            </a:r>
            <a:r>
              <a:rPr lang="en-US" altLang="zh-CN" sz="6600" b="1" spc="300" dirty="0" smtClean="0">
                <a:solidFill>
                  <a:schemeClr val="accent6">
                    <a:lumMod val="50000"/>
                  </a:schemeClr>
                </a:solidFill>
                <a:latin typeface="Tahoma" pitchFamily="34" charset="0"/>
                <a:ea typeface="+mj-ea"/>
                <a:cs typeface="Tahoma" pitchFamily="34" charset="0"/>
              </a:rPr>
              <a:t> </a:t>
            </a:r>
            <a:r>
              <a:rPr lang="en-US" altLang="zh-CN" sz="6600" b="1" spc="300" dirty="0" err="1" smtClean="0">
                <a:solidFill>
                  <a:schemeClr val="accent6">
                    <a:lumMod val="50000"/>
                  </a:schemeClr>
                </a:solidFill>
                <a:latin typeface="Tahoma" pitchFamily="34" charset="0"/>
                <a:ea typeface="+mj-ea"/>
                <a:cs typeface="Tahoma" pitchFamily="34" charset="0"/>
              </a:rPr>
              <a:t>em</a:t>
            </a:r>
            <a:r>
              <a:rPr lang="en-US" altLang="zh-CN" sz="6600" b="1" spc="300" dirty="0" smtClean="0">
                <a:solidFill>
                  <a:schemeClr val="accent6">
                    <a:lumMod val="50000"/>
                  </a:schemeClr>
                </a:solidFill>
                <a:latin typeface="Tahoma" pitchFamily="34" charset="0"/>
                <a:ea typeface="+mj-ea"/>
                <a:cs typeface="Tahoma" pitchFamily="34" charset="0"/>
              </a:rPr>
              <a:t>!</a:t>
            </a:r>
            <a:endParaRPr lang="zh-CN" altLang="en-US" sz="6600" b="1" spc="300" dirty="0">
              <a:solidFill>
                <a:schemeClr val="accent6">
                  <a:lumMod val="50000"/>
                </a:schemeClr>
              </a:solidFill>
              <a:latin typeface="Tahoma" pitchFamily="34" charset="0"/>
              <a:ea typeface="+mj-ea"/>
              <a:cs typeface="Tahoma" pitchFamily="34" charset="0"/>
            </a:endParaRPr>
          </a:p>
        </p:txBody>
      </p:sp>
    </p:spTree>
    <p:extLst>
      <p:ext uri="{BB962C8B-B14F-4D97-AF65-F5344CB8AC3E}">
        <p14:creationId xmlns:p14="http://schemas.microsoft.com/office/powerpoint/2010/main" val="115631265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set>
                                      <p:cBhvr>
                                        <p:cTn id="7" dur="455" fill="hold">
                                          <p:stCondLst>
                                            <p:cond delay="0"/>
                                          </p:stCondLst>
                                        </p:cTn>
                                        <p:tgtEl>
                                          <p:spTgt spid="22"/>
                                        </p:tgtEl>
                                        <p:attrNameLst>
                                          <p:attrName>style.rotation</p:attrName>
                                        </p:attrNameLst>
                                      </p:cBhvr>
                                      <p:to>
                                        <p:strVal val="-45.0"/>
                                      </p:to>
                                    </p:set>
                                    <p:anim calcmode="lin" valueType="num">
                                      <p:cBhvr>
                                        <p:cTn id="8"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istrator\Pictures\pp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9296400" cy="7086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71600" y="914400"/>
            <a:ext cx="7162800" cy="2308324"/>
          </a:xfrm>
          <a:prstGeom prst="rect">
            <a:avLst/>
          </a:prstGeom>
        </p:spPr>
        <p:txBody>
          <a:bodyPr wrap="square">
            <a:spAutoFit/>
          </a:bodyPr>
          <a:lstStyle/>
          <a:p>
            <a:r>
              <a:rPr lang="en-US" sz="4800" dirty="0" err="1">
                <a:solidFill>
                  <a:srgbClr val="FF0000"/>
                </a:solidFill>
                <a:latin typeface="Times New Roman" pitchFamily="18" charset="0"/>
                <a:cs typeface="Times New Roman" pitchFamily="18" charset="0"/>
              </a:rPr>
              <a:t>Đề</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yêu</a:t>
            </a:r>
            <a:r>
              <a:rPr lang="en-US" sz="4800" dirty="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cầu</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viết</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dưới</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dạng</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hồi</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kí</a:t>
            </a:r>
            <a:r>
              <a:rPr lang="en-US" sz="4800" dirty="0" smtClean="0">
                <a:solidFill>
                  <a:srgbClr val="FF0000"/>
                </a:solidFill>
                <a:latin typeface="Times New Roman" pitchFamily="18" charset="0"/>
                <a:cs typeface="Times New Roman" pitchFamily="18" charset="0"/>
              </a:rPr>
              <a:t>? Hay du </a:t>
            </a:r>
            <a:r>
              <a:rPr lang="en-US" sz="4800" dirty="0" err="1" smtClean="0">
                <a:solidFill>
                  <a:srgbClr val="FF0000"/>
                </a:solidFill>
                <a:latin typeface="Times New Roman" pitchFamily="18" charset="0"/>
                <a:cs typeface="Times New Roman" pitchFamily="18" charset="0"/>
              </a:rPr>
              <a:t>kí</a:t>
            </a:r>
            <a:r>
              <a:rPr lang="en-US" sz="4800" dirty="0" smtClean="0">
                <a:solidFill>
                  <a:srgbClr val="FF0000"/>
                </a:solidFill>
                <a:latin typeface="Times New Roman" pitchFamily="18" charset="0"/>
                <a:cs typeface="Times New Roman" pitchFamily="18" charset="0"/>
              </a:rPr>
              <a:t>?</a:t>
            </a:r>
          </a:p>
          <a:p>
            <a:r>
              <a:rPr lang="en-US" sz="4800" dirty="0" smtClean="0">
                <a:solidFill>
                  <a:srgbClr val="FF0000"/>
                </a:solidFill>
                <a:latin typeface="Times New Roman" pitchFamily="18" charset="0"/>
                <a:cs typeface="Times New Roman" pitchFamily="18" charset="0"/>
              </a:rPr>
              <a:t>              </a:t>
            </a:r>
            <a:r>
              <a:rPr lang="en-US" sz="4800" b="1" dirty="0" smtClean="0">
                <a:solidFill>
                  <a:srgbClr val="002060"/>
                </a:solidFill>
                <a:latin typeface="Times New Roman" pitchFamily="18" charset="0"/>
                <a:cs typeface="Times New Roman" pitchFamily="18" charset="0"/>
              </a:rPr>
              <a:t>=&gt;HỒI KÍ</a:t>
            </a:r>
            <a:endParaRPr lang="en-US" sz="4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9261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Administrator\Pictures\pp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4636"/>
            <a:ext cx="9143999" cy="70579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1219200"/>
            <a:ext cx="7772400" cy="5447645"/>
          </a:xfrm>
          <a:prstGeom prst="rect">
            <a:avLst/>
          </a:prstGeom>
        </p:spPr>
        <p:txBody>
          <a:bodyPr wrap="square">
            <a:spAutoFit/>
          </a:bodyPr>
          <a:lstStyle/>
          <a:p>
            <a:r>
              <a:rPr lang="en-US" sz="6000" b="1" i="1" dirty="0" smtClean="0">
                <a:solidFill>
                  <a:srgbClr val="FF0000"/>
                </a:solidFill>
                <a:latin typeface="Times New Roman" pitchFamily="18" charset="0"/>
                <a:cs typeface="Times New Roman" pitchFamily="18" charset="0"/>
              </a:rPr>
              <a:t>-</a:t>
            </a:r>
            <a:r>
              <a:rPr lang="en-US" sz="4800" b="1" i="1" dirty="0" err="1" smtClean="0">
                <a:solidFill>
                  <a:srgbClr val="FF0000"/>
                </a:solidFill>
                <a:latin typeface="Times New Roman" pitchFamily="18" charset="0"/>
                <a:cs typeface="Times New Roman" pitchFamily="18" charset="0"/>
              </a:rPr>
              <a:t>Thế</a:t>
            </a:r>
            <a:r>
              <a:rPr lang="en-US" sz="4800" b="1" i="1" dirty="0" smtClean="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nào</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là</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hồi</a:t>
            </a:r>
            <a:r>
              <a:rPr lang="en-US" sz="4800" b="1" i="1" dirty="0">
                <a:solidFill>
                  <a:srgbClr val="FF0000"/>
                </a:solidFill>
                <a:latin typeface="Times New Roman" pitchFamily="18" charset="0"/>
                <a:cs typeface="Times New Roman" pitchFamily="18" charset="0"/>
              </a:rPr>
              <a:t> </a:t>
            </a:r>
            <a:r>
              <a:rPr lang="en-US" sz="4800" b="1" i="1" dirty="0" err="1" smtClean="0">
                <a:solidFill>
                  <a:srgbClr val="FF0000"/>
                </a:solidFill>
                <a:latin typeface="Times New Roman" pitchFamily="18" charset="0"/>
                <a:cs typeface="Times New Roman" pitchFamily="18" charset="0"/>
              </a:rPr>
              <a:t>kí</a:t>
            </a:r>
            <a:r>
              <a:rPr lang="en-US" sz="4800" b="1" i="1" dirty="0" smtClean="0">
                <a:solidFill>
                  <a:srgbClr val="FF0000"/>
                </a:solidFill>
                <a:latin typeface="Times New Roman" pitchFamily="18" charset="0"/>
                <a:cs typeface="Times New Roman" pitchFamily="18" charset="0"/>
              </a:rPr>
              <a:t>?</a:t>
            </a:r>
          </a:p>
          <a:p>
            <a:r>
              <a:rPr lang="en-US" sz="4800" b="1" i="1" dirty="0" err="1" smtClean="0">
                <a:solidFill>
                  <a:srgbClr val="00B050"/>
                </a:solidFill>
                <a:latin typeface="Times New Roman" pitchFamily="18" charset="0"/>
                <a:cs typeface="Times New Roman" pitchFamily="18" charset="0"/>
              </a:rPr>
              <a:t>Là</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một</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thể</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của</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kí</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dùng</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để</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ghi</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chép</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lại</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những</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sự</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việc</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những</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quan</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sát</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nhận</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xét</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và</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tâm</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trạng</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có</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thực</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của</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tác</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giả</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đã</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trải</a:t>
            </a:r>
            <a:r>
              <a:rPr lang="en-US" sz="4800" b="1" i="1" dirty="0" smtClean="0">
                <a:solidFill>
                  <a:srgbClr val="00B050"/>
                </a:solidFill>
                <a:latin typeface="Times New Roman" pitchFamily="18" charset="0"/>
                <a:cs typeface="Times New Roman" pitchFamily="18" charset="0"/>
              </a:rPr>
              <a:t> qua. </a:t>
            </a:r>
          </a:p>
          <a:p>
            <a:endParaRPr lang="en-US" sz="48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52808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dministrator\Pictures\pp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892" y="0"/>
            <a:ext cx="92208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2200" y="457200"/>
            <a:ext cx="6781800" cy="6112443"/>
          </a:xfrm>
          <a:prstGeom prst="rect">
            <a:avLst/>
          </a:prstGeom>
        </p:spPr>
        <p:txBody>
          <a:bodyPr wrap="square">
            <a:spAutoFit/>
          </a:bodyPr>
          <a:lstStyle/>
          <a:p>
            <a:pPr algn="ctr">
              <a:lnSpc>
                <a:spcPct val="120000"/>
              </a:lnSpc>
            </a:pPr>
            <a:r>
              <a:rPr lang="en-US" sz="3600" b="1" dirty="0">
                <a:solidFill>
                  <a:srgbClr val="FF0000"/>
                </a:solidFill>
                <a:latin typeface="Times New Roman" pitchFamily="18" charset="0"/>
                <a:cs typeface="Times New Roman" pitchFamily="18" charset="0"/>
              </a:rPr>
              <a:t>*L</a:t>
            </a:r>
            <a:r>
              <a:rPr lang="vi-VN" sz="3600" b="1" dirty="0">
                <a:solidFill>
                  <a:srgbClr val="FF0000"/>
                </a:solidFill>
                <a:latin typeface="Times New Roman" pitchFamily="18" charset="0"/>
                <a:cs typeface="Times New Roman" pitchFamily="18" charset="0"/>
              </a:rPr>
              <a:t>ưu</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khi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ý</a:t>
            </a:r>
          </a:p>
          <a:p>
            <a:pPr algn="ctr">
              <a:lnSpc>
                <a:spcPct val="120000"/>
              </a:lnSpc>
            </a:pPr>
            <a:endParaRPr lang="en-US" sz="3200" dirty="0">
              <a:solidFill>
                <a:srgbClr val="FF0000"/>
              </a:solidFill>
              <a:latin typeface="Tahoma" pitchFamily="34" charset="0"/>
              <a:cs typeface="Tahoma" pitchFamily="34" charset="0"/>
            </a:endParaRPr>
          </a:p>
          <a:p>
            <a:pPr lvl="0" fontAlgn="base">
              <a:spcBef>
                <a:spcPct val="0"/>
              </a:spcBef>
              <a:spcAft>
                <a:spcPct val="0"/>
              </a:spcAft>
            </a:pPr>
            <a:r>
              <a:rPr lang="en-US" sz="3600" dirty="0" err="1">
                <a:latin typeface="Times New Roman" pitchFamily="18" charset="0"/>
                <a:ea typeface="Times New Roman" pitchFamily="18" charset="0"/>
                <a:cs typeface="Times New Roman" pitchFamily="18" charset="0"/>
              </a:rPr>
              <a:t>Cần</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trả</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lời</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được</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các</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câu</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hỏi</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sau</a:t>
            </a:r>
            <a:r>
              <a:rPr lang="en-US" sz="3600" dirty="0">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pP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Đó</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là</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kỉ</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niệm</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gì</a:t>
            </a:r>
            <a:r>
              <a:rPr lang="en-US" sz="3600" dirty="0">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pP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Xảy</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ra</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vào</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thời</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điểm</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nào</a:t>
            </a:r>
            <a:r>
              <a:rPr lang="en-US" sz="3600" dirty="0">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pP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Diễn</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biến</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của</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câu</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chuyện</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như</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thế</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nào</a:t>
            </a:r>
            <a:r>
              <a:rPr lang="en-US" sz="3600" dirty="0" smtClean="0">
                <a:latin typeface="Times New Roman" pitchFamily="18" charset="0"/>
                <a:ea typeface="Times New Roman" pitchFamily="18" charset="0"/>
                <a:cs typeface="Times New Roman" pitchFamily="18" charset="0"/>
              </a:rPr>
              <a:t>? ( </a:t>
            </a:r>
            <a:r>
              <a:rPr lang="en-US" sz="3600" dirty="0" err="1" smtClean="0">
                <a:latin typeface="Times New Roman" pitchFamily="18" charset="0"/>
                <a:ea typeface="Times New Roman" pitchFamily="18" charset="0"/>
                <a:cs typeface="Times New Roman" pitchFamily="18" charset="0"/>
              </a:rPr>
              <a:t>mở</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đầu</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phát</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triển</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cao</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trào</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két</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thúc</a:t>
            </a:r>
            <a:r>
              <a:rPr lang="en-US" sz="3600" dirty="0" smtClean="0">
                <a:latin typeface="Times New Roman" pitchFamily="18" charset="0"/>
                <a:ea typeface="Times New Roman" pitchFamily="18" charset="0"/>
                <a:cs typeface="Times New Roman" pitchFamily="18" charset="0"/>
              </a:rPr>
              <a:t>)</a:t>
            </a:r>
            <a:endParaRPr lang="en-US" sz="36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Điều</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đáng</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nhớ</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nhất</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trong</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câu</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chuyện</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ấy</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là</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gì</a:t>
            </a:r>
            <a:r>
              <a:rPr lang="en-US" sz="3600" dirty="0">
                <a:latin typeface="Times New Roman" pitchFamily="18" charset="0"/>
                <a:ea typeface="Times New Roman" pitchFamily="18" charset="0"/>
                <a:cs typeface="Times New Roman" pitchFamily="18" charset="0"/>
              </a:rPr>
              <a:t>?</a:t>
            </a:r>
            <a:endParaRPr lang="en-US" sz="3600" dirty="0">
              <a:latin typeface="Times New Roman" pitchFamily="18" charset="0"/>
              <a:cs typeface="Times New Roman" pitchFamily="18" charset="0"/>
            </a:endParaRPr>
          </a:p>
          <a:p>
            <a:pPr>
              <a:lnSpc>
                <a:spcPct val="120000"/>
              </a:lnSpc>
            </a:pPr>
            <a:endParaRPr lang="en-US" dirty="0">
              <a:solidFill>
                <a:srgbClr val="FF0000"/>
              </a:solidFill>
              <a:latin typeface="Tahoma" pitchFamily="34" charset="0"/>
              <a:cs typeface="Tahoma" pitchFamily="34" charset="0"/>
            </a:endParaRPr>
          </a:p>
        </p:txBody>
      </p:sp>
    </p:spTree>
    <p:extLst>
      <p:ext uri="{BB962C8B-B14F-4D97-AF65-F5344CB8AC3E}">
        <p14:creationId xmlns:p14="http://schemas.microsoft.com/office/powerpoint/2010/main" val="3045301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istrator\Pictures\pp1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5" y="0"/>
            <a:ext cx="913014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685800"/>
            <a:ext cx="6476999" cy="4832092"/>
          </a:xfrm>
          <a:prstGeom prst="rect">
            <a:avLst/>
          </a:prstGeom>
        </p:spPr>
        <p:txBody>
          <a:bodyPr wrap="square">
            <a:spAutoFit/>
          </a:bodyPr>
          <a:lstStyle/>
          <a:p>
            <a:r>
              <a:rPr lang="en-US" sz="4400" b="1" i="1" dirty="0">
                <a:solidFill>
                  <a:srgbClr val="FF0000"/>
                </a:solidFill>
                <a:latin typeface="Times New Roman" pitchFamily="18" charset="0"/>
                <a:cs typeface="Times New Roman" pitchFamily="18" charset="0"/>
              </a:rPr>
              <a:t>-</a:t>
            </a:r>
            <a:r>
              <a:rPr lang="en-US" sz="4400" b="1" i="1" dirty="0" err="1">
                <a:solidFill>
                  <a:srgbClr val="FF0000"/>
                </a:solidFill>
                <a:latin typeface="Times New Roman" pitchFamily="18" charset="0"/>
                <a:cs typeface="Times New Roman" pitchFamily="18" charset="0"/>
              </a:rPr>
              <a:t>Thế</a:t>
            </a:r>
            <a:r>
              <a:rPr lang="en-US" sz="4400" b="1" i="1" dirty="0">
                <a:solidFill>
                  <a:srgbClr val="FF0000"/>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nào</a:t>
            </a:r>
            <a:r>
              <a:rPr lang="en-US" sz="4400" b="1" i="1" dirty="0">
                <a:solidFill>
                  <a:srgbClr val="FF0000"/>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là</a:t>
            </a:r>
            <a:r>
              <a:rPr lang="en-US" sz="4400" b="1" i="1" dirty="0">
                <a:solidFill>
                  <a:srgbClr val="FF0000"/>
                </a:solidFill>
                <a:latin typeface="Times New Roman" pitchFamily="18" charset="0"/>
                <a:cs typeface="Times New Roman" pitchFamily="18" charset="0"/>
              </a:rPr>
              <a:t> du </a:t>
            </a:r>
            <a:r>
              <a:rPr lang="en-US" sz="4400" b="1" i="1" dirty="0" err="1" smtClean="0">
                <a:solidFill>
                  <a:srgbClr val="FF0000"/>
                </a:solidFill>
                <a:latin typeface="Times New Roman" pitchFamily="18" charset="0"/>
                <a:cs typeface="Times New Roman" pitchFamily="18" charset="0"/>
              </a:rPr>
              <a:t>kí</a:t>
            </a:r>
            <a:r>
              <a:rPr lang="en-US" sz="4400" b="1" i="1" dirty="0" smtClean="0">
                <a:solidFill>
                  <a:srgbClr val="FF0000"/>
                </a:solidFill>
                <a:latin typeface="Times New Roman" pitchFamily="18" charset="0"/>
                <a:cs typeface="Times New Roman" pitchFamily="18" charset="0"/>
              </a:rPr>
              <a:t>?</a:t>
            </a:r>
          </a:p>
          <a:p>
            <a:r>
              <a:rPr lang="en-US" sz="4400" b="1" i="1" dirty="0" err="1" smtClean="0">
                <a:solidFill>
                  <a:srgbClr val="002060"/>
                </a:solidFill>
                <a:latin typeface="Times New Roman" pitchFamily="18" charset="0"/>
                <a:cs typeface="Times New Roman" pitchFamily="18" charset="0"/>
              </a:rPr>
              <a:t>Là</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một</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thể</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của</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kí</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dùng</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để</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ghi</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lại</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những</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điều</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đã</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chứng</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kiến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trong</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một</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chuyến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đi</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diễn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ra</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chưa</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lâu</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của</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bản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thân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tới</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một</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miền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đất</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khác</a:t>
            </a:r>
            <a:r>
              <a:rPr lang="en-US" sz="4400" b="1" i="1" dirty="0" smtClean="0">
                <a:solidFill>
                  <a:srgbClr val="002060"/>
                </a:solidFill>
                <a:latin typeface="Times New Roman" pitchFamily="18" charset="0"/>
                <a:cs typeface="Times New Roman" pitchFamily="18" charset="0"/>
              </a:rPr>
              <a:t>. </a:t>
            </a:r>
            <a:endParaRPr lang="en-US" sz="4400"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60346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57200"/>
            <a:ext cx="8534400" cy="2000548"/>
          </a:xfrm>
          <a:prstGeom prst="rect">
            <a:avLst/>
          </a:prstGeom>
        </p:spPr>
        <p:txBody>
          <a:bodyPr wrap="square">
            <a:spAutoFit/>
          </a:bodyPr>
          <a:lstStyle/>
          <a:p>
            <a:pPr algn="just"/>
            <a:r>
              <a:rPr lang="en-US" sz="4400" b="1" i="1" dirty="0" smtClean="0">
                <a:solidFill>
                  <a:srgbClr val="FF0000"/>
                </a:solidFill>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Đề</a:t>
            </a:r>
            <a:r>
              <a:rPr lang="en-US" sz="4400" b="1" i="1" dirty="0" smtClean="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bài</a:t>
            </a:r>
            <a:r>
              <a:rPr lang="en-US" sz="4400" b="1" i="1" dirty="0" smtClean="0">
                <a:latin typeface="Times New Roman" pitchFamily="18" charset="0"/>
                <a:cs typeface="Times New Roman" pitchFamily="18" charset="0"/>
              </a:rPr>
              <a:t>: </a:t>
            </a:r>
            <a:r>
              <a:rPr lang="en-US" sz="4000" i="1" spc="300" dirty="0" err="1">
                <a:latin typeface="Times New Roman" pitchFamily="18" charset="0"/>
                <a:cs typeface="Times New Roman" pitchFamily="18" charset="0"/>
              </a:rPr>
              <a:t>K</a:t>
            </a:r>
            <a:r>
              <a:rPr lang="en-US" altLang="zh-CN" sz="4000" i="1" spc="300" dirty="0" err="1" smtClean="0">
                <a:latin typeface="Times New Roman" pitchFamily="18" charset="0"/>
                <a:cs typeface="Times New Roman" pitchFamily="18" charset="0"/>
              </a:rPr>
              <a:t>ể</a:t>
            </a:r>
            <a:r>
              <a:rPr lang="en-US" altLang="zh-CN" sz="4000" i="1" spc="300" dirty="0" smtClean="0">
                <a:latin typeface="Times New Roman" pitchFamily="18" charset="0"/>
                <a:cs typeface="Times New Roman" pitchFamily="18" charset="0"/>
              </a:rPr>
              <a:t> </a:t>
            </a:r>
            <a:r>
              <a:rPr lang="en-US" altLang="zh-CN" sz="4000" i="1" spc="300" dirty="0" err="1" smtClean="0">
                <a:latin typeface="Times New Roman" pitchFamily="18" charset="0"/>
                <a:cs typeface="Times New Roman" pitchFamily="18" charset="0"/>
              </a:rPr>
              <a:t>lại</a:t>
            </a:r>
            <a:r>
              <a:rPr lang="en-US" altLang="zh-CN" sz="4000" i="1" spc="300" dirty="0" smtClean="0">
                <a:latin typeface="Times New Roman" pitchFamily="18" charset="0"/>
                <a:cs typeface="Times New Roman" pitchFamily="18" charset="0"/>
              </a:rPr>
              <a:t> </a:t>
            </a:r>
            <a:r>
              <a:rPr lang="en-US" altLang="zh-CN" sz="4000" i="1" spc="300" dirty="0" err="1">
                <a:latin typeface="Times New Roman" pitchFamily="18" charset="0"/>
                <a:cs typeface="Times New Roman" pitchFamily="18" charset="0"/>
              </a:rPr>
              <a:t>một</a:t>
            </a:r>
            <a:r>
              <a:rPr lang="en-US" altLang="zh-CN" sz="4000" i="1" spc="300" dirty="0">
                <a:latin typeface="Times New Roman" pitchFamily="18" charset="0"/>
                <a:cs typeface="Times New Roman" pitchFamily="18" charset="0"/>
              </a:rPr>
              <a:t> </a:t>
            </a:r>
            <a:r>
              <a:rPr lang="en-US" altLang="zh-CN" sz="4000" i="1" spc="300" dirty="0" err="1">
                <a:latin typeface="Times New Roman" pitchFamily="18" charset="0"/>
                <a:cs typeface="Times New Roman" pitchFamily="18" charset="0"/>
              </a:rPr>
              <a:t>kỉ</a:t>
            </a:r>
            <a:r>
              <a:rPr lang="en-US" altLang="zh-CN" sz="4000" i="1" spc="300" dirty="0">
                <a:latin typeface="Times New Roman" pitchFamily="18" charset="0"/>
                <a:cs typeface="Times New Roman" pitchFamily="18" charset="0"/>
              </a:rPr>
              <a:t> </a:t>
            </a:r>
            <a:r>
              <a:rPr lang="en-US" altLang="zh-CN" sz="4000" i="1" spc="300" dirty="0" err="1" smtClean="0">
                <a:latin typeface="Times New Roman" pitchFamily="18" charset="0"/>
                <a:cs typeface="Times New Roman" pitchFamily="18" charset="0"/>
              </a:rPr>
              <a:t>niệm</a:t>
            </a:r>
            <a:r>
              <a:rPr lang="en-US" altLang="zh-CN" sz="4000" i="1" spc="300" dirty="0" smtClean="0">
                <a:latin typeface="Times New Roman" pitchFamily="18" charset="0"/>
                <a:cs typeface="Times New Roman" pitchFamily="18" charset="0"/>
              </a:rPr>
              <a:t> </a:t>
            </a:r>
            <a:r>
              <a:rPr lang="en-US" altLang="zh-CN" sz="4000" i="1" spc="300" dirty="0" err="1" smtClean="0">
                <a:latin typeface="Times New Roman" pitchFamily="18" charset="0"/>
                <a:cs typeface="Times New Roman" pitchFamily="18" charset="0"/>
              </a:rPr>
              <a:t>sâu</a:t>
            </a:r>
            <a:r>
              <a:rPr lang="en-US" altLang="zh-CN" sz="4000" i="1" spc="300" dirty="0" smtClean="0">
                <a:latin typeface="Times New Roman" pitchFamily="18" charset="0"/>
                <a:cs typeface="Times New Roman" pitchFamily="18" charset="0"/>
              </a:rPr>
              <a:t> </a:t>
            </a:r>
            <a:r>
              <a:rPr lang="en-US" altLang="zh-CN" sz="4000" i="1" spc="300" dirty="0" err="1" smtClean="0">
                <a:latin typeface="Times New Roman" pitchFamily="18" charset="0"/>
                <a:cs typeface="Times New Roman" pitchFamily="18" charset="0"/>
              </a:rPr>
              <a:t>sắc</a:t>
            </a:r>
            <a:r>
              <a:rPr lang="en-US" altLang="zh-CN" sz="4000" i="1" spc="300" dirty="0" smtClean="0">
                <a:latin typeface="Times New Roman" pitchFamily="18" charset="0"/>
                <a:cs typeface="Times New Roman" pitchFamily="18" charset="0"/>
              </a:rPr>
              <a:t> </a:t>
            </a:r>
            <a:r>
              <a:rPr lang="en-US" altLang="zh-CN" sz="4000" i="1" spc="300" dirty="0" err="1" smtClean="0">
                <a:latin typeface="Times New Roman" pitchFamily="18" charset="0"/>
                <a:cs typeface="Times New Roman" pitchFamily="18" charset="0"/>
              </a:rPr>
              <a:t>của</a:t>
            </a:r>
            <a:r>
              <a:rPr lang="en-US" altLang="zh-CN" sz="4000" i="1" spc="300" dirty="0" smtClean="0">
                <a:latin typeface="Times New Roman" pitchFamily="18" charset="0"/>
                <a:cs typeface="Times New Roman" pitchFamily="18" charset="0"/>
              </a:rPr>
              <a:t> </a:t>
            </a:r>
            <a:r>
              <a:rPr lang="en-US" altLang="zh-CN" sz="4000" i="1" spc="300" dirty="0" err="1" smtClean="0">
                <a:latin typeface="Times New Roman" pitchFamily="18" charset="0"/>
                <a:cs typeface="Times New Roman" pitchFamily="18" charset="0"/>
              </a:rPr>
              <a:t>em</a:t>
            </a:r>
            <a:r>
              <a:rPr lang="en-US" altLang="zh-CN" sz="4000" i="1" spc="300" dirty="0" smtClean="0">
                <a:latin typeface="Times New Roman" pitchFamily="18" charset="0"/>
                <a:cs typeface="Times New Roman" pitchFamily="18" charset="0"/>
              </a:rPr>
              <a:t> </a:t>
            </a:r>
            <a:r>
              <a:rPr lang="en-US" altLang="zh-CN" sz="4000" i="1" spc="300" dirty="0" err="1">
                <a:latin typeface="Times New Roman" pitchFamily="18" charset="0"/>
                <a:cs typeface="Times New Roman" pitchFamily="18" charset="0"/>
              </a:rPr>
              <a:t>với</a:t>
            </a:r>
            <a:r>
              <a:rPr lang="en-US" altLang="zh-CN" sz="4000" i="1" spc="300" dirty="0">
                <a:latin typeface="Times New Roman" pitchFamily="18" charset="0"/>
                <a:cs typeface="Times New Roman" pitchFamily="18" charset="0"/>
              </a:rPr>
              <a:t> </a:t>
            </a:r>
            <a:r>
              <a:rPr lang="en-US" altLang="zh-CN" sz="4000" i="1" spc="300" dirty="0" err="1">
                <a:latin typeface="Times New Roman" pitchFamily="18" charset="0"/>
                <a:cs typeface="Times New Roman" pitchFamily="18" charset="0"/>
              </a:rPr>
              <a:t>thầy</a:t>
            </a:r>
            <a:r>
              <a:rPr lang="en-US" altLang="zh-CN" sz="4000" i="1" spc="300" dirty="0">
                <a:latin typeface="Times New Roman" pitchFamily="18" charset="0"/>
                <a:cs typeface="Times New Roman" pitchFamily="18" charset="0"/>
              </a:rPr>
              <a:t> </a:t>
            </a:r>
            <a:r>
              <a:rPr lang="en-US" altLang="zh-CN" sz="4000" i="1" spc="300" dirty="0" err="1" smtClean="0">
                <a:latin typeface="Times New Roman" pitchFamily="18" charset="0"/>
                <a:cs typeface="Times New Roman" pitchFamily="18" charset="0"/>
              </a:rPr>
              <a:t>cô</a:t>
            </a:r>
            <a:r>
              <a:rPr lang="en-US" altLang="zh-CN" sz="4000" i="1" spc="300" dirty="0">
                <a:latin typeface="Times New Roman" pitchFamily="18" charset="0"/>
                <a:cs typeface="Times New Roman" pitchFamily="18" charset="0"/>
              </a:rPr>
              <a:t>,</a:t>
            </a:r>
            <a:r>
              <a:rPr lang="en-US" altLang="zh-CN" sz="4000" i="1" spc="300" dirty="0" smtClean="0">
                <a:latin typeface="Times New Roman" pitchFamily="18" charset="0"/>
                <a:cs typeface="Times New Roman" pitchFamily="18" charset="0"/>
              </a:rPr>
              <a:t> </a:t>
            </a:r>
            <a:r>
              <a:rPr lang="en-US" altLang="zh-CN" sz="4000" i="1" spc="300" dirty="0" err="1">
                <a:latin typeface="Times New Roman" pitchFamily="18" charset="0"/>
                <a:cs typeface="Times New Roman" pitchFamily="18" charset="0"/>
              </a:rPr>
              <a:t>bạn</a:t>
            </a:r>
            <a:r>
              <a:rPr lang="en-US" altLang="zh-CN" sz="4000" i="1" spc="300" dirty="0">
                <a:latin typeface="Times New Roman" pitchFamily="18" charset="0"/>
                <a:cs typeface="Times New Roman" pitchFamily="18" charset="0"/>
              </a:rPr>
              <a:t> </a:t>
            </a:r>
            <a:r>
              <a:rPr lang="en-US" altLang="zh-CN" sz="4000" i="1" spc="300" dirty="0" err="1" smtClean="0">
                <a:latin typeface="Times New Roman" pitchFamily="18" charset="0"/>
                <a:cs typeface="Times New Roman" pitchFamily="18" charset="0"/>
              </a:rPr>
              <a:t>bè</a:t>
            </a:r>
            <a:r>
              <a:rPr lang="en-US" altLang="zh-CN" sz="4000" i="1" spc="300" dirty="0" smtClean="0">
                <a:latin typeface="Times New Roman" pitchFamily="18" charset="0"/>
                <a:cs typeface="Times New Roman" pitchFamily="18" charset="0"/>
              </a:rPr>
              <a:t> </a:t>
            </a:r>
            <a:r>
              <a:rPr lang="en-US" altLang="zh-CN" sz="4000" i="1" spc="300" dirty="0" err="1" smtClean="0">
                <a:latin typeface="Times New Roman" pitchFamily="18" charset="0"/>
                <a:cs typeface="Times New Roman" pitchFamily="18" charset="0"/>
              </a:rPr>
              <a:t>khi</a:t>
            </a:r>
            <a:r>
              <a:rPr lang="en-US" altLang="zh-CN" sz="4000" i="1" spc="300" dirty="0" smtClean="0">
                <a:latin typeface="Times New Roman" pitchFamily="18" charset="0"/>
                <a:cs typeface="Times New Roman" pitchFamily="18" charset="0"/>
              </a:rPr>
              <a:t> </a:t>
            </a:r>
            <a:r>
              <a:rPr lang="en-US" altLang="zh-CN" sz="4000" i="1" spc="300" dirty="0" err="1" smtClean="0">
                <a:latin typeface="Times New Roman" pitchFamily="18" charset="0"/>
                <a:cs typeface="Times New Roman" pitchFamily="18" charset="0"/>
              </a:rPr>
              <a:t>học</a:t>
            </a:r>
            <a:r>
              <a:rPr lang="en-US" altLang="zh-CN" sz="4000" i="1" spc="300" dirty="0" smtClean="0">
                <a:latin typeface="Times New Roman" pitchFamily="18" charset="0"/>
                <a:cs typeface="Times New Roman" pitchFamily="18" charset="0"/>
              </a:rPr>
              <a:t> ở </a:t>
            </a:r>
            <a:r>
              <a:rPr lang="en-US" altLang="zh-CN" sz="4000" i="1" spc="300" dirty="0" err="1" smtClean="0">
                <a:latin typeface="Times New Roman" pitchFamily="18" charset="0"/>
                <a:cs typeface="Times New Roman" pitchFamily="18" charset="0"/>
              </a:rPr>
              <a:t>tiểu</a:t>
            </a:r>
            <a:r>
              <a:rPr lang="en-US" altLang="zh-CN" sz="4000" i="1" spc="300" dirty="0" smtClean="0">
                <a:latin typeface="Times New Roman" pitchFamily="18" charset="0"/>
                <a:cs typeface="Times New Roman" pitchFamily="18" charset="0"/>
              </a:rPr>
              <a:t> </a:t>
            </a:r>
            <a:r>
              <a:rPr lang="en-US" altLang="zh-CN" sz="4000" i="1" spc="300" dirty="0" err="1" smtClean="0">
                <a:latin typeface="Times New Roman" pitchFamily="18" charset="0"/>
                <a:cs typeface="Times New Roman" pitchFamily="18" charset="0"/>
              </a:rPr>
              <a:t>học</a:t>
            </a:r>
            <a:r>
              <a:rPr lang="en-US" altLang="zh-CN" sz="4000" i="1" spc="300" dirty="0" smtClean="0">
                <a:latin typeface="Times New Roman" pitchFamily="18" charset="0"/>
                <a:cs typeface="Times New Roman" pitchFamily="18" charset="0"/>
              </a:rPr>
              <a:t> . </a:t>
            </a:r>
            <a:endParaRPr lang="en-US" sz="4000" i="1" dirty="0">
              <a:latin typeface="Times New Roman" pitchFamily="18" charset="0"/>
              <a:cs typeface="Times New Roman" pitchFamily="18" charset="0"/>
            </a:endParaRPr>
          </a:p>
        </p:txBody>
      </p:sp>
    </p:spTree>
    <p:extLst>
      <p:ext uri="{BB962C8B-B14F-4D97-AF65-F5344CB8AC3E}">
        <p14:creationId xmlns:p14="http://schemas.microsoft.com/office/powerpoint/2010/main" val="194041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6430962"/>
          </a:xfrm>
        </p:spPr>
        <p:txBody>
          <a:bodyPr>
            <a:normAutofit/>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dirty="0"/>
              <a:t/>
            </a:r>
            <a:br>
              <a:rPr lang="en-US" dirty="0"/>
            </a:br>
            <a:endParaRPr lang="en-US" dirty="0"/>
          </a:p>
        </p:txBody>
      </p:sp>
      <p:pic>
        <p:nvPicPr>
          <p:cNvPr id="5122" name="Picture 2" descr="C:\Users\Administrator\Pictures\pp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3244334"/>
            <a:ext cx="8001000" cy="2677656"/>
          </a:xfrm>
          <a:prstGeom prst="rect">
            <a:avLst/>
          </a:prstGeom>
        </p:spPr>
        <p:txBody>
          <a:bodyPr wrap="square">
            <a:spAutoFit/>
          </a:bodyPr>
          <a:lstStyle/>
          <a:p>
            <a:pPr algn="ctr"/>
            <a:r>
              <a:rPr lang="en-US" sz="4800" b="1" i="1" dirty="0" smtClean="0">
                <a:solidFill>
                  <a:schemeClr val="accent6">
                    <a:lumMod val="50000"/>
                  </a:schemeClr>
                </a:solidFill>
                <a:latin typeface="Times New Roman" pitchFamily="18" charset="0"/>
                <a:cs typeface="Times New Roman" pitchFamily="18" charset="0"/>
              </a:rPr>
              <a:t>2.Phân </a:t>
            </a:r>
            <a:r>
              <a:rPr lang="en-US" sz="4800" b="1" i="1" dirty="0" err="1" smtClean="0">
                <a:solidFill>
                  <a:schemeClr val="accent6">
                    <a:lumMod val="50000"/>
                  </a:schemeClr>
                </a:solidFill>
                <a:latin typeface="Times New Roman" pitchFamily="18" charset="0"/>
                <a:cs typeface="Times New Roman" pitchFamily="18" charset="0"/>
              </a:rPr>
              <a:t>tích</a:t>
            </a:r>
            <a:r>
              <a:rPr lang="en-US" sz="4800" b="1" i="1" dirty="0" smtClean="0">
                <a:solidFill>
                  <a:schemeClr val="accent6">
                    <a:lumMod val="50000"/>
                  </a:schemeClr>
                </a:solidFill>
                <a:latin typeface="Times New Roman" pitchFamily="18" charset="0"/>
                <a:cs typeface="Times New Roman" pitchFamily="18" charset="0"/>
              </a:rPr>
              <a:t> </a:t>
            </a:r>
            <a:r>
              <a:rPr lang="en-US" sz="4800" b="1" i="1" dirty="0" err="1" smtClean="0">
                <a:solidFill>
                  <a:schemeClr val="accent6">
                    <a:lumMod val="50000"/>
                  </a:schemeClr>
                </a:solidFill>
                <a:latin typeface="Times New Roman" pitchFamily="18" charset="0"/>
                <a:cs typeface="Times New Roman" pitchFamily="18" charset="0"/>
              </a:rPr>
              <a:t>bài</a:t>
            </a:r>
            <a:r>
              <a:rPr lang="en-US" sz="4800" b="1" i="1" dirty="0" smtClean="0">
                <a:solidFill>
                  <a:schemeClr val="accent6">
                    <a:lumMod val="50000"/>
                  </a:schemeClr>
                </a:solidFill>
                <a:latin typeface="Times New Roman" pitchFamily="18" charset="0"/>
                <a:cs typeface="Times New Roman" pitchFamily="18" charset="0"/>
              </a:rPr>
              <a:t> </a:t>
            </a:r>
            <a:r>
              <a:rPr lang="en-US" sz="4800" b="1" i="1" dirty="0" err="1" smtClean="0">
                <a:solidFill>
                  <a:schemeClr val="accent6">
                    <a:lumMod val="50000"/>
                  </a:schemeClr>
                </a:solidFill>
                <a:latin typeface="Times New Roman" pitchFamily="18" charset="0"/>
                <a:cs typeface="Times New Roman" pitchFamily="18" charset="0"/>
              </a:rPr>
              <a:t>viết</a:t>
            </a:r>
            <a:r>
              <a:rPr lang="en-US" sz="4800" b="1" i="1" dirty="0" smtClean="0">
                <a:solidFill>
                  <a:schemeClr val="accent6">
                    <a:lumMod val="50000"/>
                  </a:schemeClr>
                </a:solidFill>
                <a:latin typeface="Times New Roman" pitchFamily="18" charset="0"/>
                <a:cs typeface="Times New Roman" pitchFamily="18" charset="0"/>
              </a:rPr>
              <a:t> </a:t>
            </a:r>
            <a:r>
              <a:rPr lang="en-US" sz="4800" b="1" i="1" dirty="0" err="1" smtClean="0">
                <a:solidFill>
                  <a:schemeClr val="accent6">
                    <a:lumMod val="50000"/>
                  </a:schemeClr>
                </a:solidFill>
                <a:latin typeface="Times New Roman" pitchFamily="18" charset="0"/>
                <a:cs typeface="Times New Roman" pitchFamily="18" charset="0"/>
              </a:rPr>
              <a:t>tham</a:t>
            </a:r>
            <a:r>
              <a:rPr lang="en-US" sz="4800" b="1" i="1" dirty="0" smtClean="0">
                <a:solidFill>
                  <a:schemeClr val="accent6">
                    <a:lumMod val="50000"/>
                  </a:schemeClr>
                </a:solidFill>
                <a:latin typeface="Times New Roman" pitchFamily="18" charset="0"/>
                <a:cs typeface="Times New Roman" pitchFamily="18" charset="0"/>
              </a:rPr>
              <a:t> </a:t>
            </a:r>
            <a:r>
              <a:rPr lang="en-US" sz="4800" b="1" i="1" dirty="0" err="1" smtClean="0">
                <a:solidFill>
                  <a:schemeClr val="accent6">
                    <a:lumMod val="50000"/>
                  </a:schemeClr>
                </a:solidFill>
                <a:latin typeface="Times New Roman" pitchFamily="18" charset="0"/>
                <a:cs typeface="Times New Roman" pitchFamily="18" charset="0"/>
              </a:rPr>
              <a:t>khảo</a:t>
            </a:r>
            <a:r>
              <a:rPr lang="en-US" sz="4800" b="1" i="1" dirty="0" smtClean="0">
                <a:solidFill>
                  <a:schemeClr val="accent6">
                    <a:lumMod val="50000"/>
                  </a:schemeClr>
                </a:solidFill>
                <a:latin typeface="Times New Roman" pitchFamily="18" charset="0"/>
                <a:cs typeface="Times New Roman" pitchFamily="18" charset="0"/>
              </a:rPr>
              <a:t>:</a:t>
            </a:r>
          </a:p>
          <a:p>
            <a:pPr algn="ctr"/>
            <a:r>
              <a:rPr lang="en-US" sz="4800" b="1" i="1" dirty="0" smtClean="0">
                <a:solidFill>
                  <a:srgbClr val="002060"/>
                </a:solidFill>
                <a:latin typeface="Times New Roman" pitchFamily="18" charset="0"/>
                <a:cs typeface="Times New Roman" pitchFamily="18" charset="0"/>
              </a:rPr>
              <a:t>“</a:t>
            </a:r>
            <a:r>
              <a:rPr lang="en-US" sz="4800" b="1" i="1" dirty="0" err="1" smtClean="0">
                <a:solidFill>
                  <a:srgbClr val="002060"/>
                </a:solidFill>
                <a:latin typeface="Times New Roman" pitchFamily="18" charset="0"/>
                <a:cs typeface="Times New Roman" pitchFamily="18" charset="0"/>
              </a:rPr>
              <a:t>Người</a:t>
            </a:r>
            <a:r>
              <a:rPr lang="en-US" sz="4800" b="1" i="1" dirty="0" smtClean="0">
                <a:solidFill>
                  <a:srgbClr val="002060"/>
                </a:solidFill>
                <a:latin typeface="Times New Roman" pitchFamily="18" charset="0"/>
                <a:cs typeface="Times New Roman" pitchFamily="18" charset="0"/>
              </a:rPr>
              <a:t> </a:t>
            </a:r>
            <a:r>
              <a:rPr lang="en-US" sz="4800" b="1" i="1" dirty="0" err="1" smtClean="0">
                <a:solidFill>
                  <a:srgbClr val="002060"/>
                </a:solidFill>
                <a:latin typeface="Times New Roman" pitchFamily="18" charset="0"/>
                <a:cs typeface="Times New Roman" pitchFamily="18" charset="0"/>
              </a:rPr>
              <a:t>thủ</a:t>
            </a:r>
            <a:r>
              <a:rPr lang="en-US" sz="4800" b="1" i="1" dirty="0" smtClean="0">
                <a:solidFill>
                  <a:srgbClr val="002060"/>
                </a:solidFill>
                <a:latin typeface="Times New Roman" pitchFamily="18" charset="0"/>
                <a:cs typeface="Times New Roman" pitchFamily="18" charset="0"/>
              </a:rPr>
              <a:t> </a:t>
            </a:r>
            <a:r>
              <a:rPr lang="en-US" sz="4800" b="1" i="1" dirty="0" err="1" smtClean="0">
                <a:solidFill>
                  <a:srgbClr val="002060"/>
                </a:solidFill>
                <a:latin typeface="Times New Roman" pitchFamily="18" charset="0"/>
                <a:cs typeface="Times New Roman" pitchFamily="18" charset="0"/>
              </a:rPr>
              <a:t>thư</a:t>
            </a:r>
            <a:r>
              <a:rPr lang="en-US" sz="4800" b="1" i="1" dirty="0" smtClean="0">
                <a:solidFill>
                  <a:srgbClr val="002060"/>
                </a:solidFill>
                <a:latin typeface="Times New Roman" pitchFamily="18" charset="0"/>
                <a:cs typeface="Times New Roman" pitchFamily="18" charset="0"/>
              </a:rPr>
              <a:t> </a:t>
            </a:r>
            <a:r>
              <a:rPr lang="en-US" sz="4800" b="1" i="1" dirty="0" err="1" smtClean="0">
                <a:solidFill>
                  <a:srgbClr val="002060"/>
                </a:solidFill>
                <a:latin typeface="Times New Roman" pitchFamily="18" charset="0"/>
                <a:cs typeface="Times New Roman" pitchFamily="18" charset="0"/>
              </a:rPr>
              <a:t>thời</a:t>
            </a:r>
            <a:r>
              <a:rPr lang="en-US" sz="4800" b="1" i="1" dirty="0" smtClean="0">
                <a:solidFill>
                  <a:srgbClr val="002060"/>
                </a:solidFill>
                <a:latin typeface="Times New Roman" pitchFamily="18" charset="0"/>
                <a:cs typeface="Times New Roman" pitchFamily="18" charset="0"/>
              </a:rPr>
              <a:t> </a:t>
            </a:r>
            <a:r>
              <a:rPr lang="en-US" sz="4800" b="1" i="1" dirty="0" err="1" smtClean="0">
                <a:solidFill>
                  <a:srgbClr val="002060"/>
                </a:solidFill>
                <a:latin typeface="Times New Roman" pitchFamily="18" charset="0"/>
                <a:cs typeface="Times New Roman" pitchFamily="18" charset="0"/>
              </a:rPr>
              <a:t>thơ</a:t>
            </a:r>
            <a:r>
              <a:rPr lang="en-US" sz="4800" b="1" i="1" dirty="0" smtClean="0">
                <a:solidFill>
                  <a:srgbClr val="002060"/>
                </a:solidFill>
                <a:latin typeface="Times New Roman" pitchFamily="18" charset="0"/>
                <a:cs typeface="Times New Roman" pitchFamily="18" charset="0"/>
              </a:rPr>
              <a:t> </a:t>
            </a:r>
            <a:r>
              <a:rPr lang="en-US" sz="4800" b="1" i="1" dirty="0" err="1" smtClean="0">
                <a:solidFill>
                  <a:srgbClr val="002060"/>
                </a:solidFill>
                <a:latin typeface="Times New Roman" pitchFamily="18" charset="0"/>
                <a:cs typeface="Times New Roman" pitchFamily="18" charset="0"/>
              </a:rPr>
              <a:t>ấu</a:t>
            </a:r>
            <a:r>
              <a:rPr lang="en-US" sz="4800" b="1" i="1" dirty="0" smtClean="0">
                <a:solidFill>
                  <a:srgbClr val="002060"/>
                </a:solidFill>
                <a:latin typeface="Times New Roman" pitchFamily="18" charset="0"/>
                <a:cs typeface="Times New Roman" pitchFamily="18" charset="0"/>
              </a:rPr>
              <a:t>”</a:t>
            </a:r>
          </a:p>
          <a:p>
            <a:pPr algn="ctr"/>
            <a:r>
              <a:rPr lang="en-US" sz="2400" b="1" i="1" dirty="0" err="1" smtClean="0">
                <a:solidFill>
                  <a:srgbClr val="7030A0"/>
                </a:solidFill>
                <a:latin typeface="Times New Roman" pitchFamily="18" charset="0"/>
                <a:cs typeface="Times New Roman" pitchFamily="18" charset="0"/>
              </a:rPr>
              <a:t>Tác</a:t>
            </a:r>
            <a:r>
              <a:rPr lang="en-US" sz="2400" b="1" i="1" dirty="0" smtClean="0">
                <a:solidFill>
                  <a:srgbClr val="7030A0"/>
                </a:solidFill>
                <a:latin typeface="Times New Roman" pitchFamily="18" charset="0"/>
                <a:cs typeface="Times New Roman" pitchFamily="18" charset="0"/>
              </a:rPr>
              <a:t> </a:t>
            </a:r>
            <a:r>
              <a:rPr lang="en-US" sz="2400" b="1" i="1" dirty="0" err="1" smtClean="0">
                <a:solidFill>
                  <a:srgbClr val="7030A0"/>
                </a:solidFill>
                <a:latin typeface="Times New Roman" pitchFamily="18" charset="0"/>
                <a:cs typeface="Times New Roman" pitchFamily="18" charset="0"/>
              </a:rPr>
              <a:t>giả</a:t>
            </a:r>
            <a:r>
              <a:rPr lang="en-US" sz="2400" b="1" i="1" dirty="0" smtClean="0">
                <a:solidFill>
                  <a:srgbClr val="7030A0"/>
                </a:solidFill>
                <a:latin typeface="Times New Roman" pitchFamily="18" charset="0"/>
                <a:cs typeface="Times New Roman" pitchFamily="18" charset="0"/>
              </a:rPr>
              <a:t>: </a:t>
            </a:r>
            <a:r>
              <a:rPr lang="en-US" sz="2400" b="1" i="1" dirty="0" err="1" smtClean="0">
                <a:solidFill>
                  <a:srgbClr val="7030A0"/>
                </a:solidFill>
                <a:latin typeface="Times New Roman" pitchFamily="18" charset="0"/>
                <a:cs typeface="Times New Roman" pitchFamily="18" charset="0"/>
              </a:rPr>
              <a:t>Nguyễn</a:t>
            </a:r>
            <a:r>
              <a:rPr lang="en-US" sz="2400" b="1" i="1" dirty="0" smtClean="0">
                <a:solidFill>
                  <a:srgbClr val="7030A0"/>
                </a:solidFill>
                <a:latin typeface="Times New Roman" pitchFamily="18" charset="0"/>
                <a:cs typeface="Times New Roman" pitchFamily="18" charset="0"/>
              </a:rPr>
              <a:t> </a:t>
            </a:r>
            <a:r>
              <a:rPr lang="en-US" sz="2400" b="1" i="1" dirty="0" err="1" smtClean="0">
                <a:solidFill>
                  <a:srgbClr val="7030A0"/>
                </a:solidFill>
                <a:latin typeface="Times New Roman" pitchFamily="18" charset="0"/>
                <a:cs typeface="Times New Roman" pitchFamily="18" charset="0"/>
              </a:rPr>
              <a:t>Thùy</a:t>
            </a:r>
            <a:r>
              <a:rPr lang="en-US" sz="2400" b="1" i="1" dirty="0" smtClean="0">
                <a:solidFill>
                  <a:srgbClr val="7030A0"/>
                </a:solidFill>
                <a:latin typeface="Times New Roman" pitchFamily="18" charset="0"/>
                <a:cs typeface="Times New Roman" pitchFamily="18" charset="0"/>
              </a:rPr>
              <a:t> </a:t>
            </a:r>
            <a:r>
              <a:rPr lang="en-US" sz="2400" b="1" i="1" dirty="0" err="1" smtClean="0">
                <a:solidFill>
                  <a:srgbClr val="7030A0"/>
                </a:solidFill>
                <a:latin typeface="Times New Roman" pitchFamily="18" charset="0"/>
                <a:cs typeface="Times New Roman" pitchFamily="18" charset="0"/>
              </a:rPr>
              <a:t>Anh</a:t>
            </a:r>
            <a:endParaRPr lang="en-US" sz="2400"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705517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dministrator\Pictures\pp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8779"/>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09800" y="1600200"/>
            <a:ext cx="5486400" cy="3416320"/>
          </a:xfrm>
          <a:prstGeom prst="rect">
            <a:avLst/>
          </a:prstGeom>
        </p:spPr>
        <p:txBody>
          <a:bodyPr wrap="square">
            <a:spAutoFit/>
          </a:bodyPr>
          <a:lstStyle/>
          <a:p>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Kỷ</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niệm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được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kể</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bài</a:t>
            </a:r>
            <a:r>
              <a:rPr lang="en-US" sz="3600" dirty="0">
                <a:solidFill>
                  <a:srgbClr val="002060"/>
                </a:solidFill>
                <a:latin typeface="Times New Roman" pitchFamily="18" charset="0"/>
                <a:cs typeface="Times New Roman" pitchFamily="18" charset="0"/>
              </a:rPr>
              <a:t> </a:t>
            </a:r>
            <a:r>
              <a:rPr lang="en-US" sz="3600" b="1" i="1" dirty="0">
                <a:solidFill>
                  <a:srgbClr val="002060"/>
                </a:solidFill>
                <a:latin typeface="Times New Roman" pitchFamily="18" charset="0"/>
                <a:cs typeface="Times New Roman" pitchFamily="18" charset="0"/>
              </a:rPr>
              <a:t>“</a:t>
            </a:r>
            <a:r>
              <a:rPr lang="en-US" sz="3600" b="1" i="1" dirty="0" err="1">
                <a:solidFill>
                  <a:srgbClr val="002060"/>
                </a:solidFill>
                <a:latin typeface="Times New Roman" pitchFamily="18" charset="0"/>
                <a:cs typeface="Times New Roman" pitchFamily="18" charset="0"/>
              </a:rPr>
              <a:t>Người</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thủ</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thư</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thời</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thơ</a:t>
            </a:r>
            <a:r>
              <a:rPr lang="en-US" sz="3600" b="1" i="1" dirty="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ấu</a:t>
            </a:r>
            <a:r>
              <a:rPr lang="en-US" sz="3600" b="1" i="1"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là</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kỷ</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niệm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gì</a:t>
            </a:r>
            <a:r>
              <a:rPr lang="en-US" sz="3600" dirty="0">
                <a:solidFill>
                  <a:srgbClr val="002060"/>
                </a:solidFill>
                <a:latin typeface="Times New Roman" pitchFamily="18" charset="0"/>
                <a:cs typeface="Times New Roman" pitchFamily="18" charset="0"/>
              </a:rPr>
              <a:t>?</a:t>
            </a:r>
          </a:p>
          <a:p>
            <a:r>
              <a:rPr lang="en-US" sz="3600" dirty="0" smtClean="0">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Kỉ</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niệm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đã</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xảy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ra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như</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thế</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nào</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gì</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đặc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sắc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đáng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nhớ</a:t>
            </a:r>
            <a:r>
              <a:rPr lang="en-US" sz="36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18854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dministrator\Pictures\p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69" y="0"/>
            <a:ext cx="976376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93718" y="1524000"/>
            <a:ext cx="6324600" cy="2554545"/>
          </a:xfrm>
          <a:prstGeom prst="rect">
            <a:avLst/>
          </a:prstGeom>
        </p:spPr>
        <p:txBody>
          <a:bodyPr wrap="square">
            <a:spAutoFit/>
          </a:bodyPr>
          <a:lstStyle/>
          <a:p>
            <a:r>
              <a:rPr lang="en-US" sz="4000" dirty="0">
                <a:latin typeface="Times New Roman" pitchFamily="18" charset="0"/>
                <a:cs typeface="Times New Roman" pitchFamily="18" charset="0"/>
              </a:rPr>
              <a:t>K</a:t>
            </a:r>
            <a:r>
              <a:rPr lang="vi-VN" sz="4000" dirty="0" smtClean="0">
                <a:latin typeface="Times New Roman" pitchFamily="18" charset="0"/>
                <a:cs typeface="Times New Roman" pitchFamily="18" charset="0"/>
              </a:rPr>
              <a:t>ỉ </a:t>
            </a:r>
            <a:r>
              <a:rPr lang="vi-VN" sz="4000" dirty="0">
                <a:latin typeface="Times New Roman" pitchFamily="18" charset="0"/>
                <a:cs typeface="Times New Roman" pitchFamily="18" charset="0"/>
              </a:rPr>
              <a:t>niệm </a:t>
            </a:r>
            <a:r>
              <a:rPr lang="en-US" sz="4000" dirty="0" err="1" smtClean="0">
                <a:latin typeface="Times New Roman" pitchFamily="18" charset="0"/>
                <a:cs typeface="Times New Roman" pitchFamily="18" charset="0"/>
              </a:rPr>
              <a:t>về</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thủ</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a:t>
            </a:r>
            <a:r>
              <a:rPr lang="en-US" sz="4000" dirty="0" smtClean="0">
                <a:latin typeface="Times New Roman" pitchFamily="18" charset="0"/>
                <a:cs typeface="Times New Roman" pitchFamily="18" charset="0"/>
              </a:rPr>
              <a:t> ( </a:t>
            </a:r>
            <a:r>
              <a:rPr lang="en-US" sz="4000" dirty="0" err="1" smtClean="0">
                <a:latin typeface="Times New Roman" pitchFamily="18" charset="0"/>
                <a:cs typeface="Times New Roman" pitchFamily="18" charset="0"/>
              </a:rPr>
              <a:t>giữ</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sách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tốt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bụng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thơ</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ấu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về</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những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ngày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đầu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đến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với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viện</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769265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dministrator\Pictures\p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95400" y="1143001"/>
            <a:ext cx="7010400" cy="4524315"/>
          </a:xfrm>
          <a:prstGeom prst="rect">
            <a:avLst/>
          </a:prstGeom>
        </p:spPr>
        <p:txBody>
          <a:bodyPr wrap="square">
            <a:spAutoFit/>
          </a:bodyPr>
          <a:lstStyle/>
          <a:p>
            <a:pPr marL="571500" indent="-571500">
              <a:buFontTx/>
              <a:buChar char="-"/>
            </a:pPr>
            <a:r>
              <a:rPr lang="vi-VN" sz="3600" dirty="0" smtClean="0">
                <a:latin typeface="Times New Roman" pitchFamily="18" charset="0"/>
                <a:cs typeface="Times New Roman" pitchFamily="18" charset="0"/>
              </a:rPr>
              <a:t>Kỉ </a:t>
            </a:r>
            <a:r>
              <a:rPr lang="vi-VN" sz="3600" dirty="0">
                <a:latin typeface="Times New Roman" pitchFamily="18" charset="0"/>
                <a:cs typeface="Times New Roman" pitchFamily="18" charset="0"/>
              </a:rPr>
              <a:t>niệm đã xảy ra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tôi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6,7 </a:t>
            </a:r>
            <a:r>
              <a:rPr lang="en-US" sz="3600" dirty="0" err="1">
                <a:latin typeface="Times New Roman" pitchFamily="18" charset="0"/>
                <a:cs typeface="Times New Roman" pitchFamily="18" charset="0"/>
              </a:rPr>
              <a:t>tuổi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thủ</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đạp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chòm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bạc</a:t>
            </a:r>
            <a:r>
              <a:rPr lang="en-US" sz="3600" dirty="0" smtClean="0">
                <a:latin typeface="Times New Roman" pitchFamily="18" charset="0"/>
                <a:cs typeface="Times New Roman" pitchFamily="18" charset="0"/>
              </a:rPr>
              <a:t> rung </a:t>
            </a:r>
            <a:r>
              <a:rPr lang="en-US" sz="3600" dirty="0" err="1" smtClean="0">
                <a:latin typeface="Times New Roman" pitchFamily="18" charset="0"/>
                <a:cs typeface="Times New Roman" pitchFamily="18" charset="0"/>
              </a:rPr>
              <a:t>rung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bác,về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đầu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chưa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nghiệp,ngày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mùa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mưa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lũ</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493824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Administrator\Pictures\pp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4636"/>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28800" y="1371600"/>
            <a:ext cx="5867400" cy="2308324"/>
          </a:xfrm>
          <a:prstGeom prst="rect">
            <a:avLst/>
          </a:prstGeom>
        </p:spPr>
        <p:txBody>
          <a:bodyPr wrap="square">
            <a:spAutoFit/>
          </a:bodyPr>
          <a:lstStyle/>
          <a:p>
            <a:pPr marL="457200" indent="-457200">
              <a:buFontTx/>
              <a:buChar char="-"/>
            </a:pP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chuyện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theo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mấy</a:t>
            </a:r>
            <a:r>
              <a:rPr lang="en-US" sz="3600" dirty="0">
                <a:latin typeface="Times New Roman" pitchFamily="18" charset="0"/>
                <a:cs typeface="Times New Roman" pitchFamily="18" charset="0"/>
              </a:rPr>
              <a:t>? </a:t>
            </a: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Tác</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nhất</a:t>
            </a:r>
            <a:r>
              <a:rPr lang="en-US" sz="3600" dirty="0">
                <a:latin typeface="Times New Roman" pitchFamily="18" charset="0"/>
                <a:cs typeface="Times New Roman" pitchFamily="18" charset="0"/>
              </a:rPr>
              <a:t>? </a:t>
            </a:r>
          </a:p>
        </p:txBody>
      </p:sp>
    </p:spTree>
    <p:extLst>
      <p:ext uri="{BB962C8B-B14F-4D97-AF65-F5344CB8AC3E}">
        <p14:creationId xmlns:p14="http://schemas.microsoft.com/office/powerpoint/2010/main" val="85497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362201"/>
            <a:ext cx="7696200" cy="3970318"/>
          </a:xfrm>
          <a:prstGeom prst="rect">
            <a:avLst/>
          </a:prstGeom>
        </p:spPr>
        <p:txBody>
          <a:bodyPr wrap="square">
            <a:spAutoFit/>
          </a:bodyPr>
          <a:lstStyle/>
          <a:p>
            <a:pPr lvl="0" fontAlgn="base">
              <a:spcBef>
                <a:spcPct val="0"/>
              </a:spcBef>
              <a:spcAft>
                <a:spcPct val="0"/>
              </a:spcAft>
            </a:pPr>
            <a:r>
              <a:rPr lang="en-US" sz="3600" dirty="0" err="1" smtClean="0">
                <a:solidFill>
                  <a:schemeClr val="accent2"/>
                </a:solidFill>
                <a:latin typeface="Times New Roman" pitchFamily="18" charset="0"/>
                <a:ea typeface="Times New Roman" pitchFamily="18" charset="0"/>
                <a:cs typeface="Times New Roman" pitchFamily="18" charset="0"/>
              </a:rPr>
              <a:t>Đề</a:t>
            </a:r>
            <a:r>
              <a:rPr lang="en-US" sz="3600" dirty="0" smtClean="0">
                <a:solidFill>
                  <a:schemeClr val="accent2"/>
                </a:solidFill>
                <a:latin typeface="Times New Roman" pitchFamily="18" charset="0"/>
                <a:ea typeface="Times New Roman" pitchFamily="18" charset="0"/>
                <a:cs typeface="Times New Roman" pitchFamily="18" charset="0"/>
              </a:rPr>
              <a:t> : </a:t>
            </a:r>
            <a:r>
              <a:rPr lang="en-US" sz="3600" u="sng" dirty="0" err="1" smtClean="0">
                <a:solidFill>
                  <a:schemeClr val="accent2"/>
                </a:solidFill>
                <a:latin typeface="Times New Roman" pitchFamily="18" charset="0"/>
                <a:ea typeface="Times New Roman" pitchFamily="18" charset="0"/>
                <a:cs typeface="Times New Roman" pitchFamily="18" charset="0"/>
              </a:rPr>
              <a:t>Kể</a:t>
            </a:r>
            <a:r>
              <a:rPr lang="en-US" sz="3600" dirty="0" smtClean="0">
                <a:solidFill>
                  <a:schemeClr val="accent2"/>
                </a:solidFill>
                <a:latin typeface="Times New Roman" pitchFamily="18" charset="0"/>
                <a:ea typeface="Times New Roman" pitchFamily="18" charset="0"/>
                <a:cs typeface="Times New Roman" pitchFamily="18" charset="0"/>
              </a:rPr>
              <a:t> </a:t>
            </a:r>
            <a:r>
              <a:rPr lang="en-US" sz="3600" dirty="0" err="1" smtClean="0">
                <a:solidFill>
                  <a:schemeClr val="accent2"/>
                </a:solidFill>
                <a:latin typeface="Times New Roman" pitchFamily="18" charset="0"/>
                <a:ea typeface="Times New Roman" pitchFamily="18" charset="0"/>
                <a:cs typeface="Times New Roman" pitchFamily="18" charset="0"/>
              </a:rPr>
              <a:t>về</a:t>
            </a:r>
            <a:r>
              <a:rPr lang="en-US" sz="3600" dirty="0" smtClean="0">
                <a:solidFill>
                  <a:schemeClr val="accent2"/>
                </a:solidFill>
                <a:latin typeface="Times New Roman" pitchFamily="18" charset="0"/>
                <a:ea typeface="Times New Roman" pitchFamily="18" charset="0"/>
                <a:cs typeface="Times New Roman" pitchFamily="18" charset="0"/>
              </a:rPr>
              <a:t> </a:t>
            </a:r>
            <a:r>
              <a:rPr lang="en-US" sz="3600" dirty="0" err="1" smtClean="0">
                <a:solidFill>
                  <a:schemeClr val="accent2"/>
                </a:solidFill>
                <a:latin typeface="Times New Roman" pitchFamily="18" charset="0"/>
                <a:ea typeface="Times New Roman" pitchFamily="18" charset="0"/>
                <a:cs typeface="Times New Roman" pitchFamily="18" charset="0"/>
              </a:rPr>
              <a:t>một</a:t>
            </a:r>
            <a:r>
              <a:rPr lang="en-US" sz="3600"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kỉ</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niệm</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sâu</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sắc</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dirty="0" err="1" smtClean="0">
                <a:solidFill>
                  <a:schemeClr val="accent2"/>
                </a:solidFill>
                <a:latin typeface="Times New Roman" pitchFamily="18" charset="0"/>
                <a:ea typeface="Times New Roman" pitchFamily="18" charset="0"/>
                <a:cs typeface="Times New Roman" pitchFamily="18" charset="0"/>
              </a:rPr>
              <a:t>với</a:t>
            </a:r>
            <a:r>
              <a:rPr lang="en-US" sz="3600"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thầy</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cô</a:t>
            </a:r>
            <a:r>
              <a:rPr lang="en-US" sz="3600"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bạn</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bè</a:t>
            </a:r>
            <a:r>
              <a:rPr lang="en-US" sz="3600" dirty="0" smtClean="0">
                <a:solidFill>
                  <a:schemeClr val="accent2"/>
                </a:solidFill>
                <a:latin typeface="Times New Roman" pitchFamily="18" charset="0"/>
                <a:ea typeface="Times New Roman" pitchFamily="18" charset="0"/>
                <a:cs typeface="Times New Roman" pitchFamily="18" charset="0"/>
              </a:rPr>
              <a:t>) ở </a:t>
            </a:r>
            <a:r>
              <a:rPr lang="en-US" sz="3600" u="sng" dirty="0" err="1" smtClean="0">
                <a:solidFill>
                  <a:schemeClr val="accent2"/>
                </a:solidFill>
                <a:latin typeface="Times New Roman" pitchFamily="18" charset="0"/>
                <a:ea typeface="Times New Roman" pitchFamily="18" charset="0"/>
                <a:cs typeface="Times New Roman" pitchFamily="18" charset="0"/>
              </a:rPr>
              <a:t>trường</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tiểu</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học</a:t>
            </a:r>
            <a:r>
              <a:rPr lang="en-US" sz="3600" dirty="0" smtClean="0">
                <a:solidFill>
                  <a:schemeClr val="accent2"/>
                </a:solidFill>
                <a:latin typeface="Times New Roman" pitchFamily="18" charset="0"/>
                <a:ea typeface="Times New Roman" pitchFamily="18" charset="0"/>
                <a:cs typeface="Times New Roman" pitchFamily="18" charset="0"/>
              </a:rPr>
              <a:t>.</a:t>
            </a:r>
          </a:p>
          <a:p>
            <a:pPr lvl="0" fontAlgn="base">
              <a:spcBef>
                <a:spcPct val="0"/>
              </a:spcBef>
              <a:spcAft>
                <a:spcPct val="0"/>
              </a:spcAft>
            </a:pPr>
            <a:endParaRPr lang="en-US" sz="3600" dirty="0">
              <a:solidFill>
                <a:schemeClr val="accent2"/>
              </a:solidFill>
              <a:latin typeface="Times New Roman" pitchFamily="18" charset="0"/>
              <a:cs typeface="Times New Roman" pitchFamily="18" charset="0"/>
            </a:endParaRPr>
          </a:p>
          <a:p>
            <a:pPr marL="571500" lvl="0" indent="-571500" fontAlgn="base">
              <a:spcBef>
                <a:spcPct val="0"/>
              </a:spcBef>
              <a:spcAft>
                <a:spcPct val="0"/>
              </a:spcAft>
              <a:buFontTx/>
              <a:buChar char="-"/>
            </a:pPr>
            <a:r>
              <a:rPr lang="en-US" sz="3600" dirty="0" err="1" smtClean="0">
                <a:solidFill>
                  <a:srgbClr val="FF0000"/>
                </a:solidFill>
                <a:latin typeface="Times New Roman" pitchFamily="18" charset="0"/>
                <a:cs typeface="Times New Roman" pitchFamily="18" charset="0"/>
              </a:rPr>
              <a:t>Xác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định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từ</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ngữ</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quan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trọng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trong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đề</a:t>
            </a:r>
            <a:r>
              <a:rPr lang="en-US" sz="3600" dirty="0" smtClean="0">
                <a:solidFill>
                  <a:srgbClr val="FF0000"/>
                </a:solidFill>
                <a:latin typeface="Times New Roman" pitchFamily="18" charset="0"/>
                <a:cs typeface="Times New Roman" pitchFamily="18" charset="0"/>
              </a:rPr>
              <a:t> ( </a:t>
            </a:r>
            <a:r>
              <a:rPr lang="en-US" sz="3600" dirty="0" err="1" smtClean="0">
                <a:solidFill>
                  <a:srgbClr val="FF0000"/>
                </a:solidFill>
                <a:latin typeface="Times New Roman" pitchFamily="18" charset="0"/>
                <a:cs typeface="Times New Roman" pitchFamily="18" charset="0"/>
              </a:rPr>
              <a:t>gạch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chân</a:t>
            </a:r>
            <a:r>
              <a:rPr lang="en-US" sz="3600" dirty="0" smtClean="0">
                <a:solidFill>
                  <a:srgbClr val="FF0000"/>
                </a:solidFill>
                <a:latin typeface="Times New Roman" pitchFamily="18" charset="0"/>
                <a:cs typeface="Times New Roman" pitchFamily="18" charset="0"/>
              </a:rPr>
              <a:t>)</a:t>
            </a:r>
          </a:p>
          <a:p>
            <a:pPr marL="571500" lvl="0" indent="-571500" fontAlgn="base">
              <a:spcBef>
                <a:spcPct val="0"/>
              </a:spcBef>
              <a:spcAft>
                <a:spcPct val="0"/>
              </a:spcAft>
              <a:buFontTx/>
              <a:buChar char="-"/>
            </a:pPr>
            <a:r>
              <a:rPr lang="en-US" sz="3600" dirty="0" err="1" smtClean="0">
                <a:solidFill>
                  <a:srgbClr val="FF0000"/>
                </a:solidFill>
                <a:latin typeface="Times New Roman" pitchFamily="18" charset="0"/>
                <a:cs typeface="Times New Roman" pitchFamily="18" charset="0"/>
              </a:rPr>
              <a:t>Xác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định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thể</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loại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nội</a:t>
            </a:r>
            <a:r>
              <a:rPr lang="en-US" sz="3600" dirty="0" smtClean="0">
                <a:solidFill>
                  <a:srgbClr val="FF0000"/>
                </a:solidFill>
                <a:latin typeface="Times New Roman" pitchFamily="18" charset="0"/>
                <a:cs typeface="Times New Roman" pitchFamily="18" charset="0"/>
              </a:rPr>
              <a:t> dung ( </a:t>
            </a:r>
            <a:r>
              <a:rPr lang="en-US" sz="3600" dirty="0" err="1" smtClean="0">
                <a:solidFill>
                  <a:srgbClr val="FF0000"/>
                </a:solidFill>
                <a:latin typeface="Times New Roman" pitchFamily="18" charset="0"/>
                <a:cs typeface="Times New Roman" pitchFamily="18" charset="0"/>
              </a:rPr>
              <a:t>chọn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đề</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tài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phạm</a:t>
            </a:r>
            <a:r>
              <a:rPr lang="en-US" sz="3600" dirty="0" smtClean="0">
                <a:solidFill>
                  <a:srgbClr val="FF0000"/>
                </a:solidFill>
                <a:latin typeface="Times New Roman" pitchFamily="18" charset="0"/>
                <a:cs typeface="Times New Roman" pitchFamily="18" charset="0"/>
              </a:rPr>
              <a:t> vi </a:t>
            </a:r>
            <a:r>
              <a:rPr lang="en-US" sz="3600" dirty="0" err="1" smtClean="0">
                <a:solidFill>
                  <a:srgbClr val="FF0000"/>
                </a:solidFill>
                <a:latin typeface="Times New Roman" pitchFamily="18" charset="0"/>
                <a:cs typeface="Times New Roman" pitchFamily="18" charset="0"/>
              </a:rPr>
              <a:t>đề</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bài</a:t>
            </a:r>
            <a:endParaRPr lang="en-US" sz="3600" dirty="0">
              <a:solidFill>
                <a:srgbClr val="FF0000"/>
              </a:solidFill>
              <a:latin typeface="Times New Roman" pitchFamily="18" charset="0"/>
              <a:cs typeface="Times New Roman" pitchFamily="18" charset="0"/>
            </a:endParaRPr>
          </a:p>
        </p:txBody>
      </p:sp>
      <p:sp>
        <p:nvSpPr>
          <p:cNvPr id="5" name="Rectangle 4"/>
          <p:cNvSpPr/>
          <p:nvPr/>
        </p:nvSpPr>
        <p:spPr>
          <a:xfrm>
            <a:off x="2667000" y="1371600"/>
            <a:ext cx="5715000" cy="646331"/>
          </a:xfrm>
          <a:prstGeom prst="rect">
            <a:avLst/>
          </a:prstGeom>
        </p:spPr>
        <p:txBody>
          <a:bodyPr wrap="square">
            <a:spAutoFit/>
          </a:bodyPr>
          <a:lstStyle/>
          <a:p>
            <a:r>
              <a:rPr lang="en-US" sz="3600" b="1" dirty="0" smtClean="0">
                <a:solidFill>
                  <a:schemeClr val="accent6">
                    <a:lumMod val="75000"/>
                  </a:schemeClr>
                </a:solidFill>
                <a:latin typeface="Times New Roman" pitchFamily="18" charset="0"/>
                <a:cs typeface="Times New Roman" pitchFamily="18" charset="0"/>
              </a:rPr>
              <a:t>B1.Tìm </a:t>
            </a:r>
            <a:r>
              <a:rPr lang="en-US" sz="3600" b="1" dirty="0" err="1" smtClean="0">
                <a:solidFill>
                  <a:schemeClr val="accent6">
                    <a:lumMod val="75000"/>
                  </a:schemeClr>
                </a:solidFill>
                <a:latin typeface="Times New Roman" pitchFamily="18" charset="0"/>
                <a:cs typeface="Times New Roman" pitchFamily="18" charset="0"/>
              </a:rPr>
              <a:t>hiểu</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đề</a:t>
            </a:r>
            <a:endParaRPr lang="en-US" sz="3600" b="1"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1223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dministrator\Pictures\pp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558" y="14507"/>
            <a:ext cx="9461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1752600"/>
            <a:ext cx="7402547" cy="1938992"/>
          </a:xfrm>
          <a:prstGeom prst="rect">
            <a:avLst/>
          </a:prstGeom>
        </p:spPr>
        <p:txBody>
          <a:bodyPr wrap="square">
            <a:spAutoFit/>
          </a:bodyPr>
          <a:lstStyle/>
          <a:p>
            <a:r>
              <a:rPr lang="en-US" sz="4000" b="1" dirty="0" err="1" smtClean="0">
                <a:solidFill>
                  <a:schemeClr val="bg1"/>
                </a:solidFill>
                <a:latin typeface="Times New Roman" pitchFamily="18" charset="0"/>
                <a:cs typeface="Times New Roman" pitchFamily="18" charset="0"/>
              </a:rPr>
              <a:t>Xác</a:t>
            </a:r>
            <a:r>
              <a:rPr lang="en-US" sz="4000" b="1" dirty="0" smtClean="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định</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ngôi</a:t>
            </a:r>
            <a:r>
              <a:rPr lang="en-US" sz="4000" b="1" dirty="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kể</a:t>
            </a:r>
            <a:r>
              <a:rPr lang="en-US" sz="4000" b="1" dirty="0" smtClean="0">
                <a:solidFill>
                  <a:schemeClr val="bg1"/>
                </a:solidFill>
                <a:latin typeface="Times New Roman" pitchFamily="18" charset="0"/>
                <a:cs typeface="Times New Roman" pitchFamily="18" charset="0"/>
              </a:rPr>
              <a:t>:</a:t>
            </a:r>
          </a:p>
          <a:p>
            <a:endParaRPr lang="en-US" sz="4000" b="1" dirty="0" smtClean="0">
              <a:solidFill>
                <a:schemeClr val="bg1"/>
              </a:solidFill>
              <a:latin typeface="Times New Roman" pitchFamily="18" charset="0"/>
              <a:cs typeface="Times New Roman" pitchFamily="18" charset="0"/>
            </a:endParaRPr>
          </a:p>
          <a:p>
            <a:r>
              <a:rPr lang="en-US" sz="4000" b="1" dirty="0" err="1" smtClean="0">
                <a:solidFill>
                  <a:schemeClr val="bg1"/>
                </a:solidFill>
                <a:latin typeface="Times New Roman" pitchFamily="18" charset="0"/>
                <a:cs typeface="Times New Roman" pitchFamily="18" charset="0"/>
              </a:rPr>
              <a:t>Ngôi</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thứ</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nhất</a:t>
            </a:r>
            <a:r>
              <a:rPr lang="en-US" sz="4000" b="1" dirty="0" smtClean="0">
                <a:solidFill>
                  <a:schemeClr val="bg1"/>
                </a:solidFill>
                <a:latin typeface="Times New Roman" pitchFamily="18" charset="0"/>
                <a:cs typeface="Times New Roman" pitchFamily="18" charset="0"/>
              </a:rPr>
              <a:t> ( </a:t>
            </a:r>
            <a:r>
              <a:rPr lang="en-US" sz="4000" b="1" dirty="0" err="1" smtClean="0">
                <a:solidFill>
                  <a:schemeClr val="bg1"/>
                </a:solidFill>
                <a:latin typeface="Times New Roman" pitchFamily="18" charset="0"/>
                <a:cs typeface="Times New Roman" pitchFamily="18" charset="0"/>
              </a:rPr>
              <a:t>xưng</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tôi</a:t>
            </a:r>
            <a:r>
              <a:rPr lang="en-US" sz="4000" b="1" dirty="0" smtClean="0">
                <a:solidFill>
                  <a:schemeClr val="bg1"/>
                </a:solidFill>
                <a:latin typeface="Times New Roman" pitchFamily="18" charset="0"/>
                <a:cs typeface="Times New Roman" pitchFamily="18" charset="0"/>
              </a:rPr>
              <a:t>”)</a:t>
            </a:r>
            <a:endParaRPr lang="en-US" sz="4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0939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dministrator\Pictures\p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79"/>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05000" y="1524000"/>
            <a:ext cx="5943600" cy="2862322"/>
          </a:xfrm>
          <a:prstGeom prst="rect">
            <a:avLst/>
          </a:prstGeom>
        </p:spPr>
        <p:txBody>
          <a:bodyPr wrap="square">
            <a:spAutoFit/>
          </a:bodyPr>
          <a:lstStyle/>
          <a:p>
            <a:r>
              <a:rPr lang="vi-VN" sz="3600" dirty="0">
                <a:latin typeface="Times New Roman" pitchFamily="18" charset="0"/>
                <a:cs typeface="Times New Roman" pitchFamily="18" charset="0"/>
              </a:rPr>
              <a:t>- Sử dụng ngôi kể thứ nhất, xưng "tôi" để dễ dàng trình bày những quan sát, suy nghĩ, cảm xúc của bản thân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niệm</a:t>
            </a:r>
            <a:r>
              <a:rPr lang="vi-VN"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0136604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istrator\Pictures\pp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5400" y="990600"/>
            <a:ext cx="7010400" cy="2862322"/>
          </a:xfrm>
          <a:prstGeom prst="rect">
            <a:avLst/>
          </a:prstGeom>
        </p:spPr>
        <p:txBody>
          <a:bodyPr wrap="square">
            <a:spAutoFit/>
          </a:bodyPr>
          <a:lstStyle/>
          <a:p>
            <a:pPr marL="571500" indent="-571500">
              <a:buFontTx/>
              <a:buChar char="-"/>
            </a:pP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kỉ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niệm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smtClean="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4308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dministrator\Pictures\p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76400" y="1295400"/>
            <a:ext cx="6400800" cy="3108543"/>
          </a:xfrm>
          <a:prstGeom prst="rect">
            <a:avLst/>
          </a:prstGeom>
        </p:spPr>
        <p:txBody>
          <a:bodyPr wrap="square">
            <a:spAutoFit/>
          </a:bodyPr>
          <a:lstStyle/>
          <a:p>
            <a:endParaRPr lang="en-US" sz="3600" dirty="0" smtClean="0">
              <a:latin typeface="Times New Roman" pitchFamily="18" charset="0"/>
              <a:cs typeface="Times New Roman" pitchFamily="18" charset="0"/>
            </a:endParaRPr>
          </a:p>
          <a:p>
            <a:r>
              <a:rPr lang="vi-VN" sz="36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Kỷ</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niệm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ấy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giúp</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a:t>
            </a:r>
            <a:r>
              <a:rPr lang="en-US" sz="4000" dirty="0" err="1" smtClean="0">
                <a:latin typeface="Times New Roman" pitchFamily="18" charset="0"/>
                <a:cs typeface="Times New Roman" pitchFamily="18" charset="0"/>
              </a:rPr>
              <a:t>tôi</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thầm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tin, </a:t>
            </a:r>
            <a:r>
              <a:rPr lang="en-US" sz="4000" dirty="0" err="1">
                <a:latin typeface="Times New Roman" pitchFamily="18" charset="0"/>
                <a:cs typeface="Times New Roman" pitchFamily="18" charset="0"/>
              </a:rPr>
              <a:t>dám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nói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dám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viết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dám</a:t>
            </a:r>
            <a:r>
              <a:rPr lang="en-US" sz="4000" dirty="0">
                <a:latin typeface="Times New Roman" pitchFamily="18" charset="0"/>
                <a:cs typeface="Times New Roman" pitchFamily="18" charset="0"/>
              </a:rPr>
              <a:t> chia </a:t>
            </a:r>
            <a:r>
              <a:rPr lang="en-US" sz="4000" dirty="0" err="1">
                <a:latin typeface="Times New Roman" pitchFamily="18" charset="0"/>
                <a:cs typeface="Times New Roman" pitchFamily="18" charset="0"/>
              </a:rPr>
              <a:t>sẻ</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nghĩ</a:t>
            </a: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250452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2209800"/>
            <a:ext cx="6324600" cy="1754326"/>
          </a:xfrm>
          <a:prstGeom prst="rect">
            <a:avLst/>
          </a:prstGeom>
        </p:spPr>
        <p:txBody>
          <a:bodyPr wrap="square">
            <a:spAutoFit/>
          </a:bodyPr>
          <a:lstStyle/>
          <a:p>
            <a:pPr algn="ctr"/>
            <a:r>
              <a:rPr lang="en-US" sz="5400" b="1" dirty="0" err="1">
                <a:solidFill>
                  <a:srgbClr val="FF0000"/>
                </a:solidFill>
                <a:latin typeface="Times New Roman" pitchFamily="18" charset="0"/>
                <a:cs typeface="Times New Roman" pitchFamily="18" charset="0"/>
              </a:rPr>
              <a:t>Chuẩn</a:t>
            </a:r>
            <a:r>
              <a:rPr lang="en-US" sz="5400" b="1" dirty="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bị</a:t>
            </a:r>
            <a:r>
              <a:rPr lang="en-US" sz="5400" b="1" dirty="0" smtClean="0">
                <a:solidFill>
                  <a:srgbClr val="FF0000"/>
                </a:solidFill>
                <a:latin typeface="Times New Roman" pitchFamily="18" charset="0"/>
                <a:cs typeface="Times New Roman" pitchFamily="18" charset="0"/>
              </a:rPr>
              <a:t> </a:t>
            </a:r>
          </a:p>
          <a:p>
            <a:pPr algn="ctr"/>
            <a:r>
              <a:rPr lang="en-US" sz="5400" b="1" dirty="0" err="1" smtClean="0">
                <a:solidFill>
                  <a:srgbClr val="FF0000"/>
                </a:solidFill>
                <a:latin typeface="Times New Roman" pitchFamily="18" charset="0"/>
                <a:cs typeface="Times New Roman" pitchFamily="18" charset="0"/>
              </a:rPr>
              <a:t>trước</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khi</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viết</a:t>
            </a:r>
            <a:endParaRPr lang="en-US" sz="5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34729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istrator\Pictures\pp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5400" y="990600"/>
            <a:ext cx="7010400" cy="1754326"/>
          </a:xfrm>
          <a:prstGeom prst="rect">
            <a:avLst/>
          </a:prstGeom>
        </p:spPr>
        <p:txBody>
          <a:bodyPr wrap="square">
            <a:spAutoFit/>
          </a:bodyPr>
          <a:lstStyle/>
          <a:p>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209342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dministrator\Pictures\p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79"/>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28800" y="1295400"/>
            <a:ext cx="6172200" cy="3539430"/>
          </a:xfrm>
          <a:prstGeom prst="rect">
            <a:avLst/>
          </a:prstGeom>
        </p:spPr>
        <p:txBody>
          <a:bodyPr wrap="square">
            <a:spAutoFit/>
          </a:bodyPr>
          <a:lstStyle/>
          <a:p>
            <a:pPr marL="285750" indent="-285750">
              <a:buFontTx/>
              <a:buChar char="-"/>
            </a:pPr>
            <a:r>
              <a:rPr lang="vi-VN" sz="3200" dirty="0" smtClean="0">
                <a:latin typeface="Times New Roman" pitchFamily="18" charset="0"/>
                <a:cs typeface="Times New Roman" pitchFamily="18" charset="0"/>
              </a:rPr>
              <a:t>Kết </a:t>
            </a:r>
            <a:r>
              <a:rPr lang="vi-VN" sz="3200" dirty="0">
                <a:latin typeface="Times New Roman" pitchFamily="18" charset="0"/>
                <a:cs typeface="Times New Roman" pitchFamily="18" charset="0"/>
              </a:rPr>
              <a:t>thúc: Nói lên mong ước và cảm nghĩ của người viết</a:t>
            </a:r>
            <a:r>
              <a:rPr lang="vi-VN"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M</a:t>
            </a:r>
            <a:r>
              <a:rPr lang="en-US" sz="3200" dirty="0" err="1" smtClean="0">
                <a:latin typeface="Times New Roman" pitchFamily="18" charset="0"/>
                <a:cs typeface="Times New Roman" pitchFamily="18" charset="0"/>
              </a:rPr>
              <a:t>ong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ước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hát</a:t>
            </a:r>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gặp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bụng</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ơn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539467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942282969"/>
              </p:ext>
            </p:extLst>
          </p:nvPr>
        </p:nvGraphicFramePr>
        <p:xfrm>
          <a:off x="152400" y="1447800"/>
          <a:ext cx="8839200" cy="5062346"/>
        </p:xfrm>
        <a:graphic>
          <a:graphicData uri="http://schemas.openxmlformats.org/drawingml/2006/table">
            <a:tbl>
              <a:tblPr firstRow="1" firstCol="1" bandRow="1"/>
              <a:tblGrid>
                <a:gridCol w="685800">
                  <a:extLst>
                    <a:ext uri="{9D8B030D-6E8A-4147-A177-3AD203B41FA5}">
                      <a16:colId xmlns="" xmlns:a16="http://schemas.microsoft.com/office/drawing/2014/main" val="2395128848"/>
                    </a:ext>
                  </a:extLst>
                </a:gridCol>
                <a:gridCol w="5133340">
                  <a:extLst>
                    <a:ext uri="{9D8B030D-6E8A-4147-A177-3AD203B41FA5}">
                      <a16:colId xmlns="" xmlns:a16="http://schemas.microsoft.com/office/drawing/2014/main" val="371881921"/>
                    </a:ext>
                  </a:extLst>
                </a:gridCol>
                <a:gridCol w="1031240">
                  <a:extLst>
                    <a:ext uri="{9D8B030D-6E8A-4147-A177-3AD203B41FA5}">
                      <a16:colId xmlns="" xmlns:a16="http://schemas.microsoft.com/office/drawing/2014/main" val="2805864356"/>
                    </a:ext>
                  </a:extLst>
                </a:gridCol>
                <a:gridCol w="1006687">
                  <a:extLst>
                    <a:ext uri="{9D8B030D-6E8A-4147-A177-3AD203B41FA5}">
                      <a16:colId xmlns="" xmlns:a16="http://schemas.microsoft.com/office/drawing/2014/main" val="4015036669"/>
                    </a:ext>
                  </a:extLst>
                </a:gridCol>
                <a:gridCol w="982133">
                  <a:extLst>
                    <a:ext uri="{9D8B030D-6E8A-4147-A177-3AD203B41FA5}">
                      <a16:colId xmlns="" xmlns:a16="http://schemas.microsoft.com/office/drawing/2014/main" val="1612126284"/>
                    </a:ext>
                  </a:extLst>
                </a:gridCol>
              </a:tblGrid>
              <a:tr h="3148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B. MB</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C. TB</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D. KB</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39217459"/>
                  </a:ext>
                </a:extLst>
              </a:tr>
              <a:tr h="3148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Khái quát nội dung kỉ niệm</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51186878"/>
                  </a:ext>
                </a:extLst>
              </a:tr>
              <a:tr h="3148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Gọi tên kỉ niệm</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288236025"/>
                  </a:ext>
                </a:extLst>
              </a:tr>
              <a:tr h="3200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Tình </a:t>
                      </a: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huống hoàn cảnh nhớ lại kỉ niệm</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5726347"/>
                  </a:ext>
                </a:extLst>
              </a:tr>
              <a:tr h="3148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Kể </a:t>
                      </a: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diễn biến kỉ niệm</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3984660"/>
                  </a:ext>
                </a:extLst>
              </a:tr>
              <a:tr h="3233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Thời gian địa điểm diễn ra sự việc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893321"/>
                  </a:ext>
                </a:extLst>
              </a:tr>
              <a:tr h="3148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Sự việc mở đầu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90686671"/>
                  </a:ext>
                </a:extLst>
              </a:tr>
              <a:tr h="3148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Sự việc nối tiếp</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8655083"/>
                  </a:ext>
                </a:extLst>
              </a:tr>
              <a:tr h="3148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Sự việc kết thúc</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477561508"/>
                  </a:ext>
                </a:extLst>
              </a:tr>
              <a:tr h="7160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Tình </a:t>
                      </a: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huống, lời nói, hành động việc làm gây ấn tượng nhất</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536605280"/>
                  </a:ext>
                </a:extLst>
              </a:tr>
              <a:tr h="4086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Cảm xúc cụ </a:t>
                      </a:r>
                      <a:r>
                        <a:rPr lang="nl-NL"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thể </a:t>
                      </a: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trước </a:t>
                      </a:r>
                      <a:r>
                        <a:rPr lang="nl-NL"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điều </a:t>
                      </a: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gây ấn tượng ấy</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24849397"/>
                  </a:ext>
                </a:extLst>
              </a:tr>
              <a:tr h="4324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Bài </a:t>
                      </a: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học </a:t>
                      </a:r>
                      <a:r>
                        <a:rPr lang="nl-NL"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(lời </a:t>
                      </a: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hưá nhắn nhủ mong ước.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49497564"/>
                  </a:ext>
                </a:extLst>
              </a:tr>
              <a:tr h="3148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Kết thúc câu chuyện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Aft>
                          <a:spcPts val="0"/>
                        </a:spcAft>
                      </a:pP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80" marR="66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34845271"/>
                  </a:ext>
                </a:extLst>
              </a:tr>
            </a:tbl>
          </a:graphicData>
        </a:graphic>
      </p:graphicFrame>
      <p:sp>
        <p:nvSpPr>
          <p:cNvPr id="5" name="TextBox 4"/>
          <p:cNvSpPr txBox="1"/>
          <p:nvPr/>
        </p:nvSpPr>
        <p:spPr>
          <a:xfrm>
            <a:off x="138545" y="247471"/>
            <a:ext cx="8839200" cy="1200329"/>
          </a:xfrm>
          <a:prstGeom prst="rect">
            <a:avLst/>
          </a:prstGeom>
          <a:noFill/>
        </p:spPr>
        <p:txBody>
          <a:bodyPr wrap="square" rtlCol="0">
            <a:spAutoFit/>
          </a:bodyPr>
          <a:lstStyle/>
          <a:p>
            <a:pPr lvl="0" algn="just">
              <a:spcAft>
                <a:spcPts val="0"/>
              </a:spcAft>
            </a:pPr>
            <a:r>
              <a:rPr lang="nl-NL" sz="2400" b="1" u="sng" dirty="0" smtClean="0">
                <a:latin typeface="Times New Roman" panose="02020603050405020304" pitchFamily="18" charset="0"/>
                <a:ea typeface="Calibri" panose="020F0502020204030204" pitchFamily="34" charset="0"/>
                <a:cs typeface="Times New Roman" panose="02020603050405020304" pitchFamily="18" charset="0"/>
              </a:rPr>
              <a:t>Yêu cầu: </a:t>
            </a:r>
            <a:r>
              <a:rPr lang="nl-NL"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 </a:t>
            </a:r>
            <a:r>
              <a:rPr lang="nl-NL"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 các yêu cầu tương ứng ở cột A </a:t>
            </a:r>
            <a:r>
              <a:rPr lang="nl-NL"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 B,C,D </a:t>
            </a:r>
            <a:r>
              <a:rPr lang="nl-NL"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 các phương án sau, sắp xếp thứ tự  nội dung các  mục  trong mỗi  phần cho  hợp lí. </a:t>
            </a:r>
            <a:endParaRPr lang="en-US" dirty="0">
              <a:solidFill>
                <a:srgbClr val="FF0000"/>
              </a:solidFill>
              <a:effectLst/>
              <a:latin typeface="VNI Times" pitchFamily="2" charset="0"/>
              <a:ea typeface="Calibri" panose="020F0502020204030204" pitchFamily="34" charset="0"/>
              <a:cs typeface="Times New Roman" panose="02020603050405020304" pitchFamily="18" charset="0"/>
            </a:endParaRPr>
          </a:p>
        </p:txBody>
      </p:sp>
      <p:sp>
        <p:nvSpPr>
          <p:cNvPr id="6" name="TextBox 5"/>
          <p:cNvSpPr txBox="1"/>
          <p:nvPr/>
        </p:nvSpPr>
        <p:spPr>
          <a:xfrm>
            <a:off x="6366164" y="1830987"/>
            <a:ext cx="609600" cy="369332"/>
          </a:xfrm>
          <a:prstGeom prst="rect">
            <a:avLst/>
          </a:prstGeom>
          <a:noFill/>
        </p:spPr>
        <p:txBody>
          <a:bodyPr wrap="square" rtlCol="0">
            <a:spAutoFit/>
          </a:bodyPr>
          <a:lstStyle/>
          <a:p>
            <a:r>
              <a:rPr lang="en-US" dirty="0" smtClean="0"/>
              <a:t>X</a:t>
            </a:r>
            <a:endParaRPr lang="en-US" dirty="0"/>
          </a:p>
        </p:txBody>
      </p:sp>
      <p:sp>
        <p:nvSpPr>
          <p:cNvPr id="7" name="TextBox 6"/>
          <p:cNvSpPr txBox="1"/>
          <p:nvPr/>
        </p:nvSpPr>
        <p:spPr>
          <a:xfrm>
            <a:off x="6366164" y="2170056"/>
            <a:ext cx="609600" cy="369332"/>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6366164" y="2509125"/>
            <a:ext cx="609600" cy="369332"/>
          </a:xfrm>
          <a:prstGeom prst="rect">
            <a:avLst/>
          </a:prstGeom>
          <a:noFill/>
        </p:spPr>
        <p:txBody>
          <a:bodyPr wrap="square" rtlCol="0">
            <a:spAutoFit/>
          </a:bodyPr>
          <a:lstStyle/>
          <a:p>
            <a:r>
              <a:rPr lang="en-US" dirty="0" smtClean="0"/>
              <a:t>X</a:t>
            </a:r>
            <a:endParaRPr lang="en-US" dirty="0"/>
          </a:p>
        </p:txBody>
      </p:sp>
      <p:sp>
        <p:nvSpPr>
          <p:cNvPr id="9" name="TextBox 8"/>
          <p:cNvSpPr txBox="1"/>
          <p:nvPr/>
        </p:nvSpPr>
        <p:spPr>
          <a:xfrm>
            <a:off x="7183582" y="2875169"/>
            <a:ext cx="533400" cy="369332"/>
          </a:xfrm>
          <a:prstGeom prst="rect">
            <a:avLst/>
          </a:prstGeom>
          <a:noFill/>
        </p:spPr>
        <p:txBody>
          <a:bodyPr wrap="square" rtlCol="0">
            <a:spAutoFit/>
          </a:bodyPr>
          <a:lstStyle/>
          <a:p>
            <a:r>
              <a:rPr lang="en-US" dirty="0" smtClean="0"/>
              <a:t>X</a:t>
            </a:r>
            <a:endParaRPr lang="en-US" dirty="0"/>
          </a:p>
        </p:txBody>
      </p:sp>
      <p:sp>
        <p:nvSpPr>
          <p:cNvPr id="10" name="TextBox 9"/>
          <p:cNvSpPr txBox="1"/>
          <p:nvPr/>
        </p:nvSpPr>
        <p:spPr>
          <a:xfrm>
            <a:off x="7183582" y="3244501"/>
            <a:ext cx="665018" cy="369332"/>
          </a:xfrm>
          <a:prstGeom prst="rect">
            <a:avLst/>
          </a:prstGeom>
          <a:noFill/>
        </p:spPr>
        <p:txBody>
          <a:bodyPr wrap="square" rtlCol="0">
            <a:spAutoFit/>
          </a:bodyPr>
          <a:lstStyle/>
          <a:p>
            <a:r>
              <a:rPr lang="en-US" dirty="0" smtClean="0"/>
              <a:t>X</a:t>
            </a:r>
            <a:endParaRPr lang="en-US" dirty="0"/>
          </a:p>
        </p:txBody>
      </p:sp>
      <p:sp>
        <p:nvSpPr>
          <p:cNvPr id="11" name="TextBox 10"/>
          <p:cNvSpPr txBox="1"/>
          <p:nvPr/>
        </p:nvSpPr>
        <p:spPr>
          <a:xfrm>
            <a:off x="7183582" y="3613833"/>
            <a:ext cx="533400" cy="369332"/>
          </a:xfrm>
          <a:prstGeom prst="rect">
            <a:avLst/>
          </a:prstGeom>
          <a:noFill/>
        </p:spPr>
        <p:txBody>
          <a:bodyPr wrap="square" rtlCol="0">
            <a:spAutoFit/>
          </a:bodyPr>
          <a:lstStyle/>
          <a:p>
            <a:r>
              <a:rPr lang="en-US" dirty="0" smtClean="0"/>
              <a:t>X</a:t>
            </a:r>
            <a:endParaRPr lang="en-US" dirty="0"/>
          </a:p>
        </p:txBody>
      </p:sp>
      <p:sp>
        <p:nvSpPr>
          <p:cNvPr id="12" name="TextBox 11"/>
          <p:cNvSpPr txBox="1"/>
          <p:nvPr/>
        </p:nvSpPr>
        <p:spPr>
          <a:xfrm>
            <a:off x="7183582" y="3936999"/>
            <a:ext cx="533400" cy="369332"/>
          </a:xfrm>
          <a:prstGeom prst="rect">
            <a:avLst/>
          </a:prstGeom>
          <a:noFill/>
        </p:spPr>
        <p:txBody>
          <a:bodyPr wrap="square" rtlCol="0">
            <a:spAutoFit/>
          </a:bodyPr>
          <a:lstStyle/>
          <a:p>
            <a:r>
              <a:rPr lang="en-US" dirty="0" smtClean="0"/>
              <a:t>X</a:t>
            </a:r>
            <a:endParaRPr lang="en-US" dirty="0"/>
          </a:p>
        </p:txBody>
      </p:sp>
      <p:sp>
        <p:nvSpPr>
          <p:cNvPr id="13" name="TextBox 12"/>
          <p:cNvSpPr txBox="1"/>
          <p:nvPr/>
        </p:nvSpPr>
        <p:spPr>
          <a:xfrm>
            <a:off x="7183582" y="4260164"/>
            <a:ext cx="533400" cy="369332"/>
          </a:xfrm>
          <a:prstGeom prst="rect">
            <a:avLst/>
          </a:prstGeom>
          <a:noFill/>
        </p:spPr>
        <p:txBody>
          <a:bodyPr wrap="square" rtlCol="0">
            <a:spAutoFit/>
          </a:bodyPr>
          <a:lstStyle/>
          <a:p>
            <a:r>
              <a:rPr lang="en-US" dirty="0" smtClean="0"/>
              <a:t>X</a:t>
            </a:r>
            <a:endParaRPr lang="en-US" dirty="0"/>
          </a:p>
        </p:txBody>
      </p:sp>
      <p:sp>
        <p:nvSpPr>
          <p:cNvPr id="14" name="TextBox 13"/>
          <p:cNvSpPr txBox="1"/>
          <p:nvPr/>
        </p:nvSpPr>
        <p:spPr>
          <a:xfrm>
            <a:off x="7183582" y="4629496"/>
            <a:ext cx="533400" cy="369332"/>
          </a:xfrm>
          <a:prstGeom prst="rect">
            <a:avLst/>
          </a:prstGeom>
          <a:noFill/>
        </p:spPr>
        <p:txBody>
          <a:bodyPr wrap="square" rtlCol="0">
            <a:spAutoFit/>
          </a:bodyPr>
          <a:lstStyle/>
          <a:p>
            <a:r>
              <a:rPr lang="en-US" dirty="0" smtClean="0"/>
              <a:t>X</a:t>
            </a:r>
            <a:endParaRPr lang="en-US" dirty="0"/>
          </a:p>
        </p:txBody>
      </p:sp>
      <p:sp>
        <p:nvSpPr>
          <p:cNvPr id="15" name="TextBox 14"/>
          <p:cNvSpPr txBox="1"/>
          <p:nvPr/>
        </p:nvSpPr>
        <p:spPr>
          <a:xfrm>
            <a:off x="7183582" y="5321993"/>
            <a:ext cx="533400" cy="369332"/>
          </a:xfrm>
          <a:prstGeom prst="rect">
            <a:avLst/>
          </a:prstGeom>
          <a:noFill/>
        </p:spPr>
        <p:txBody>
          <a:bodyPr wrap="square" rtlCol="0">
            <a:spAutoFit/>
          </a:bodyPr>
          <a:lstStyle/>
          <a:p>
            <a:r>
              <a:rPr lang="en-US" dirty="0" smtClean="0"/>
              <a:t>X</a:t>
            </a:r>
            <a:endParaRPr lang="en-US" dirty="0"/>
          </a:p>
        </p:txBody>
      </p:sp>
      <p:sp>
        <p:nvSpPr>
          <p:cNvPr id="16" name="TextBox 15"/>
          <p:cNvSpPr txBox="1"/>
          <p:nvPr/>
        </p:nvSpPr>
        <p:spPr>
          <a:xfrm>
            <a:off x="8229600" y="5791200"/>
            <a:ext cx="609600" cy="369332"/>
          </a:xfrm>
          <a:prstGeom prst="rect">
            <a:avLst/>
          </a:prstGeom>
          <a:noFill/>
        </p:spPr>
        <p:txBody>
          <a:bodyPr wrap="square" rtlCol="0">
            <a:spAutoFit/>
          </a:bodyPr>
          <a:lstStyle/>
          <a:p>
            <a:r>
              <a:rPr lang="en-US" dirty="0" smtClean="0"/>
              <a:t>X</a:t>
            </a:r>
            <a:endParaRPr lang="en-US" dirty="0"/>
          </a:p>
        </p:txBody>
      </p:sp>
      <p:sp>
        <p:nvSpPr>
          <p:cNvPr id="17" name="TextBox 16"/>
          <p:cNvSpPr txBox="1"/>
          <p:nvPr/>
        </p:nvSpPr>
        <p:spPr>
          <a:xfrm>
            <a:off x="8229600" y="6160532"/>
            <a:ext cx="457200" cy="369332"/>
          </a:xfrm>
          <a:prstGeom prst="rect">
            <a:avLst/>
          </a:prstGeom>
          <a:noFill/>
        </p:spPr>
        <p:txBody>
          <a:bodyPr wrap="square" rtlCol="0">
            <a:spAutoFit/>
          </a:bodyPr>
          <a:lstStyle/>
          <a:p>
            <a:r>
              <a:rPr lang="en-US" dirty="0" smtClean="0"/>
              <a:t>X</a:t>
            </a:r>
            <a:endParaRPr lang="en-US" dirty="0"/>
          </a:p>
        </p:txBody>
      </p:sp>
      <p:sp>
        <p:nvSpPr>
          <p:cNvPr id="18" name="TextBox 17"/>
          <p:cNvSpPr txBox="1"/>
          <p:nvPr/>
        </p:nvSpPr>
        <p:spPr>
          <a:xfrm>
            <a:off x="7183582" y="2505837"/>
            <a:ext cx="533400" cy="369332"/>
          </a:xfrm>
          <a:prstGeom prst="rect">
            <a:avLst/>
          </a:prstGeom>
          <a:noFill/>
        </p:spPr>
        <p:txBody>
          <a:bodyPr wrap="square" rtlCol="0">
            <a:spAutoFit/>
          </a:bodyPr>
          <a:lstStyle/>
          <a:p>
            <a:r>
              <a:rPr lang="en-US" dirty="0" smtClean="0"/>
              <a:t>X</a:t>
            </a:r>
            <a:endParaRPr lang="en-US" dirty="0"/>
          </a:p>
        </p:txBody>
      </p:sp>
    </p:spTree>
    <p:extLst>
      <p:ext uri="{BB962C8B-B14F-4D97-AF65-F5344CB8AC3E}">
        <p14:creationId xmlns:p14="http://schemas.microsoft.com/office/powerpoint/2010/main" val="84972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838200"/>
            <a:ext cx="70866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 CÁC BƯỚC TIẾN HÀNH</a:t>
            </a:r>
            <a:endParaRPr lang="en-US" sz="3200" dirty="0">
              <a:solidFill>
                <a:srgbClr val="FF0000"/>
              </a:solidFill>
              <a:latin typeface="Times New Roman" pitchFamily="18" charset="0"/>
              <a:cs typeface="Times New Roman" pitchFamily="18" charset="0"/>
            </a:endParaRPr>
          </a:p>
        </p:txBody>
      </p:sp>
      <p:sp>
        <p:nvSpPr>
          <p:cNvPr id="6" name="TextBox 5"/>
          <p:cNvSpPr txBox="1"/>
          <p:nvPr/>
        </p:nvSpPr>
        <p:spPr>
          <a:xfrm>
            <a:off x="990600" y="1600200"/>
            <a:ext cx="7693319" cy="2308324"/>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B1. </a:t>
            </a:r>
            <a:r>
              <a:rPr lang="en-US" sz="3600" b="1" dirty="0" err="1" smtClean="0">
                <a:latin typeface="Times New Roman" pitchFamily="18" charset="0"/>
                <a:cs typeface="Times New Roman" pitchFamily="18" charset="0"/>
              </a:rPr>
              <a:t>Tìm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hiểu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đề</a:t>
            </a:r>
            <a:endParaRPr lang="en-US" sz="3600"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B2. </a:t>
            </a:r>
            <a:r>
              <a:rPr lang="en-US" sz="3600" b="1" dirty="0" err="1" smtClean="0">
                <a:latin typeface="Times New Roman" pitchFamily="18" charset="0"/>
                <a:cs typeface="Times New Roman" pitchFamily="18" charset="0"/>
              </a:rPr>
              <a:t>Tìm</a:t>
            </a:r>
            <a:r>
              <a:rPr lang="en-US" sz="3600" b="1" dirty="0" smtClean="0">
                <a:latin typeface="Times New Roman" pitchFamily="18" charset="0"/>
                <a:cs typeface="Times New Roman" pitchFamily="18" charset="0"/>
              </a:rPr>
              <a:t> ý- </a:t>
            </a:r>
            <a:r>
              <a:rPr lang="en-US" sz="3600" b="1" dirty="0" err="1" smtClean="0">
                <a:latin typeface="Times New Roman" pitchFamily="18" charset="0"/>
                <a:cs typeface="Times New Roman" pitchFamily="18" charset="0"/>
              </a:rPr>
              <a:t>Lập</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dàn</a:t>
            </a:r>
            <a:r>
              <a:rPr lang="en-US" sz="3600" b="1" dirty="0">
                <a:latin typeface="Times New Roman" pitchFamily="18" charset="0"/>
                <a:cs typeface="Times New Roman" pitchFamily="18" charset="0"/>
              </a:rPr>
              <a:t> ý</a:t>
            </a:r>
            <a:endParaRPr lang="en-US" sz="3600"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B3. </a:t>
            </a:r>
            <a:r>
              <a:rPr lang="en-US" sz="3600" b="1" dirty="0" err="1" smtClean="0">
                <a:latin typeface="Times New Roman" pitchFamily="18" charset="0"/>
                <a:cs typeface="Times New Roman" pitchFamily="18" charset="0"/>
              </a:rPr>
              <a:t>Viết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bài</a:t>
            </a:r>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B4. </a:t>
            </a:r>
            <a:r>
              <a:rPr lang="en-US" sz="3600" b="1" dirty="0" err="1" smtClean="0">
                <a:latin typeface="Times New Roman" pitchFamily="18" charset="0"/>
                <a:cs typeface="Times New Roman" pitchFamily="18" charset="0"/>
              </a:rPr>
              <a:t>Đọc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lại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bài</a:t>
            </a:r>
            <a:r>
              <a:rPr lang="en-US" sz="3600" b="1" dirty="0" smtClean="0">
                <a:latin typeface="Times New Roman" pitchFamily="18" charset="0"/>
                <a:cs typeface="Times New Roman" pitchFamily="18" charset="0"/>
              </a:rPr>
              <a:t> – </a:t>
            </a:r>
            <a:r>
              <a:rPr lang="en-US" sz="3600" b="1" dirty="0" err="1" smtClean="0">
                <a:latin typeface="Times New Roman" pitchFamily="18" charset="0"/>
                <a:cs typeface="Times New Roman" pitchFamily="18" charset="0"/>
              </a:rPr>
              <a:t>soát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lỗi</a:t>
            </a:r>
            <a:r>
              <a:rPr lang="en-US" sz="3600" b="1" dirty="0" smtClean="0">
                <a:latin typeface="Times New Roman" pitchFamily="18" charset="0"/>
                <a:cs typeface="Times New Roman" pitchFamily="18" charset="0"/>
              </a:rPr>
              <a:t> – </a:t>
            </a:r>
            <a:r>
              <a:rPr lang="en-US" sz="3600" b="1" dirty="0" err="1" smtClean="0">
                <a:latin typeface="Times New Roman" pitchFamily="18" charset="0"/>
                <a:cs typeface="Times New Roman" pitchFamily="18" charset="0"/>
              </a:rPr>
              <a:t>sửa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lỗi</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65905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2400"/>
            <a:ext cx="5357115" cy="683264"/>
          </a:xfrm>
          <a:prstGeom prst="rect">
            <a:avLst/>
          </a:prstGeom>
        </p:spPr>
        <p:txBody>
          <a:bodyPr wrap="square">
            <a:spAutoFit/>
          </a:bodyPr>
          <a:lstStyle/>
          <a:p>
            <a:pPr>
              <a:lnSpc>
                <a:spcPct val="120000"/>
              </a:lnSpc>
            </a:pPr>
            <a:r>
              <a:rPr lang="en-US" sz="3200" b="1" dirty="0" smtClean="0">
                <a:solidFill>
                  <a:srgbClr val="FF0000"/>
                </a:solidFill>
                <a:latin typeface="Times New Roman" pitchFamily="18" charset="0"/>
                <a:cs typeface="Times New Roman" pitchFamily="18" charset="0"/>
              </a:rPr>
              <a:t>TÌM </a:t>
            </a:r>
            <a:r>
              <a:rPr lang="en-US" sz="3200" b="1" dirty="0">
                <a:solidFill>
                  <a:srgbClr val="FF0000"/>
                </a:solidFill>
                <a:latin typeface="Times New Roman" pitchFamily="18" charset="0"/>
                <a:cs typeface="Times New Roman" pitchFamily="18" charset="0"/>
              </a:rPr>
              <a:t>Ý VÀ LẬP DÀN Ý   </a:t>
            </a:r>
          </a:p>
        </p:txBody>
      </p:sp>
      <p:sp>
        <p:nvSpPr>
          <p:cNvPr id="5" name="Rectangle 4"/>
          <p:cNvSpPr/>
          <p:nvPr/>
        </p:nvSpPr>
        <p:spPr>
          <a:xfrm>
            <a:off x="228600" y="685800"/>
            <a:ext cx="8610600" cy="6001643"/>
          </a:xfrm>
          <a:prstGeom prst="rect">
            <a:avLst/>
          </a:prstGeom>
        </p:spPr>
        <p:txBody>
          <a:bodyPr wrap="square">
            <a:spAutoFit/>
          </a:bodyPr>
          <a:lstStyle/>
          <a:p>
            <a:pPr lvl="0" fontAlgn="base">
              <a:spcBef>
                <a:spcPct val="0"/>
              </a:spcBef>
              <a:spcAft>
                <a:spcPct val="0"/>
              </a:spcAft>
            </a:pPr>
            <a:r>
              <a:rPr lang="en-US" sz="3200" dirty="0" smtClean="0">
                <a:solidFill>
                  <a:srgbClr val="0070C0"/>
                </a:solidFill>
                <a:latin typeface="Times New Roman" pitchFamily="18" charset="0"/>
                <a:cs typeface="Times New Roman" pitchFamily="18" charset="0"/>
              </a:rPr>
              <a:t>ĐẠI DIỆN NHÓM TRÌNH BÀY</a:t>
            </a:r>
            <a:endParaRPr lang="en-US" sz="3200" dirty="0">
              <a:solidFill>
                <a:srgbClr val="0070C0"/>
              </a:solidFill>
              <a:latin typeface="Times New Roman" pitchFamily="18" charset="0"/>
              <a:cs typeface="Times New Roman" pitchFamily="18" charset="0"/>
            </a:endParaRPr>
          </a:p>
          <a:p>
            <a:pPr lvl="0" fontAlgn="base">
              <a:spcBef>
                <a:spcPct val="0"/>
              </a:spcBef>
              <a:spcAft>
                <a:spcPct val="0"/>
              </a:spcAft>
            </a:pP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Nhóm</a:t>
            </a:r>
            <a:r>
              <a:rPr lang="en-US" sz="4400" dirty="0">
                <a:solidFill>
                  <a:srgbClr val="000000"/>
                </a:solidFill>
                <a:latin typeface="Times New Roman" pitchFamily="18" charset="0"/>
                <a:cs typeface="Times New Roman" pitchFamily="18" charset="0"/>
              </a:rPr>
              <a:t> </a:t>
            </a:r>
            <a:r>
              <a:rPr lang="en-US" sz="4400" dirty="0" smtClean="0">
                <a:solidFill>
                  <a:srgbClr val="000000"/>
                </a:solidFill>
                <a:latin typeface="Times New Roman" pitchFamily="18" charset="0"/>
                <a:cs typeface="Times New Roman" pitchFamily="18" charset="0"/>
              </a:rPr>
              <a:t>1: </a:t>
            </a:r>
            <a:r>
              <a:rPr lang="en-US" sz="4400" dirty="0" err="1" smtClean="0">
                <a:solidFill>
                  <a:srgbClr val="000000"/>
                </a:solidFill>
                <a:latin typeface="Times New Roman" pitchFamily="18" charset="0"/>
                <a:cs typeface="Times New Roman" pitchFamily="18" charset="0"/>
              </a:rPr>
              <a:t>Lập</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dàn</a:t>
            </a:r>
            <a:r>
              <a:rPr lang="en-US" sz="4400" dirty="0" smtClean="0">
                <a:solidFill>
                  <a:srgbClr val="000000"/>
                </a:solidFill>
                <a:latin typeface="Times New Roman" pitchFamily="18" charset="0"/>
                <a:cs typeface="Times New Roman" pitchFamily="18" charset="0"/>
              </a:rPr>
              <a:t> ý </a:t>
            </a:r>
            <a:r>
              <a:rPr lang="en-US" sz="4400" dirty="0" err="1" smtClean="0">
                <a:solidFill>
                  <a:srgbClr val="000000"/>
                </a:solidFill>
                <a:latin typeface="Times New Roman" pitchFamily="18" charset="0"/>
                <a:cs typeface="Times New Roman" pitchFamily="18" charset="0"/>
              </a:rPr>
              <a:t>kể</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kỉ</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niệm</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sâu</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sắc</a:t>
            </a:r>
            <a:r>
              <a:rPr lang="en-US" sz="4400" dirty="0" smtClean="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với</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thầy</a:t>
            </a:r>
            <a:r>
              <a:rPr lang="en-US" sz="4400" dirty="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cô</a:t>
            </a:r>
            <a:r>
              <a:rPr lang="en-US" sz="4400" dirty="0" smtClean="0">
                <a:solidFill>
                  <a:srgbClr val="000000"/>
                </a:solidFill>
                <a:latin typeface="Times New Roman" pitchFamily="18" charset="0"/>
                <a:cs typeface="Times New Roman" pitchFamily="18" charset="0"/>
              </a:rPr>
              <a:t>.</a:t>
            </a:r>
            <a:endParaRPr lang="en-US" sz="4400" dirty="0">
              <a:latin typeface="Times New Roman" pitchFamily="18" charset="0"/>
              <a:cs typeface="Times New Roman" pitchFamily="18" charset="0"/>
            </a:endParaRPr>
          </a:p>
          <a:p>
            <a:pPr lvl="0" eaLnBrk="0" fontAlgn="base" hangingPunct="0">
              <a:spcBef>
                <a:spcPct val="0"/>
              </a:spcBef>
              <a:spcAft>
                <a:spcPct val="0"/>
              </a:spcAft>
            </a:pP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Nhóm</a:t>
            </a:r>
            <a:r>
              <a:rPr lang="en-US" sz="4400" dirty="0">
                <a:solidFill>
                  <a:srgbClr val="000000"/>
                </a:solidFill>
                <a:latin typeface="Times New Roman" pitchFamily="18" charset="0"/>
                <a:cs typeface="Times New Roman" pitchFamily="18" charset="0"/>
              </a:rPr>
              <a:t> 2</a:t>
            </a:r>
            <a:r>
              <a:rPr lang="en-US" sz="4400" dirty="0" smtClean="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Lập</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dàn</a:t>
            </a:r>
            <a:r>
              <a:rPr lang="en-US" sz="4400" dirty="0">
                <a:solidFill>
                  <a:srgbClr val="000000"/>
                </a:solidFill>
                <a:latin typeface="Times New Roman" pitchFamily="18" charset="0"/>
                <a:cs typeface="Times New Roman" pitchFamily="18" charset="0"/>
              </a:rPr>
              <a:t> ý </a:t>
            </a:r>
            <a:r>
              <a:rPr lang="en-US" sz="4400" dirty="0" err="1">
                <a:solidFill>
                  <a:srgbClr val="000000"/>
                </a:solidFill>
                <a:latin typeface="Times New Roman" pitchFamily="18" charset="0"/>
                <a:cs typeface="Times New Roman" pitchFamily="18" charset="0"/>
              </a:rPr>
              <a:t>kể</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kỉ</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niệm</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sâu</a:t>
            </a:r>
            <a:r>
              <a:rPr lang="en-US" sz="4400" dirty="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sắc</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với</a:t>
            </a:r>
            <a:r>
              <a:rPr lang="en-US" sz="4400" dirty="0" smtClean="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bạn</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bè</a:t>
            </a:r>
            <a:r>
              <a:rPr lang="en-US" sz="4400" dirty="0" smtClean="0">
                <a:solidFill>
                  <a:srgbClr val="000000"/>
                </a:solidFill>
                <a:latin typeface="Times New Roman" pitchFamily="18" charset="0"/>
                <a:cs typeface="Times New Roman" pitchFamily="18" charset="0"/>
              </a:rPr>
              <a:t>.</a:t>
            </a:r>
          </a:p>
          <a:p>
            <a:pPr lvl="0" eaLnBrk="0" fontAlgn="base" hangingPunct="0">
              <a:spcBef>
                <a:spcPct val="0"/>
              </a:spcBef>
              <a:spcAft>
                <a:spcPct val="0"/>
              </a:spcAft>
            </a:pP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Nhóm</a:t>
            </a:r>
            <a:r>
              <a:rPr lang="en-US" sz="4400" dirty="0" smtClean="0">
                <a:solidFill>
                  <a:srgbClr val="000000"/>
                </a:solidFill>
                <a:latin typeface="Times New Roman" pitchFamily="18" charset="0"/>
                <a:cs typeface="Times New Roman" pitchFamily="18" charset="0"/>
              </a:rPr>
              <a:t> 3: </a:t>
            </a:r>
            <a:r>
              <a:rPr lang="en-US" sz="4400" dirty="0" err="1" smtClean="0">
                <a:solidFill>
                  <a:srgbClr val="000000"/>
                </a:solidFill>
                <a:latin typeface="Times New Roman" pitchFamily="18" charset="0"/>
                <a:cs typeface="Times New Roman" pitchFamily="18" charset="0"/>
              </a:rPr>
              <a:t>Hoàn</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thành</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phiếu</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học</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tập</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số</a:t>
            </a:r>
            <a:r>
              <a:rPr lang="en-US" sz="4400" dirty="0" smtClean="0">
                <a:solidFill>
                  <a:srgbClr val="000000"/>
                </a:solidFill>
                <a:latin typeface="Times New Roman" pitchFamily="18" charset="0"/>
                <a:cs typeface="Times New Roman" pitchFamily="18" charset="0"/>
              </a:rPr>
              <a:t> 1</a:t>
            </a:r>
          </a:p>
          <a:p>
            <a:pPr lvl="0" eaLnBrk="0" fontAlgn="base" hangingPunct="0">
              <a:spcBef>
                <a:spcPct val="0"/>
              </a:spcBef>
              <a:spcAft>
                <a:spcPct val="0"/>
              </a:spcAft>
            </a:pP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Nhóm</a:t>
            </a:r>
            <a:r>
              <a:rPr lang="en-US" sz="4400" dirty="0" smtClean="0">
                <a:solidFill>
                  <a:srgbClr val="000000"/>
                </a:solidFill>
                <a:latin typeface="Times New Roman" pitchFamily="18" charset="0"/>
                <a:cs typeface="Times New Roman" pitchFamily="18" charset="0"/>
              </a:rPr>
              <a:t> 4: </a:t>
            </a:r>
            <a:r>
              <a:rPr lang="en-US" sz="4400" dirty="0" err="1" smtClean="0">
                <a:solidFill>
                  <a:srgbClr val="000000"/>
                </a:solidFill>
                <a:latin typeface="Times New Roman" pitchFamily="18" charset="0"/>
                <a:cs typeface="Times New Roman" pitchFamily="18" charset="0"/>
              </a:rPr>
              <a:t>Viết</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một</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đoạn</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văn</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kể</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về</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kỉ</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niệm</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sâu</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sắc</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với</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thầy</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cô</a:t>
            </a:r>
            <a:r>
              <a:rPr lang="en-US" sz="4400" dirty="0" smtClean="0">
                <a:solidFill>
                  <a:srgbClr val="000000"/>
                </a:solidFill>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641423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2400"/>
            <a:ext cx="5357115" cy="683264"/>
          </a:xfrm>
          <a:prstGeom prst="rect">
            <a:avLst/>
          </a:prstGeom>
        </p:spPr>
        <p:txBody>
          <a:bodyPr wrap="square">
            <a:spAutoFit/>
          </a:bodyPr>
          <a:lstStyle/>
          <a:p>
            <a:pPr>
              <a:lnSpc>
                <a:spcPct val="120000"/>
              </a:lnSpc>
            </a:pPr>
            <a:r>
              <a:rPr lang="en-US" sz="3200" b="1" dirty="0" smtClean="0">
                <a:solidFill>
                  <a:srgbClr val="FF0000"/>
                </a:solidFill>
                <a:latin typeface="Times New Roman" pitchFamily="18" charset="0"/>
                <a:cs typeface="Times New Roman" pitchFamily="18" charset="0"/>
              </a:rPr>
              <a:t>TÌM </a:t>
            </a:r>
            <a:r>
              <a:rPr lang="en-US" sz="3200" b="1" dirty="0">
                <a:solidFill>
                  <a:srgbClr val="FF0000"/>
                </a:solidFill>
                <a:latin typeface="Times New Roman" pitchFamily="18" charset="0"/>
                <a:cs typeface="Times New Roman" pitchFamily="18" charset="0"/>
              </a:rPr>
              <a:t>Ý VÀ LẬP DÀN Ý   </a:t>
            </a:r>
          </a:p>
        </p:txBody>
      </p:sp>
      <p:sp>
        <p:nvSpPr>
          <p:cNvPr id="5" name="Rectangle 4"/>
          <p:cNvSpPr/>
          <p:nvPr/>
        </p:nvSpPr>
        <p:spPr>
          <a:xfrm>
            <a:off x="228600" y="685800"/>
            <a:ext cx="8610600" cy="6001643"/>
          </a:xfrm>
          <a:prstGeom prst="rect">
            <a:avLst/>
          </a:prstGeom>
        </p:spPr>
        <p:txBody>
          <a:bodyPr wrap="square">
            <a:spAutoFit/>
          </a:bodyPr>
          <a:lstStyle/>
          <a:p>
            <a:pPr lvl="0" fontAlgn="base">
              <a:spcBef>
                <a:spcPct val="0"/>
              </a:spcBef>
              <a:spcAft>
                <a:spcPct val="0"/>
              </a:spcAft>
            </a:pPr>
            <a:r>
              <a:rPr lang="en-US" sz="3200" dirty="0" smtClean="0">
                <a:solidFill>
                  <a:srgbClr val="0070C0"/>
                </a:solidFill>
                <a:latin typeface="Times New Roman" pitchFamily="18" charset="0"/>
                <a:cs typeface="Times New Roman" pitchFamily="18" charset="0"/>
              </a:rPr>
              <a:t>ĐẠI DIỆN NHÓM TRÌNH BÀY</a:t>
            </a:r>
            <a:endParaRPr lang="en-US" sz="3200" dirty="0">
              <a:solidFill>
                <a:srgbClr val="0070C0"/>
              </a:solidFill>
              <a:latin typeface="Times New Roman" pitchFamily="18" charset="0"/>
              <a:cs typeface="Times New Roman" pitchFamily="18" charset="0"/>
            </a:endParaRPr>
          </a:p>
          <a:p>
            <a:pPr lvl="0" fontAlgn="base">
              <a:spcBef>
                <a:spcPct val="0"/>
              </a:spcBef>
              <a:spcAft>
                <a:spcPct val="0"/>
              </a:spcAft>
            </a:pP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Nhóm</a:t>
            </a:r>
            <a:r>
              <a:rPr lang="en-US" sz="4400" dirty="0">
                <a:solidFill>
                  <a:srgbClr val="000000"/>
                </a:solidFill>
                <a:latin typeface="Times New Roman" pitchFamily="18" charset="0"/>
                <a:cs typeface="Times New Roman" pitchFamily="18" charset="0"/>
              </a:rPr>
              <a:t> </a:t>
            </a:r>
            <a:r>
              <a:rPr lang="en-US" sz="4400" dirty="0" smtClean="0">
                <a:solidFill>
                  <a:srgbClr val="000000"/>
                </a:solidFill>
                <a:latin typeface="Times New Roman" pitchFamily="18" charset="0"/>
                <a:cs typeface="Times New Roman" pitchFamily="18" charset="0"/>
              </a:rPr>
              <a:t>1: </a:t>
            </a:r>
            <a:r>
              <a:rPr lang="en-US" sz="4400" dirty="0" err="1" smtClean="0">
                <a:solidFill>
                  <a:srgbClr val="000000"/>
                </a:solidFill>
                <a:latin typeface="Times New Roman" pitchFamily="18" charset="0"/>
                <a:cs typeface="Times New Roman" pitchFamily="18" charset="0"/>
              </a:rPr>
              <a:t>Lập</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dàn</a:t>
            </a:r>
            <a:r>
              <a:rPr lang="en-US" sz="4400" dirty="0" smtClean="0">
                <a:solidFill>
                  <a:srgbClr val="000000"/>
                </a:solidFill>
                <a:latin typeface="Times New Roman" pitchFamily="18" charset="0"/>
                <a:cs typeface="Times New Roman" pitchFamily="18" charset="0"/>
              </a:rPr>
              <a:t> ý </a:t>
            </a:r>
            <a:r>
              <a:rPr lang="en-US" sz="4400" dirty="0" err="1" smtClean="0">
                <a:solidFill>
                  <a:srgbClr val="000000"/>
                </a:solidFill>
                <a:latin typeface="Times New Roman" pitchFamily="18" charset="0"/>
                <a:cs typeface="Times New Roman" pitchFamily="18" charset="0"/>
              </a:rPr>
              <a:t>kể</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kỉ</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niệm</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sâu</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sắc</a:t>
            </a:r>
            <a:r>
              <a:rPr lang="en-US" sz="4400" dirty="0" smtClean="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với</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thầy</a:t>
            </a:r>
            <a:r>
              <a:rPr lang="en-US" sz="4400" dirty="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cô</a:t>
            </a:r>
            <a:r>
              <a:rPr lang="en-US" sz="4400" dirty="0" smtClean="0">
                <a:solidFill>
                  <a:srgbClr val="000000"/>
                </a:solidFill>
                <a:latin typeface="Times New Roman" pitchFamily="18" charset="0"/>
                <a:cs typeface="Times New Roman" pitchFamily="18" charset="0"/>
              </a:rPr>
              <a:t>.</a:t>
            </a:r>
            <a:endParaRPr lang="en-US" sz="4400" dirty="0">
              <a:latin typeface="Times New Roman" pitchFamily="18" charset="0"/>
              <a:cs typeface="Times New Roman" pitchFamily="18" charset="0"/>
            </a:endParaRPr>
          </a:p>
          <a:p>
            <a:pPr lvl="0" eaLnBrk="0" fontAlgn="base" hangingPunct="0">
              <a:spcBef>
                <a:spcPct val="0"/>
              </a:spcBef>
              <a:spcAft>
                <a:spcPct val="0"/>
              </a:spcAft>
            </a:pP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Nhóm</a:t>
            </a:r>
            <a:r>
              <a:rPr lang="en-US" sz="4400" dirty="0">
                <a:solidFill>
                  <a:srgbClr val="000000"/>
                </a:solidFill>
                <a:latin typeface="Times New Roman" pitchFamily="18" charset="0"/>
                <a:cs typeface="Times New Roman" pitchFamily="18" charset="0"/>
              </a:rPr>
              <a:t> 2</a:t>
            </a:r>
            <a:r>
              <a:rPr lang="en-US" sz="4400" dirty="0" smtClean="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Lập</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dàn</a:t>
            </a:r>
            <a:r>
              <a:rPr lang="en-US" sz="4400" dirty="0">
                <a:solidFill>
                  <a:srgbClr val="000000"/>
                </a:solidFill>
                <a:latin typeface="Times New Roman" pitchFamily="18" charset="0"/>
                <a:cs typeface="Times New Roman" pitchFamily="18" charset="0"/>
              </a:rPr>
              <a:t> ý </a:t>
            </a:r>
            <a:r>
              <a:rPr lang="en-US" sz="4400" dirty="0" err="1">
                <a:solidFill>
                  <a:srgbClr val="000000"/>
                </a:solidFill>
                <a:latin typeface="Times New Roman" pitchFamily="18" charset="0"/>
                <a:cs typeface="Times New Roman" pitchFamily="18" charset="0"/>
              </a:rPr>
              <a:t>kể</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kỉ</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niệm</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sâu</a:t>
            </a:r>
            <a:r>
              <a:rPr lang="en-US" sz="4400" dirty="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sắc</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với</a:t>
            </a:r>
            <a:r>
              <a:rPr lang="en-US" sz="4400" dirty="0" smtClean="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bạn</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bè</a:t>
            </a:r>
            <a:r>
              <a:rPr lang="en-US" sz="4400" dirty="0" smtClean="0">
                <a:solidFill>
                  <a:srgbClr val="000000"/>
                </a:solidFill>
                <a:latin typeface="Times New Roman" pitchFamily="18" charset="0"/>
                <a:cs typeface="Times New Roman" pitchFamily="18" charset="0"/>
              </a:rPr>
              <a:t>.</a:t>
            </a:r>
          </a:p>
          <a:p>
            <a:pPr lvl="0" eaLnBrk="0" fontAlgn="base" hangingPunct="0">
              <a:spcBef>
                <a:spcPct val="0"/>
              </a:spcBef>
              <a:spcAft>
                <a:spcPct val="0"/>
              </a:spcAft>
            </a:pP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Nhóm</a:t>
            </a:r>
            <a:r>
              <a:rPr lang="en-US" sz="4400" dirty="0" smtClean="0">
                <a:solidFill>
                  <a:srgbClr val="000000"/>
                </a:solidFill>
                <a:latin typeface="Times New Roman" pitchFamily="18" charset="0"/>
                <a:cs typeface="Times New Roman" pitchFamily="18" charset="0"/>
              </a:rPr>
              <a:t> 3: </a:t>
            </a:r>
            <a:r>
              <a:rPr lang="en-US" sz="4400" dirty="0" err="1" smtClean="0">
                <a:solidFill>
                  <a:srgbClr val="000000"/>
                </a:solidFill>
                <a:latin typeface="Times New Roman" pitchFamily="18" charset="0"/>
                <a:cs typeface="Times New Roman" pitchFamily="18" charset="0"/>
              </a:rPr>
              <a:t>Hoàn</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thành</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phiếu</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học</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tập</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số</a:t>
            </a:r>
            <a:r>
              <a:rPr lang="en-US" sz="4400" dirty="0" smtClean="0">
                <a:solidFill>
                  <a:srgbClr val="000000"/>
                </a:solidFill>
                <a:latin typeface="Times New Roman" pitchFamily="18" charset="0"/>
                <a:cs typeface="Times New Roman" pitchFamily="18" charset="0"/>
              </a:rPr>
              <a:t> 1</a:t>
            </a:r>
          </a:p>
          <a:p>
            <a:pPr lvl="0" eaLnBrk="0" fontAlgn="base" hangingPunct="0">
              <a:spcBef>
                <a:spcPct val="0"/>
              </a:spcBef>
              <a:spcAft>
                <a:spcPct val="0"/>
              </a:spcAft>
            </a:pP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Nhóm</a:t>
            </a:r>
            <a:r>
              <a:rPr lang="en-US" sz="4400" dirty="0" smtClean="0">
                <a:solidFill>
                  <a:srgbClr val="000000"/>
                </a:solidFill>
                <a:latin typeface="Times New Roman" pitchFamily="18" charset="0"/>
                <a:cs typeface="Times New Roman" pitchFamily="18" charset="0"/>
              </a:rPr>
              <a:t> 4: </a:t>
            </a:r>
            <a:r>
              <a:rPr lang="en-US" sz="4400" dirty="0" err="1" smtClean="0">
                <a:solidFill>
                  <a:srgbClr val="000000"/>
                </a:solidFill>
                <a:latin typeface="Times New Roman" pitchFamily="18" charset="0"/>
                <a:cs typeface="Times New Roman" pitchFamily="18" charset="0"/>
              </a:rPr>
              <a:t>Viết</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một</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đoạn</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văn</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kể</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về</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kỉ</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niệm</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sâu</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sắc</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với</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thầy</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cô</a:t>
            </a:r>
            <a:r>
              <a:rPr lang="en-US" sz="4400" dirty="0" smtClean="0">
                <a:solidFill>
                  <a:srgbClr val="000000"/>
                </a:solidFill>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pic>
        <p:nvPicPr>
          <p:cNvPr id="6"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240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91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127713"/>
              </p:ext>
            </p:extLst>
          </p:nvPr>
        </p:nvGraphicFramePr>
        <p:xfrm>
          <a:off x="76201" y="618730"/>
          <a:ext cx="8915399" cy="6163069"/>
        </p:xfrm>
        <a:graphic>
          <a:graphicData uri="http://schemas.openxmlformats.org/drawingml/2006/table">
            <a:tbl>
              <a:tblPr firstRow="1" firstCol="1" bandRow="1"/>
              <a:tblGrid>
                <a:gridCol w="1086361"/>
                <a:gridCol w="2158234"/>
                <a:gridCol w="1100846"/>
                <a:gridCol w="1260178"/>
                <a:gridCol w="1115330"/>
                <a:gridCol w="1093604"/>
                <a:gridCol w="1100846"/>
              </a:tblGrid>
              <a:tr h="785794">
                <a:tc rowSpan="2">
                  <a:txBody>
                    <a:bodyPr/>
                    <a:lstStyle/>
                    <a:p>
                      <a:pPr algn="ctr">
                        <a:lnSpc>
                          <a:spcPct val="120000"/>
                        </a:lnSpc>
                        <a:spcBef>
                          <a:spcPts val="300"/>
                        </a:spcBef>
                        <a:spcAft>
                          <a:spcPts val="3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chí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a:lnSpc>
                          <a:spcPct val="120000"/>
                        </a:lnSpc>
                        <a:spcBef>
                          <a:spcPts val="300"/>
                        </a:spcBef>
                        <a:spcAft>
                          <a:spcPts val="30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a:lnSpc>
                          <a:spcPct val="120000"/>
                        </a:lnSpc>
                        <a:spcBef>
                          <a:spcPts val="300"/>
                        </a:spcBef>
                        <a:spcAft>
                          <a:spcPts val="30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a:lnSpc>
                          <a:spcPct val="120000"/>
                        </a:lnSpc>
                        <a:spcBef>
                          <a:spcPts val="300"/>
                        </a:spcBef>
                        <a:spcAft>
                          <a:spcPts val="30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algn="ctr">
                        <a:lnSpc>
                          <a:spcPct val="120000"/>
                        </a:lnSpc>
                        <a:spcBef>
                          <a:spcPts val="300"/>
                        </a:spcBef>
                        <a:spcAft>
                          <a:spcPts val="3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 giá của nhóm bạn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rowSpan="2">
                  <a:txBody>
                    <a:bodyPr/>
                    <a:lstStyle/>
                    <a:p>
                      <a:pPr algn="ctr">
                        <a:lnSpc>
                          <a:spcPct val="120000"/>
                        </a:lnSpc>
                        <a:spcBef>
                          <a:spcPts val="300"/>
                        </a:spcBef>
                        <a:spcAft>
                          <a:spcPts val="3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 TB</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9289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20000"/>
                        </a:lnSpc>
                        <a:spcBef>
                          <a:spcPts val="300"/>
                        </a:spcBef>
                        <a:spcAft>
                          <a:spcPts val="3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300"/>
                        </a:spcBef>
                        <a:spcAft>
                          <a:spcPts val="3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en-US"/>
                    </a:p>
                  </a:txBody>
                  <a:tcPr/>
                </a:tc>
              </a:tr>
              <a:tr h="1161699">
                <a:tc>
                  <a:txBody>
                    <a:bodyPr/>
                    <a:lstStyle/>
                    <a:p>
                      <a:pPr algn="ctr">
                        <a:lnSpc>
                          <a:spcPct val="120000"/>
                        </a:lnSpc>
                        <a:spcBef>
                          <a:spcPts val="300"/>
                        </a:spcBef>
                        <a:spcAft>
                          <a:spcPts val="3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20000"/>
                        </a:lnSpc>
                        <a:spcBef>
                          <a:spcPts val="300"/>
                        </a:spcBef>
                        <a:spcAft>
                          <a:spcPts val="3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liên quan đến </a:t>
                      </a:r>
                      <a:r>
                        <a:rPr lang="vi-VN" sz="2000" dirty="0" smtClean="0">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a:lnSpc>
                          <a:spcPct val="120000"/>
                        </a:lnSpc>
                        <a:spcBef>
                          <a:spcPts val="300"/>
                        </a:spcBef>
                        <a:spcAft>
                          <a:spcPts val="3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nSpc>
                          <a:spcPct val="120000"/>
                        </a:lnSpc>
                        <a:spcBef>
                          <a:spcPts val="300"/>
                        </a:spcBef>
                        <a:spcAft>
                          <a:spcPts val="3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nSpc>
                          <a:spcPct val="120000"/>
                        </a:lnSpc>
                        <a:spcBef>
                          <a:spcPts val="300"/>
                        </a:spcBef>
                        <a:spcAft>
                          <a:spcPts val="3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nSpc>
                          <a:spcPct val="120000"/>
                        </a:lnSpc>
                        <a:spcBef>
                          <a:spcPts val="300"/>
                        </a:spcBef>
                        <a:spcAft>
                          <a:spcPts val="3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nSpc>
                          <a:spcPct val="120000"/>
                        </a:lnSpc>
                        <a:spcBef>
                          <a:spcPts val="300"/>
                        </a:spcBef>
                        <a:spcAft>
                          <a:spcPts val="3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1852433">
                <a:tc>
                  <a:txBody>
                    <a:bodyPr/>
                    <a:lstStyle/>
                    <a:p>
                      <a:pPr algn="ctr">
                        <a:lnSpc>
                          <a:spcPct val="120000"/>
                        </a:lnSpc>
                        <a:spcBef>
                          <a:spcPts val="300"/>
                        </a:spcBef>
                        <a:spcAft>
                          <a:spcPts val="30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20000"/>
                        </a:lnSpc>
                        <a:spcBef>
                          <a:spcPts val="300"/>
                        </a:spcBef>
                        <a:spcAft>
                          <a:spcPts val="3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dung khoa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sắp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tỏa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20000"/>
                        </a:lnSpc>
                        <a:spcBef>
                          <a:spcPts val="300"/>
                        </a:spcBef>
                        <a:spcAft>
                          <a:spcPts val="3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nSpc>
                          <a:spcPct val="120000"/>
                        </a:lnSpc>
                        <a:spcBef>
                          <a:spcPts val="300"/>
                        </a:spcBef>
                        <a:spcAft>
                          <a:spcPts val="3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nSpc>
                          <a:spcPct val="120000"/>
                        </a:lnSpc>
                        <a:spcBef>
                          <a:spcPts val="300"/>
                        </a:spcBef>
                        <a:spcAft>
                          <a:spcPts val="3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nSpc>
                          <a:spcPct val="120000"/>
                        </a:lnSpc>
                        <a:spcBef>
                          <a:spcPts val="300"/>
                        </a:spcBef>
                        <a:spcAft>
                          <a:spcPts val="3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nSpc>
                          <a:spcPct val="120000"/>
                        </a:lnSpc>
                        <a:spcBef>
                          <a:spcPts val="300"/>
                        </a:spcBef>
                        <a:spcAft>
                          <a:spcPts val="3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791555">
                <a:tc>
                  <a:txBody>
                    <a:bodyPr/>
                    <a:lstStyle/>
                    <a:p>
                      <a:pPr algn="ctr">
                        <a:lnSpc>
                          <a:spcPct val="120000"/>
                        </a:lnSpc>
                        <a:spcBef>
                          <a:spcPts val="300"/>
                        </a:spcBef>
                        <a:spcAft>
                          <a:spcPts val="3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 bày</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20000"/>
                        </a:lnSpc>
                        <a:spcBef>
                          <a:spcPts val="300"/>
                        </a:spcBef>
                        <a:spcAft>
                          <a:spcPts val="3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trôi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lôi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20000"/>
                        </a:lnSpc>
                        <a:spcBef>
                          <a:spcPts val="300"/>
                        </a:spcBef>
                        <a:spcAft>
                          <a:spcPts val="3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điểm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20000"/>
                        </a:lnSpc>
                        <a:spcBef>
                          <a:spcPts val="300"/>
                        </a:spcBef>
                        <a:spcAft>
                          <a:spcPts val="3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20000"/>
                        </a:lnSpc>
                        <a:spcBef>
                          <a:spcPts val="300"/>
                        </a:spcBef>
                        <a:spcAft>
                          <a:spcPts val="3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20000"/>
                        </a:lnSpc>
                        <a:spcBef>
                          <a:spcPts val="300"/>
                        </a:spcBef>
                        <a:spcAft>
                          <a:spcPts val="3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20000"/>
                        </a:lnSpc>
                        <a:spcBef>
                          <a:spcPts val="300"/>
                        </a:spcBef>
                        <a:spcAft>
                          <a:spcPts val="3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85794">
                <a:tc>
                  <a:txBody>
                    <a:bodyPr/>
                    <a:lstStyle/>
                    <a:p>
                      <a:pPr algn="ctr">
                        <a:lnSpc>
                          <a:spcPct val="120000"/>
                        </a:lnSpc>
                        <a:spcBef>
                          <a:spcPts val="300"/>
                        </a:spcBef>
                        <a:spcAft>
                          <a:spcPts val="30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20000"/>
                        </a:lnSpc>
                        <a:spcBef>
                          <a:spcPts val="300"/>
                        </a:spcBef>
                        <a:spcAft>
                          <a:spcPts val="3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lnSpc>
                          <a:spcPct val="120000"/>
                        </a:lnSpc>
                        <a:spcBef>
                          <a:spcPts val="300"/>
                        </a:spcBef>
                        <a:spcAft>
                          <a:spcPts val="3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điểm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nSpc>
                          <a:spcPct val="120000"/>
                        </a:lnSpc>
                        <a:spcBef>
                          <a:spcPts val="300"/>
                        </a:spcBef>
                        <a:spcAft>
                          <a:spcPts val="3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nSpc>
                          <a:spcPct val="120000"/>
                        </a:lnSpc>
                        <a:spcBef>
                          <a:spcPts val="300"/>
                        </a:spcBef>
                        <a:spcAft>
                          <a:spcPts val="3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nSpc>
                          <a:spcPct val="120000"/>
                        </a:lnSpc>
                        <a:spcBef>
                          <a:spcPts val="300"/>
                        </a:spcBef>
                        <a:spcAft>
                          <a:spcPts val="3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nSpc>
                          <a:spcPct val="120000"/>
                        </a:lnSpc>
                        <a:spcBef>
                          <a:spcPts val="300"/>
                        </a:spcBef>
                        <a:spcAft>
                          <a:spcPts val="3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r>
              <a:tr h="392897">
                <a:tc>
                  <a:txBody>
                    <a:bodyPr/>
                    <a:lstStyle/>
                    <a:p>
                      <a:pPr algn="ctr">
                        <a:lnSpc>
                          <a:spcPct val="120000"/>
                        </a:lnSpc>
                        <a:spcBef>
                          <a:spcPts val="300"/>
                        </a:spcBef>
                        <a:spcAft>
                          <a:spcPts val="30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20000"/>
                        </a:lnSpc>
                        <a:spcBef>
                          <a:spcPts val="300"/>
                        </a:spcBef>
                        <a:spcAft>
                          <a:spcPts val="3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a:lnSpc>
                          <a:spcPct val="120000"/>
                        </a:lnSpc>
                        <a:spcBef>
                          <a:spcPts val="300"/>
                        </a:spcBef>
                        <a:spcAft>
                          <a:spcPts val="3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điểm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2300" marR="32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20000"/>
                        </a:lnSpc>
                        <a:spcBef>
                          <a:spcPts val="300"/>
                        </a:spcBef>
                        <a:spcAft>
                          <a:spcPts val="3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20000"/>
                        </a:lnSpc>
                        <a:spcBef>
                          <a:spcPts val="300"/>
                        </a:spcBef>
                        <a:spcAft>
                          <a:spcPts val="3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20000"/>
                        </a:lnSpc>
                        <a:spcBef>
                          <a:spcPts val="300"/>
                        </a:spcBef>
                        <a:spcAft>
                          <a:spcPts val="3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nSpc>
                          <a:spcPct val="120000"/>
                        </a:lnSpc>
                        <a:spcBef>
                          <a:spcPts val="300"/>
                        </a:spcBef>
                        <a:spcAft>
                          <a:spcPts val="3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2300" marR="32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r>
            </a:tbl>
          </a:graphicData>
        </a:graphic>
      </p:graphicFrame>
      <p:sp>
        <p:nvSpPr>
          <p:cNvPr id="51262" name="TextBox 5"/>
          <p:cNvSpPr txBox="1">
            <a:spLocks noChangeArrowheads="1"/>
          </p:cNvSpPr>
          <p:nvPr/>
        </p:nvSpPr>
        <p:spPr bwMode="auto">
          <a:xfrm>
            <a:off x="1091804" y="76200"/>
            <a:ext cx="7044928" cy="4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a:lnSpc>
                <a:spcPct val="120000"/>
              </a:lnSpc>
              <a:spcBef>
                <a:spcPts val="300"/>
              </a:spcBef>
              <a:spcAft>
                <a:spcPts val="300"/>
              </a:spcAft>
            </a:pPr>
            <a:r>
              <a:rPr lang="en-US" altLang="en-US" sz="2400" b="1" dirty="0">
                <a:solidFill>
                  <a:srgbClr val="0000CC"/>
                </a:solidFill>
                <a:latin typeface="Times New Roman" pitchFamily="18" charset="0"/>
                <a:ea typeface="Calibri" pitchFamily="34" charset="0"/>
                <a:cs typeface="Times New Roman" pitchFamily="18" charset="0"/>
              </a:rPr>
              <a:t>PHIẾU ĐÁNH GIÁ DỰ </a:t>
            </a:r>
            <a:r>
              <a:rPr lang="en-US" altLang="en-US" sz="2400" b="1" dirty="0" smtClean="0">
                <a:solidFill>
                  <a:srgbClr val="0000CC"/>
                </a:solidFill>
                <a:latin typeface="Times New Roman" pitchFamily="18" charset="0"/>
                <a:ea typeface="Calibri" pitchFamily="34" charset="0"/>
                <a:cs typeface="Times New Roman" pitchFamily="18" charset="0"/>
              </a:rPr>
              <a:t>ÁN</a:t>
            </a:r>
            <a:endParaRPr lang="en-US" altLang="en-US" sz="2400" dirty="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163572952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27341368"/>
              </p:ext>
            </p:extLst>
          </p:nvPr>
        </p:nvGraphicFramePr>
        <p:xfrm>
          <a:off x="228601" y="1025844"/>
          <a:ext cx="8686798" cy="2949892"/>
        </p:xfrm>
        <a:graphic>
          <a:graphicData uri="http://schemas.openxmlformats.org/drawingml/2006/table">
            <a:tbl>
              <a:tblPr firstRow="1" firstCol="1" bandRow="1"/>
              <a:tblGrid>
                <a:gridCol w="621506">
                  <a:extLst>
                    <a:ext uri="{9D8B030D-6E8A-4147-A177-3AD203B41FA5}">
                      <a16:colId xmlns="" xmlns:a16="http://schemas.microsoft.com/office/drawing/2014/main" val="1573823624"/>
                    </a:ext>
                  </a:extLst>
                </a:gridCol>
                <a:gridCol w="4845186">
                  <a:extLst>
                    <a:ext uri="{9D8B030D-6E8A-4147-A177-3AD203B41FA5}">
                      <a16:colId xmlns="" xmlns:a16="http://schemas.microsoft.com/office/drawing/2014/main" val="4090083505"/>
                    </a:ext>
                  </a:extLst>
                </a:gridCol>
                <a:gridCol w="1123294">
                  <a:extLst>
                    <a:ext uri="{9D8B030D-6E8A-4147-A177-3AD203B41FA5}">
                      <a16:colId xmlns="" xmlns:a16="http://schemas.microsoft.com/office/drawing/2014/main" val="3264838828"/>
                    </a:ext>
                  </a:extLst>
                </a:gridCol>
                <a:gridCol w="1048406">
                  <a:extLst>
                    <a:ext uri="{9D8B030D-6E8A-4147-A177-3AD203B41FA5}">
                      <a16:colId xmlns="" xmlns:a16="http://schemas.microsoft.com/office/drawing/2014/main" val="1638255659"/>
                    </a:ext>
                  </a:extLst>
                </a:gridCol>
                <a:gridCol w="1048406">
                  <a:extLst>
                    <a:ext uri="{9D8B030D-6E8A-4147-A177-3AD203B41FA5}">
                      <a16:colId xmlns="" xmlns:a16="http://schemas.microsoft.com/office/drawing/2014/main" val="1020117310"/>
                    </a:ext>
                  </a:extLst>
                </a:gridCol>
              </a:tblGrid>
              <a:tr h="216378">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STT</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A.</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B. Mở bài</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C. Thân bài</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D. Kết bài</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42248127"/>
                  </a:ext>
                </a:extLst>
              </a:tr>
              <a:tr h="216378">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1</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Khái quát nội dung kỉ niệm</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85560570"/>
                  </a:ext>
                </a:extLst>
              </a:tr>
              <a:tr h="216378">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2</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Gọi tên kỉ niệm</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94652607"/>
                  </a:ext>
                </a:extLst>
              </a:tr>
              <a:tr h="216378">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3</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Tình huống hoàn cảnh nhớ lại kỉ niệm</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77134954"/>
                  </a:ext>
                </a:extLst>
              </a:tr>
              <a:tr h="216378">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4</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Kể diễn biến kỉ niệm</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1340139"/>
                  </a:ext>
                </a:extLst>
              </a:tr>
              <a:tr h="216995">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5</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Thời gian địa điểm diễn ra sự việc </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67046885"/>
                  </a:ext>
                </a:extLst>
              </a:tr>
              <a:tr h="229324">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6</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Sự việc mở đầu </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65128199"/>
                  </a:ext>
                </a:extLst>
              </a:tr>
              <a:tr h="216378">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7</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Sự việc nối tiếp</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86968244"/>
                  </a:ext>
                </a:extLst>
              </a:tr>
              <a:tr h="216378">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8</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Sự việc kết thúc</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07603273"/>
                  </a:ext>
                </a:extLst>
              </a:tr>
              <a:tr h="238352">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9</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Tình huống, lời nói, hành động việc làm gây ấn tượng nhất</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69281704"/>
                  </a:ext>
                </a:extLst>
              </a:tr>
              <a:tr h="216378">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10</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Cảm xúc cụ thể  trước  điều gây ấn tượng ấy</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28001768"/>
                  </a:ext>
                </a:extLst>
              </a:tr>
              <a:tr h="253366">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11</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Bài học (lời hứa nhắn nhủ mong ước)</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20634547"/>
                  </a:ext>
                </a:extLst>
              </a:tr>
              <a:tr h="216378">
                <a:tc>
                  <a:txBody>
                    <a:bodyPr/>
                    <a:lstStyle/>
                    <a:p>
                      <a:pPr algn="just">
                        <a:spcBef>
                          <a:spcPts val="600"/>
                        </a:spcBef>
                        <a:spcAft>
                          <a:spcPts val="0"/>
                        </a:spcAft>
                      </a:pPr>
                      <a:r>
                        <a:rPr lang="nl-NL" sz="1400" b="1" kern="1200">
                          <a:solidFill>
                            <a:srgbClr val="000000"/>
                          </a:solidFill>
                          <a:effectLst/>
                          <a:latin typeface="Times New Roman" panose="02020603050405020304" pitchFamily="18" charset="0"/>
                          <a:ea typeface="Times New Roman" panose="02020603050405020304" pitchFamily="18" charset="0"/>
                        </a:rPr>
                        <a:t>12</a:t>
                      </a: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nl-NL" sz="1400" b="1" kern="1200" dirty="0">
                          <a:solidFill>
                            <a:srgbClr val="000000"/>
                          </a:solidFill>
                          <a:effectLst/>
                          <a:latin typeface="Times New Roman" panose="02020603050405020304" pitchFamily="18" charset="0"/>
                          <a:ea typeface="Times New Roman" panose="02020603050405020304" pitchFamily="18" charset="0"/>
                        </a:rPr>
                        <a:t>Kết thúc câu chuyện </a:t>
                      </a: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endParaRPr lang="en-US" sz="1400" dirty="0">
                        <a:effectLst/>
                        <a:latin typeface="Times New Roman" panose="02020603050405020304" pitchFamily="18" charset="0"/>
                        <a:ea typeface="Calibri" panose="020F0502020204030204" pitchFamily="34" charset="0"/>
                      </a:endParaRPr>
                    </a:p>
                  </a:txBody>
                  <a:tcPr marL="66675" marR="6667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41365285"/>
                  </a:ext>
                </a:extLst>
              </a:tr>
            </a:tbl>
          </a:graphicData>
        </a:graphic>
      </p:graphicFrame>
      <p:sp>
        <p:nvSpPr>
          <p:cNvPr id="5" name="Rectangle 1"/>
          <p:cNvSpPr>
            <a:spLocks noChangeArrowheads="1"/>
          </p:cNvSpPr>
          <p:nvPr/>
        </p:nvSpPr>
        <p:spPr bwMode="auto">
          <a:xfrm>
            <a:off x="990600" y="-5208"/>
            <a:ext cx="76961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nl-NL" alt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kumimoji="0" lang="en-US" alt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nl-NL" alt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và tên:........................................................................................................</a:t>
            </a:r>
            <a:endParaRPr kumimoji="0" lang="en-US" alt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nl-NL" alt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 ...............................................................................................................</a:t>
            </a:r>
            <a:endParaRPr kumimoji="0" lang="en-US" alt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nl-NL" alt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 cầu: Hãy sắp xếp những câu dưới đây vào cột tương ứng:</a:t>
            </a:r>
            <a:endParaRPr kumimoji="0" lang="nl-NL" alt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48491" y="4071840"/>
            <a:ext cx="4191000" cy="2708434"/>
          </a:xfrm>
          <a:prstGeom prst="rect">
            <a:avLst/>
          </a:prstGeom>
        </p:spPr>
        <p:txBody>
          <a:bodyPr wrap="square">
            <a:spAutoFit/>
          </a:bodyPr>
          <a:lstStyle/>
          <a:p>
            <a:pPr marL="0" marR="0" lvl="0" indent="-9017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Tiết</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tra</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toán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cuối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kì</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hồi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a:t>
            </a:r>
            <a:endPar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9017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lần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dọn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sách</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vở</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nhìn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thấy</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tra</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cũ</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bị</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kém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nhớ</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lần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mắc</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lỗi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cũ</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9017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Giờ</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tra</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cũng</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hân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hoan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nộp</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giấy</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trắng</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xấu</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hổ</a:t>
            </a:r>
            <a:endPar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9017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4.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lần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lười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9017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5.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trung</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chú</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giờ</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ôn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nhà</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ham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mải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xem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phim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ôn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sẽ</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tốt</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lo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lắng</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191000" y="3948729"/>
            <a:ext cx="4953000" cy="2785378"/>
          </a:xfrm>
          <a:prstGeom prst="rect">
            <a:avLst/>
          </a:prstGeom>
        </p:spPr>
        <p:txBody>
          <a:bodyPr wrap="square">
            <a:spAutoFit/>
          </a:bodyPr>
          <a:lstStyle/>
          <a:p>
            <a:pPr marL="0" marR="0" lvl="0" indent="-9017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6</a:t>
            </a:r>
            <a:r>
              <a:rPr kumimoji="0" lang="en-US" sz="15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dặn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dò</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tiết</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tra</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nhắc</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nhở</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giao</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hướng</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dẫn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ôn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endParaRPr kumimoji="0" lang="en-US" sz="15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9017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7</a:t>
            </a:r>
            <a:r>
              <a:rPr kumimoji="0" lang="en-US" sz="15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kiểm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tra</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kém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9017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8.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Ánh</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mắt</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buồn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bã</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khuyên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ôn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tồn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nghiêm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khắc</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ân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Con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muốn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bay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cao</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bay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chuyền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Con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muốn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đuổi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ước</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mơ</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chăm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rèn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9017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9.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Hối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hận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9017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10.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thêm</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đáng</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Nỗ</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lực</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quả</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ấy</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90170" algn="l" defTabSz="914400" rtl="0" eaLnBrk="1" fontAlgn="auto" latinLnBrk="0" hangingPunct="1">
              <a:lnSpc>
                <a:spcPct val="100000"/>
              </a:lnSpc>
              <a:spcBef>
                <a:spcPts val="60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11.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xin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lỗi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hứa</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phấn</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đấu</a:t>
            </a:r>
            <a:r>
              <a:rPr kumimoji="0" 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742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2125</Words>
  <Application>Microsoft Office PowerPoint</Application>
  <PresentationFormat>On-screen Show (4:3)</PresentationFormat>
  <Paragraphs>382</Paragraphs>
  <Slides>42</Slides>
  <Notes>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XIN TRÂN TRỌNG CẢM ƠN QUÝ THẦY CÔ GIÁO, CÁC EM HỌC SINH !</vt:lpstr>
      <vt:lpstr>CÙNG NHAU THAM KHẢO</vt:lpstr>
      <vt:lpstr>PowerPoint Presentation</vt:lpstr>
      <vt:lpstr>PowerPoint Presentation</vt:lpstr>
      <vt:lpstr>Hướng dẫn các hoạt động tiếp theo:</vt:lpstr>
      <vt:lpstr>Em hiểu các câu sau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66</cp:revision>
  <dcterms:created xsi:type="dcterms:W3CDTF">2021-06-13T19:56:30Z</dcterms:created>
  <dcterms:modified xsi:type="dcterms:W3CDTF">2021-11-16T06:40:34Z</dcterms:modified>
</cp:coreProperties>
</file>