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7" r:id="rId4"/>
    <p:sldId id="278" r:id="rId5"/>
    <p:sldId id="284" r:id="rId6"/>
    <p:sldId id="285" r:id="rId7"/>
    <p:sldId id="270" r:id="rId8"/>
    <p:sldId id="271" r:id="rId9"/>
    <p:sldId id="276" r:id="rId10"/>
    <p:sldId id="272" r:id="rId11"/>
    <p:sldId id="288" r:id="rId12"/>
    <p:sldId id="287" r:id="rId13"/>
    <p:sldId id="279" r:id="rId14"/>
    <p:sldId id="280" r:id="rId15"/>
    <p:sldId id="281" r:id="rId16"/>
    <p:sldId id="282" r:id="rId17"/>
    <p:sldId id="283" r:id="rId18"/>
    <p:sldId id="28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94660"/>
  </p:normalViewPr>
  <p:slideViewPr>
    <p:cSldViewPr>
      <p:cViewPr>
        <p:scale>
          <a:sx n="100" d="100"/>
          <a:sy n="100" d="100"/>
        </p:scale>
        <p:origin x="-979"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2.png"/></Relationships>
</file>

<file path=ppt/diagrams/_rels/drawing1.xml.rels><?xml version="1.0" encoding="UTF-8" standalone="yes"?>
<Relationships xmlns="http://schemas.openxmlformats.org/package/2006/relationships"><Relationship Id="rId1" Type="http://schemas.openxmlformats.org/officeDocument/2006/relationships/image" Target="../media/image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353791-CC1F-4BDB-81EE-BD2770CEB8E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1775D13B-1109-4E19-8B7E-529868414ECA}">
      <dgm:prSet phldrT="[Text]"/>
      <dgm:spPr>
        <a:noFill/>
      </dgm:spPr>
      <dgm:t>
        <a:bodyPr/>
        <a:lstStyle/>
        <a:p>
          <a:pPr algn="just"/>
          <a:r>
            <a:rPr lang="en-US" i="1" dirty="0" smtClean="0">
              <a:solidFill>
                <a:schemeClr val="tx1"/>
              </a:solidFill>
              <a:latin typeface="Times New Roman" panose="02020603050405020304" pitchFamily="18" charset="0"/>
              <a:cs typeface="Times New Roman" panose="02020603050405020304" pitchFamily="18" charset="0"/>
            </a:rPr>
            <a:t>     </a:t>
          </a:r>
          <a:r>
            <a:rPr lang="vi-VN" i="1" dirty="0" smtClean="0">
              <a:solidFill>
                <a:schemeClr val="tx1"/>
              </a:solidFill>
              <a:latin typeface="Times New Roman" panose="02020603050405020304" pitchFamily="18" charset="0"/>
              <a:cs typeface="Times New Roman" panose="02020603050405020304" pitchFamily="18" charset="0"/>
            </a:rPr>
            <a:t>Hãy kể lại cho các bạn nghe câu chuyện mà em đã trải nghiệm và có ấn tượng sâu sắc về một người thân trong gia đình</a:t>
          </a:r>
          <a:r>
            <a:rPr lang="en-US" i="1" dirty="0" smtClean="0">
              <a:solidFill>
                <a:schemeClr val="tx1"/>
              </a:solidFill>
              <a:latin typeface="Times New Roman" panose="02020603050405020304" pitchFamily="18" charset="0"/>
              <a:cs typeface="Times New Roman" panose="02020603050405020304" pitchFamily="18" charset="0"/>
            </a:rPr>
            <a:t>.</a:t>
          </a:r>
          <a:endParaRPr lang="en-US" dirty="0" smtClean="0">
            <a:solidFill>
              <a:schemeClr val="tx1"/>
            </a:solidFill>
            <a:latin typeface="Times New Roman" panose="02020603050405020304" pitchFamily="18" charset="0"/>
            <a:cs typeface="Times New Roman" panose="02020603050405020304" pitchFamily="18" charset="0"/>
          </a:endParaRPr>
        </a:p>
      </dgm:t>
    </dgm:pt>
    <dgm:pt modelId="{20CA2673-471A-42DE-B6C7-F7B9146FEAA2}" type="parTrans" cxnId="{87EB33DF-9357-4E58-A55C-95BC010B0C38}">
      <dgm:prSet/>
      <dgm:spPr/>
      <dgm:t>
        <a:bodyPr/>
        <a:lstStyle/>
        <a:p>
          <a:endParaRPr lang="en-US"/>
        </a:p>
      </dgm:t>
    </dgm:pt>
    <dgm:pt modelId="{45A4368D-0E5A-4EC7-93BC-9903FDE19DF8}" type="sibTrans" cxnId="{87EB33DF-9357-4E58-A55C-95BC010B0C38}">
      <dgm:prSet/>
      <dgm:spPr/>
      <dgm:t>
        <a:bodyPr/>
        <a:lstStyle/>
        <a:p>
          <a:endParaRPr lang="en-US"/>
        </a:p>
      </dgm:t>
    </dgm:pt>
    <dgm:pt modelId="{C1CC49B9-D8B2-4291-878C-70CFBA1AE11C}" type="pres">
      <dgm:prSet presAssocID="{33353791-CC1F-4BDB-81EE-BD2770CEB8E7}" presName="Name0" presStyleCnt="0">
        <dgm:presLayoutVars>
          <dgm:chMax val="7"/>
          <dgm:chPref val="7"/>
          <dgm:dir/>
        </dgm:presLayoutVars>
      </dgm:prSet>
      <dgm:spPr/>
      <dgm:t>
        <a:bodyPr/>
        <a:lstStyle/>
        <a:p>
          <a:endParaRPr lang="en-US"/>
        </a:p>
      </dgm:t>
    </dgm:pt>
    <dgm:pt modelId="{258AEDB3-A04E-48A9-BE92-E17DE03DDC87}" type="pres">
      <dgm:prSet presAssocID="{33353791-CC1F-4BDB-81EE-BD2770CEB8E7}" presName="Name1" presStyleCnt="0"/>
      <dgm:spPr/>
    </dgm:pt>
    <dgm:pt modelId="{55FB8CCE-2394-4B02-86CB-7D50C2DAAEC2}" type="pres">
      <dgm:prSet presAssocID="{33353791-CC1F-4BDB-81EE-BD2770CEB8E7}" presName="cycle" presStyleCnt="0"/>
      <dgm:spPr/>
    </dgm:pt>
    <dgm:pt modelId="{DF69B077-1E2F-4E28-A5D8-6CBBBB5ECF68}" type="pres">
      <dgm:prSet presAssocID="{33353791-CC1F-4BDB-81EE-BD2770CEB8E7}" presName="srcNode" presStyleLbl="node1" presStyleIdx="0" presStyleCnt="1"/>
      <dgm:spPr/>
    </dgm:pt>
    <dgm:pt modelId="{0D6C8CE5-D1E5-4CDD-8FD1-DA7D97A29E8E}" type="pres">
      <dgm:prSet presAssocID="{33353791-CC1F-4BDB-81EE-BD2770CEB8E7}" presName="conn" presStyleLbl="parChTrans1D2" presStyleIdx="0" presStyleCnt="1"/>
      <dgm:spPr/>
      <dgm:t>
        <a:bodyPr/>
        <a:lstStyle/>
        <a:p>
          <a:endParaRPr lang="en-US"/>
        </a:p>
      </dgm:t>
    </dgm:pt>
    <dgm:pt modelId="{F084E1F4-FAFE-4889-A0B2-E5A3EBD982C5}" type="pres">
      <dgm:prSet presAssocID="{33353791-CC1F-4BDB-81EE-BD2770CEB8E7}" presName="extraNode" presStyleLbl="node1" presStyleIdx="0" presStyleCnt="1"/>
      <dgm:spPr/>
    </dgm:pt>
    <dgm:pt modelId="{0C2DD725-629D-4699-A198-CDF3A65D4BCB}" type="pres">
      <dgm:prSet presAssocID="{33353791-CC1F-4BDB-81EE-BD2770CEB8E7}" presName="dstNode" presStyleLbl="node1" presStyleIdx="0" presStyleCnt="1"/>
      <dgm:spPr/>
    </dgm:pt>
    <dgm:pt modelId="{BD11DA14-E550-42F9-BD6E-A4158E0E04B1}" type="pres">
      <dgm:prSet presAssocID="{1775D13B-1109-4E19-8B7E-529868414ECA}" presName="text_1" presStyleLbl="node1" presStyleIdx="0" presStyleCnt="1">
        <dgm:presLayoutVars>
          <dgm:bulletEnabled val="1"/>
        </dgm:presLayoutVars>
      </dgm:prSet>
      <dgm:spPr/>
      <dgm:t>
        <a:bodyPr/>
        <a:lstStyle/>
        <a:p>
          <a:endParaRPr lang="en-US"/>
        </a:p>
      </dgm:t>
    </dgm:pt>
    <dgm:pt modelId="{737812AC-1029-476C-A36F-5F99EFBD4612}" type="pres">
      <dgm:prSet presAssocID="{1775D13B-1109-4E19-8B7E-529868414ECA}" presName="accent_1" presStyleCnt="0"/>
      <dgm:spPr/>
    </dgm:pt>
    <dgm:pt modelId="{59E13936-97A1-46F7-8376-4277C11D14AA}" type="pres">
      <dgm:prSet presAssocID="{1775D13B-1109-4E19-8B7E-529868414ECA}" presName="accentRepeatNode" presStyleLbl="solidFgAcc1" presStyleIdx="0" presStyleCnt="1"/>
      <dgm:spPr>
        <a:blipFill rotWithShape="0">
          <a:blip xmlns:r="http://schemas.openxmlformats.org/officeDocument/2006/relationships" r:embed="rId1"/>
          <a:stretch>
            <a:fillRect/>
          </a:stretch>
        </a:blipFill>
      </dgm:spPr>
      <dgm:t>
        <a:bodyPr/>
        <a:lstStyle/>
        <a:p>
          <a:endParaRPr lang="en-US"/>
        </a:p>
      </dgm:t>
    </dgm:pt>
  </dgm:ptLst>
  <dgm:cxnLst>
    <dgm:cxn modelId="{D4FBDE32-0E14-4C2E-BDF5-AC6A25F69F29}" type="presOf" srcId="{1775D13B-1109-4E19-8B7E-529868414ECA}" destId="{BD11DA14-E550-42F9-BD6E-A4158E0E04B1}" srcOrd="0" destOrd="0" presId="urn:microsoft.com/office/officeart/2008/layout/VerticalCurvedList"/>
    <dgm:cxn modelId="{671A0518-FFA9-478D-AE55-2E3DF127B294}" type="presOf" srcId="{45A4368D-0E5A-4EC7-93BC-9903FDE19DF8}" destId="{0D6C8CE5-D1E5-4CDD-8FD1-DA7D97A29E8E}" srcOrd="0" destOrd="0" presId="urn:microsoft.com/office/officeart/2008/layout/VerticalCurvedList"/>
    <dgm:cxn modelId="{87EB33DF-9357-4E58-A55C-95BC010B0C38}" srcId="{33353791-CC1F-4BDB-81EE-BD2770CEB8E7}" destId="{1775D13B-1109-4E19-8B7E-529868414ECA}" srcOrd="0" destOrd="0" parTransId="{20CA2673-471A-42DE-B6C7-F7B9146FEAA2}" sibTransId="{45A4368D-0E5A-4EC7-93BC-9903FDE19DF8}"/>
    <dgm:cxn modelId="{BE0DC014-811F-4648-A01D-012A9AB28A50}" type="presOf" srcId="{33353791-CC1F-4BDB-81EE-BD2770CEB8E7}" destId="{C1CC49B9-D8B2-4291-878C-70CFBA1AE11C}" srcOrd="0" destOrd="0" presId="urn:microsoft.com/office/officeart/2008/layout/VerticalCurvedList"/>
    <dgm:cxn modelId="{6D61EAE3-0C45-4554-BA50-8E71B79D89CE}" type="presParOf" srcId="{C1CC49B9-D8B2-4291-878C-70CFBA1AE11C}" destId="{258AEDB3-A04E-48A9-BE92-E17DE03DDC87}" srcOrd="0" destOrd="0" presId="urn:microsoft.com/office/officeart/2008/layout/VerticalCurvedList"/>
    <dgm:cxn modelId="{F4A32B9A-7756-4099-9F38-E8A27ADE0330}" type="presParOf" srcId="{258AEDB3-A04E-48A9-BE92-E17DE03DDC87}" destId="{55FB8CCE-2394-4B02-86CB-7D50C2DAAEC2}" srcOrd="0" destOrd="0" presId="urn:microsoft.com/office/officeart/2008/layout/VerticalCurvedList"/>
    <dgm:cxn modelId="{9BC255DA-3381-4422-94D2-ED9D1AEF3F5E}" type="presParOf" srcId="{55FB8CCE-2394-4B02-86CB-7D50C2DAAEC2}" destId="{DF69B077-1E2F-4E28-A5D8-6CBBBB5ECF68}" srcOrd="0" destOrd="0" presId="urn:microsoft.com/office/officeart/2008/layout/VerticalCurvedList"/>
    <dgm:cxn modelId="{0CA03F8C-AAB5-48AD-9A8D-C55F9361B234}" type="presParOf" srcId="{55FB8CCE-2394-4B02-86CB-7D50C2DAAEC2}" destId="{0D6C8CE5-D1E5-4CDD-8FD1-DA7D97A29E8E}" srcOrd="1" destOrd="0" presId="urn:microsoft.com/office/officeart/2008/layout/VerticalCurvedList"/>
    <dgm:cxn modelId="{E5ED548C-0DAD-4F16-8287-182A4DAD8C4A}" type="presParOf" srcId="{55FB8CCE-2394-4B02-86CB-7D50C2DAAEC2}" destId="{F084E1F4-FAFE-4889-A0B2-E5A3EBD982C5}" srcOrd="2" destOrd="0" presId="urn:microsoft.com/office/officeart/2008/layout/VerticalCurvedList"/>
    <dgm:cxn modelId="{42223B6B-7CCC-4981-BBF7-628DE502F445}" type="presParOf" srcId="{55FB8CCE-2394-4B02-86CB-7D50C2DAAEC2}" destId="{0C2DD725-629D-4699-A198-CDF3A65D4BCB}" srcOrd="3" destOrd="0" presId="urn:microsoft.com/office/officeart/2008/layout/VerticalCurvedList"/>
    <dgm:cxn modelId="{265AC06F-A22D-4DC5-8AE4-0B15DAE21455}" type="presParOf" srcId="{258AEDB3-A04E-48A9-BE92-E17DE03DDC87}" destId="{BD11DA14-E550-42F9-BD6E-A4158E0E04B1}" srcOrd="1" destOrd="0" presId="urn:microsoft.com/office/officeart/2008/layout/VerticalCurvedList"/>
    <dgm:cxn modelId="{C0A703F5-AFC2-4F5C-AF6C-7CF77E537A73}" type="presParOf" srcId="{258AEDB3-A04E-48A9-BE92-E17DE03DDC87}" destId="{737812AC-1029-476C-A36F-5F99EFBD4612}" srcOrd="2" destOrd="0" presId="urn:microsoft.com/office/officeart/2008/layout/VerticalCurvedList"/>
    <dgm:cxn modelId="{E2EA48DE-0C9B-40E9-8E7D-52E4FF93181B}" type="presParOf" srcId="{737812AC-1029-476C-A36F-5F99EFBD4612}" destId="{59E13936-97A1-46F7-8376-4277C11D14A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6C8CE5-D1E5-4CDD-8FD1-DA7D97A29E8E}">
      <dsp:nvSpPr>
        <dsp:cNvPr id="0" name=""/>
        <dsp:cNvSpPr/>
      </dsp:nvSpPr>
      <dsp:spPr>
        <a:xfrm>
          <a:off x="-3988159" y="-665962"/>
          <a:ext cx="5172405" cy="5172405"/>
        </a:xfrm>
        <a:prstGeom prst="blockArc">
          <a:avLst>
            <a:gd name="adj1" fmla="val 18900000"/>
            <a:gd name="adj2" fmla="val 2700000"/>
            <a:gd name="adj3" fmla="val 418"/>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11DA14-E550-42F9-BD6E-A4158E0E04B1}">
      <dsp:nvSpPr>
        <dsp:cNvPr id="0" name=""/>
        <dsp:cNvSpPr/>
      </dsp:nvSpPr>
      <dsp:spPr>
        <a:xfrm>
          <a:off x="1152301" y="998398"/>
          <a:ext cx="6912594" cy="1843682"/>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191" tIns="78740" rIns="78740" bIns="78740" numCol="1" spcCol="1270" anchor="ctr" anchorCtr="0">
          <a:noAutofit/>
        </a:bodyPr>
        <a:lstStyle/>
        <a:p>
          <a:pPr lvl="0" algn="just" defTabSz="1377950">
            <a:lnSpc>
              <a:spcPct val="90000"/>
            </a:lnSpc>
            <a:spcBef>
              <a:spcPct val="0"/>
            </a:spcBef>
            <a:spcAft>
              <a:spcPct val="35000"/>
            </a:spcAft>
          </a:pPr>
          <a:r>
            <a:rPr lang="en-US" sz="3100" i="1" kern="1200" dirty="0" smtClean="0">
              <a:solidFill>
                <a:schemeClr val="tx1"/>
              </a:solidFill>
              <a:latin typeface="Times New Roman" panose="02020603050405020304" pitchFamily="18" charset="0"/>
              <a:cs typeface="Times New Roman" panose="02020603050405020304" pitchFamily="18" charset="0"/>
            </a:rPr>
            <a:t>     </a:t>
          </a:r>
          <a:r>
            <a:rPr lang="vi-VN" sz="3100" i="1" kern="1200" dirty="0" smtClean="0">
              <a:solidFill>
                <a:schemeClr val="tx1"/>
              </a:solidFill>
              <a:latin typeface="Times New Roman" panose="02020603050405020304" pitchFamily="18" charset="0"/>
              <a:cs typeface="Times New Roman" panose="02020603050405020304" pitchFamily="18" charset="0"/>
            </a:rPr>
            <a:t>Hãy kể lại cho các bạn nghe câu chuyện mà em đã trải nghiệm và có ấn tượng sâu sắc về một người thân trong gia đình</a:t>
          </a:r>
          <a:r>
            <a:rPr lang="en-US" sz="3100" i="1" kern="1200" dirty="0" smtClean="0">
              <a:solidFill>
                <a:schemeClr val="tx1"/>
              </a:solidFill>
              <a:latin typeface="Times New Roman" panose="02020603050405020304" pitchFamily="18" charset="0"/>
              <a:cs typeface="Times New Roman" panose="02020603050405020304" pitchFamily="18" charset="0"/>
            </a:rPr>
            <a:t>.</a:t>
          </a:r>
          <a:endParaRPr lang="en-US" sz="3100" kern="1200" dirty="0" smtClean="0">
            <a:solidFill>
              <a:schemeClr val="tx1"/>
            </a:solidFill>
            <a:latin typeface="Times New Roman" panose="02020603050405020304" pitchFamily="18" charset="0"/>
            <a:cs typeface="Times New Roman" panose="02020603050405020304" pitchFamily="18" charset="0"/>
          </a:endParaRPr>
        </a:p>
      </dsp:txBody>
      <dsp:txXfrm>
        <a:off x="1152301" y="998398"/>
        <a:ext cx="6912594" cy="1843682"/>
      </dsp:txXfrm>
    </dsp:sp>
    <dsp:sp modelId="{59E13936-97A1-46F7-8376-4277C11D14AA}">
      <dsp:nvSpPr>
        <dsp:cNvPr id="0" name=""/>
        <dsp:cNvSpPr/>
      </dsp:nvSpPr>
      <dsp:spPr>
        <a:xfrm>
          <a:off x="0" y="767938"/>
          <a:ext cx="2304602" cy="2304602"/>
        </a:xfrm>
        <a:prstGeom prst="ellipse">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A8D006-73AD-4FA2-A9FA-0852F99E28AE}" type="datetimeFigureOut">
              <a:rPr lang="en-US" smtClean="0"/>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64FB87-53AB-42F9-85CC-E188DCD42977}" type="slidenum">
              <a:rPr lang="en-US" smtClean="0"/>
              <a:t>‹#›</a:t>
            </a:fld>
            <a:endParaRPr lang="en-US"/>
          </a:p>
        </p:txBody>
      </p:sp>
    </p:spTree>
    <p:extLst>
      <p:ext uri="{BB962C8B-B14F-4D97-AF65-F5344CB8AC3E}">
        <p14:creationId xmlns:p14="http://schemas.microsoft.com/office/powerpoint/2010/main" val="2867861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A8D006-73AD-4FA2-A9FA-0852F99E28AE}" type="datetimeFigureOut">
              <a:rPr lang="en-US" smtClean="0"/>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64FB87-53AB-42F9-85CC-E188DCD42977}" type="slidenum">
              <a:rPr lang="en-US" smtClean="0"/>
              <a:t>‹#›</a:t>
            </a:fld>
            <a:endParaRPr lang="en-US"/>
          </a:p>
        </p:txBody>
      </p:sp>
    </p:spTree>
    <p:extLst>
      <p:ext uri="{BB962C8B-B14F-4D97-AF65-F5344CB8AC3E}">
        <p14:creationId xmlns:p14="http://schemas.microsoft.com/office/powerpoint/2010/main" val="1186999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A8D006-73AD-4FA2-A9FA-0852F99E28AE}" type="datetimeFigureOut">
              <a:rPr lang="en-US" smtClean="0"/>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64FB87-53AB-42F9-85CC-E188DCD42977}" type="slidenum">
              <a:rPr lang="en-US" smtClean="0"/>
              <a:t>‹#›</a:t>
            </a:fld>
            <a:endParaRPr lang="en-US"/>
          </a:p>
        </p:txBody>
      </p:sp>
    </p:spTree>
    <p:extLst>
      <p:ext uri="{BB962C8B-B14F-4D97-AF65-F5344CB8AC3E}">
        <p14:creationId xmlns:p14="http://schemas.microsoft.com/office/powerpoint/2010/main" val="1289302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A8D006-73AD-4FA2-A9FA-0852F99E28AE}" type="datetimeFigureOut">
              <a:rPr lang="en-US" smtClean="0"/>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64FB87-53AB-42F9-85CC-E188DCD42977}" type="slidenum">
              <a:rPr lang="en-US" smtClean="0"/>
              <a:t>‹#›</a:t>
            </a:fld>
            <a:endParaRPr lang="en-US"/>
          </a:p>
        </p:txBody>
      </p:sp>
    </p:spTree>
    <p:extLst>
      <p:ext uri="{BB962C8B-B14F-4D97-AF65-F5344CB8AC3E}">
        <p14:creationId xmlns:p14="http://schemas.microsoft.com/office/powerpoint/2010/main" val="228574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A8D006-73AD-4FA2-A9FA-0852F99E28AE}" type="datetimeFigureOut">
              <a:rPr lang="en-US" smtClean="0"/>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64FB87-53AB-42F9-85CC-E188DCD42977}" type="slidenum">
              <a:rPr lang="en-US" smtClean="0"/>
              <a:t>‹#›</a:t>
            </a:fld>
            <a:endParaRPr lang="en-US"/>
          </a:p>
        </p:txBody>
      </p:sp>
    </p:spTree>
    <p:extLst>
      <p:ext uri="{BB962C8B-B14F-4D97-AF65-F5344CB8AC3E}">
        <p14:creationId xmlns:p14="http://schemas.microsoft.com/office/powerpoint/2010/main" val="2927090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A8D006-73AD-4FA2-A9FA-0852F99E28AE}" type="datetimeFigureOut">
              <a:rPr lang="en-US" smtClean="0"/>
              <a:t>10/25/2021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64FB87-53AB-42F9-85CC-E188DCD42977}" type="slidenum">
              <a:rPr lang="en-US" smtClean="0"/>
              <a:t>‹#›</a:t>
            </a:fld>
            <a:endParaRPr lang="en-US"/>
          </a:p>
        </p:txBody>
      </p:sp>
    </p:spTree>
    <p:extLst>
      <p:ext uri="{BB962C8B-B14F-4D97-AF65-F5344CB8AC3E}">
        <p14:creationId xmlns:p14="http://schemas.microsoft.com/office/powerpoint/2010/main" val="2697701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A8D006-73AD-4FA2-A9FA-0852F99E28AE}" type="datetimeFigureOut">
              <a:rPr lang="en-US" smtClean="0"/>
              <a:t>10/25/2021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64FB87-53AB-42F9-85CC-E188DCD42977}" type="slidenum">
              <a:rPr lang="en-US" smtClean="0"/>
              <a:t>‹#›</a:t>
            </a:fld>
            <a:endParaRPr lang="en-US"/>
          </a:p>
        </p:txBody>
      </p:sp>
    </p:spTree>
    <p:extLst>
      <p:ext uri="{BB962C8B-B14F-4D97-AF65-F5344CB8AC3E}">
        <p14:creationId xmlns:p14="http://schemas.microsoft.com/office/powerpoint/2010/main" val="702102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A8D006-73AD-4FA2-A9FA-0852F99E28AE}" type="datetimeFigureOut">
              <a:rPr lang="en-US" smtClean="0"/>
              <a:t>10/25/2021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64FB87-53AB-42F9-85CC-E188DCD42977}" type="slidenum">
              <a:rPr lang="en-US" smtClean="0"/>
              <a:t>‹#›</a:t>
            </a:fld>
            <a:endParaRPr lang="en-US"/>
          </a:p>
        </p:txBody>
      </p:sp>
    </p:spTree>
    <p:extLst>
      <p:ext uri="{BB962C8B-B14F-4D97-AF65-F5344CB8AC3E}">
        <p14:creationId xmlns:p14="http://schemas.microsoft.com/office/powerpoint/2010/main" val="2306736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A8D006-73AD-4FA2-A9FA-0852F99E28AE}" type="datetimeFigureOut">
              <a:rPr lang="en-US" smtClean="0"/>
              <a:t>10/25/2021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64FB87-53AB-42F9-85CC-E188DCD42977}" type="slidenum">
              <a:rPr lang="en-US" smtClean="0"/>
              <a:t>‹#›</a:t>
            </a:fld>
            <a:endParaRPr lang="en-US"/>
          </a:p>
        </p:txBody>
      </p:sp>
    </p:spTree>
    <p:extLst>
      <p:ext uri="{BB962C8B-B14F-4D97-AF65-F5344CB8AC3E}">
        <p14:creationId xmlns:p14="http://schemas.microsoft.com/office/powerpoint/2010/main" val="920606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A8D006-73AD-4FA2-A9FA-0852F99E28AE}" type="datetimeFigureOut">
              <a:rPr lang="en-US" smtClean="0"/>
              <a:t>10/25/2021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64FB87-53AB-42F9-85CC-E188DCD42977}" type="slidenum">
              <a:rPr lang="en-US" smtClean="0"/>
              <a:t>‹#›</a:t>
            </a:fld>
            <a:endParaRPr lang="en-US"/>
          </a:p>
        </p:txBody>
      </p:sp>
    </p:spTree>
    <p:extLst>
      <p:ext uri="{BB962C8B-B14F-4D97-AF65-F5344CB8AC3E}">
        <p14:creationId xmlns:p14="http://schemas.microsoft.com/office/powerpoint/2010/main" val="2223643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A8D006-73AD-4FA2-A9FA-0852F99E28AE}" type="datetimeFigureOut">
              <a:rPr lang="en-US" smtClean="0"/>
              <a:t>10/25/2021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64FB87-53AB-42F9-85CC-E188DCD42977}" type="slidenum">
              <a:rPr lang="en-US" smtClean="0"/>
              <a:t>‹#›</a:t>
            </a:fld>
            <a:endParaRPr lang="en-US"/>
          </a:p>
        </p:txBody>
      </p:sp>
    </p:spTree>
    <p:extLst>
      <p:ext uri="{BB962C8B-B14F-4D97-AF65-F5344CB8AC3E}">
        <p14:creationId xmlns:p14="http://schemas.microsoft.com/office/powerpoint/2010/main" val="2259738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A8D006-73AD-4FA2-A9FA-0852F99E28AE}" type="datetimeFigureOut">
              <a:rPr lang="en-US" smtClean="0"/>
              <a:t>10/25/2021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64FB87-53AB-42F9-85CC-E188DCD42977}" type="slidenum">
              <a:rPr lang="en-US" smtClean="0"/>
              <a:t>‹#›</a:t>
            </a:fld>
            <a:endParaRPr lang="en-US"/>
          </a:p>
        </p:txBody>
      </p:sp>
    </p:spTree>
    <p:extLst>
      <p:ext uri="{BB962C8B-B14F-4D97-AF65-F5344CB8AC3E}">
        <p14:creationId xmlns:p14="http://schemas.microsoft.com/office/powerpoint/2010/main" val="24731891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636523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56355" y="258002"/>
            <a:ext cx="5746638" cy="76944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smtClean="0">
                <a:ln w="12700">
                  <a:solidFill>
                    <a:srgbClr val="44546A">
                      <a:lumMod val="75000"/>
                    </a:srgbClr>
                  </a:solidFill>
                  <a:prstDash val="solid"/>
                </a:ln>
                <a:solidFill>
                  <a:srgbClr val="FF0000"/>
                </a:solidFill>
                <a:effectLst>
                  <a:outerShdw dist="38100" dir="2640000" algn="bl" rotWithShape="0">
                    <a:srgbClr val="44546A">
                      <a:lumMod val="75000"/>
                    </a:srgbClr>
                  </a:outerShdw>
                </a:effectLst>
                <a:uLnTx/>
                <a:uFillTx/>
                <a:latin typeface="Times New Roman" panose="02020603050405020304" pitchFamily="18" charset="0"/>
                <a:ea typeface="+mn-ea"/>
                <a:cs typeface="Times New Roman" panose="02020603050405020304" pitchFamily="18" charset="0"/>
              </a:rPr>
              <a:t>HOẠT ĐỘNG </a:t>
            </a:r>
            <a:r>
              <a:rPr lang="en-US" sz="3200" b="1" dirty="0" smtClean="0">
                <a:ln w="12700">
                  <a:solidFill>
                    <a:srgbClr val="44546A">
                      <a:lumMod val="75000"/>
                    </a:srgbClr>
                  </a:solidFill>
                  <a:prstDash val="solid"/>
                </a:ln>
                <a:solidFill>
                  <a:srgbClr val="FF0000"/>
                </a:solidFill>
                <a:effectLst>
                  <a:outerShdw dist="38100" dir="2640000" algn="bl" rotWithShape="0">
                    <a:srgbClr val="44546A">
                      <a:lumMod val="75000"/>
                    </a:srgbClr>
                  </a:outerShdw>
                </a:effectLst>
                <a:latin typeface="Times New Roman" panose="02020603050405020304" pitchFamily="18" charset="0"/>
                <a:cs typeface="Times New Roman" panose="02020603050405020304" pitchFamily="18" charset="0"/>
              </a:rPr>
              <a:t>TỰ ĐÁNH GIÁ</a:t>
            </a:r>
            <a:endParaRPr kumimoji="0" lang="en-US" sz="3200" b="1" i="0" u="none" strike="noStrike" kern="1200" cap="none" spc="0" normalizeH="0" baseline="0" noProof="0" dirty="0">
              <a:ln w="12700">
                <a:solidFill>
                  <a:srgbClr val="44546A">
                    <a:lumMod val="75000"/>
                  </a:srgbClr>
                </a:solidFill>
                <a:prstDash val="solid"/>
              </a:ln>
              <a:solidFill>
                <a:srgbClr val="FF0000"/>
              </a:solidFill>
              <a:effectLst>
                <a:outerShdw dist="38100" dir="2640000" algn="bl" rotWithShape="0">
                  <a:srgbClr val="44546A">
                    <a:lumMod val="75000"/>
                  </a:srgbClr>
                </a:outerShdw>
              </a:effectLst>
              <a:uLnTx/>
              <a:uFillTx/>
              <a:latin typeface="Times New Roman" panose="02020603050405020304" pitchFamily="18" charset="0"/>
              <a:ea typeface="+mn-ea"/>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6338752" y="1027442"/>
            <a:ext cx="2145575" cy="1625944"/>
          </a:xfrm>
          <a:prstGeom prst="rect">
            <a:avLst/>
          </a:prstGeom>
        </p:spPr>
      </p:pic>
      <p:pic>
        <p:nvPicPr>
          <p:cNvPr id="7" name="Picture 6"/>
          <p:cNvPicPr>
            <a:picLocks noChangeAspect="1"/>
          </p:cNvPicPr>
          <p:nvPr/>
        </p:nvPicPr>
        <p:blipFill>
          <a:blip r:embed="rId3"/>
          <a:stretch>
            <a:fillRect/>
          </a:stretch>
        </p:blipFill>
        <p:spPr>
          <a:xfrm>
            <a:off x="827584" y="1268760"/>
            <a:ext cx="6044837" cy="3810000"/>
          </a:xfrm>
          <a:prstGeom prst="rect">
            <a:avLst/>
          </a:prstGeom>
        </p:spPr>
      </p:pic>
      <p:sp>
        <p:nvSpPr>
          <p:cNvPr id="9" name="Rectangle 8"/>
          <p:cNvSpPr/>
          <p:nvPr/>
        </p:nvSpPr>
        <p:spPr>
          <a:xfrm>
            <a:off x="2120806" y="1815223"/>
            <a:ext cx="3458392" cy="271707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lnSpc>
                <a:spcPct val="115000"/>
              </a:lnSpc>
              <a:spcAft>
                <a:spcPts val="0"/>
              </a:spcAft>
            </a:pPr>
            <a:r>
              <a:rPr lang="en-US" dirty="0" err="1">
                <a:solidFill>
                  <a:srgbClr val="0D0D0D"/>
                </a:solidFill>
                <a:latin typeface="Times New Roman" panose="02020603050405020304" pitchFamily="18" charset="0"/>
                <a:ea typeface="MS Mincho"/>
              </a:rPr>
              <a:t>Tìm</a:t>
            </a:r>
            <a:r>
              <a:rPr lang="en-US" dirty="0">
                <a:solidFill>
                  <a:srgbClr val="0D0D0D"/>
                </a:solidFill>
                <a:latin typeface="Times New Roman" panose="02020603050405020304" pitchFamily="18" charset="0"/>
                <a:ea typeface="MS Mincho"/>
              </a:rPr>
              <a:t> </a:t>
            </a:r>
            <a:r>
              <a:rPr lang="en-US" dirty="0" err="1">
                <a:solidFill>
                  <a:srgbClr val="0D0D0D"/>
                </a:solidFill>
                <a:latin typeface="Times New Roman" panose="02020603050405020304" pitchFamily="18" charset="0"/>
                <a:ea typeface="MS Mincho"/>
              </a:rPr>
              <a:t>hiểu</a:t>
            </a:r>
            <a:r>
              <a:rPr lang="en-US" dirty="0">
                <a:solidFill>
                  <a:srgbClr val="0D0D0D"/>
                </a:solidFill>
                <a:latin typeface="Times New Roman" panose="02020603050405020304" pitchFamily="18" charset="0"/>
                <a:ea typeface="MS Mincho"/>
              </a:rPr>
              <a:t> </a:t>
            </a:r>
            <a:r>
              <a:rPr lang="en-US" dirty="0" err="1">
                <a:solidFill>
                  <a:srgbClr val="0D0D0D"/>
                </a:solidFill>
                <a:latin typeface="Times New Roman" panose="02020603050405020304" pitchFamily="18" charset="0"/>
                <a:ea typeface="MS Mincho"/>
              </a:rPr>
              <a:t>văn</a:t>
            </a:r>
            <a:r>
              <a:rPr lang="en-US" dirty="0">
                <a:solidFill>
                  <a:srgbClr val="0D0D0D"/>
                </a:solidFill>
                <a:latin typeface="Times New Roman" panose="02020603050405020304" pitchFamily="18" charset="0"/>
                <a:ea typeface="MS Mincho"/>
              </a:rPr>
              <a:t> </a:t>
            </a:r>
            <a:r>
              <a:rPr lang="en-US" dirty="0" err="1">
                <a:solidFill>
                  <a:srgbClr val="0D0D0D"/>
                </a:solidFill>
                <a:latin typeface="Times New Roman" panose="02020603050405020304" pitchFamily="18" charset="0"/>
                <a:ea typeface="MS Mincho"/>
              </a:rPr>
              <a:t>bản</a:t>
            </a:r>
            <a:r>
              <a:rPr lang="en-US" b="1" dirty="0">
                <a:solidFill>
                  <a:srgbClr val="0D0D0D"/>
                </a:solidFill>
                <a:latin typeface="Times New Roman" panose="02020603050405020304" pitchFamily="18" charset="0"/>
                <a:ea typeface="MS Mincho"/>
              </a:rPr>
              <a:t> “</a:t>
            </a:r>
            <a:r>
              <a:rPr lang="en-US" b="1" dirty="0" err="1">
                <a:solidFill>
                  <a:srgbClr val="0D0D0D"/>
                </a:solidFill>
                <a:latin typeface="Times New Roman" panose="02020603050405020304" pitchFamily="18" charset="0"/>
                <a:ea typeface="MS Mincho"/>
              </a:rPr>
              <a:t>Những</a:t>
            </a:r>
            <a:r>
              <a:rPr lang="en-US" b="1" dirty="0">
                <a:solidFill>
                  <a:srgbClr val="0D0D0D"/>
                </a:solidFill>
                <a:latin typeface="Times New Roman" panose="02020603050405020304" pitchFamily="18" charset="0"/>
                <a:ea typeface="MS Mincho"/>
              </a:rPr>
              <a:t> </a:t>
            </a:r>
            <a:r>
              <a:rPr lang="en-US" b="1" dirty="0" err="1">
                <a:solidFill>
                  <a:srgbClr val="0D0D0D"/>
                </a:solidFill>
                <a:latin typeface="Times New Roman" panose="02020603050405020304" pitchFamily="18" charset="0"/>
                <a:ea typeface="MS Mincho"/>
              </a:rPr>
              <a:t>điều</a:t>
            </a:r>
            <a:r>
              <a:rPr lang="en-US" b="1" dirty="0">
                <a:solidFill>
                  <a:srgbClr val="0D0D0D"/>
                </a:solidFill>
                <a:latin typeface="Times New Roman" panose="02020603050405020304" pitchFamily="18" charset="0"/>
                <a:ea typeface="MS Mincho"/>
              </a:rPr>
              <a:t> </a:t>
            </a:r>
            <a:r>
              <a:rPr lang="en-US" b="1" dirty="0" err="1">
                <a:solidFill>
                  <a:srgbClr val="0D0D0D"/>
                </a:solidFill>
                <a:latin typeface="Times New Roman" panose="02020603050405020304" pitchFamily="18" charset="0"/>
                <a:ea typeface="MS Mincho"/>
              </a:rPr>
              <a:t>bố</a:t>
            </a:r>
            <a:r>
              <a:rPr lang="en-US" b="1" dirty="0">
                <a:solidFill>
                  <a:srgbClr val="0D0D0D"/>
                </a:solidFill>
                <a:latin typeface="Times New Roman" panose="02020603050405020304" pitchFamily="18" charset="0"/>
                <a:ea typeface="MS Mincho"/>
              </a:rPr>
              <a:t> </a:t>
            </a:r>
            <a:r>
              <a:rPr lang="en-US" b="1" dirty="0" err="1">
                <a:solidFill>
                  <a:srgbClr val="0D0D0D"/>
                </a:solidFill>
                <a:latin typeface="Times New Roman" panose="02020603050405020304" pitchFamily="18" charset="0"/>
                <a:ea typeface="MS Mincho"/>
              </a:rPr>
              <a:t>yêu</a:t>
            </a:r>
            <a:r>
              <a:rPr lang="en-US" b="1" dirty="0">
                <a:solidFill>
                  <a:srgbClr val="0D0D0D"/>
                </a:solidFill>
                <a:latin typeface="Times New Roman" panose="02020603050405020304" pitchFamily="18" charset="0"/>
                <a:ea typeface="MS Mincho"/>
              </a:rPr>
              <a:t>” (</a:t>
            </a:r>
            <a:r>
              <a:rPr lang="en-US" b="1" dirty="0" err="1">
                <a:solidFill>
                  <a:srgbClr val="0D0D0D"/>
                </a:solidFill>
                <a:latin typeface="Times New Roman" panose="02020603050405020304" pitchFamily="18" charset="0"/>
                <a:ea typeface="MS Mincho"/>
              </a:rPr>
              <a:t>Nguyễn</a:t>
            </a:r>
            <a:r>
              <a:rPr lang="en-US" b="1" dirty="0">
                <a:solidFill>
                  <a:srgbClr val="0D0D0D"/>
                </a:solidFill>
                <a:latin typeface="Times New Roman" panose="02020603050405020304" pitchFamily="18" charset="0"/>
                <a:ea typeface="MS Mincho"/>
              </a:rPr>
              <a:t> </a:t>
            </a:r>
            <a:r>
              <a:rPr lang="en-US" b="1" dirty="0" err="1">
                <a:solidFill>
                  <a:srgbClr val="0D0D0D"/>
                </a:solidFill>
                <a:latin typeface="Times New Roman" panose="02020603050405020304" pitchFamily="18" charset="0"/>
                <a:ea typeface="MS Mincho"/>
              </a:rPr>
              <a:t>Chí</a:t>
            </a:r>
            <a:r>
              <a:rPr lang="en-US" b="1" dirty="0">
                <a:solidFill>
                  <a:srgbClr val="0D0D0D"/>
                </a:solidFill>
                <a:latin typeface="Times New Roman" panose="02020603050405020304" pitchFamily="18" charset="0"/>
                <a:ea typeface="MS Mincho"/>
              </a:rPr>
              <a:t> </a:t>
            </a:r>
            <a:r>
              <a:rPr lang="en-US" b="1" dirty="0" err="1">
                <a:solidFill>
                  <a:srgbClr val="0D0D0D"/>
                </a:solidFill>
                <a:latin typeface="Times New Roman" panose="02020603050405020304" pitchFamily="18" charset="0"/>
                <a:ea typeface="MS Mincho"/>
              </a:rPr>
              <a:t>Thuật</a:t>
            </a:r>
            <a:r>
              <a:rPr lang="en-US" b="1" dirty="0">
                <a:solidFill>
                  <a:srgbClr val="0D0D0D"/>
                </a:solidFill>
                <a:latin typeface="Times New Roman" panose="02020603050405020304" pitchFamily="18" charset="0"/>
                <a:ea typeface="MS Mincho"/>
              </a:rPr>
              <a:t>) - </a:t>
            </a:r>
            <a:r>
              <a:rPr lang="en-US" b="1" dirty="0" err="1">
                <a:solidFill>
                  <a:srgbClr val="0D0D0D"/>
                </a:solidFill>
                <a:latin typeface="Times New Roman" panose="02020603050405020304" pitchFamily="18" charset="0"/>
                <a:ea typeface="MS Mincho"/>
              </a:rPr>
              <a:t>trang</a:t>
            </a:r>
            <a:r>
              <a:rPr lang="en-US" b="1" dirty="0">
                <a:solidFill>
                  <a:srgbClr val="0D0D0D"/>
                </a:solidFill>
                <a:latin typeface="Times New Roman" panose="02020603050405020304" pitchFamily="18" charset="0"/>
                <a:ea typeface="MS Mincho"/>
              </a:rPr>
              <a:t> 47 – </a:t>
            </a:r>
            <a:r>
              <a:rPr lang="en-US" b="1" dirty="0" smtClean="0">
                <a:solidFill>
                  <a:srgbClr val="0D0D0D"/>
                </a:solidFill>
                <a:latin typeface="Times New Roman" panose="02020603050405020304" pitchFamily="18" charset="0"/>
                <a:ea typeface="MS Mincho"/>
              </a:rPr>
              <a:t>SGK</a:t>
            </a:r>
          </a:p>
          <a:p>
            <a:pPr marL="457200">
              <a:lnSpc>
                <a:spcPct val="115000"/>
              </a:lnSpc>
              <a:spcAft>
                <a:spcPts val="0"/>
              </a:spcAft>
            </a:pPr>
            <a:endParaRPr lang="en-US" b="1" dirty="0">
              <a:solidFill>
                <a:srgbClr val="0D0D0D"/>
              </a:solidFill>
              <a:latin typeface="Times New Roman" panose="02020603050405020304" pitchFamily="18" charset="0"/>
              <a:ea typeface="MS Mincho"/>
            </a:endParaRPr>
          </a:p>
          <a:p>
            <a:pPr marL="457200">
              <a:lnSpc>
                <a:spcPct val="115000"/>
              </a:lnSpc>
              <a:spcAft>
                <a:spcPts val="0"/>
              </a:spcAft>
            </a:pPr>
            <a:endParaRPr lang="en-US" b="1" dirty="0" smtClean="0">
              <a:solidFill>
                <a:srgbClr val="0D0D0D"/>
              </a:solidFill>
              <a:latin typeface="Times New Roman" panose="02020603050405020304" pitchFamily="18" charset="0"/>
              <a:ea typeface="MS Mincho"/>
            </a:endParaRPr>
          </a:p>
          <a:p>
            <a:pPr marL="457200">
              <a:lnSpc>
                <a:spcPct val="115000"/>
              </a:lnSpc>
              <a:spcAft>
                <a:spcPts val="0"/>
              </a:spcAft>
            </a:pPr>
            <a:endParaRPr lang="en-US" b="1" dirty="0">
              <a:solidFill>
                <a:srgbClr val="0D0D0D"/>
              </a:solidFill>
              <a:latin typeface="Times New Roman" panose="02020603050405020304" pitchFamily="18" charset="0"/>
              <a:ea typeface="MS Mincho"/>
            </a:endParaRPr>
          </a:p>
          <a:p>
            <a:pPr marL="457200">
              <a:lnSpc>
                <a:spcPct val="115000"/>
              </a:lnSpc>
              <a:spcAft>
                <a:spcPts val="0"/>
              </a:spcAft>
            </a:pPr>
            <a:endParaRPr lang="en-US" b="1" dirty="0" smtClean="0">
              <a:solidFill>
                <a:srgbClr val="0D0D0D"/>
              </a:solidFill>
              <a:latin typeface="Times New Roman" panose="02020603050405020304" pitchFamily="18" charset="0"/>
              <a:ea typeface="MS Mincho"/>
            </a:endParaRPr>
          </a:p>
          <a:p>
            <a:pPr marL="457200">
              <a:lnSpc>
                <a:spcPct val="115000"/>
              </a:lnSpc>
              <a:spcAft>
                <a:spcPts val="0"/>
              </a:spcAft>
            </a:pP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16883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80">
                                          <p:stCondLst>
                                            <p:cond delay="0"/>
                                          </p:stCondLst>
                                        </p:cTn>
                                        <p:tgtEl>
                                          <p:spTgt spid="7"/>
                                        </p:tgtEl>
                                      </p:cBhvr>
                                    </p:animEffect>
                                    <p:anim calcmode="lin" valueType="num">
                                      <p:cBhvr>
                                        <p:cTn id="1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0" dur="26">
                                          <p:stCondLst>
                                            <p:cond delay="650"/>
                                          </p:stCondLst>
                                        </p:cTn>
                                        <p:tgtEl>
                                          <p:spTgt spid="7"/>
                                        </p:tgtEl>
                                      </p:cBhvr>
                                      <p:to x="100000" y="60000"/>
                                    </p:animScale>
                                    <p:animScale>
                                      <p:cBhvr>
                                        <p:cTn id="21" dur="166" decel="50000">
                                          <p:stCondLst>
                                            <p:cond delay="676"/>
                                          </p:stCondLst>
                                        </p:cTn>
                                        <p:tgtEl>
                                          <p:spTgt spid="7"/>
                                        </p:tgtEl>
                                      </p:cBhvr>
                                      <p:to x="100000" y="100000"/>
                                    </p:animScale>
                                    <p:animScale>
                                      <p:cBhvr>
                                        <p:cTn id="22" dur="26">
                                          <p:stCondLst>
                                            <p:cond delay="1312"/>
                                          </p:stCondLst>
                                        </p:cTn>
                                        <p:tgtEl>
                                          <p:spTgt spid="7"/>
                                        </p:tgtEl>
                                      </p:cBhvr>
                                      <p:to x="100000" y="80000"/>
                                    </p:animScale>
                                    <p:animScale>
                                      <p:cBhvr>
                                        <p:cTn id="23" dur="166" decel="50000">
                                          <p:stCondLst>
                                            <p:cond delay="1338"/>
                                          </p:stCondLst>
                                        </p:cTn>
                                        <p:tgtEl>
                                          <p:spTgt spid="7"/>
                                        </p:tgtEl>
                                      </p:cBhvr>
                                      <p:to x="100000" y="100000"/>
                                    </p:animScale>
                                    <p:animScale>
                                      <p:cBhvr>
                                        <p:cTn id="24" dur="26">
                                          <p:stCondLst>
                                            <p:cond delay="1642"/>
                                          </p:stCondLst>
                                        </p:cTn>
                                        <p:tgtEl>
                                          <p:spTgt spid="7"/>
                                        </p:tgtEl>
                                      </p:cBhvr>
                                      <p:to x="100000" y="90000"/>
                                    </p:animScale>
                                    <p:animScale>
                                      <p:cBhvr>
                                        <p:cTn id="25" dur="166" decel="50000">
                                          <p:stCondLst>
                                            <p:cond delay="1668"/>
                                          </p:stCondLst>
                                        </p:cTn>
                                        <p:tgtEl>
                                          <p:spTgt spid="7"/>
                                        </p:tgtEl>
                                      </p:cBhvr>
                                      <p:to x="100000" y="100000"/>
                                    </p:animScale>
                                    <p:animScale>
                                      <p:cBhvr>
                                        <p:cTn id="26" dur="26">
                                          <p:stCondLst>
                                            <p:cond delay="1808"/>
                                          </p:stCondLst>
                                        </p:cTn>
                                        <p:tgtEl>
                                          <p:spTgt spid="7"/>
                                        </p:tgtEl>
                                      </p:cBhvr>
                                      <p:to x="100000" y="95000"/>
                                    </p:animScale>
                                    <p:animScale>
                                      <p:cBhvr>
                                        <p:cTn id="27" dur="166" decel="50000">
                                          <p:stCondLst>
                                            <p:cond delay="1834"/>
                                          </p:stCondLst>
                                        </p:cTn>
                                        <p:tgtEl>
                                          <p:spTgt spid="7"/>
                                        </p:tgtEl>
                                      </p:cBhvr>
                                      <p:to x="100000" y="100000"/>
                                    </p:animScale>
                                  </p:childTnLst>
                                </p:cTn>
                              </p:par>
                              <p:par>
                                <p:cTn id="28" presetID="26"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80">
                                          <p:stCondLst>
                                            <p:cond delay="0"/>
                                          </p:stCondLst>
                                        </p:cTn>
                                        <p:tgtEl>
                                          <p:spTgt spid="9"/>
                                        </p:tgtEl>
                                      </p:cBhvr>
                                    </p:animEffect>
                                    <p:anim calcmode="lin" valueType="num">
                                      <p:cBhvr>
                                        <p:cTn id="3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6" dur="26">
                                          <p:stCondLst>
                                            <p:cond delay="650"/>
                                          </p:stCondLst>
                                        </p:cTn>
                                        <p:tgtEl>
                                          <p:spTgt spid="9"/>
                                        </p:tgtEl>
                                      </p:cBhvr>
                                      <p:to x="100000" y="60000"/>
                                    </p:animScale>
                                    <p:animScale>
                                      <p:cBhvr>
                                        <p:cTn id="37" dur="166" decel="50000">
                                          <p:stCondLst>
                                            <p:cond delay="676"/>
                                          </p:stCondLst>
                                        </p:cTn>
                                        <p:tgtEl>
                                          <p:spTgt spid="9"/>
                                        </p:tgtEl>
                                      </p:cBhvr>
                                      <p:to x="100000" y="100000"/>
                                    </p:animScale>
                                    <p:animScale>
                                      <p:cBhvr>
                                        <p:cTn id="38" dur="26">
                                          <p:stCondLst>
                                            <p:cond delay="1312"/>
                                          </p:stCondLst>
                                        </p:cTn>
                                        <p:tgtEl>
                                          <p:spTgt spid="9"/>
                                        </p:tgtEl>
                                      </p:cBhvr>
                                      <p:to x="100000" y="80000"/>
                                    </p:animScale>
                                    <p:animScale>
                                      <p:cBhvr>
                                        <p:cTn id="39" dur="166" decel="50000">
                                          <p:stCondLst>
                                            <p:cond delay="1338"/>
                                          </p:stCondLst>
                                        </p:cTn>
                                        <p:tgtEl>
                                          <p:spTgt spid="9"/>
                                        </p:tgtEl>
                                      </p:cBhvr>
                                      <p:to x="100000" y="100000"/>
                                    </p:animScale>
                                    <p:animScale>
                                      <p:cBhvr>
                                        <p:cTn id="40" dur="26">
                                          <p:stCondLst>
                                            <p:cond delay="1642"/>
                                          </p:stCondLst>
                                        </p:cTn>
                                        <p:tgtEl>
                                          <p:spTgt spid="9"/>
                                        </p:tgtEl>
                                      </p:cBhvr>
                                      <p:to x="100000" y="90000"/>
                                    </p:animScale>
                                    <p:animScale>
                                      <p:cBhvr>
                                        <p:cTn id="41" dur="166" decel="50000">
                                          <p:stCondLst>
                                            <p:cond delay="1668"/>
                                          </p:stCondLst>
                                        </p:cTn>
                                        <p:tgtEl>
                                          <p:spTgt spid="9"/>
                                        </p:tgtEl>
                                      </p:cBhvr>
                                      <p:to x="100000" y="100000"/>
                                    </p:animScale>
                                    <p:animScale>
                                      <p:cBhvr>
                                        <p:cTn id="42" dur="26">
                                          <p:stCondLst>
                                            <p:cond delay="1808"/>
                                          </p:stCondLst>
                                        </p:cTn>
                                        <p:tgtEl>
                                          <p:spTgt spid="9"/>
                                        </p:tgtEl>
                                      </p:cBhvr>
                                      <p:to x="100000" y="95000"/>
                                    </p:animScale>
                                    <p:animScale>
                                      <p:cBhvr>
                                        <p:cTn id="43"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5948" y="-20354"/>
            <a:ext cx="5746638" cy="769441"/>
          </a:xfrm>
          <a:prstGeom prst="rect">
            <a:avLst/>
          </a:prstGeom>
          <a:noFill/>
        </p:spPr>
        <p:txBody>
          <a:bodyPr wrap="none" lIns="91440" tIns="45720" rIns="91440" bIns="45720">
            <a:spAutoFit/>
          </a:bodyPr>
          <a:lstStyle/>
          <a:p>
            <a:pPr lvl="0" algn="ctr">
              <a:defRPr/>
            </a:pPr>
            <a:r>
              <a:rPr kumimoji="0" lang="en-US" sz="4400" b="1" i="0" u="none" strike="noStrike" kern="1200" cap="none" spc="0" normalizeH="0" baseline="0" noProof="0" dirty="0" smtClean="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smtClean="0">
                <a:ln w="12700">
                  <a:solidFill>
                    <a:srgbClr val="44546A">
                      <a:lumMod val="75000"/>
                    </a:srgbClr>
                  </a:solidFill>
                  <a:prstDash val="solid"/>
                </a:ln>
                <a:solidFill>
                  <a:srgbClr val="FF0000"/>
                </a:solidFill>
                <a:effectLst>
                  <a:outerShdw dist="38100" dir="2640000" algn="bl" rotWithShape="0">
                    <a:srgbClr val="44546A">
                      <a:lumMod val="75000"/>
                    </a:srgbClr>
                  </a:outerShdw>
                </a:effectLst>
                <a:uLnTx/>
                <a:uFillTx/>
                <a:latin typeface="Times New Roman" panose="02020603050405020304" pitchFamily="18" charset="0"/>
                <a:ea typeface="+mn-ea"/>
                <a:cs typeface="Times New Roman" panose="02020603050405020304" pitchFamily="18" charset="0"/>
              </a:rPr>
              <a:t>HOẠT ĐỘNG </a:t>
            </a:r>
            <a:r>
              <a:rPr lang="en-US" sz="3200" b="1" dirty="0">
                <a:ln w="12700">
                  <a:solidFill>
                    <a:srgbClr val="44546A">
                      <a:lumMod val="75000"/>
                    </a:srgbClr>
                  </a:solidFill>
                  <a:prstDash val="solid"/>
                </a:ln>
                <a:solidFill>
                  <a:srgbClr val="FF0000"/>
                </a:solidFill>
                <a:effectLst>
                  <a:outerShdw dist="38100" dir="2640000" algn="bl" rotWithShape="0">
                    <a:srgbClr val="44546A">
                      <a:lumMod val="75000"/>
                    </a:srgbClr>
                  </a:outerShdw>
                </a:effectLst>
                <a:latin typeface="Times New Roman" panose="02020603050405020304" pitchFamily="18" charset="0"/>
                <a:cs typeface="Times New Roman" panose="02020603050405020304" pitchFamily="18" charset="0"/>
              </a:rPr>
              <a:t>TỰ ĐÁNH GIÁ</a:t>
            </a:r>
          </a:p>
        </p:txBody>
      </p:sp>
      <p:sp>
        <p:nvSpPr>
          <p:cNvPr id="2" name="Right Arrow Callout 1"/>
          <p:cNvSpPr/>
          <p:nvPr/>
        </p:nvSpPr>
        <p:spPr>
          <a:xfrm>
            <a:off x="179512" y="1772816"/>
            <a:ext cx="3220097" cy="3726647"/>
          </a:xfrm>
          <a:prstGeom prst="rightArrow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tabLst>
                <a:tab pos="1386840" algn="l"/>
              </a:tabLst>
            </a:pPr>
            <a:r>
              <a:rPr lang="en-US" sz="2800" b="1" dirty="0" err="1">
                <a:solidFill>
                  <a:srgbClr val="0D0D0D"/>
                </a:solidFill>
                <a:latin typeface="Times New Roman" panose="02020603050405020304" pitchFamily="18" charset="0"/>
                <a:ea typeface="MS Mincho"/>
              </a:rPr>
              <a:t>Câu</a:t>
            </a:r>
            <a:r>
              <a:rPr lang="en-US" sz="2800" b="1" dirty="0">
                <a:solidFill>
                  <a:srgbClr val="0D0D0D"/>
                </a:solidFill>
                <a:latin typeface="Times New Roman" panose="02020603050405020304" pitchFamily="18" charset="0"/>
                <a:ea typeface="MS Mincho"/>
              </a:rPr>
              <a:t> 10: </a:t>
            </a:r>
            <a:r>
              <a:rPr lang="en-US" sz="2800" dirty="0" err="1">
                <a:solidFill>
                  <a:srgbClr val="0D0D0D"/>
                </a:solidFill>
                <a:latin typeface="Times New Roman" panose="02020603050405020304" pitchFamily="18" charset="0"/>
                <a:ea typeface="MS Mincho"/>
              </a:rPr>
              <a:t>Nêu</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cảm</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nghĩ</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về</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bài</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thơ</a:t>
            </a:r>
            <a:r>
              <a:rPr lang="en-US" sz="2800" dirty="0">
                <a:solidFill>
                  <a:srgbClr val="0D0D0D"/>
                </a:solidFill>
                <a:latin typeface="Times New Roman" panose="02020603050405020304" pitchFamily="18" charset="0"/>
                <a:ea typeface="MS Mincho"/>
              </a:rPr>
              <a:t> </a:t>
            </a:r>
            <a:r>
              <a:rPr lang="en-US" sz="2800" i="1" dirty="0" err="1">
                <a:solidFill>
                  <a:srgbClr val="0D0D0D"/>
                </a:solidFill>
                <a:latin typeface="Times New Roman" panose="02020603050405020304" pitchFamily="18" charset="0"/>
                <a:ea typeface="MS Mincho"/>
              </a:rPr>
              <a:t>Những</a:t>
            </a:r>
            <a:r>
              <a:rPr lang="en-US" sz="2800" i="1" dirty="0">
                <a:solidFill>
                  <a:srgbClr val="0D0D0D"/>
                </a:solidFill>
                <a:latin typeface="Times New Roman" panose="02020603050405020304" pitchFamily="18" charset="0"/>
                <a:ea typeface="MS Mincho"/>
              </a:rPr>
              <a:t> </a:t>
            </a:r>
            <a:r>
              <a:rPr lang="en-US" sz="2800" i="1" dirty="0" err="1">
                <a:solidFill>
                  <a:srgbClr val="0D0D0D"/>
                </a:solidFill>
                <a:latin typeface="Times New Roman" panose="02020603050405020304" pitchFamily="18" charset="0"/>
                <a:ea typeface="MS Mincho"/>
              </a:rPr>
              <a:t>điều</a:t>
            </a:r>
            <a:r>
              <a:rPr lang="en-US" sz="2800" i="1" dirty="0">
                <a:solidFill>
                  <a:srgbClr val="0D0D0D"/>
                </a:solidFill>
                <a:latin typeface="Times New Roman" panose="02020603050405020304" pitchFamily="18" charset="0"/>
                <a:ea typeface="MS Mincho"/>
              </a:rPr>
              <a:t> </a:t>
            </a:r>
            <a:r>
              <a:rPr lang="en-US" sz="2800" i="1" dirty="0" err="1">
                <a:solidFill>
                  <a:srgbClr val="0D0D0D"/>
                </a:solidFill>
                <a:latin typeface="Times New Roman" panose="02020603050405020304" pitchFamily="18" charset="0"/>
                <a:ea typeface="MS Mincho"/>
              </a:rPr>
              <a:t>bố</a:t>
            </a:r>
            <a:r>
              <a:rPr lang="en-US" sz="2800" i="1" dirty="0">
                <a:solidFill>
                  <a:srgbClr val="0D0D0D"/>
                </a:solidFill>
                <a:latin typeface="Times New Roman" panose="02020603050405020304" pitchFamily="18" charset="0"/>
                <a:ea typeface="MS Mincho"/>
              </a:rPr>
              <a:t> </a:t>
            </a:r>
            <a:r>
              <a:rPr lang="en-US" sz="2800" i="1" dirty="0" err="1">
                <a:solidFill>
                  <a:srgbClr val="0D0D0D"/>
                </a:solidFill>
                <a:latin typeface="Times New Roman" panose="02020603050405020304" pitchFamily="18" charset="0"/>
                <a:ea typeface="MS Mincho"/>
              </a:rPr>
              <a:t>yêu</a:t>
            </a:r>
            <a:r>
              <a:rPr lang="en-US" sz="2800" i="1" dirty="0">
                <a:solidFill>
                  <a:srgbClr val="0D0D0D"/>
                </a:solidFill>
                <a:latin typeface="Times New Roman" panose="02020603050405020304" pitchFamily="18" charset="0"/>
                <a:ea typeface="MS Mincho"/>
              </a:rPr>
              <a:t>.</a:t>
            </a:r>
            <a:endParaRPr lang="en-US" sz="2800" dirty="0">
              <a:latin typeface="Times New Roman" panose="02020603050405020304" pitchFamily="18" charset="0"/>
              <a:ea typeface="Times New Roman" panose="02020603050405020304" pitchFamily="18" charset="0"/>
            </a:endParaRPr>
          </a:p>
          <a:p>
            <a:pPr>
              <a:lnSpc>
                <a:spcPct val="115000"/>
              </a:lnSpc>
              <a:spcAft>
                <a:spcPts val="0"/>
              </a:spcAft>
              <a:tabLst>
                <a:tab pos="1386840" algn="l"/>
              </a:tabLst>
            </a:pPr>
            <a:r>
              <a:rPr lang="en-US" sz="2800" dirty="0">
                <a:solidFill>
                  <a:srgbClr val="0D0D0D"/>
                </a:solidFill>
                <a:latin typeface="Times New Roman" panose="02020603050405020304" pitchFamily="18" charset="0"/>
                <a:ea typeface="MS Mincho"/>
              </a:rPr>
              <a:t> </a:t>
            </a:r>
            <a:endParaRPr lang="en-US" sz="2800"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3585754" y="1052736"/>
            <a:ext cx="5378733" cy="55446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smtClean="0">
                <a:solidFill>
                  <a:srgbClr val="0D0D0D"/>
                </a:solidFill>
                <a:latin typeface="Times New Roman" panose="02020603050405020304" pitchFamily="18" charset="0"/>
                <a:ea typeface="Times New Roman" panose="02020603050405020304" pitchFamily="18" charset="0"/>
              </a:rPr>
              <a:t>	</a:t>
            </a:r>
            <a:r>
              <a:rPr lang="en-US" sz="2000" dirty="0" err="1" smtClean="0">
                <a:solidFill>
                  <a:srgbClr val="0D0D0D"/>
                </a:solidFill>
                <a:latin typeface="Times New Roman" panose="02020603050405020304" pitchFamily="18" charset="0"/>
                <a:ea typeface="Times New Roman" panose="02020603050405020304" pitchFamily="18" charset="0"/>
              </a:rPr>
              <a:t>Bài</a:t>
            </a:r>
            <a:r>
              <a:rPr lang="en-US" sz="2000" dirty="0" smtClean="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thơ</a:t>
            </a:r>
            <a:r>
              <a:rPr lang="en-US" sz="2000" dirty="0">
                <a:solidFill>
                  <a:srgbClr val="0D0D0D"/>
                </a:solidFill>
                <a:latin typeface="Times New Roman" panose="02020603050405020304" pitchFamily="18" charset="0"/>
                <a:ea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rPr>
              <a:t>Những</a:t>
            </a:r>
            <a:r>
              <a:rPr lang="en-US" sz="2000" i="1" dirty="0">
                <a:solidFill>
                  <a:srgbClr val="0D0D0D"/>
                </a:solidFill>
                <a:latin typeface="Times New Roman" panose="02020603050405020304" pitchFamily="18" charset="0"/>
                <a:ea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rPr>
              <a:t>điều</a:t>
            </a:r>
            <a:r>
              <a:rPr lang="en-US" sz="2000" i="1" dirty="0">
                <a:solidFill>
                  <a:srgbClr val="0D0D0D"/>
                </a:solidFill>
                <a:latin typeface="Times New Roman" panose="02020603050405020304" pitchFamily="18" charset="0"/>
                <a:ea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rPr>
              <a:t>bố</a:t>
            </a:r>
            <a:r>
              <a:rPr lang="en-US" sz="2000" i="1" dirty="0">
                <a:solidFill>
                  <a:srgbClr val="0D0D0D"/>
                </a:solidFill>
                <a:latin typeface="Times New Roman" panose="02020603050405020304" pitchFamily="18" charset="0"/>
                <a:ea typeface="Times New Roman" panose="02020603050405020304" pitchFamily="18" charset="0"/>
              </a:rPr>
              <a:t> </a:t>
            </a:r>
            <a:r>
              <a:rPr lang="en-US" sz="2000" i="1" dirty="0" err="1">
                <a:solidFill>
                  <a:srgbClr val="0D0D0D"/>
                </a:solidFill>
                <a:latin typeface="Times New Roman" panose="02020603050405020304" pitchFamily="18" charset="0"/>
                <a:ea typeface="Times New Roman" panose="02020603050405020304" pitchFamily="18" charset="0"/>
              </a:rPr>
              <a:t>yêu</a:t>
            </a:r>
            <a:r>
              <a:rPr lang="en-US" sz="2000" i="1"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của</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tác</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giả</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Nguyễn</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Chí</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Thuật</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viết</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về</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tình</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cảm</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yêu</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thương</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vô</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bờ</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của</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người</a:t>
            </a:r>
            <a:r>
              <a:rPr lang="en-US" sz="2000" dirty="0">
                <a:solidFill>
                  <a:srgbClr val="0D0D0D"/>
                </a:solidFill>
                <a:latin typeface="Times New Roman" panose="02020603050405020304" pitchFamily="18" charset="0"/>
                <a:ea typeface="Times New Roman" panose="02020603050405020304" pitchFamily="18" charset="0"/>
              </a:rPr>
              <a:t> cha </a:t>
            </a:r>
            <a:r>
              <a:rPr lang="en-US" sz="2000" dirty="0" err="1">
                <a:solidFill>
                  <a:srgbClr val="0D0D0D"/>
                </a:solidFill>
                <a:latin typeface="Times New Roman" panose="02020603050405020304" pitchFamily="18" charset="0"/>
                <a:ea typeface="Times New Roman" panose="02020603050405020304" pitchFamily="18" charset="0"/>
              </a:rPr>
              <a:t>dành</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cho</a:t>
            </a:r>
            <a:r>
              <a:rPr lang="en-US" sz="2000" dirty="0">
                <a:solidFill>
                  <a:srgbClr val="0D0D0D"/>
                </a:solidFill>
                <a:latin typeface="Times New Roman" panose="02020603050405020304" pitchFamily="18" charset="0"/>
                <a:ea typeface="Times New Roman" panose="02020603050405020304" pitchFamily="18" charset="0"/>
              </a:rPr>
              <a:t> con. </a:t>
            </a:r>
            <a:r>
              <a:rPr lang="en-US" sz="2000" dirty="0" err="1">
                <a:solidFill>
                  <a:srgbClr val="0D0D0D"/>
                </a:solidFill>
                <a:latin typeface="Times New Roman" panose="02020603050405020304" pitchFamily="18" charset="0"/>
                <a:ea typeface="Times New Roman" panose="02020603050405020304" pitchFamily="18" charset="0"/>
              </a:rPr>
              <a:t>Người</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đàn</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ông</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mạnh</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mẽ</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cứng</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cỏi</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từ</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khi</a:t>
            </a:r>
            <a:r>
              <a:rPr lang="en-US" sz="2000" dirty="0">
                <a:solidFill>
                  <a:srgbClr val="0D0D0D"/>
                </a:solidFill>
                <a:latin typeface="Times New Roman" panose="02020603050405020304" pitchFamily="18" charset="0"/>
                <a:ea typeface="Times New Roman" panose="02020603050405020304" pitchFamily="18" charset="0"/>
              </a:rPr>
              <a:t> con </a:t>
            </a:r>
            <a:r>
              <a:rPr lang="en-US" sz="2000" dirty="0" err="1">
                <a:solidFill>
                  <a:srgbClr val="0D0D0D"/>
                </a:solidFill>
                <a:latin typeface="Times New Roman" panose="02020603050405020304" pitchFamily="18" charset="0"/>
                <a:ea typeface="Times New Roman" panose="02020603050405020304" pitchFamily="18" charset="0"/>
              </a:rPr>
              <a:t>cất</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tiếng</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khóc</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chào</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đời</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lại</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trở</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nên</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vụng</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dại</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lúng</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túng</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Bố</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yêu</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tất</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thảy</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những</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gì</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thuộc</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về</a:t>
            </a:r>
            <a:r>
              <a:rPr lang="en-US" sz="2000" dirty="0">
                <a:solidFill>
                  <a:srgbClr val="0D0D0D"/>
                </a:solidFill>
                <a:latin typeface="Times New Roman" panose="02020603050405020304" pitchFamily="18" charset="0"/>
                <a:ea typeface="Times New Roman" panose="02020603050405020304" pitchFamily="18" charset="0"/>
              </a:rPr>
              <a:t> con. </a:t>
            </a:r>
            <a:r>
              <a:rPr lang="en-US" sz="2000" dirty="0" err="1">
                <a:solidFill>
                  <a:srgbClr val="0D0D0D"/>
                </a:solidFill>
                <a:latin typeface="Times New Roman" panose="02020603050405020304" pitchFamily="18" charset="0"/>
                <a:ea typeface="Times New Roman" panose="02020603050405020304" pitchFamily="18" charset="0"/>
              </a:rPr>
              <a:t>Từ</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cái</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chỗ</a:t>
            </a:r>
            <a:r>
              <a:rPr lang="en-US" sz="2000" dirty="0">
                <a:solidFill>
                  <a:srgbClr val="0D0D0D"/>
                </a:solidFill>
                <a:latin typeface="Times New Roman" panose="02020603050405020304" pitchFamily="18" charset="0"/>
                <a:ea typeface="Times New Roman" panose="02020603050405020304" pitchFamily="18" charset="0"/>
              </a:rPr>
              <a:t> con </a:t>
            </a:r>
            <a:r>
              <a:rPr lang="en-US" sz="2000" dirty="0" err="1">
                <a:solidFill>
                  <a:srgbClr val="0D0D0D"/>
                </a:solidFill>
                <a:latin typeface="Times New Roman" panose="02020603050405020304" pitchFamily="18" charset="0"/>
                <a:ea typeface="Times New Roman" panose="02020603050405020304" pitchFamily="18" charset="0"/>
              </a:rPr>
              <a:t>nằm</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hàng</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tã</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chéo</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giăng</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đầy</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nhà</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mùi</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nước</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hoa</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bà</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xoa</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khi</a:t>
            </a:r>
            <a:r>
              <a:rPr lang="en-US" sz="2000" dirty="0">
                <a:solidFill>
                  <a:srgbClr val="0D0D0D"/>
                </a:solidFill>
                <a:latin typeface="Times New Roman" panose="02020603050405020304" pitchFamily="18" charset="0"/>
                <a:ea typeface="Times New Roman" panose="02020603050405020304" pitchFamily="18" charset="0"/>
              </a:rPr>
              <a:t> con </a:t>
            </a:r>
            <a:r>
              <a:rPr lang="en-US" sz="2000" dirty="0" err="1">
                <a:solidFill>
                  <a:srgbClr val="0D0D0D"/>
                </a:solidFill>
                <a:latin typeface="Times New Roman" panose="02020603050405020304" pitchFamily="18" charset="0"/>
                <a:ea typeface="Times New Roman" panose="02020603050405020304" pitchFamily="18" charset="0"/>
              </a:rPr>
              <a:t>bị</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muỗi</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đốt</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góc</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bàn</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đầy</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mèo</a:t>
            </a:r>
            <a:r>
              <a:rPr lang="en-US" sz="2000" dirty="0">
                <a:solidFill>
                  <a:srgbClr val="0D0D0D"/>
                </a:solidFill>
                <a:latin typeface="Times New Roman" panose="02020603050405020304" pitchFamily="18" charset="0"/>
                <a:ea typeface="Times New Roman" panose="02020603050405020304" pitchFamily="18" charset="0"/>
              </a:rPr>
              <a:t> con </a:t>
            </a:r>
            <a:r>
              <a:rPr lang="en-US" sz="2000" dirty="0" err="1">
                <a:solidFill>
                  <a:srgbClr val="0D0D0D"/>
                </a:solidFill>
                <a:latin typeface="Times New Roman" panose="02020603050405020304" pitchFamily="18" charset="0"/>
                <a:ea typeface="Times New Roman" panose="02020603050405020304" pitchFamily="18" charset="0"/>
              </a:rPr>
              <a:t>đến</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ngày</a:t>
            </a:r>
            <a:r>
              <a:rPr lang="en-US" sz="2000" dirty="0">
                <a:solidFill>
                  <a:srgbClr val="0D0D0D"/>
                </a:solidFill>
                <a:latin typeface="Times New Roman" panose="02020603050405020304" pitchFamily="18" charset="0"/>
                <a:ea typeface="Times New Roman" panose="02020603050405020304" pitchFamily="18" charset="0"/>
              </a:rPr>
              <a:t> con </a:t>
            </a:r>
            <a:r>
              <a:rPr lang="en-US" sz="2000" dirty="0" err="1">
                <a:solidFill>
                  <a:srgbClr val="0D0D0D"/>
                </a:solidFill>
                <a:latin typeface="Times New Roman" panose="02020603050405020304" pitchFamily="18" charset="0"/>
                <a:ea typeface="Times New Roman" panose="02020603050405020304" pitchFamily="18" charset="0"/>
              </a:rPr>
              <a:t>gọi</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Mẹ</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ơi</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những</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bước</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đi</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chập</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chững</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và</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những</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tiếng</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cười</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Để</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đến</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khi</a:t>
            </a:r>
            <a:r>
              <a:rPr lang="en-US" sz="2000" dirty="0">
                <a:solidFill>
                  <a:srgbClr val="0D0D0D"/>
                </a:solidFill>
                <a:latin typeface="Times New Roman" panose="02020603050405020304" pitchFamily="18" charset="0"/>
                <a:ea typeface="Times New Roman" panose="02020603050405020304" pitchFamily="18" charset="0"/>
              </a:rPr>
              <a:t> con </a:t>
            </a:r>
            <a:r>
              <a:rPr lang="en-US" sz="2000" dirty="0" err="1">
                <a:solidFill>
                  <a:srgbClr val="0D0D0D"/>
                </a:solidFill>
                <a:latin typeface="Times New Roman" panose="02020603050405020304" pitchFamily="18" charset="0"/>
                <a:ea typeface="Times New Roman" panose="02020603050405020304" pitchFamily="18" charset="0"/>
              </a:rPr>
              <a:t>vắng</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nhà</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đã</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khiến</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bố</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ngớ</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ngẩn</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ngơ</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đến</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quên</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cả</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cơm</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chiều</a:t>
            </a:r>
            <a:r>
              <a:rPr lang="en-US" sz="2000" dirty="0">
                <a:solidFill>
                  <a:srgbClr val="0D0D0D"/>
                </a:solidFill>
                <a:latin typeface="Times New Roman" panose="02020603050405020304" pitchFamily="18" charset="0"/>
                <a:ea typeface="Times New Roman" panose="02020603050405020304" pitchFamily="18" charset="0"/>
              </a:rPr>
              <a:t>. </a:t>
            </a:r>
            <a:r>
              <a:rPr lang="en-US" sz="2000" smtClean="0">
                <a:solidFill>
                  <a:srgbClr val="FF0000"/>
                </a:solidFill>
                <a:latin typeface="Times New Roman" panose="02020603050405020304" pitchFamily="18" charset="0"/>
                <a:ea typeface="Times New Roman" panose="02020603050405020304" pitchFamily="18" charset="0"/>
              </a:rPr>
              <a:t>8</a:t>
            </a:r>
            <a:r>
              <a:rPr lang="en-US" sz="2000" smtClean="0">
                <a:solidFill>
                  <a:srgbClr val="0D0D0D"/>
                </a:solidFill>
                <a:latin typeface="Times New Roman" panose="02020603050405020304" pitchFamily="18" charset="0"/>
                <a:ea typeface="Times New Roman" panose="02020603050405020304" pitchFamily="18" charset="0"/>
              </a:rPr>
              <a:t>Qua </a:t>
            </a:r>
            <a:r>
              <a:rPr lang="en-US" sz="2000" dirty="0" err="1">
                <a:solidFill>
                  <a:srgbClr val="0D0D0D"/>
                </a:solidFill>
                <a:latin typeface="Times New Roman" panose="02020603050405020304" pitchFamily="18" charset="0"/>
                <a:ea typeface="Times New Roman" panose="02020603050405020304" pitchFamily="18" charset="0"/>
              </a:rPr>
              <a:t>bài</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thơ</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tác</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giả</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đồng</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thời</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khẳng</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định</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tài</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năng</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nghệ</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thuật</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của</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mình</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khi</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sử</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dụng</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thể</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thơ</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lục</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bát</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giọng</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điệu</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chân</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tình</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cùng</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các</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biện</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pháp</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tu</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từ</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như</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điệp</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từ</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ẩn</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dụ</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Tất</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cả</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đã</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tạo</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nên</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một</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bài</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thơ</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chan</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chứa</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cảm</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xúc</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tạo</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niềm</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xúc</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động</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trong</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lòng</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người</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đọc</a:t>
            </a:r>
            <a:r>
              <a:rPr lang="en-US" sz="2000" dirty="0">
                <a:solidFill>
                  <a:srgbClr val="0D0D0D"/>
                </a:solidFill>
                <a:latin typeface="Times New Roman" panose="02020603050405020304" pitchFamily="18" charset="0"/>
                <a:ea typeface="Times New Roman" panose="02020603050405020304" pitchFamily="18" charset="0"/>
              </a:rPr>
              <a:t>.</a:t>
            </a:r>
            <a:endParaRPr lang="en-US" sz="2000" dirty="0"/>
          </a:p>
        </p:txBody>
      </p:sp>
    </p:spTree>
    <p:extLst>
      <p:ext uri="{BB962C8B-B14F-4D97-AF65-F5344CB8AC3E}">
        <p14:creationId xmlns:p14="http://schemas.microsoft.com/office/powerpoint/2010/main" val="7788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6750" y="28633"/>
            <a:ext cx="6245043" cy="76944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uLnTx/>
                <a:uFillTx/>
                <a:latin typeface="Times New Roman" panose="02020603050405020304" pitchFamily="18" charset="0"/>
                <a:ea typeface="+mn-ea"/>
                <a:cs typeface="Times New Roman" panose="02020603050405020304" pitchFamily="18" charset="0"/>
              </a:rPr>
              <a:t> HƯỚNG</a:t>
            </a:r>
            <a:r>
              <a:rPr kumimoji="0" lang="en-US" sz="4400" b="1" i="0" u="none" strike="noStrike" kern="1200" cap="none" spc="0" normalizeH="0" noProof="0" dirty="0" smtClean="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uLnTx/>
                <a:uFillTx/>
                <a:latin typeface="Times New Roman" panose="02020603050405020304" pitchFamily="18" charset="0"/>
                <a:ea typeface="+mn-ea"/>
                <a:cs typeface="Times New Roman" panose="02020603050405020304" pitchFamily="18" charset="0"/>
              </a:rPr>
              <a:t> DẪN TỰ HỌC</a:t>
            </a:r>
            <a:endParaRPr kumimoji="0" lang="en-US" sz="3200" b="1" i="0" u="none" strike="noStrike" kern="1200" cap="none" spc="0" normalizeH="0" baseline="0" noProof="0" dirty="0">
              <a:ln w="12700">
                <a:solidFill>
                  <a:srgbClr val="44546A">
                    <a:lumMod val="75000"/>
                  </a:srgbClr>
                </a:solidFill>
                <a:prstDash val="solid"/>
              </a:ln>
              <a:solidFill>
                <a:srgbClr val="FF0000"/>
              </a:solidFill>
              <a:effectLst>
                <a:outerShdw dist="38100" dir="2640000" algn="bl" rotWithShape="0">
                  <a:srgbClr val="44546A">
                    <a:lumMod val="75000"/>
                  </a:srgbClr>
                </a:outerShdw>
              </a:effectLst>
              <a:uLnTx/>
              <a:uFillTx/>
              <a:latin typeface="Times New Roman" panose="02020603050405020304" pitchFamily="18" charset="0"/>
              <a:ea typeface="+mn-ea"/>
              <a:cs typeface="Times New Roman" panose="02020603050405020304" pitchFamily="18" charset="0"/>
            </a:endParaRPr>
          </a:p>
        </p:txBody>
      </p:sp>
      <p:sp>
        <p:nvSpPr>
          <p:cNvPr id="5" name="Rounded Rectangle 4"/>
          <p:cNvSpPr/>
          <p:nvPr/>
        </p:nvSpPr>
        <p:spPr>
          <a:xfrm>
            <a:off x="2555776" y="692696"/>
            <a:ext cx="6408712" cy="52785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200"/>
              </a:spcAft>
            </a:pPr>
            <a:r>
              <a:rPr lang="en-US" sz="2000" b="1" dirty="0">
                <a:solidFill>
                  <a:srgbClr val="0D0D0D"/>
                </a:solidFill>
                <a:latin typeface="Times New Roman" panose="02020603050405020304" pitchFamily="18" charset="0"/>
                <a:ea typeface="Times New Roman" panose="02020603050405020304" pitchFamily="18" charset="0"/>
              </a:rPr>
              <a:t>1.</a:t>
            </a:r>
            <a:r>
              <a:rPr lang="en-US" sz="2000" dirty="0">
                <a:solidFill>
                  <a:srgbClr val="0D0D0D"/>
                </a:solidFill>
                <a:latin typeface="Times New Roman" panose="02020603050405020304" pitchFamily="18" charset="0"/>
                <a:ea typeface="Times New Roman" panose="02020603050405020304" pitchFamily="18" charset="0"/>
              </a:rPr>
              <a:t> </a:t>
            </a:r>
            <a:r>
              <a:rPr lang="vi-VN" sz="2000" dirty="0">
                <a:solidFill>
                  <a:srgbClr val="0D0D0D"/>
                </a:solidFill>
                <a:latin typeface="Times New Roman" panose="02020603050405020304" pitchFamily="18" charset="0"/>
                <a:ea typeface="Times New Roman" panose="02020603050405020304" pitchFamily="18" charset="0"/>
              </a:rPr>
              <a:t>Tiếp tục tìm hiểu đặc điểm thơ lục bát qua việc thực hành làm thơ lục bát theo đề tài tự chọn.</a:t>
            </a:r>
            <a:endParaRPr lang="en-US" sz="20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000" b="1" dirty="0">
                <a:solidFill>
                  <a:srgbClr val="0D0D0D"/>
                </a:solidFill>
                <a:latin typeface="Times New Roman" panose="02020603050405020304" pitchFamily="18" charset="0"/>
                <a:ea typeface="Times New Roman" panose="02020603050405020304" pitchFamily="18" charset="0"/>
              </a:rPr>
              <a:t>2.</a:t>
            </a:r>
            <a:r>
              <a:rPr lang="en-US" sz="2000" dirty="0">
                <a:solidFill>
                  <a:srgbClr val="0D0D0D"/>
                </a:solidFill>
                <a:latin typeface="Times New Roman" panose="02020603050405020304" pitchFamily="18" charset="0"/>
                <a:ea typeface="Times New Roman" panose="02020603050405020304" pitchFamily="18" charset="0"/>
              </a:rPr>
              <a:t>  </a:t>
            </a:r>
            <a:r>
              <a:rPr lang="vi-VN" sz="2000" dirty="0">
                <a:solidFill>
                  <a:srgbClr val="0D0D0D"/>
                </a:solidFill>
                <a:latin typeface="Times New Roman" panose="02020603050405020304" pitchFamily="18" charset="0"/>
                <a:ea typeface="Times New Roman" panose="02020603050405020304" pitchFamily="18" charset="0"/>
              </a:rPr>
              <a:t>Đọc sách báo, truy cập internet, tìm hiểu và sưu tầm các bài ca dao hoặc bài thơ hay viết về đề tài gia đình theo thể lục bát.</a:t>
            </a:r>
            <a:endParaRPr lang="en-US" sz="2000" dirty="0">
              <a:latin typeface="Times New Roman" panose="02020603050405020304" pitchFamily="18" charset="0"/>
              <a:ea typeface="Times New Roman" panose="02020603050405020304" pitchFamily="18" charset="0"/>
            </a:endParaRPr>
          </a:p>
          <a:p>
            <a:pPr>
              <a:lnSpc>
                <a:spcPct val="115000"/>
              </a:lnSpc>
            </a:pPr>
            <a:r>
              <a:rPr lang="en-US" sz="2000" dirty="0">
                <a:solidFill>
                  <a:srgbClr val="0D0D0D"/>
                </a:solidFill>
                <a:latin typeface="Times New Roman" panose="02020603050405020304" pitchFamily="18" charset="0"/>
                <a:ea typeface="Times New Roman" panose="02020603050405020304" pitchFamily="18" charset="0"/>
                <a:sym typeface="Wingdings" panose="05000000000000000000" pitchFamily="2" charset="2"/>
              </a:rPr>
              <a:t></a:t>
            </a:r>
            <a:r>
              <a:rPr lang="vi-VN" sz="2000" dirty="0">
                <a:solidFill>
                  <a:srgbClr val="0D0D0D"/>
                </a:solidFill>
                <a:latin typeface="Times New Roman" panose="02020603050405020304" pitchFamily="18" charset="0"/>
                <a:ea typeface="Times New Roman" panose="02020603050405020304" pitchFamily="18" charset="0"/>
              </a:rPr>
              <a:t>Lưu ý trong và sau khi đọc:</a:t>
            </a:r>
            <a:endParaRPr lang="en-US" sz="2000" dirty="0">
              <a:latin typeface="Times New Roman" panose="02020603050405020304" pitchFamily="18" charset="0"/>
              <a:ea typeface="Times New Roman" panose="02020603050405020304" pitchFamily="18" charset="0"/>
            </a:endParaRPr>
          </a:p>
          <a:p>
            <a:pPr>
              <a:lnSpc>
                <a:spcPct val="115000"/>
              </a:lnSpc>
            </a:pPr>
            <a:r>
              <a:rPr lang="en-US" sz="2000" dirty="0">
                <a:solidFill>
                  <a:srgbClr val="0D0D0D"/>
                </a:solidFill>
                <a:latin typeface="Times New Roman" panose="02020603050405020304" pitchFamily="18" charset="0"/>
                <a:ea typeface="Times New Roman" panose="02020603050405020304" pitchFamily="18" charset="0"/>
              </a:rPr>
              <a:t>+ </a:t>
            </a:r>
            <a:r>
              <a:rPr lang="vi-VN" sz="2000" dirty="0">
                <a:solidFill>
                  <a:srgbClr val="0D0D0D"/>
                </a:solidFill>
                <a:latin typeface="Times New Roman" panose="02020603050405020304" pitchFamily="18" charset="0"/>
                <a:ea typeface="Times New Roman" panose="02020603050405020304" pitchFamily="18" charset="0"/>
              </a:rPr>
              <a:t>Ghi lại những cảm xúc, điều tâm đắc, thích thú, băn khoăn, điều chưa hiểu,...của em trong lúc </a:t>
            </a:r>
            <a:r>
              <a:rPr lang="en-US" sz="2000" dirty="0" err="1">
                <a:solidFill>
                  <a:srgbClr val="0D0D0D"/>
                </a:solidFill>
                <a:latin typeface="Times New Roman" panose="02020603050405020304" pitchFamily="18" charset="0"/>
                <a:ea typeface="Times New Roman" panose="02020603050405020304" pitchFamily="18" charset="0"/>
              </a:rPr>
              <a:t>đọc</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các</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bài</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thơ</a:t>
            </a:r>
            <a:r>
              <a:rPr lang="en-US" sz="2000" dirty="0">
                <a:solidFill>
                  <a:srgbClr val="0D0D0D"/>
                </a:solidFill>
                <a:latin typeface="Times New Roman" panose="02020603050405020304" pitchFamily="18" charset="0"/>
                <a:ea typeface="Times New Roman" panose="02020603050405020304" pitchFamily="18" charset="0"/>
              </a:rPr>
              <a:t>, ca </a:t>
            </a:r>
            <a:r>
              <a:rPr lang="en-US" sz="2000" dirty="0" err="1">
                <a:solidFill>
                  <a:srgbClr val="0D0D0D"/>
                </a:solidFill>
                <a:latin typeface="Times New Roman" panose="02020603050405020304" pitchFamily="18" charset="0"/>
                <a:ea typeface="Times New Roman" panose="02020603050405020304" pitchFamily="18" charset="0"/>
              </a:rPr>
              <a:t>dao</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sưu</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tầm</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được</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về</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đề</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tài</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gia</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đình</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theo</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thể</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lục</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bát</a:t>
            </a:r>
            <a:r>
              <a:rPr lang="en-US" sz="2000" dirty="0">
                <a:solidFill>
                  <a:srgbClr val="0D0D0D"/>
                </a:solidFill>
                <a:latin typeface="Times New Roman" panose="02020603050405020304" pitchFamily="18"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p>
            <a:pPr>
              <a:lnSpc>
                <a:spcPct val="115000"/>
              </a:lnSpc>
            </a:pPr>
            <a:r>
              <a:rPr lang="en-US" sz="2000" b="1"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Ghi</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lại</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nhật</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kí</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đọc</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thơ</a:t>
            </a:r>
            <a:r>
              <a:rPr lang="en-US" sz="2000" dirty="0">
                <a:solidFill>
                  <a:srgbClr val="0D0D0D"/>
                </a:solidFill>
                <a:latin typeface="Times New Roman" panose="02020603050405020304" pitchFamily="18" charset="0"/>
                <a:ea typeface="Times New Roman" panose="02020603050405020304" pitchFamily="18" charset="0"/>
              </a:rPr>
              <a:t>, ca </a:t>
            </a:r>
            <a:r>
              <a:rPr lang="en-US" sz="2000" dirty="0" err="1">
                <a:solidFill>
                  <a:srgbClr val="0D0D0D"/>
                </a:solidFill>
                <a:latin typeface="Times New Roman" panose="02020603050405020304" pitchFamily="18" charset="0"/>
                <a:ea typeface="Times New Roman" panose="02020603050405020304" pitchFamily="18" charset="0"/>
              </a:rPr>
              <a:t>dao</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và</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trao</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đổi</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với</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các</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bạn</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những</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bài</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em</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đã</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đọc</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vào</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tiết</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học</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sau</a:t>
            </a:r>
            <a:r>
              <a:rPr lang="en-US" sz="2000" dirty="0">
                <a:solidFill>
                  <a:srgbClr val="0D0D0D"/>
                </a:solidFill>
                <a:latin typeface="Times New Roman" panose="02020603050405020304" pitchFamily="18"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p>
            <a:pPr marL="228600" algn="just">
              <a:lnSpc>
                <a:spcPct val="115000"/>
              </a:lnSpc>
              <a:spcAft>
                <a:spcPts val="0"/>
              </a:spcAft>
            </a:pPr>
            <a:r>
              <a:rPr lang="en-US" sz="2000" b="1" dirty="0">
                <a:solidFill>
                  <a:srgbClr val="0D0D0D"/>
                </a:solidFill>
                <a:latin typeface="Times New Roman" panose="02020603050405020304" pitchFamily="18" charset="0"/>
                <a:ea typeface="Times New Roman" panose="02020603050405020304" pitchFamily="18" charset="0"/>
              </a:rPr>
              <a:t>3. </a:t>
            </a:r>
            <a:r>
              <a:rPr lang="en-US" sz="2000" b="1" dirty="0" err="1">
                <a:solidFill>
                  <a:srgbClr val="0D0D0D"/>
                </a:solidFill>
                <a:latin typeface="Times New Roman" panose="02020603050405020304" pitchFamily="18" charset="0"/>
                <a:ea typeface="Times New Roman" panose="02020603050405020304" pitchFamily="18" charset="0"/>
              </a:rPr>
              <a:t>Chuẩn</a:t>
            </a:r>
            <a:r>
              <a:rPr lang="en-US" sz="2000" b="1" dirty="0">
                <a:solidFill>
                  <a:srgbClr val="0D0D0D"/>
                </a:solidFill>
                <a:latin typeface="Times New Roman" panose="02020603050405020304" pitchFamily="18" charset="0"/>
                <a:ea typeface="Times New Roman" panose="02020603050405020304" pitchFamily="18" charset="0"/>
              </a:rPr>
              <a:t> </a:t>
            </a:r>
            <a:r>
              <a:rPr lang="en-US" sz="2000" b="1" dirty="0" err="1">
                <a:solidFill>
                  <a:srgbClr val="0D0D0D"/>
                </a:solidFill>
                <a:latin typeface="Times New Roman" panose="02020603050405020304" pitchFamily="18" charset="0"/>
                <a:ea typeface="Times New Roman" panose="02020603050405020304" pitchFamily="18" charset="0"/>
              </a:rPr>
              <a:t>bị</a:t>
            </a:r>
            <a:r>
              <a:rPr lang="en-US" sz="2000" b="1" dirty="0">
                <a:solidFill>
                  <a:srgbClr val="0D0D0D"/>
                </a:solidFill>
                <a:latin typeface="Times New Roman" panose="02020603050405020304" pitchFamily="18" charset="0"/>
                <a:ea typeface="Times New Roman" panose="02020603050405020304" pitchFamily="18" charset="0"/>
              </a:rPr>
              <a:t> </a:t>
            </a:r>
            <a:r>
              <a:rPr lang="en-US" sz="2000" b="1" dirty="0" err="1">
                <a:solidFill>
                  <a:srgbClr val="0D0D0D"/>
                </a:solidFill>
                <a:latin typeface="Times New Roman" panose="02020603050405020304" pitchFamily="18" charset="0"/>
                <a:ea typeface="Times New Roman" panose="02020603050405020304" pitchFamily="18" charset="0"/>
              </a:rPr>
              <a:t>bài</a:t>
            </a:r>
            <a:r>
              <a:rPr lang="en-US" sz="2000" b="1" dirty="0">
                <a:solidFill>
                  <a:srgbClr val="0D0D0D"/>
                </a:solidFill>
                <a:latin typeface="Times New Roman" panose="02020603050405020304" pitchFamily="18" charset="0"/>
                <a:ea typeface="Times New Roman" panose="02020603050405020304" pitchFamily="18" charset="0"/>
              </a:rPr>
              <a:t> 2: </a:t>
            </a:r>
            <a:r>
              <a:rPr lang="en-US" sz="2000" b="1" dirty="0" err="1">
                <a:solidFill>
                  <a:srgbClr val="0D0D0D"/>
                </a:solidFill>
                <a:latin typeface="Times New Roman" panose="02020603050405020304" pitchFamily="18" charset="0"/>
                <a:ea typeface="Times New Roman" panose="02020603050405020304" pitchFamily="18" charset="0"/>
              </a:rPr>
              <a:t>Kí</a:t>
            </a:r>
            <a:r>
              <a:rPr lang="en-US" sz="2000" b="1" dirty="0">
                <a:solidFill>
                  <a:srgbClr val="0D0D0D"/>
                </a:solidFill>
                <a:latin typeface="Times New Roman" panose="02020603050405020304" pitchFamily="18" charset="0"/>
                <a:ea typeface="Times New Roman" panose="02020603050405020304" pitchFamily="18" charset="0"/>
              </a:rPr>
              <a:t> (</a:t>
            </a:r>
            <a:r>
              <a:rPr lang="en-US" sz="2000" b="1" dirty="0" err="1">
                <a:solidFill>
                  <a:srgbClr val="0D0D0D"/>
                </a:solidFill>
                <a:latin typeface="Times New Roman" panose="02020603050405020304" pitchFamily="18" charset="0"/>
                <a:ea typeface="Times New Roman" panose="02020603050405020304" pitchFamily="18" charset="0"/>
              </a:rPr>
              <a:t>Hồi</a:t>
            </a:r>
            <a:r>
              <a:rPr lang="en-US" sz="2000" b="1" dirty="0">
                <a:solidFill>
                  <a:srgbClr val="0D0D0D"/>
                </a:solidFill>
                <a:latin typeface="Times New Roman" panose="02020603050405020304" pitchFamily="18" charset="0"/>
                <a:ea typeface="Times New Roman" panose="02020603050405020304" pitchFamily="18" charset="0"/>
              </a:rPr>
              <a:t> </a:t>
            </a:r>
            <a:r>
              <a:rPr lang="en-US" sz="2000" b="1" dirty="0" err="1">
                <a:solidFill>
                  <a:srgbClr val="0D0D0D"/>
                </a:solidFill>
                <a:latin typeface="Times New Roman" panose="02020603050405020304" pitchFamily="18" charset="0"/>
                <a:ea typeface="Times New Roman" panose="02020603050405020304" pitchFamily="18" charset="0"/>
              </a:rPr>
              <a:t>kí</a:t>
            </a:r>
            <a:r>
              <a:rPr lang="en-US" sz="2000" b="1" dirty="0">
                <a:solidFill>
                  <a:srgbClr val="0D0D0D"/>
                </a:solidFill>
                <a:latin typeface="Times New Roman" panose="02020603050405020304" pitchFamily="18" charset="0"/>
                <a:ea typeface="Times New Roman" panose="02020603050405020304" pitchFamily="18" charset="0"/>
              </a:rPr>
              <a:t> </a:t>
            </a:r>
            <a:r>
              <a:rPr lang="en-US" sz="2000" b="1" dirty="0" err="1">
                <a:solidFill>
                  <a:srgbClr val="0D0D0D"/>
                </a:solidFill>
                <a:latin typeface="Times New Roman" panose="02020603050405020304" pitchFamily="18" charset="0"/>
                <a:ea typeface="Times New Roman" panose="02020603050405020304" pitchFamily="18" charset="0"/>
              </a:rPr>
              <a:t>và</a:t>
            </a:r>
            <a:r>
              <a:rPr lang="en-US" sz="2000" b="1" dirty="0">
                <a:solidFill>
                  <a:srgbClr val="0D0D0D"/>
                </a:solidFill>
                <a:latin typeface="Times New Roman" panose="02020603050405020304" pitchFamily="18" charset="0"/>
                <a:ea typeface="Times New Roman" panose="02020603050405020304" pitchFamily="18" charset="0"/>
              </a:rPr>
              <a:t> du </a:t>
            </a:r>
            <a:r>
              <a:rPr lang="en-US" sz="2000" b="1" dirty="0" err="1">
                <a:solidFill>
                  <a:srgbClr val="0D0D0D"/>
                </a:solidFill>
                <a:latin typeface="Times New Roman" panose="02020603050405020304" pitchFamily="18" charset="0"/>
                <a:ea typeface="Times New Roman" panose="02020603050405020304" pitchFamily="18" charset="0"/>
              </a:rPr>
              <a:t>kí</a:t>
            </a:r>
            <a:r>
              <a:rPr lang="en-US" sz="2000" b="1" dirty="0">
                <a:solidFill>
                  <a:srgbClr val="0D0D0D"/>
                </a:solidFill>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251520" y="2132856"/>
            <a:ext cx="2169261" cy="2225856"/>
          </a:xfrm>
          <a:prstGeom prst="rect">
            <a:avLst/>
          </a:prstGeom>
        </p:spPr>
      </p:pic>
    </p:spTree>
    <p:extLst>
      <p:ext uri="{BB962C8B-B14F-4D97-AF65-F5344CB8AC3E}">
        <p14:creationId xmlns:p14="http://schemas.microsoft.com/office/powerpoint/2010/main" val="20388287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35496" y="2892709"/>
            <a:ext cx="2688110" cy="1410788"/>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en-US" sz="2000" b="1" u="sng" dirty="0" err="1">
                <a:solidFill>
                  <a:srgbClr val="0D0D0D"/>
                </a:solidFill>
                <a:latin typeface="Times New Roman" panose="02020603050405020304" pitchFamily="18" charset="0"/>
                <a:ea typeface="MS Mincho"/>
              </a:rPr>
              <a:t>Bước</a:t>
            </a:r>
            <a:r>
              <a:rPr lang="en-US" sz="2000" b="1" u="sng" dirty="0">
                <a:solidFill>
                  <a:srgbClr val="0D0D0D"/>
                </a:solidFill>
                <a:latin typeface="Times New Roman" panose="02020603050405020304" pitchFamily="18" charset="0"/>
                <a:ea typeface="MS Mincho"/>
              </a:rPr>
              <a:t> 1</a:t>
            </a:r>
            <a:r>
              <a:rPr lang="en-US" sz="2000" b="1" dirty="0">
                <a:solidFill>
                  <a:srgbClr val="0D0D0D"/>
                </a:solidFill>
                <a:latin typeface="Times New Roman" panose="02020603050405020304" pitchFamily="18" charset="0"/>
                <a:ea typeface="MS Mincho"/>
              </a:rPr>
              <a:t>: </a:t>
            </a:r>
            <a:r>
              <a:rPr lang="en-US" sz="2000" b="1" dirty="0" err="1">
                <a:solidFill>
                  <a:srgbClr val="0D0D0D"/>
                </a:solidFill>
                <a:latin typeface="Times New Roman" panose="02020603050405020304" pitchFamily="18" charset="0"/>
                <a:ea typeface="MS Mincho"/>
              </a:rPr>
              <a:t>Chuẩn</a:t>
            </a:r>
            <a:r>
              <a:rPr lang="en-US" sz="2000" b="1" dirty="0">
                <a:solidFill>
                  <a:srgbClr val="0D0D0D"/>
                </a:solidFill>
                <a:latin typeface="Times New Roman" panose="02020603050405020304" pitchFamily="18" charset="0"/>
                <a:ea typeface="MS Mincho"/>
              </a:rPr>
              <a:t> </a:t>
            </a:r>
            <a:r>
              <a:rPr lang="en-US" sz="2000" b="1" dirty="0" err="1">
                <a:solidFill>
                  <a:srgbClr val="0D0D0D"/>
                </a:solidFill>
                <a:latin typeface="Times New Roman" panose="02020603050405020304" pitchFamily="18" charset="0"/>
                <a:ea typeface="MS Mincho"/>
              </a:rPr>
              <a:t>bị</a:t>
            </a:r>
            <a:endParaRPr lang="en-US" sz="2000" dirty="0">
              <a:effectLst/>
              <a:latin typeface="Times New Roman" panose="02020603050405020304" pitchFamily="18" charset="0"/>
              <a:ea typeface="Times New Roman" panose="02020603050405020304" pitchFamily="18" charset="0"/>
            </a:endParaRPr>
          </a:p>
        </p:txBody>
      </p:sp>
      <p:sp>
        <p:nvSpPr>
          <p:cNvPr id="5" name="Rounded Rectangle 4"/>
          <p:cNvSpPr/>
          <p:nvPr/>
        </p:nvSpPr>
        <p:spPr>
          <a:xfrm>
            <a:off x="3066505" y="260648"/>
            <a:ext cx="5388429" cy="58581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200"/>
              </a:spcAft>
            </a:pPr>
            <a:r>
              <a:rPr lang="vi-VN" sz="2400" b="1" dirty="0">
                <a:solidFill>
                  <a:srgbClr val="0D0D0D"/>
                </a:solidFill>
                <a:latin typeface="Times New Roman" panose="02020603050405020304" pitchFamily="18" charset="0"/>
                <a:ea typeface="MS Mincho"/>
              </a:rPr>
              <a:t>- </a:t>
            </a:r>
            <a:r>
              <a:rPr lang="vi-VN" sz="2400" dirty="0">
                <a:solidFill>
                  <a:srgbClr val="0D0D0D"/>
                </a:solidFill>
                <a:latin typeface="Times New Roman" panose="02020603050405020304" pitchFamily="18" charset="0"/>
                <a:ea typeface="Times New Roman" panose="02020603050405020304" pitchFamily="18" charset="0"/>
              </a:rPr>
              <a:t> </a:t>
            </a:r>
            <a:r>
              <a:rPr lang="vi-VN" sz="2400" b="1" dirty="0">
                <a:solidFill>
                  <a:srgbClr val="0D0D0D"/>
                </a:solidFill>
                <a:latin typeface="Times New Roman" panose="02020603050405020304" pitchFamily="18" charset="0"/>
                <a:ea typeface="Times New Roman" panose="02020603050405020304" pitchFamily="18" charset="0"/>
              </a:rPr>
              <a:t>Đọc và xác định yêu cầu đề bài</a:t>
            </a:r>
            <a:r>
              <a:rPr lang="vi-VN" sz="2400" dirty="0">
                <a:solidFill>
                  <a:srgbClr val="0D0D0D"/>
                </a:solidFill>
                <a:latin typeface="Times New Roman" panose="02020603050405020304" pitchFamily="18" charset="0"/>
                <a:ea typeface="Times New Roman" panose="02020603050405020304" pitchFamily="18" charset="0"/>
              </a:rPr>
              <a:t>, </a:t>
            </a:r>
            <a:r>
              <a:rPr lang="vi-VN" sz="2400" b="1" dirty="0">
                <a:solidFill>
                  <a:srgbClr val="0D0D0D"/>
                </a:solidFill>
                <a:latin typeface="Times New Roman" panose="02020603050405020304" pitchFamily="18" charset="0"/>
                <a:ea typeface="Times New Roman" panose="02020603050405020304" pitchFamily="18" charset="0"/>
              </a:rPr>
              <a:t>lựa chọn trải nghiệm</a:t>
            </a:r>
            <a:r>
              <a:rPr lang="vi-VN" sz="2400" dirty="0">
                <a:solidFill>
                  <a:srgbClr val="0D0D0D"/>
                </a:solidFill>
                <a:latin typeface="Times New Roman" panose="02020603050405020304" pitchFamily="18" charset="0"/>
                <a:ea typeface="Times New Roman" panose="02020603050405020304" pitchFamily="18" charset="0"/>
              </a:rPr>
              <a:t> mà em có ấn tượng sâu sắc về một người thân (cha, mẹ, ông, bà,...).</a:t>
            </a:r>
            <a:endParaRPr lang="en-US" sz="2400" dirty="0">
              <a:latin typeface="Times New Roman" panose="02020603050405020304" pitchFamily="18" charset="0"/>
              <a:ea typeface="Times New Roman" panose="02020603050405020304" pitchFamily="18" charset="0"/>
            </a:endParaRPr>
          </a:p>
          <a:p>
            <a:pPr>
              <a:lnSpc>
                <a:spcPct val="115000"/>
              </a:lnSpc>
              <a:spcAft>
                <a:spcPts val="1200"/>
              </a:spcAft>
            </a:pPr>
            <a:r>
              <a:rPr lang="vi-VN" sz="2400" b="1" dirty="0">
                <a:solidFill>
                  <a:srgbClr val="0D0D0D"/>
                </a:solidFill>
                <a:latin typeface="Times New Roman" panose="02020603050405020304" pitchFamily="18" charset="0"/>
                <a:ea typeface="Times New Roman" panose="02020603050405020304" pitchFamily="18" charset="0"/>
              </a:rPr>
              <a:t>Ví dụ</a:t>
            </a:r>
            <a:r>
              <a:rPr lang="vi-VN" sz="2400" dirty="0">
                <a:solidFill>
                  <a:srgbClr val="0D0D0D"/>
                </a:solidFill>
                <a:latin typeface="Times New Roman" panose="02020603050405020304" pitchFamily="18" charset="0"/>
                <a:ea typeface="Times New Roman" panose="02020603050405020304" pitchFamily="18" charset="0"/>
              </a:rPr>
              <a:t>: Kể về một lần em bị ốm, mẹ chăm sóc em như thế nào.</a:t>
            </a:r>
            <a:endParaRPr lang="en-US" sz="2400" dirty="0">
              <a:latin typeface="Times New Roman" panose="02020603050405020304" pitchFamily="18" charset="0"/>
              <a:ea typeface="Times New Roman" panose="02020603050405020304" pitchFamily="18" charset="0"/>
            </a:endParaRPr>
          </a:p>
          <a:p>
            <a:pPr>
              <a:lnSpc>
                <a:spcPct val="115000"/>
              </a:lnSpc>
              <a:spcAft>
                <a:spcPts val="1200"/>
              </a:spcAft>
            </a:pPr>
            <a:r>
              <a:rPr lang="vi-VN" sz="2400" dirty="0">
                <a:solidFill>
                  <a:srgbClr val="0D0D0D"/>
                </a:solidFill>
                <a:latin typeface="Times New Roman" panose="02020603050405020304" pitchFamily="18" charset="0"/>
                <a:ea typeface="Times New Roman" panose="02020603050405020304" pitchFamily="18" charset="0"/>
              </a:rPr>
              <a:t>- </a:t>
            </a:r>
            <a:r>
              <a:rPr lang="vi-VN" sz="2400" b="1" dirty="0">
                <a:solidFill>
                  <a:srgbClr val="0D0D0D"/>
                </a:solidFill>
                <a:latin typeface="Times New Roman" panose="02020603050405020304" pitchFamily="18" charset="0"/>
                <a:ea typeface="Times New Roman" panose="02020603050405020304" pitchFamily="18" charset="0"/>
              </a:rPr>
              <a:t>Nhớ lại các chi tiết </a:t>
            </a:r>
            <a:r>
              <a:rPr lang="vi-VN" sz="2400" dirty="0">
                <a:solidFill>
                  <a:srgbClr val="0D0D0D"/>
                </a:solidFill>
                <a:latin typeface="Times New Roman" panose="02020603050405020304" pitchFamily="18" charset="0"/>
                <a:ea typeface="Times New Roman" panose="02020603050405020304" pitchFamily="18" charset="0"/>
              </a:rPr>
              <a:t>về trải nghiệm và </a:t>
            </a:r>
            <a:r>
              <a:rPr lang="vi-VN" sz="2400" b="1" dirty="0">
                <a:solidFill>
                  <a:srgbClr val="0D0D0D"/>
                </a:solidFill>
                <a:latin typeface="Times New Roman" panose="02020603050405020304" pitchFamily="18" charset="0"/>
                <a:ea typeface="Times New Roman" panose="02020603050405020304" pitchFamily="18" charset="0"/>
              </a:rPr>
              <a:t>cảm xúc, suy nghĩ</a:t>
            </a:r>
            <a:r>
              <a:rPr lang="vi-VN" sz="2400" dirty="0">
                <a:solidFill>
                  <a:srgbClr val="0D0D0D"/>
                </a:solidFill>
                <a:latin typeface="Times New Roman" panose="02020603050405020304" pitchFamily="18" charset="0"/>
                <a:ea typeface="Times New Roman" panose="02020603050405020304" pitchFamily="18" charset="0"/>
              </a:rPr>
              <a:t> của em qua trải nghiệm,</a:t>
            </a:r>
            <a:endParaRPr lang="en-US" sz="2400" dirty="0">
              <a:latin typeface="Times New Roman" panose="02020603050405020304" pitchFamily="18" charset="0"/>
              <a:ea typeface="Times New Roman" panose="02020603050405020304" pitchFamily="18" charset="0"/>
            </a:endParaRPr>
          </a:p>
          <a:p>
            <a:pPr>
              <a:lnSpc>
                <a:spcPct val="115000"/>
              </a:lnSpc>
              <a:spcAft>
                <a:spcPts val="1200"/>
              </a:spcAft>
            </a:pPr>
            <a:r>
              <a:rPr lang="vi-VN" sz="2400" dirty="0">
                <a:solidFill>
                  <a:srgbClr val="0D0D0D"/>
                </a:solidFill>
                <a:latin typeface="Times New Roman" panose="02020603050405020304" pitchFamily="18" charset="0"/>
                <a:ea typeface="Times New Roman" panose="02020603050405020304" pitchFamily="18" charset="0"/>
              </a:rPr>
              <a:t>- </a:t>
            </a:r>
            <a:r>
              <a:rPr lang="vi-VN" sz="2400" b="1" dirty="0">
                <a:solidFill>
                  <a:srgbClr val="0D0D0D"/>
                </a:solidFill>
                <a:latin typeface="Times New Roman" panose="02020603050405020304" pitchFamily="18" charset="0"/>
                <a:ea typeface="Times New Roman" panose="02020603050405020304" pitchFamily="18" charset="0"/>
              </a:rPr>
              <a:t>Tìm các tư liệu, tranh, ảnh</a:t>
            </a:r>
            <a:r>
              <a:rPr lang="vi-VN" sz="2400" dirty="0">
                <a:solidFill>
                  <a:srgbClr val="0D0D0D"/>
                </a:solidFill>
                <a:latin typeface="Times New Roman" panose="02020603050405020304" pitchFamily="18" charset="0"/>
                <a:ea typeface="Times New Roman" panose="02020603050405020304" pitchFamily="18" charset="0"/>
              </a:rPr>
              <a:t> liên quan để minh họa cho trải nghiệm (nếu thấy cần thiết).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47891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35496" y="1916832"/>
            <a:ext cx="3066505" cy="2317521"/>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en-US" sz="2800" b="1" u="sng" dirty="0" err="1">
                <a:solidFill>
                  <a:srgbClr val="0D0D0D"/>
                </a:solidFill>
                <a:latin typeface="Times New Roman" panose="02020603050405020304" pitchFamily="18" charset="0"/>
                <a:ea typeface="MS Mincho"/>
              </a:rPr>
              <a:t>Bước</a:t>
            </a:r>
            <a:r>
              <a:rPr lang="en-US" sz="2800" b="1" u="sng" dirty="0">
                <a:solidFill>
                  <a:srgbClr val="0D0D0D"/>
                </a:solidFill>
                <a:latin typeface="Times New Roman" panose="02020603050405020304" pitchFamily="18" charset="0"/>
                <a:ea typeface="MS Mincho"/>
              </a:rPr>
              <a:t> 2</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Tìm</a:t>
            </a:r>
            <a:r>
              <a:rPr lang="en-US" sz="2800" b="1" dirty="0">
                <a:solidFill>
                  <a:srgbClr val="0D0D0D"/>
                </a:solidFill>
                <a:latin typeface="Times New Roman" panose="02020603050405020304" pitchFamily="18" charset="0"/>
                <a:ea typeface="MS Mincho"/>
              </a:rPr>
              <a:t> ý, </a:t>
            </a:r>
            <a:r>
              <a:rPr lang="en-US" sz="2800" b="1" dirty="0" err="1">
                <a:solidFill>
                  <a:srgbClr val="0D0D0D"/>
                </a:solidFill>
                <a:latin typeface="Times New Roman" panose="02020603050405020304" pitchFamily="18" charset="0"/>
                <a:ea typeface="MS Mincho"/>
              </a:rPr>
              <a:t>lập</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dàn</a:t>
            </a:r>
            <a:r>
              <a:rPr lang="en-US" sz="2800" b="1" dirty="0">
                <a:solidFill>
                  <a:srgbClr val="0D0D0D"/>
                </a:solidFill>
                <a:latin typeface="Times New Roman" panose="02020603050405020304" pitchFamily="18" charset="0"/>
                <a:ea typeface="MS Mincho"/>
              </a:rPr>
              <a:t> ý.</a:t>
            </a:r>
            <a:endParaRPr lang="en-US" sz="2400" dirty="0">
              <a:effectLst/>
              <a:latin typeface="Times New Roman" panose="02020603050405020304" pitchFamily="18" charset="0"/>
              <a:ea typeface="Times New Roman" panose="02020603050405020304" pitchFamily="18" charset="0"/>
            </a:endParaRPr>
          </a:p>
        </p:txBody>
      </p:sp>
      <p:sp>
        <p:nvSpPr>
          <p:cNvPr id="5" name="Rounded Rectangle 4"/>
          <p:cNvSpPr/>
          <p:nvPr/>
        </p:nvSpPr>
        <p:spPr>
          <a:xfrm>
            <a:off x="3066505" y="44624"/>
            <a:ext cx="5388429" cy="57606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200"/>
              </a:spcAft>
            </a:pPr>
            <a:r>
              <a:rPr lang="vi-VN" sz="2400" b="1" dirty="0">
                <a:solidFill>
                  <a:srgbClr val="0D0D0D"/>
                </a:solidFill>
                <a:latin typeface="Times New Roman" panose="02020603050405020304" pitchFamily="18" charset="0"/>
                <a:ea typeface="Times New Roman" panose="02020603050405020304" pitchFamily="18" charset="0"/>
              </a:rPr>
              <a:t>- Tìm ý </a:t>
            </a:r>
            <a:r>
              <a:rPr lang="vi-VN" sz="2400" dirty="0">
                <a:solidFill>
                  <a:srgbClr val="0D0D0D"/>
                </a:solidFill>
                <a:latin typeface="Times New Roman" panose="02020603050405020304" pitchFamily="18" charset="0"/>
                <a:ea typeface="Times New Roman" panose="02020603050405020304" pitchFamily="18" charset="0"/>
              </a:rPr>
              <a:t>cho bài kể theo gợi dẫn:</a:t>
            </a:r>
            <a:endParaRPr lang="en-US" sz="2000" dirty="0">
              <a:latin typeface="Times New Roman" panose="02020603050405020304" pitchFamily="18" charset="0"/>
              <a:ea typeface="Times New Roman" panose="02020603050405020304" pitchFamily="18" charset="0"/>
            </a:endParaRPr>
          </a:p>
          <a:p>
            <a:pPr>
              <a:lnSpc>
                <a:spcPct val="115000"/>
              </a:lnSpc>
              <a:spcAft>
                <a:spcPts val="1200"/>
              </a:spcAft>
            </a:pPr>
            <a:r>
              <a:rPr lang="vi-VN" sz="2400" dirty="0">
                <a:solidFill>
                  <a:srgbClr val="0D0D0D"/>
                </a:solidFill>
                <a:latin typeface="Times New Roman" panose="02020603050405020304" pitchFamily="18" charset="0"/>
                <a:ea typeface="Times New Roman" panose="02020603050405020304" pitchFamily="18" charset="0"/>
              </a:rPr>
              <a:t>+ Nêu sự việc, hành động, tình huống của người thân để lại ấn tượng sâu sắc trong em.</a:t>
            </a:r>
            <a:endParaRPr lang="en-US" sz="2000" dirty="0">
              <a:latin typeface="Times New Roman" panose="02020603050405020304" pitchFamily="18" charset="0"/>
              <a:ea typeface="Times New Roman" panose="02020603050405020304" pitchFamily="18" charset="0"/>
            </a:endParaRPr>
          </a:p>
          <a:p>
            <a:pPr>
              <a:lnSpc>
                <a:spcPct val="115000"/>
              </a:lnSpc>
              <a:spcAft>
                <a:spcPts val="1200"/>
              </a:spcAft>
            </a:pPr>
            <a:r>
              <a:rPr lang="vi-VN" sz="2400" dirty="0">
                <a:solidFill>
                  <a:srgbClr val="0D0D0D"/>
                </a:solidFill>
                <a:latin typeface="Times New Roman" panose="02020603050405020304" pitchFamily="18" charset="0"/>
                <a:ea typeface="Times New Roman" panose="02020603050405020304" pitchFamily="18" charset="0"/>
              </a:rPr>
              <a:t>+ Phát triển các ý bằng cách đặt và trả lời các câu hỏi: Sự việc, tình huống đó diễn ra vào thời gian nào, ở đâu? Sự việc, tình huống đó cụ thể như thế nào? Em có cảm xúc, tâm trạng, suy nghĩ gì khi chứng kiến sự việc đó? Em rút ra bài học gì từ sự việc, tình huống đó?;...</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9846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251520" y="1988841"/>
            <a:ext cx="2664296" cy="2232248"/>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800" b="1" i="0" u="sng"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Bước</a:t>
            </a:r>
            <a:r>
              <a:rPr kumimoji="0" lang="en-US" sz="2800" b="1" i="0" u="sng"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2</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Tìm</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ý,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lập</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dàn</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ý.</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5" name="Rounded Rectangle 4"/>
          <p:cNvSpPr/>
          <p:nvPr/>
        </p:nvSpPr>
        <p:spPr>
          <a:xfrm>
            <a:off x="3066506" y="260648"/>
            <a:ext cx="5753966" cy="607412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200"/>
              </a:spcAft>
            </a:pPr>
            <a:r>
              <a:rPr lang="vi-VN" sz="2000" b="1" dirty="0">
                <a:solidFill>
                  <a:srgbClr val="0D0D0D"/>
                </a:solidFill>
                <a:latin typeface="Times New Roman" panose="02020603050405020304" pitchFamily="18" charset="0"/>
                <a:ea typeface="Times New Roman" panose="02020603050405020304" pitchFamily="18" charset="0"/>
              </a:rPr>
              <a:t>- Lập dàn ý </a:t>
            </a:r>
            <a:r>
              <a:rPr lang="vi-VN" sz="2000" dirty="0">
                <a:solidFill>
                  <a:srgbClr val="0D0D0D"/>
                </a:solidFill>
                <a:latin typeface="Times New Roman" panose="02020603050405020304" pitchFamily="18" charset="0"/>
                <a:ea typeface="Times New Roman" panose="02020603050405020304" pitchFamily="18" charset="0"/>
              </a:rPr>
              <a:t>cho bài kể (có thể bằng sơ đồ tư duy):</a:t>
            </a:r>
            <a:endParaRPr lang="en-US" dirty="0">
              <a:latin typeface="Times New Roman" panose="02020603050405020304" pitchFamily="18" charset="0"/>
              <a:ea typeface="Times New Roman" panose="02020603050405020304" pitchFamily="18" charset="0"/>
            </a:endParaRPr>
          </a:p>
          <a:p>
            <a:pPr>
              <a:lnSpc>
                <a:spcPct val="115000"/>
              </a:lnSpc>
              <a:spcAft>
                <a:spcPts val="1200"/>
              </a:spcAft>
            </a:pPr>
            <a:r>
              <a:rPr lang="vi-VN" sz="2000" dirty="0">
                <a:solidFill>
                  <a:srgbClr val="0D0D0D"/>
                </a:solidFill>
                <a:latin typeface="Times New Roman" panose="02020603050405020304" pitchFamily="18" charset="0"/>
                <a:ea typeface="Times New Roman" panose="02020603050405020304" pitchFamily="18" charset="0"/>
              </a:rPr>
              <a:t>+ </a:t>
            </a:r>
            <a:r>
              <a:rPr lang="vi-VN" sz="2000" b="1" dirty="0">
                <a:solidFill>
                  <a:srgbClr val="0D0D0D"/>
                </a:solidFill>
                <a:latin typeface="Times New Roman" panose="02020603050405020304" pitchFamily="18" charset="0"/>
                <a:ea typeface="Times New Roman" panose="02020603050405020304" pitchFamily="18" charset="0"/>
              </a:rPr>
              <a:t>Mở đầu</a:t>
            </a:r>
            <a:r>
              <a:rPr lang="vi-VN" sz="2000" dirty="0">
                <a:solidFill>
                  <a:srgbClr val="0D0D0D"/>
                </a:solidFill>
                <a:latin typeface="Times New Roman" panose="02020603050405020304" pitchFamily="18" charset="0"/>
                <a:ea typeface="Times New Roman" panose="02020603050405020304" pitchFamily="18" charset="0"/>
              </a:rPr>
              <a:t>: Chào hỏi, giới thiệu người thân và sự việc, tình huống người thân để lại ấn tượng sâu sắc trong em.</a:t>
            </a:r>
            <a:endParaRPr lang="en-US" dirty="0">
              <a:latin typeface="Times New Roman" panose="02020603050405020304" pitchFamily="18" charset="0"/>
              <a:ea typeface="Times New Roman" panose="02020603050405020304" pitchFamily="18" charset="0"/>
            </a:endParaRPr>
          </a:p>
          <a:p>
            <a:pPr>
              <a:lnSpc>
                <a:spcPct val="115000"/>
              </a:lnSpc>
              <a:spcAft>
                <a:spcPts val="1200"/>
              </a:spcAft>
            </a:pPr>
            <a:r>
              <a:rPr lang="vi-VN" sz="2000" b="1" dirty="0">
                <a:solidFill>
                  <a:srgbClr val="0D0D0D"/>
                </a:solidFill>
                <a:latin typeface="Times New Roman" panose="02020603050405020304" pitchFamily="18" charset="0"/>
                <a:ea typeface="Times New Roman" panose="02020603050405020304" pitchFamily="18" charset="0"/>
              </a:rPr>
              <a:t>Gợi ý</a:t>
            </a:r>
            <a:r>
              <a:rPr lang="vi-VN" sz="2000" dirty="0">
                <a:solidFill>
                  <a:srgbClr val="0D0D0D"/>
                </a:solidFill>
                <a:latin typeface="Times New Roman" panose="02020603050405020304" pitchFamily="18" charset="0"/>
                <a:ea typeface="Times New Roman" panose="02020603050405020304" pitchFamily="18" charset="0"/>
              </a:rPr>
              <a:t>: Xin chào thầy cô và các bạn. Tôi tên là......................, học lớp......., trường................. Sau đây tôi xin kể lại một trải nghiệm đáng nhớ trong đời của mình. Trước khi bắt đầu bài nói của mình, tôi có một câu hỏi "Các bạn học sinh đã bao giờ dầm mưa rồi cảm lạnh chưa ạ?" (Có thể giao lưu với 1 bạn hỏi lí do, sự việc của buổi cảm lạnh ấy). Bản thân tôi cũng đã từ trải nghiệm cảm giác không mấy dễ chịu ấy. Chuyện là..... (Lời dẫn vào bài nói).</a:t>
            </a: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6581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503784" y="1772816"/>
            <a:ext cx="2544094" cy="2821577"/>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800" b="1" i="0" u="sng"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Bước</a:t>
            </a:r>
            <a:r>
              <a:rPr kumimoji="0" lang="en-US" sz="2800" b="1" i="0" u="sng"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2</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Tìm</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ý,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lập</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dàn</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ý.</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5" name="Rounded Rectangle 4"/>
          <p:cNvSpPr/>
          <p:nvPr/>
        </p:nvSpPr>
        <p:spPr>
          <a:xfrm>
            <a:off x="3066506" y="548680"/>
            <a:ext cx="5825974" cy="578609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200"/>
              </a:spcAft>
            </a:pPr>
            <a:r>
              <a:rPr lang="vi-VN" sz="2800" dirty="0">
                <a:solidFill>
                  <a:srgbClr val="0D0D0D"/>
                </a:solidFill>
                <a:latin typeface="Times New Roman" panose="02020603050405020304" pitchFamily="18" charset="0"/>
                <a:ea typeface="Times New Roman" panose="02020603050405020304" pitchFamily="18" charset="0"/>
              </a:rPr>
              <a:t>+ </a:t>
            </a:r>
            <a:r>
              <a:rPr lang="vi-VN" sz="2800" b="1" dirty="0">
                <a:solidFill>
                  <a:srgbClr val="0D0D0D"/>
                </a:solidFill>
                <a:latin typeface="Times New Roman" panose="02020603050405020304" pitchFamily="18" charset="0"/>
                <a:ea typeface="Times New Roman" panose="02020603050405020304" pitchFamily="18" charset="0"/>
              </a:rPr>
              <a:t>Nội dung chính</a:t>
            </a:r>
            <a:r>
              <a:rPr lang="vi-VN" sz="2800" dirty="0">
                <a:solidFill>
                  <a:srgbClr val="0D0D0D"/>
                </a:solidFill>
                <a:latin typeface="Times New Roman" panose="02020603050405020304" pitchFamily="18" charset="0"/>
                <a:ea typeface="Times New Roman" panose="02020603050405020304" pitchFamily="18" charset="0"/>
              </a:rPr>
              <a:t>: Lựa chọn và sắp xếp các ý tìm được theo một trình tự hợp lí.</a:t>
            </a:r>
            <a:endParaRPr lang="en-US" sz="2800" dirty="0">
              <a:latin typeface="Times New Roman" panose="02020603050405020304" pitchFamily="18" charset="0"/>
              <a:ea typeface="Times New Roman" panose="02020603050405020304" pitchFamily="18" charset="0"/>
            </a:endParaRPr>
          </a:p>
          <a:p>
            <a:pPr>
              <a:lnSpc>
                <a:spcPct val="115000"/>
              </a:lnSpc>
              <a:spcAft>
                <a:spcPts val="1200"/>
              </a:spcAft>
            </a:pPr>
            <a:r>
              <a:rPr lang="vi-VN" sz="2800" b="1" dirty="0">
                <a:solidFill>
                  <a:srgbClr val="0D0D0D"/>
                </a:solidFill>
                <a:latin typeface="Times New Roman" panose="02020603050405020304" pitchFamily="18" charset="0"/>
                <a:ea typeface="Times New Roman" panose="02020603050405020304" pitchFamily="18" charset="0"/>
              </a:rPr>
              <a:t>Ví dụ</a:t>
            </a:r>
            <a:r>
              <a:rPr lang="vi-VN" sz="2800" dirty="0">
                <a:solidFill>
                  <a:srgbClr val="0D0D0D"/>
                </a:solidFill>
                <a:latin typeface="Times New Roman" panose="02020603050405020304" pitchFamily="18" charset="0"/>
                <a:ea typeface="Times New Roman" panose="02020603050405020304" pitchFamily="18" charset="0"/>
              </a:rPr>
              <a:t>: Với bài viết kể về trải nghiệm mẹ chăm sóc khi em ốm có thể triển khai theo gợi ý như sau:</a:t>
            </a:r>
            <a:endParaRPr lang="en-US" sz="2800" dirty="0">
              <a:latin typeface="Times New Roman" panose="02020603050405020304" pitchFamily="18" charset="0"/>
              <a:ea typeface="Times New Roman" panose="02020603050405020304" pitchFamily="18" charset="0"/>
            </a:endParaRPr>
          </a:p>
          <a:p>
            <a:pPr marL="285750" lvl="0" indent="-285750">
              <a:lnSpc>
                <a:spcPct val="115000"/>
              </a:lnSpc>
              <a:spcAft>
                <a:spcPts val="0"/>
              </a:spcAft>
              <a:buSzPts val="1000"/>
              <a:buFont typeface="Wingdings" panose="05000000000000000000" pitchFamily="2" charset="2"/>
              <a:buChar char="ü"/>
              <a:tabLst>
                <a:tab pos="457200" algn="l"/>
              </a:tabLst>
            </a:pPr>
            <a:r>
              <a:rPr lang="en-US" sz="2800" dirty="0" err="1" smtClean="0">
                <a:solidFill>
                  <a:srgbClr val="0D0D0D"/>
                </a:solidFill>
                <a:latin typeface="Times New Roman" panose="02020603050405020304" pitchFamily="18" charset="0"/>
                <a:ea typeface="Times New Roman" panose="02020603050405020304" pitchFamily="18" charset="0"/>
              </a:rPr>
              <a:t>Nêu</a:t>
            </a:r>
            <a:r>
              <a:rPr lang="en-US" sz="2800" dirty="0" smtClean="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lí</a:t>
            </a:r>
            <a:r>
              <a:rPr lang="en-US" sz="2800" dirty="0">
                <a:solidFill>
                  <a:srgbClr val="0D0D0D"/>
                </a:solidFill>
                <a:latin typeface="Times New Roman" panose="02020603050405020304" pitchFamily="18" charset="0"/>
                <a:ea typeface="Times New Roman" panose="02020603050405020304" pitchFamily="18" charset="0"/>
              </a:rPr>
              <a:t> do </a:t>
            </a:r>
            <a:r>
              <a:rPr lang="en-US" sz="2800" dirty="0" err="1">
                <a:solidFill>
                  <a:srgbClr val="0D0D0D"/>
                </a:solidFill>
                <a:latin typeface="Times New Roman" panose="02020603050405020304" pitchFamily="18" charset="0"/>
                <a:ea typeface="Times New Roman" panose="02020603050405020304" pitchFamily="18" charset="0"/>
              </a:rPr>
              <a:t>xuất</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hiện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trải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nghiệm</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Em</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bị</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mưa</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ướt</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người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sốt</a:t>
            </a:r>
            <a:r>
              <a:rPr lang="en-US" sz="2800" dirty="0" smtClean="0">
                <a:solidFill>
                  <a:srgbClr val="0D0D0D"/>
                </a:solidFill>
                <a:latin typeface="Times New Roman" panose="02020603050405020304" pitchFamily="18" charset="0"/>
                <a:ea typeface="Times New Roman" panose="02020603050405020304" pitchFamily="18" charset="0"/>
              </a:rPr>
              <a:t>,...</a:t>
            </a:r>
            <a:endParaRPr lang="en-US" sz="2800" dirty="0" smtClean="0">
              <a:latin typeface="Times New Roman" panose="02020603050405020304" pitchFamily="18" charset="0"/>
              <a:ea typeface="Times New Roman" panose="02020603050405020304" pitchFamily="18" charset="0"/>
            </a:endParaRPr>
          </a:p>
          <a:p>
            <a:pPr marL="285750" lvl="0" indent="-285750">
              <a:lnSpc>
                <a:spcPct val="115000"/>
              </a:lnSpc>
              <a:spcAft>
                <a:spcPts val="0"/>
              </a:spcAft>
              <a:buSzPts val="1000"/>
              <a:buFont typeface="Wingdings" panose="05000000000000000000" pitchFamily="2" charset="2"/>
              <a:buChar char="ü"/>
              <a:tabLst>
                <a:tab pos="457200" algn="l"/>
              </a:tabLst>
            </a:pPr>
            <a:r>
              <a:rPr lang="en-US" sz="2800" dirty="0" err="1" smtClean="0">
                <a:solidFill>
                  <a:srgbClr val="0D0D0D"/>
                </a:solidFill>
                <a:latin typeface="Times New Roman" panose="02020603050405020304" pitchFamily="18" charset="0"/>
                <a:ea typeface="Times New Roman" panose="02020603050405020304" pitchFamily="18" charset="0"/>
              </a:rPr>
              <a:t>Trình</a:t>
            </a:r>
            <a:r>
              <a:rPr lang="en-US" sz="2800" dirty="0" smtClean="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bày</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diễn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biến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trải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nghiệm</a:t>
            </a:r>
            <a:r>
              <a:rPr lang="en-US" sz="2800" dirty="0">
                <a:solidFill>
                  <a:srgbClr val="0D0D0D"/>
                </a:solidFill>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40895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539552" y="2132856"/>
            <a:ext cx="2328070" cy="2821577"/>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800" b="1" i="0" u="sng"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Bước</a:t>
            </a:r>
            <a:r>
              <a:rPr kumimoji="0" lang="en-US" sz="2800" b="1" i="0" u="sng"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2</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Tìm</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ý,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lập</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dàn</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ý.</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5" name="Rounded Rectangle 4"/>
          <p:cNvSpPr/>
          <p:nvPr/>
        </p:nvSpPr>
        <p:spPr>
          <a:xfrm>
            <a:off x="3066506" y="548680"/>
            <a:ext cx="5897982" cy="578609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200"/>
              </a:spcAft>
            </a:pPr>
            <a:r>
              <a:rPr lang="vi-VN" sz="2800" dirty="0">
                <a:solidFill>
                  <a:srgbClr val="0D0D0D"/>
                </a:solidFill>
                <a:latin typeface="Times New Roman" panose="02020603050405020304" pitchFamily="18" charset="0"/>
                <a:ea typeface="Times New Roman" panose="02020603050405020304" pitchFamily="18" charset="0"/>
              </a:rPr>
              <a:t>+</a:t>
            </a:r>
            <a:r>
              <a:rPr lang="vi-VN" sz="2800" b="1" dirty="0">
                <a:solidFill>
                  <a:srgbClr val="0D0D0D"/>
                </a:solidFill>
                <a:latin typeface="Times New Roman" panose="02020603050405020304" pitchFamily="18" charset="0"/>
                <a:ea typeface="Times New Roman" panose="02020603050405020304" pitchFamily="18" charset="0"/>
              </a:rPr>
              <a:t> </a:t>
            </a:r>
            <a:r>
              <a:rPr lang="vi-VN" sz="3200" b="1" dirty="0">
                <a:solidFill>
                  <a:srgbClr val="0D0D0D"/>
                </a:solidFill>
                <a:latin typeface="Times New Roman" panose="02020603050405020304" pitchFamily="18" charset="0"/>
                <a:ea typeface="Times New Roman" panose="02020603050405020304" pitchFamily="18" charset="0"/>
              </a:rPr>
              <a:t>Kết thúc</a:t>
            </a:r>
            <a:r>
              <a:rPr lang="vi-VN" sz="3200" dirty="0">
                <a:solidFill>
                  <a:srgbClr val="0D0D0D"/>
                </a:solidFill>
                <a:latin typeface="Times New Roman" panose="02020603050405020304" pitchFamily="18"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a:p>
            <a:pPr marL="457200" lvl="0" indent="-457200">
              <a:lnSpc>
                <a:spcPct val="115000"/>
              </a:lnSpc>
              <a:spcAft>
                <a:spcPts val="0"/>
              </a:spcAft>
              <a:buSzPts val="1000"/>
              <a:buFont typeface="Wingdings" panose="05000000000000000000" pitchFamily="2" charset="2"/>
              <a:buChar char="q"/>
              <a:tabLst>
                <a:tab pos="457200" algn="l"/>
              </a:tabLst>
            </a:pPr>
            <a:r>
              <a:rPr lang="en-US" sz="3200" dirty="0" err="1">
                <a:solidFill>
                  <a:srgbClr val="0D0D0D"/>
                </a:solidFill>
                <a:latin typeface="Times New Roman" panose="02020603050405020304" pitchFamily="18" charset="0"/>
                <a:ea typeface="Times New Roman" panose="02020603050405020304" pitchFamily="18" charset="0"/>
              </a:rPr>
              <a:t>Phát</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biểu</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suy</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nghĩ</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của</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mình</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về</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smtClean="0">
                <a:solidFill>
                  <a:srgbClr val="0D0D0D"/>
                </a:solidFill>
                <a:latin typeface="Times New Roman" panose="02020603050405020304" pitchFamily="18" charset="0"/>
                <a:ea typeface="Times New Roman" panose="02020603050405020304" pitchFamily="18" charset="0"/>
              </a:rPr>
              <a:t>kỉ</a:t>
            </a:r>
            <a:r>
              <a:rPr lang="en-US" sz="3200" dirty="0" smtClean="0">
                <a:solidFill>
                  <a:srgbClr val="0D0D0D"/>
                </a:solidFill>
                <a:latin typeface="Times New Roman" panose="02020603050405020304" pitchFamily="18" charset="0"/>
                <a:ea typeface="Times New Roman" panose="02020603050405020304" pitchFamily="18" charset="0"/>
              </a:rPr>
              <a:t> </a:t>
            </a:r>
            <a:r>
              <a:rPr lang="en-US" sz="3200" dirty="0" err="1" smtClean="0">
                <a:solidFill>
                  <a:srgbClr val="0D0D0D"/>
                </a:solidFill>
                <a:latin typeface="Times New Roman" panose="02020603050405020304" pitchFamily="18" charset="0"/>
                <a:ea typeface="Times New Roman" panose="02020603050405020304" pitchFamily="18" charset="0"/>
              </a:rPr>
              <a:t>niệm</a:t>
            </a:r>
            <a:endParaRPr lang="en-US" sz="3200" dirty="0">
              <a:latin typeface="Times New Roman" panose="02020603050405020304" pitchFamily="18" charset="0"/>
              <a:ea typeface="Times New Roman" panose="02020603050405020304" pitchFamily="18" charset="0"/>
            </a:endParaRPr>
          </a:p>
          <a:p>
            <a:pPr marL="457200" lvl="0" indent="-457200">
              <a:lnSpc>
                <a:spcPct val="115000"/>
              </a:lnSpc>
              <a:spcAft>
                <a:spcPts val="0"/>
              </a:spcAft>
              <a:buSzPts val="1000"/>
              <a:buFont typeface="Wingdings" panose="05000000000000000000" pitchFamily="2" charset="2"/>
              <a:buChar char="q"/>
              <a:tabLst>
                <a:tab pos="457200" algn="l"/>
              </a:tabLst>
            </a:pPr>
            <a:r>
              <a:rPr lang="en-US" sz="3200" dirty="0" err="1">
                <a:solidFill>
                  <a:srgbClr val="0D0D0D"/>
                </a:solidFill>
                <a:latin typeface="Times New Roman" panose="02020603050405020304" pitchFamily="18" charset="0"/>
                <a:ea typeface="Times New Roman" panose="02020603050405020304" pitchFamily="18" charset="0"/>
              </a:rPr>
              <a:t>Bày</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tỏ</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mong</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muốn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nhận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được</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sự</a:t>
            </a:r>
            <a:r>
              <a:rPr lang="en-US" sz="3200" dirty="0">
                <a:solidFill>
                  <a:srgbClr val="0D0D0D"/>
                </a:solidFill>
                <a:latin typeface="Times New Roman" panose="02020603050405020304" pitchFamily="18" charset="0"/>
                <a:ea typeface="Times New Roman" panose="02020603050405020304" pitchFamily="18" charset="0"/>
              </a:rPr>
              <a:t> chia </a:t>
            </a:r>
            <a:r>
              <a:rPr lang="en-US" sz="3200" dirty="0" err="1">
                <a:solidFill>
                  <a:srgbClr val="0D0D0D"/>
                </a:solidFill>
                <a:latin typeface="Times New Roman" panose="02020603050405020304" pitchFamily="18" charset="0"/>
                <a:ea typeface="Times New Roman" panose="02020603050405020304" pitchFamily="18" charset="0"/>
              </a:rPr>
              <a:t>sẻ</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từ</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người</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nghe</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về</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trải</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nghiệm</a:t>
            </a:r>
            <a:r>
              <a:rPr lang="en-US" sz="3200" dirty="0">
                <a:solidFill>
                  <a:srgbClr val="0D0D0D"/>
                </a:solidFill>
                <a:latin typeface="Times New Roman" panose="02020603050405020304" pitchFamily="18"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a:p>
            <a:pPr marL="304800">
              <a:lnSpc>
                <a:spcPct val="115000"/>
              </a:lnSpc>
              <a:spcAft>
                <a:spcPts val="0"/>
              </a:spcAft>
            </a:pPr>
            <a:r>
              <a:rPr lang="en-US" sz="3200" b="1" dirty="0">
                <a:solidFill>
                  <a:srgbClr val="0D0D0D"/>
                </a:solidFill>
                <a:latin typeface="Times New Roman" panose="02020603050405020304" pitchFamily="18" charset="0"/>
                <a:ea typeface="MS Mincho"/>
              </a:rPr>
              <a:t> </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25897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5948" y="-20354"/>
            <a:ext cx="5746638" cy="769441"/>
          </a:xfrm>
          <a:prstGeom prst="rect">
            <a:avLst/>
          </a:prstGeom>
          <a:noFill/>
        </p:spPr>
        <p:txBody>
          <a:bodyPr wrap="none" lIns="91440" tIns="45720" rIns="91440" bIns="45720">
            <a:spAutoFit/>
          </a:bodyPr>
          <a:lstStyle/>
          <a:p>
            <a:pPr lvl="0" algn="ctr">
              <a:defRPr/>
            </a:pPr>
            <a:r>
              <a:rPr kumimoji="0" lang="en-US" sz="4400" b="1" i="0" u="none" strike="noStrike" kern="1200" cap="none" spc="0" normalizeH="0" baseline="0" noProof="0" dirty="0" smtClean="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smtClean="0">
                <a:ln w="12700">
                  <a:solidFill>
                    <a:srgbClr val="44546A">
                      <a:lumMod val="75000"/>
                    </a:srgbClr>
                  </a:solidFill>
                  <a:prstDash val="solid"/>
                </a:ln>
                <a:solidFill>
                  <a:srgbClr val="FF0000"/>
                </a:solidFill>
                <a:effectLst>
                  <a:outerShdw dist="38100" dir="2640000" algn="bl" rotWithShape="0">
                    <a:srgbClr val="44546A">
                      <a:lumMod val="75000"/>
                    </a:srgbClr>
                  </a:outerShdw>
                </a:effectLst>
                <a:uLnTx/>
                <a:uFillTx/>
                <a:latin typeface="Times New Roman" panose="02020603050405020304" pitchFamily="18" charset="0"/>
                <a:ea typeface="+mn-ea"/>
                <a:cs typeface="Times New Roman" panose="02020603050405020304" pitchFamily="18" charset="0"/>
              </a:rPr>
              <a:t>HOẠT ĐỘNG </a:t>
            </a:r>
            <a:r>
              <a:rPr lang="en-US" sz="3200" b="1" dirty="0">
                <a:ln w="12700">
                  <a:solidFill>
                    <a:srgbClr val="44546A">
                      <a:lumMod val="75000"/>
                    </a:srgbClr>
                  </a:solidFill>
                  <a:prstDash val="solid"/>
                </a:ln>
                <a:solidFill>
                  <a:srgbClr val="FF0000"/>
                </a:solidFill>
                <a:effectLst>
                  <a:outerShdw dist="38100" dir="2640000" algn="bl" rotWithShape="0">
                    <a:srgbClr val="44546A">
                      <a:lumMod val="75000"/>
                    </a:srgbClr>
                  </a:outerShdw>
                </a:effectLst>
                <a:latin typeface="Times New Roman" panose="02020603050405020304" pitchFamily="18" charset="0"/>
                <a:cs typeface="Times New Roman" panose="02020603050405020304" pitchFamily="18" charset="0"/>
              </a:rPr>
              <a:t>TỰ ĐÁNH GIÁ</a:t>
            </a:r>
          </a:p>
        </p:txBody>
      </p:sp>
      <p:sp>
        <p:nvSpPr>
          <p:cNvPr id="6" name="Rectangle 5"/>
          <p:cNvSpPr/>
          <p:nvPr/>
        </p:nvSpPr>
        <p:spPr>
          <a:xfrm>
            <a:off x="251520" y="1551484"/>
            <a:ext cx="3816424" cy="1791260"/>
          </a:xfrm>
          <a:prstGeom prst="rect">
            <a:avLst/>
          </a:prstGeom>
        </p:spPr>
        <p:txBody>
          <a:bodyPr wrap="square">
            <a:spAutoFit/>
          </a:bodyPr>
          <a:lstStyle/>
          <a:p>
            <a:pPr marL="457200">
              <a:lnSpc>
                <a:spcPct val="115000"/>
              </a:lnSpc>
              <a:spcAft>
                <a:spcPts val="0"/>
              </a:spcAft>
            </a:pPr>
            <a:r>
              <a:rPr lang="en-US" sz="2400" dirty="0" err="1">
                <a:solidFill>
                  <a:srgbClr val="0D0D0D"/>
                </a:solidFill>
                <a:latin typeface="Times New Roman" panose="02020603050405020304" pitchFamily="18" charset="0"/>
                <a:ea typeface="MS Mincho"/>
              </a:rPr>
              <a:t>Tìm</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hiểu</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văn</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bản</a:t>
            </a:r>
            <a:r>
              <a:rPr lang="en-US" sz="2400" b="1" dirty="0">
                <a:solidFill>
                  <a:srgbClr val="0D0D0D"/>
                </a:solidFill>
                <a:latin typeface="Times New Roman" panose="02020603050405020304" pitchFamily="18" charset="0"/>
                <a:ea typeface="MS Mincho"/>
              </a:rPr>
              <a:t> “</a:t>
            </a:r>
            <a:r>
              <a:rPr lang="en-US" sz="2400" b="1" dirty="0" err="1">
                <a:solidFill>
                  <a:srgbClr val="0D0D0D"/>
                </a:solidFill>
                <a:latin typeface="Times New Roman" panose="02020603050405020304" pitchFamily="18" charset="0"/>
                <a:ea typeface="MS Mincho"/>
              </a:rPr>
              <a:t>Những</a:t>
            </a:r>
            <a:r>
              <a:rPr lang="en-US" sz="2400" b="1" dirty="0">
                <a:solidFill>
                  <a:srgbClr val="0D0D0D"/>
                </a:solidFill>
                <a:latin typeface="Times New Roman" panose="02020603050405020304" pitchFamily="18" charset="0"/>
                <a:ea typeface="MS Mincho"/>
              </a:rPr>
              <a:t> </a:t>
            </a:r>
            <a:r>
              <a:rPr lang="en-US" sz="2400" b="1" dirty="0" err="1">
                <a:solidFill>
                  <a:srgbClr val="0D0D0D"/>
                </a:solidFill>
                <a:latin typeface="Times New Roman" panose="02020603050405020304" pitchFamily="18" charset="0"/>
                <a:ea typeface="MS Mincho"/>
              </a:rPr>
              <a:t>điều</a:t>
            </a:r>
            <a:r>
              <a:rPr lang="en-US" sz="2400" b="1" dirty="0">
                <a:solidFill>
                  <a:srgbClr val="0D0D0D"/>
                </a:solidFill>
                <a:latin typeface="Times New Roman" panose="02020603050405020304" pitchFamily="18" charset="0"/>
                <a:ea typeface="MS Mincho"/>
              </a:rPr>
              <a:t> </a:t>
            </a:r>
            <a:r>
              <a:rPr lang="en-US" sz="2400" b="1" dirty="0" err="1">
                <a:solidFill>
                  <a:srgbClr val="0D0D0D"/>
                </a:solidFill>
                <a:latin typeface="Times New Roman" panose="02020603050405020304" pitchFamily="18" charset="0"/>
                <a:ea typeface="MS Mincho"/>
              </a:rPr>
              <a:t>bố</a:t>
            </a:r>
            <a:r>
              <a:rPr lang="en-US" sz="2400" b="1" dirty="0">
                <a:solidFill>
                  <a:srgbClr val="0D0D0D"/>
                </a:solidFill>
                <a:latin typeface="Times New Roman" panose="02020603050405020304" pitchFamily="18" charset="0"/>
                <a:ea typeface="MS Mincho"/>
              </a:rPr>
              <a:t> </a:t>
            </a:r>
            <a:r>
              <a:rPr lang="en-US" sz="2400" b="1" dirty="0" err="1">
                <a:solidFill>
                  <a:srgbClr val="0D0D0D"/>
                </a:solidFill>
                <a:latin typeface="Times New Roman" panose="02020603050405020304" pitchFamily="18" charset="0"/>
                <a:ea typeface="MS Mincho"/>
              </a:rPr>
              <a:t>yêu</a:t>
            </a:r>
            <a:r>
              <a:rPr lang="en-US" sz="2400" b="1" dirty="0">
                <a:solidFill>
                  <a:srgbClr val="0D0D0D"/>
                </a:solidFill>
                <a:latin typeface="Times New Roman" panose="02020603050405020304" pitchFamily="18" charset="0"/>
                <a:ea typeface="MS Mincho"/>
              </a:rPr>
              <a:t>” </a:t>
            </a:r>
            <a:endParaRPr lang="en-US" sz="2400" b="1" dirty="0" smtClean="0">
              <a:solidFill>
                <a:srgbClr val="0D0D0D"/>
              </a:solidFill>
              <a:latin typeface="Times New Roman" panose="02020603050405020304" pitchFamily="18" charset="0"/>
              <a:ea typeface="MS Mincho"/>
            </a:endParaRPr>
          </a:p>
          <a:p>
            <a:pPr marL="457200">
              <a:lnSpc>
                <a:spcPct val="115000"/>
              </a:lnSpc>
              <a:spcAft>
                <a:spcPts val="0"/>
              </a:spcAft>
            </a:pPr>
            <a:r>
              <a:rPr lang="en-US" sz="2400" b="1" dirty="0" smtClean="0">
                <a:solidFill>
                  <a:srgbClr val="0D0D0D"/>
                </a:solidFill>
                <a:latin typeface="Times New Roman" panose="02020603050405020304" pitchFamily="18" charset="0"/>
                <a:ea typeface="MS Mincho"/>
              </a:rPr>
              <a:t>(</a:t>
            </a:r>
            <a:r>
              <a:rPr lang="en-US" sz="2400" b="1" dirty="0" err="1">
                <a:solidFill>
                  <a:srgbClr val="0D0D0D"/>
                </a:solidFill>
                <a:latin typeface="Times New Roman" panose="02020603050405020304" pitchFamily="18" charset="0"/>
                <a:ea typeface="MS Mincho"/>
              </a:rPr>
              <a:t>Nguyễn</a:t>
            </a:r>
            <a:r>
              <a:rPr lang="en-US" sz="2400" b="1" dirty="0">
                <a:solidFill>
                  <a:srgbClr val="0D0D0D"/>
                </a:solidFill>
                <a:latin typeface="Times New Roman" panose="02020603050405020304" pitchFamily="18" charset="0"/>
                <a:ea typeface="MS Mincho"/>
              </a:rPr>
              <a:t> </a:t>
            </a:r>
            <a:r>
              <a:rPr lang="en-US" sz="2400" b="1" dirty="0" err="1">
                <a:solidFill>
                  <a:srgbClr val="0D0D0D"/>
                </a:solidFill>
                <a:latin typeface="Times New Roman" panose="02020603050405020304" pitchFamily="18" charset="0"/>
                <a:ea typeface="MS Mincho"/>
              </a:rPr>
              <a:t>Chí</a:t>
            </a:r>
            <a:r>
              <a:rPr lang="en-US" sz="2400" b="1" dirty="0">
                <a:solidFill>
                  <a:srgbClr val="0D0D0D"/>
                </a:solidFill>
                <a:latin typeface="Times New Roman" panose="02020603050405020304" pitchFamily="18" charset="0"/>
                <a:ea typeface="MS Mincho"/>
              </a:rPr>
              <a:t> </a:t>
            </a:r>
            <a:r>
              <a:rPr lang="en-US" sz="2400" b="1" dirty="0" err="1">
                <a:solidFill>
                  <a:srgbClr val="0D0D0D"/>
                </a:solidFill>
                <a:latin typeface="Times New Roman" panose="02020603050405020304" pitchFamily="18" charset="0"/>
                <a:ea typeface="MS Mincho"/>
              </a:rPr>
              <a:t>Thuật</a:t>
            </a:r>
            <a:r>
              <a:rPr lang="en-US" sz="2400" b="1" dirty="0">
                <a:solidFill>
                  <a:srgbClr val="0D0D0D"/>
                </a:solidFill>
                <a:latin typeface="Times New Roman" panose="02020603050405020304" pitchFamily="18" charset="0"/>
                <a:ea typeface="MS Mincho"/>
              </a:rPr>
              <a:t>) - </a:t>
            </a:r>
            <a:r>
              <a:rPr lang="en-US" sz="2400" b="1" dirty="0" err="1">
                <a:solidFill>
                  <a:srgbClr val="0D0D0D"/>
                </a:solidFill>
                <a:latin typeface="Times New Roman" panose="02020603050405020304" pitchFamily="18" charset="0"/>
                <a:ea typeface="MS Mincho"/>
              </a:rPr>
              <a:t>trang</a:t>
            </a:r>
            <a:r>
              <a:rPr lang="en-US" sz="2400" b="1" dirty="0">
                <a:solidFill>
                  <a:srgbClr val="0D0D0D"/>
                </a:solidFill>
                <a:latin typeface="Times New Roman" panose="02020603050405020304" pitchFamily="18" charset="0"/>
                <a:ea typeface="MS Mincho"/>
              </a:rPr>
              <a:t> 47 – SGK</a:t>
            </a:r>
            <a:endParaRPr lang="en-US" sz="2400" dirty="0">
              <a:effectLst/>
              <a:latin typeface="Times New Roman" panose="02020603050405020304" pitchFamily="18" charset="0"/>
              <a:ea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026960714"/>
              </p:ext>
            </p:extLst>
          </p:nvPr>
        </p:nvGraphicFramePr>
        <p:xfrm>
          <a:off x="4211960" y="1386001"/>
          <a:ext cx="4248471" cy="4907280"/>
        </p:xfrm>
        <a:graphic>
          <a:graphicData uri="http://schemas.openxmlformats.org/drawingml/2006/table">
            <a:tbl>
              <a:tblPr firstRow="1" firstCol="1" bandRow="1"/>
              <a:tblGrid>
                <a:gridCol w="1728192">
                  <a:extLst>
                    <a:ext uri="{9D8B030D-6E8A-4147-A177-3AD203B41FA5}">
                      <a16:colId xmlns="" xmlns:a16="http://schemas.microsoft.com/office/drawing/2014/main" val="2225570062"/>
                    </a:ext>
                  </a:extLst>
                </a:gridCol>
                <a:gridCol w="2520279">
                  <a:extLst>
                    <a:ext uri="{9D8B030D-6E8A-4147-A177-3AD203B41FA5}">
                      <a16:colId xmlns="" xmlns:a16="http://schemas.microsoft.com/office/drawing/2014/main" val="836721974"/>
                    </a:ext>
                  </a:extLst>
                </a:gridCol>
              </a:tblGrid>
              <a:tr h="0">
                <a:tc>
                  <a:txBody>
                    <a:bodyPr/>
                    <a:lstStyle/>
                    <a:p>
                      <a:pPr algn="ctr">
                        <a:lnSpc>
                          <a:spcPct val="115000"/>
                        </a:lnSpc>
                        <a:spcAft>
                          <a:spcPts val="0"/>
                        </a:spcAft>
                      </a:pPr>
                      <a:r>
                        <a:rPr lang="en-US" sz="2800" b="1" dirty="0" err="1">
                          <a:solidFill>
                            <a:srgbClr val="0D0D0D"/>
                          </a:solidFill>
                          <a:effectLst/>
                          <a:latin typeface="Times New Roman" panose="02020603050405020304" pitchFamily="18" charset="0"/>
                          <a:ea typeface="MS Mincho"/>
                          <a:cs typeface="Times New Roman" panose="02020603050405020304" pitchFamily="18" charset="0"/>
                        </a:rPr>
                        <a:t>Câu</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800" b="1" dirty="0" err="1">
                          <a:solidFill>
                            <a:srgbClr val="0D0D0D"/>
                          </a:solidFill>
                          <a:effectLst/>
                          <a:latin typeface="Times New Roman" panose="02020603050405020304" pitchFamily="18" charset="0"/>
                          <a:ea typeface="MS Mincho"/>
                          <a:cs typeface="Times New Roman" panose="02020603050405020304" pitchFamily="18" charset="0"/>
                        </a:rPr>
                        <a:t>Đáp</a:t>
                      </a:r>
                      <a:r>
                        <a:rPr lang="en-US" sz="2800" b="1" dirty="0">
                          <a:solidFill>
                            <a:srgbClr val="0D0D0D"/>
                          </a:solidFill>
                          <a:effectLst/>
                          <a:latin typeface="Times New Roman" panose="02020603050405020304" pitchFamily="18" charset="0"/>
                          <a:ea typeface="MS Mincho"/>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a:cs typeface="Times New Roman" panose="02020603050405020304" pitchFamily="18" charset="0"/>
                        </a:rPr>
                        <a:t>án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04034609"/>
                  </a:ext>
                </a:extLst>
              </a:tr>
              <a:tr h="0">
                <a:tc>
                  <a:txBody>
                    <a:bodyPr/>
                    <a:lstStyle/>
                    <a:p>
                      <a:pPr algn="ctr">
                        <a:lnSpc>
                          <a:spcPct val="115000"/>
                        </a:lnSpc>
                        <a:spcAft>
                          <a:spcPts val="0"/>
                        </a:spcAft>
                      </a:pPr>
                      <a:r>
                        <a:rPr lang="en-US" sz="2800" dirty="0">
                          <a:solidFill>
                            <a:srgbClr val="0D0D0D"/>
                          </a:solidFill>
                          <a:effectLst/>
                          <a:latin typeface="Times New Roman" panose="02020603050405020304" pitchFamily="18" charset="0"/>
                          <a:ea typeface="MS Mincho"/>
                          <a:cs typeface="Times New Roman" panose="02020603050405020304" pitchFamily="18" charset="0"/>
                        </a:rPr>
                        <a:t>1</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800" dirty="0">
                          <a:solidFill>
                            <a:srgbClr val="0D0D0D"/>
                          </a:solidFill>
                          <a:effectLst/>
                          <a:latin typeface="Times New Roman" panose="02020603050405020304" pitchFamily="18" charset="0"/>
                          <a:ea typeface="MS Mincho"/>
                          <a:cs typeface="Times New Roman" panose="02020603050405020304" pitchFamily="18" charset="0"/>
                        </a:rPr>
                        <a:t>B</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77778618"/>
                  </a:ext>
                </a:extLst>
              </a:tr>
              <a:tr h="0">
                <a:tc>
                  <a:txBody>
                    <a:bodyPr/>
                    <a:lstStyle/>
                    <a:p>
                      <a:pPr algn="ctr">
                        <a:lnSpc>
                          <a:spcPct val="115000"/>
                        </a:lnSpc>
                        <a:spcAft>
                          <a:spcPts val="0"/>
                        </a:spcAft>
                      </a:pPr>
                      <a:r>
                        <a:rPr lang="en-US" sz="2800">
                          <a:solidFill>
                            <a:srgbClr val="0D0D0D"/>
                          </a:solidFill>
                          <a:effectLst/>
                          <a:latin typeface="Times New Roman" panose="02020603050405020304" pitchFamily="18" charset="0"/>
                          <a:ea typeface="MS Mincho"/>
                          <a:cs typeface="Times New Roman" panose="02020603050405020304" pitchFamily="18" charset="0"/>
                        </a:rPr>
                        <a:t>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800" dirty="0">
                          <a:solidFill>
                            <a:srgbClr val="0D0D0D"/>
                          </a:solidFill>
                          <a:effectLst/>
                          <a:latin typeface="Times New Roman" panose="02020603050405020304" pitchFamily="18" charset="0"/>
                          <a:ea typeface="MS Mincho"/>
                          <a:cs typeface="Times New Roman" panose="02020603050405020304" pitchFamily="18" charset="0"/>
                        </a:rPr>
                        <a:t>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981954592"/>
                  </a:ext>
                </a:extLst>
              </a:tr>
              <a:tr h="0">
                <a:tc>
                  <a:txBody>
                    <a:bodyPr/>
                    <a:lstStyle/>
                    <a:p>
                      <a:pPr algn="ctr">
                        <a:lnSpc>
                          <a:spcPct val="115000"/>
                        </a:lnSpc>
                        <a:spcAft>
                          <a:spcPts val="0"/>
                        </a:spcAft>
                      </a:pPr>
                      <a:r>
                        <a:rPr lang="en-US" sz="2800">
                          <a:solidFill>
                            <a:srgbClr val="0D0D0D"/>
                          </a:solidFill>
                          <a:effectLst/>
                          <a:latin typeface="Times New Roman" panose="02020603050405020304" pitchFamily="18" charset="0"/>
                          <a:ea typeface="MS Mincho"/>
                          <a:cs typeface="Times New Roman" panose="02020603050405020304" pitchFamily="18" charset="0"/>
                        </a:rPr>
                        <a:t>3</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800" dirty="0">
                          <a:solidFill>
                            <a:srgbClr val="0D0D0D"/>
                          </a:solidFill>
                          <a:effectLst/>
                          <a:latin typeface="Times New Roman" panose="02020603050405020304" pitchFamily="18" charset="0"/>
                          <a:ea typeface="MS Mincho"/>
                          <a:cs typeface="Times New Roman" panose="02020603050405020304" pitchFamily="18" charset="0"/>
                        </a:rPr>
                        <a:t>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807249598"/>
                  </a:ext>
                </a:extLst>
              </a:tr>
              <a:tr h="0">
                <a:tc>
                  <a:txBody>
                    <a:bodyPr/>
                    <a:lstStyle/>
                    <a:p>
                      <a:pPr algn="ctr">
                        <a:lnSpc>
                          <a:spcPct val="115000"/>
                        </a:lnSpc>
                        <a:spcAft>
                          <a:spcPts val="0"/>
                        </a:spcAft>
                      </a:pPr>
                      <a:r>
                        <a:rPr lang="en-US" sz="2800" dirty="0">
                          <a:solidFill>
                            <a:srgbClr val="0D0D0D"/>
                          </a:solidFill>
                          <a:effectLst/>
                          <a:latin typeface="Times New Roman" panose="02020603050405020304" pitchFamily="18" charset="0"/>
                          <a:ea typeface="MS Mincho"/>
                          <a:cs typeface="Times New Roman" panose="02020603050405020304" pitchFamily="18" charset="0"/>
                        </a:rPr>
                        <a:t>4</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800" dirty="0">
                          <a:solidFill>
                            <a:srgbClr val="0D0D0D"/>
                          </a:solidFill>
                          <a:effectLst/>
                          <a:latin typeface="Times New Roman" panose="02020603050405020304" pitchFamily="18" charset="0"/>
                          <a:ea typeface="MS Mincho"/>
                          <a:cs typeface="Times New Roman" panose="02020603050405020304" pitchFamily="18" charset="0"/>
                        </a:rPr>
                        <a:t>D</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521774782"/>
                  </a:ext>
                </a:extLst>
              </a:tr>
              <a:tr h="0">
                <a:tc>
                  <a:txBody>
                    <a:bodyPr/>
                    <a:lstStyle/>
                    <a:p>
                      <a:pPr algn="ctr">
                        <a:lnSpc>
                          <a:spcPct val="115000"/>
                        </a:lnSpc>
                        <a:spcAft>
                          <a:spcPts val="0"/>
                        </a:spcAft>
                      </a:pPr>
                      <a:r>
                        <a:rPr lang="en-US" sz="2800">
                          <a:solidFill>
                            <a:srgbClr val="0D0D0D"/>
                          </a:solidFill>
                          <a:effectLst/>
                          <a:latin typeface="Times New Roman" panose="02020603050405020304" pitchFamily="18" charset="0"/>
                          <a:ea typeface="MS Mincho"/>
                          <a:cs typeface="Times New Roman" panose="02020603050405020304" pitchFamily="18" charset="0"/>
                        </a:rPr>
                        <a:t>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800" dirty="0">
                          <a:solidFill>
                            <a:srgbClr val="0D0D0D"/>
                          </a:solidFill>
                          <a:effectLst/>
                          <a:latin typeface="Times New Roman" panose="02020603050405020304" pitchFamily="18" charset="0"/>
                          <a:ea typeface="MS Mincho"/>
                          <a:cs typeface="Times New Roman" panose="02020603050405020304" pitchFamily="18" charset="0"/>
                        </a:rPr>
                        <a:t>C</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198438310"/>
                  </a:ext>
                </a:extLst>
              </a:tr>
              <a:tr h="0">
                <a:tc>
                  <a:txBody>
                    <a:bodyPr/>
                    <a:lstStyle/>
                    <a:p>
                      <a:pPr algn="ctr">
                        <a:lnSpc>
                          <a:spcPct val="115000"/>
                        </a:lnSpc>
                        <a:spcAft>
                          <a:spcPts val="0"/>
                        </a:spcAft>
                      </a:pPr>
                      <a:r>
                        <a:rPr lang="en-US" sz="2800">
                          <a:solidFill>
                            <a:srgbClr val="0D0D0D"/>
                          </a:solidFill>
                          <a:effectLst/>
                          <a:latin typeface="Times New Roman" panose="02020603050405020304" pitchFamily="18" charset="0"/>
                          <a:ea typeface="MS Mincho"/>
                          <a:cs typeface="Times New Roman" panose="02020603050405020304" pitchFamily="18" charset="0"/>
                        </a:rPr>
                        <a:t>6</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800" dirty="0">
                          <a:solidFill>
                            <a:srgbClr val="0D0D0D"/>
                          </a:solidFill>
                          <a:effectLst/>
                          <a:latin typeface="Times New Roman" panose="02020603050405020304" pitchFamily="18" charset="0"/>
                          <a:ea typeface="MS Mincho"/>
                          <a:cs typeface="Times New Roman" panose="02020603050405020304" pitchFamily="18" charset="0"/>
                        </a:rPr>
                        <a:t>D</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34229110"/>
                  </a:ext>
                </a:extLst>
              </a:tr>
              <a:tr h="0">
                <a:tc>
                  <a:txBody>
                    <a:bodyPr/>
                    <a:lstStyle/>
                    <a:p>
                      <a:pPr algn="ctr">
                        <a:lnSpc>
                          <a:spcPct val="115000"/>
                        </a:lnSpc>
                        <a:spcAft>
                          <a:spcPts val="0"/>
                        </a:spcAft>
                      </a:pPr>
                      <a:r>
                        <a:rPr lang="en-US" sz="2800">
                          <a:solidFill>
                            <a:srgbClr val="0D0D0D"/>
                          </a:solidFill>
                          <a:effectLst/>
                          <a:latin typeface="Times New Roman" panose="02020603050405020304" pitchFamily="18" charset="0"/>
                          <a:ea typeface="MS Mincho"/>
                          <a:cs typeface="Times New Roman" panose="02020603050405020304" pitchFamily="18" charset="0"/>
                        </a:rPr>
                        <a:t>7</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800" dirty="0">
                          <a:solidFill>
                            <a:srgbClr val="0D0D0D"/>
                          </a:solidFill>
                          <a:effectLst/>
                          <a:latin typeface="Times New Roman" panose="02020603050405020304" pitchFamily="18" charset="0"/>
                          <a:ea typeface="MS Mincho"/>
                          <a:cs typeface="Times New Roman" panose="02020603050405020304" pitchFamily="18" charset="0"/>
                        </a:rPr>
                        <a:t>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019992444"/>
                  </a:ext>
                </a:extLst>
              </a:tr>
              <a:tr h="0">
                <a:tc>
                  <a:txBody>
                    <a:bodyPr/>
                    <a:lstStyle/>
                    <a:p>
                      <a:pPr algn="ctr">
                        <a:lnSpc>
                          <a:spcPct val="115000"/>
                        </a:lnSpc>
                        <a:spcAft>
                          <a:spcPts val="0"/>
                        </a:spcAft>
                      </a:pPr>
                      <a:r>
                        <a:rPr lang="en-US" sz="2800">
                          <a:solidFill>
                            <a:srgbClr val="0D0D0D"/>
                          </a:solidFill>
                          <a:effectLst/>
                          <a:latin typeface="Times New Roman" panose="02020603050405020304" pitchFamily="18" charset="0"/>
                          <a:ea typeface="MS Mincho"/>
                          <a:cs typeface="Times New Roman" panose="02020603050405020304" pitchFamily="18" charset="0"/>
                        </a:rPr>
                        <a:t>8</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800" dirty="0">
                          <a:solidFill>
                            <a:srgbClr val="0D0D0D"/>
                          </a:solidFill>
                          <a:effectLst/>
                          <a:latin typeface="Times New Roman" panose="02020603050405020304" pitchFamily="18" charset="0"/>
                          <a:ea typeface="MS Mincho"/>
                          <a:cs typeface="Times New Roman" panose="02020603050405020304" pitchFamily="18" charset="0"/>
                        </a:rPr>
                        <a:t>C</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00195601"/>
                  </a:ext>
                </a:extLst>
              </a:tr>
              <a:tr h="0">
                <a:tc>
                  <a:txBody>
                    <a:bodyPr/>
                    <a:lstStyle/>
                    <a:p>
                      <a:pPr algn="ctr">
                        <a:lnSpc>
                          <a:spcPct val="115000"/>
                        </a:lnSpc>
                        <a:spcAft>
                          <a:spcPts val="0"/>
                        </a:spcAft>
                      </a:pPr>
                      <a:r>
                        <a:rPr lang="en-US" sz="2800">
                          <a:solidFill>
                            <a:srgbClr val="0D0D0D"/>
                          </a:solidFill>
                          <a:effectLst/>
                          <a:latin typeface="Times New Roman" panose="02020603050405020304" pitchFamily="18" charset="0"/>
                          <a:ea typeface="MS Mincho"/>
                          <a:cs typeface="Times New Roman" panose="02020603050405020304" pitchFamily="18" charset="0"/>
                        </a:rPr>
                        <a:t>9</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800" dirty="0">
                          <a:solidFill>
                            <a:srgbClr val="0D0D0D"/>
                          </a:solidFill>
                          <a:effectLst/>
                          <a:latin typeface="Times New Roman" panose="02020603050405020304" pitchFamily="18" charset="0"/>
                          <a:ea typeface="MS Mincho"/>
                          <a:cs typeface="Times New Roman" panose="02020603050405020304" pitchFamily="18" charset="0"/>
                        </a:rPr>
                        <a:t>B</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02959760"/>
                  </a:ext>
                </a:extLst>
              </a:tr>
            </a:tbl>
          </a:graphicData>
        </a:graphic>
      </p:graphicFrame>
    </p:spTree>
    <p:extLst>
      <p:ext uri="{BB962C8B-B14F-4D97-AF65-F5344CB8AC3E}">
        <p14:creationId xmlns:p14="http://schemas.microsoft.com/office/powerpoint/2010/main" val="16337694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5534" y="203201"/>
            <a:ext cx="8619067" cy="6208888"/>
          </a:xfrm>
          <a:prstGeom prst="rect">
            <a:avLst/>
          </a:prstGeom>
        </p:spPr>
      </p:pic>
      <p:sp>
        <p:nvSpPr>
          <p:cNvPr id="4" name="Rectangle 3"/>
          <p:cNvSpPr/>
          <p:nvPr/>
        </p:nvSpPr>
        <p:spPr>
          <a:xfrm>
            <a:off x="2581019" y="203201"/>
            <a:ext cx="4252896" cy="9233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w="12700" cmpd="sng">
                  <a:solidFill>
                    <a:srgbClr val="FFC000"/>
                  </a:solidFill>
                  <a:prstDash val="solid"/>
                </a:ln>
                <a:effectLst/>
                <a:uLnTx/>
                <a:uFillTx/>
                <a:latin typeface="Calibri" panose="020F0502020204030204"/>
                <a:ea typeface="+mn-ea"/>
                <a:cs typeface="+mn-cs"/>
              </a:rPr>
              <a:t>NÓI VÀ NGHE</a:t>
            </a:r>
            <a:endParaRPr kumimoji="0" lang="en-US" sz="5400" b="1" i="0" u="none" strike="noStrike" kern="1200" cap="none" spc="0" normalizeH="0" baseline="0" noProof="0" dirty="0">
              <a:ln w="12700" cmpd="sng">
                <a:solidFill>
                  <a:srgbClr val="FFC000"/>
                </a:solidFill>
                <a:prstDash val="solid"/>
              </a:ln>
              <a:effectLst/>
              <a:uLnTx/>
              <a:uFillTx/>
              <a:latin typeface="Calibri" panose="020F0502020204030204"/>
              <a:ea typeface="+mn-ea"/>
              <a:cs typeface="+mn-cs"/>
            </a:endParaRPr>
          </a:p>
        </p:txBody>
      </p:sp>
      <p:sp>
        <p:nvSpPr>
          <p:cNvPr id="7" name="Rectangle 6"/>
          <p:cNvSpPr/>
          <p:nvPr/>
        </p:nvSpPr>
        <p:spPr>
          <a:xfrm>
            <a:off x="1238815" y="3660551"/>
            <a:ext cx="6632520" cy="584775"/>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w="6600">
                  <a:solidFill>
                    <a:srgbClr val="ED7D31"/>
                  </a:solidFill>
                  <a:prstDash val="solid"/>
                </a:ln>
                <a:effectLst>
                  <a:outerShdw dist="38100" dir="2700000" algn="tl" rotWithShape="0">
                    <a:srgbClr val="ED7D31"/>
                  </a:outerShdw>
                </a:effectLst>
                <a:uLnTx/>
                <a:uFillTx/>
                <a:latin typeface="Calibri" panose="020F0502020204030204"/>
                <a:ea typeface="+mn-ea"/>
                <a:cs typeface="+mn-cs"/>
              </a:rPr>
              <a:t>KỂ LẠI MỘT TRẢI</a:t>
            </a:r>
            <a:r>
              <a:rPr kumimoji="0" lang="en-US" sz="3200" b="1" i="0" u="none" strike="noStrike" kern="1200" cap="none" spc="0" normalizeH="0" noProof="0" dirty="0" smtClean="0">
                <a:ln w="6600">
                  <a:solidFill>
                    <a:srgbClr val="ED7D31"/>
                  </a:solidFill>
                  <a:prstDash val="solid"/>
                </a:ln>
                <a:effectLst>
                  <a:outerShdw dist="38100" dir="2700000" algn="tl" rotWithShape="0">
                    <a:srgbClr val="ED7D31"/>
                  </a:outerShdw>
                </a:effectLst>
                <a:uLnTx/>
                <a:uFillTx/>
                <a:latin typeface="Calibri" panose="020F0502020204030204"/>
                <a:ea typeface="+mn-ea"/>
                <a:cs typeface="+mn-cs"/>
              </a:rPr>
              <a:t> NGHIỆM ĐÁNG NHỚ</a:t>
            </a:r>
            <a:endParaRPr kumimoji="0" lang="en-US" sz="3200" b="1" i="0" u="none" strike="noStrike" kern="1200" cap="none" spc="0" normalizeH="0" baseline="0" noProof="0" dirty="0">
              <a:ln w="6600">
                <a:solidFill>
                  <a:srgbClr val="ED7D31"/>
                </a:solidFill>
                <a:prstDash val="solid"/>
              </a:ln>
              <a:effectLst>
                <a:outerShdw dist="38100" dir="2700000" algn="tl" rotWithShape="0">
                  <a:srgbClr val="ED7D31"/>
                </a:outerShdw>
              </a:effectLst>
              <a:uLnTx/>
              <a:uFillTx/>
              <a:latin typeface="Calibri" panose="020F0502020204030204"/>
              <a:ea typeface="+mn-ea"/>
              <a:cs typeface="+mn-cs"/>
            </a:endParaRPr>
          </a:p>
        </p:txBody>
      </p:sp>
      <p:sp>
        <p:nvSpPr>
          <p:cNvPr id="5" name="文本框 11"/>
          <p:cNvSpPr txBox="1">
            <a:spLocks noChangeArrowheads="1"/>
          </p:cNvSpPr>
          <p:nvPr/>
        </p:nvSpPr>
        <p:spPr bwMode="auto">
          <a:xfrm>
            <a:off x="4087788" y="5271978"/>
            <a:ext cx="71786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icrosoft YaHei" pitchFamily="34" charset="-122"/>
              </a:defRPr>
            </a:lvl1pPr>
            <a:lvl2pPr marL="742950" indent="-285750">
              <a:defRPr>
                <a:solidFill>
                  <a:schemeClr val="tx1"/>
                </a:solidFill>
                <a:latin typeface="Calibri" pitchFamily="34" charset="0"/>
                <a:ea typeface="Microsoft YaHei" pitchFamily="34" charset="-122"/>
              </a:defRPr>
            </a:lvl2pPr>
            <a:lvl3pPr marL="1143000" indent="-228600">
              <a:defRPr>
                <a:solidFill>
                  <a:schemeClr val="tx1"/>
                </a:solidFill>
                <a:latin typeface="Calibri" pitchFamily="34" charset="0"/>
                <a:ea typeface="Microsoft YaHei" pitchFamily="34" charset="-122"/>
              </a:defRPr>
            </a:lvl3pPr>
            <a:lvl4pPr marL="1600200" indent="-228600">
              <a:defRPr>
                <a:solidFill>
                  <a:schemeClr val="tx1"/>
                </a:solidFill>
                <a:latin typeface="Calibri" pitchFamily="34" charset="0"/>
                <a:ea typeface="Microsoft YaHei" pitchFamily="34" charset="-122"/>
              </a:defRPr>
            </a:lvl4pPr>
            <a:lvl5pPr marL="2057400" indent="-228600">
              <a:defRPr>
                <a:solidFill>
                  <a:schemeClr val="tx1"/>
                </a:solidFill>
                <a:latin typeface="Calibri" pitchFamily="34" charset="0"/>
                <a:ea typeface="Microsoft YaHei" pitchFamily="34" charset="-122"/>
              </a:defRPr>
            </a:lvl5pPr>
            <a:lvl6pPr marL="2514600" indent="-228600" eaLnBrk="0" fontAlgn="base" hangingPunct="0">
              <a:spcBef>
                <a:spcPct val="0"/>
              </a:spcBef>
              <a:spcAft>
                <a:spcPct val="0"/>
              </a:spcAft>
              <a:defRPr>
                <a:solidFill>
                  <a:schemeClr val="tx1"/>
                </a:solidFill>
                <a:latin typeface="Calibri" pitchFamily="34" charset="0"/>
                <a:ea typeface="Microsoft YaHei" pitchFamily="34" charset="-122"/>
              </a:defRPr>
            </a:lvl6pPr>
            <a:lvl7pPr marL="2971800" indent="-228600" eaLnBrk="0" fontAlgn="base" hangingPunct="0">
              <a:spcBef>
                <a:spcPct val="0"/>
              </a:spcBef>
              <a:spcAft>
                <a:spcPct val="0"/>
              </a:spcAft>
              <a:defRPr>
                <a:solidFill>
                  <a:schemeClr val="tx1"/>
                </a:solidFill>
                <a:latin typeface="Calibri" pitchFamily="34" charset="0"/>
                <a:ea typeface="Microsoft YaHei" pitchFamily="34" charset="-122"/>
              </a:defRPr>
            </a:lvl7pPr>
            <a:lvl8pPr marL="3429000" indent="-228600" eaLnBrk="0" fontAlgn="base" hangingPunct="0">
              <a:spcBef>
                <a:spcPct val="0"/>
              </a:spcBef>
              <a:spcAft>
                <a:spcPct val="0"/>
              </a:spcAft>
              <a:defRPr>
                <a:solidFill>
                  <a:schemeClr val="tx1"/>
                </a:solidFill>
                <a:latin typeface="Calibri" pitchFamily="34" charset="0"/>
                <a:ea typeface="Microsoft YaHei" pitchFamily="34" charset="-122"/>
              </a:defRPr>
            </a:lvl8pPr>
            <a:lvl9pPr marL="3886200" indent="-228600" eaLnBrk="0" fontAlgn="base" hangingPunct="0">
              <a:spcBef>
                <a:spcPct val="0"/>
              </a:spcBef>
              <a:spcAft>
                <a:spcPct val="0"/>
              </a:spcAft>
              <a:defRPr>
                <a:solidFill>
                  <a:schemeClr val="tx1"/>
                </a:solidFill>
                <a:latin typeface="Calibri" pitchFamily="34" charset="0"/>
                <a:ea typeface="Microsoft YaHei" pitchFamily="34" charset="-122"/>
              </a:defRPr>
            </a:lvl9pPr>
          </a:lstStyle>
          <a:p>
            <a:pPr algn="just" eaLnBrk="1" hangingPunct="1"/>
            <a:r>
              <a:rPr lang="en-US" altLang="zh-CN" sz="4800" b="1" dirty="0">
                <a:solidFill>
                  <a:srgbClr val="C00000"/>
                </a:solidFill>
                <a:latin typeface="Times New Roman" pitchFamily="18" charset="0"/>
                <a:cs typeface="Times New Roman" pitchFamily="18" charset="0"/>
              </a:rPr>
              <a:t>GV: </a:t>
            </a:r>
            <a:r>
              <a:rPr lang="en-US" altLang="zh-CN" sz="4800" b="1" dirty="0" err="1">
                <a:solidFill>
                  <a:srgbClr val="C00000"/>
                </a:solidFill>
                <a:latin typeface="Times New Roman" pitchFamily="18" charset="0"/>
                <a:cs typeface="Times New Roman" pitchFamily="18" charset="0"/>
              </a:rPr>
              <a:t>Vũ</a:t>
            </a:r>
            <a:r>
              <a:rPr lang="en-US" altLang="zh-CN" sz="4800" b="1" dirty="0">
                <a:solidFill>
                  <a:srgbClr val="C00000"/>
                </a:solidFill>
                <a:latin typeface="Times New Roman" pitchFamily="18" charset="0"/>
                <a:cs typeface="Times New Roman" pitchFamily="18" charset="0"/>
              </a:rPr>
              <a:t> </a:t>
            </a:r>
            <a:r>
              <a:rPr lang="en-US" altLang="zh-CN" sz="4800" b="1" dirty="0" err="1">
                <a:solidFill>
                  <a:srgbClr val="C00000"/>
                </a:solidFill>
                <a:latin typeface="Times New Roman" pitchFamily="18" charset="0"/>
                <a:cs typeface="Times New Roman" pitchFamily="18" charset="0"/>
              </a:rPr>
              <a:t>Thị</a:t>
            </a:r>
            <a:r>
              <a:rPr lang="en-US" altLang="zh-CN" sz="4800" b="1" dirty="0">
                <a:solidFill>
                  <a:srgbClr val="C00000"/>
                </a:solidFill>
                <a:latin typeface="Times New Roman" pitchFamily="18" charset="0"/>
                <a:cs typeface="Times New Roman" pitchFamily="18" charset="0"/>
              </a:rPr>
              <a:t> </a:t>
            </a:r>
            <a:r>
              <a:rPr lang="en-US" altLang="zh-CN" sz="4800" b="1" dirty="0" err="1">
                <a:solidFill>
                  <a:srgbClr val="C00000"/>
                </a:solidFill>
                <a:latin typeface="Times New Roman" pitchFamily="18" charset="0"/>
                <a:cs typeface="Times New Roman" pitchFamily="18" charset="0"/>
              </a:rPr>
              <a:t>Nga</a:t>
            </a:r>
            <a:endParaRPr lang="zh-CN" altLang="en-US" sz="48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087454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95536" y="116632"/>
            <a:ext cx="8280920" cy="607412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15000"/>
              </a:lnSpc>
              <a:spcAft>
                <a:spcPts val="1200"/>
              </a:spcAft>
            </a:pPr>
            <a:r>
              <a:rPr lang="en-US" b="1" u="sng" dirty="0" err="1" smtClean="0">
                <a:solidFill>
                  <a:srgbClr val="0D0D0D"/>
                </a:solidFill>
                <a:latin typeface="Times New Roman" panose="02020603050405020304" pitchFamily="18" charset="0"/>
                <a:ea typeface="Times New Roman" panose="02020603050405020304" pitchFamily="18" charset="0"/>
              </a:rPr>
              <a:t>Dàn</a:t>
            </a:r>
            <a:r>
              <a:rPr lang="en-US" b="1" u="sng" dirty="0" smtClean="0">
                <a:solidFill>
                  <a:srgbClr val="0D0D0D"/>
                </a:solidFill>
                <a:latin typeface="Times New Roman" panose="02020603050405020304" pitchFamily="18" charset="0"/>
                <a:ea typeface="Times New Roman" panose="02020603050405020304" pitchFamily="18" charset="0"/>
              </a:rPr>
              <a:t> ý </a:t>
            </a:r>
            <a:r>
              <a:rPr lang="en-US" b="1" u="sng" dirty="0" err="1" smtClean="0">
                <a:solidFill>
                  <a:srgbClr val="0D0D0D"/>
                </a:solidFill>
                <a:latin typeface="Times New Roman" panose="02020603050405020304" pitchFamily="18" charset="0"/>
                <a:ea typeface="Times New Roman" panose="02020603050405020304" pitchFamily="18" charset="0"/>
              </a:rPr>
              <a:t>chung</a:t>
            </a:r>
            <a:r>
              <a:rPr lang="en-US" b="1" u="sng" dirty="0" smtClean="0">
                <a:solidFill>
                  <a:srgbClr val="0D0D0D"/>
                </a:solidFill>
                <a:latin typeface="Times New Roman" panose="02020603050405020304" pitchFamily="18" charset="0"/>
                <a:ea typeface="Times New Roman" panose="02020603050405020304" pitchFamily="18" charset="0"/>
              </a:rPr>
              <a:t>: </a:t>
            </a:r>
            <a:r>
              <a:rPr lang="en-US" b="1" dirty="0">
                <a:ln w="6600">
                  <a:solidFill>
                    <a:srgbClr val="ED7D31"/>
                  </a:solidFill>
                  <a:prstDash val="solid"/>
                </a:ln>
                <a:solidFill>
                  <a:schemeClr val="tx1"/>
                </a:solidFill>
                <a:effectLst>
                  <a:outerShdw dist="38100" dir="2700000" algn="tl" rotWithShape="0">
                    <a:srgbClr val="ED7D31"/>
                  </a:outerShdw>
                </a:effectLst>
                <a:latin typeface="Times New Roman" pitchFamily="18" charset="0"/>
                <a:cs typeface="Times New Roman" pitchFamily="18" charset="0"/>
              </a:rPr>
              <a:t>KỂ LẠI MỘT TRẢI NGHIỆM ĐÁNG </a:t>
            </a:r>
            <a:r>
              <a:rPr lang="en-US" b="1" dirty="0" smtClean="0">
                <a:ln w="6600">
                  <a:solidFill>
                    <a:srgbClr val="ED7D31"/>
                  </a:solidFill>
                  <a:prstDash val="solid"/>
                </a:ln>
                <a:solidFill>
                  <a:schemeClr val="tx1"/>
                </a:solidFill>
                <a:effectLst>
                  <a:outerShdw dist="38100" dir="2700000" algn="tl" rotWithShape="0">
                    <a:srgbClr val="ED7D31"/>
                  </a:outerShdw>
                </a:effectLst>
                <a:latin typeface="Times New Roman" pitchFamily="18" charset="0"/>
                <a:cs typeface="Times New Roman" pitchFamily="18" charset="0"/>
              </a:rPr>
              <a:t>NHỚ</a:t>
            </a:r>
            <a:endParaRPr lang="en-US" dirty="0" smtClean="0">
              <a:solidFill>
                <a:srgbClr val="0D0D0D"/>
              </a:solidFill>
              <a:latin typeface="Times New Roman" panose="02020603050405020304" pitchFamily="18" charset="0"/>
              <a:ea typeface="Times New Roman" panose="02020603050405020304" pitchFamily="18" charset="0"/>
            </a:endParaRPr>
          </a:p>
          <a:p>
            <a:pPr algn="just">
              <a:spcAft>
                <a:spcPts val="1200"/>
              </a:spcAft>
            </a:pPr>
            <a:r>
              <a:rPr lang="en-US" b="1" u="sng" dirty="0" smtClean="0">
                <a:solidFill>
                  <a:srgbClr val="0D0D0D"/>
                </a:solidFill>
                <a:latin typeface="Times New Roman" panose="02020603050405020304" pitchFamily="18" charset="0"/>
                <a:ea typeface="Times New Roman" panose="02020603050405020304" pitchFamily="18" charset="0"/>
              </a:rPr>
              <a:t>A.</a:t>
            </a:r>
            <a:r>
              <a:rPr lang="vi-VN" b="1" u="sng" dirty="0">
                <a:solidFill>
                  <a:srgbClr val="0D0D0D"/>
                </a:solidFill>
                <a:latin typeface="Times New Roman" panose="02020603050405020304" pitchFamily="18" charset="0"/>
                <a:ea typeface="Times New Roman" panose="02020603050405020304" pitchFamily="18" charset="0"/>
              </a:rPr>
              <a:t> Mở </a:t>
            </a:r>
            <a:r>
              <a:rPr lang="en-US" b="1" u="sng" dirty="0" err="1" smtClean="0">
                <a:solidFill>
                  <a:srgbClr val="0D0D0D"/>
                </a:solidFill>
                <a:latin typeface="Times New Roman" panose="02020603050405020304" pitchFamily="18" charset="0"/>
                <a:ea typeface="Times New Roman" panose="02020603050405020304" pitchFamily="18" charset="0"/>
              </a:rPr>
              <a:t>đầu</a:t>
            </a:r>
            <a:r>
              <a:rPr lang="vi-VN" u="sng" dirty="0" smtClean="0">
                <a:solidFill>
                  <a:srgbClr val="0D0D0D"/>
                </a:solidFill>
                <a:latin typeface="Times New Roman" panose="02020603050405020304" pitchFamily="18" charset="0"/>
                <a:ea typeface="Times New Roman" panose="02020603050405020304" pitchFamily="18" charset="0"/>
              </a:rPr>
              <a:t> </a:t>
            </a:r>
            <a:r>
              <a:rPr lang="vi-VN" dirty="0">
                <a:solidFill>
                  <a:srgbClr val="0D0D0D"/>
                </a:solidFill>
                <a:latin typeface="Times New Roman" panose="02020603050405020304" pitchFamily="18" charset="0"/>
                <a:ea typeface="Times New Roman" panose="02020603050405020304" pitchFamily="18" charset="0"/>
              </a:rPr>
              <a:t>Chào hỏi, giới thiệu người thân và sự việc, tình huống người thân để lại ấn tượng sâu sắc trong em</a:t>
            </a:r>
            <a:r>
              <a:rPr lang="vi-VN" dirty="0" smtClean="0">
                <a:solidFill>
                  <a:srgbClr val="0D0D0D"/>
                </a:solidFill>
                <a:latin typeface="Times New Roman" panose="02020603050405020304" pitchFamily="18" charset="0"/>
                <a:ea typeface="Times New Roman" panose="02020603050405020304" pitchFamily="18" charset="0"/>
              </a:rPr>
              <a:t>.</a:t>
            </a:r>
            <a:endParaRPr lang="en-US" dirty="0" smtClean="0">
              <a:solidFill>
                <a:srgbClr val="0D0D0D"/>
              </a:solidFill>
              <a:latin typeface="Times New Roman" panose="02020603050405020304" pitchFamily="18" charset="0"/>
              <a:ea typeface="Times New Roman" panose="02020603050405020304" pitchFamily="18" charset="0"/>
            </a:endParaRPr>
          </a:p>
          <a:p>
            <a:pPr algn="just">
              <a:spcAft>
                <a:spcPts val="1200"/>
              </a:spcAft>
            </a:pPr>
            <a:r>
              <a:rPr lang="en-US" b="1" u="sng" dirty="0" smtClean="0">
                <a:solidFill>
                  <a:srgbClr val="0D0D0D"/>
                </a:solidFill>
                <a:latin typeface="Times New Roman" panose="02020603050405020304" pitchFamily="18" charset="0"/>
                <a:ea typeface="Times New Roman" panose="02020603050405020304" pitchFamily="18" charset="0"/>
              </a:rPr>
              <a:t>B</a:t>
            </a:r>
            <a:r>
              <a:rPr lang="en-US" u="sng" dirty="0" smtClean="0">
                <a:solidFill>
                  <a:srgbClr val="0D0D0D"/>
                </a:solidFill>
                <a:latin typeface="Times New Roman" panose="02020603050405020304" pitchFamily="18" charset="0"/>
                <a:ea typeface="Times New Roman" panose="02020603050405020304" pitchFamily="18" charset="0"/>
              </a:rPr>
              <a:t>. </a:t>
            </a:r>
            <a:r>
              <a:rPr lang="en-US" b="1" u="sng" dirty="0" err="1" smtClean="0">
                <a:solidFill>
                  <a:srgbClr val="0D0D0D"/>
                </a:solidFill>
                <a:latin typeface="Times New Roman" panose="02020603050405020304" pitchFamily="18" charset="0"/>
                <a:ea typeface="Times New Roman" panose="02020603050405020304" pitchFamily="18" charset="0"/>
              </a:rPr>
              <a:t>Nội</a:t>
            </a:r>
            <a:r>
              <a:rPr lang="en-US" b="1" u="sng" dirty="0" smtClean="0">
                <a:solidFill>
                  <a:srgbClr val="0D0D0D"/>
                </a:solidFill>
                <a:latin typeface="Times New Roman" panose="02020603050405020304" pitchFamily="18" charset="0"/>
                <a:ea typeface="Times New Roman" panose="02020603050405020304" pitchFamily="18" charset="0"/>
              </a:rPr>
              <a:t> dung </a:t>
            </a:r>
            <a:r>
              <a:rPr lang="en-US" b="1" u="sng" dirty="0" err="1" smtClean="0">
                <a:solidFill>
                  <a:srgbClr val="0D0D0D"/>
                </a:solidFill>
                <a:latin typeface="Times New Roman" panose="02020603050405020304" pitchFamily="18" charset="0"/>
                <a:ea typeface="Times New Roman" panose="02020603050405020304" pitchFamily="18" charset="0"/>
              </a:rPr>
              <a:t>chính</a:t>
            </a:r>
            <a:r>
              <a:rPr lang="en-US" b="1" u="sng" dirty="0" smtClean="0">
                <a:solidFill>
                  <a:srgbClr val="0D0D0D"/>
                </a:solidFill>
                <a:latin typeface="Times New Roman" panose="02020603050405020304" pitchFamily="18" charset="0"/>
                <a:ea typeface="Times New Roman" panose="02020603050405020304" pitchFamily="18" charset="0"/>
              </a:rPr>
              <a:t>:</a:t>
            </a:r>
            <a:endParaRPr lang="en-US" b="1" u="sng" dirty="0" smtClean="0">
              <a:solidFill>
                <a:srgbClr val="0D0D0D"/>
              </a:solidFill>
              <a:latin typeface="Times New Roman" panose="02020603050405020304" pitchFamily="18" charset="0"/>
              <a:ea typeface="Times New Roman" panose="02020603050405020304" pitchFamily="18" charset="0"/>
            </a:endParaRPr>
          </a:p>
          <a:p>
            <a:pPr algn="just">
              <a:spcAft>
                <a:spcPts val="1200"/>
              </a:spcAft>
            </a:pPr>
            <a:r>
              <a:rPr lang="vi-VN" dirty="0" smtClean="0">
                <a:solidFill>
                  <a:srgbClr val="0D0D0D"/>
                </a:solidFill>
                <a:latin typeface="Times New Roman" panose="02020603050405020304" pitchFamily="18" charset="0"/>
                <a:ea typeface="Times New Roman" panose="02020603050405020304" pitchFamily="18" charset="0"/>
              </a:rPr>
              <a:t>+ </a:t>
            </a:r>
            <a:r>
              <a:rPr lang="vi-VN" dirty="0">
                <a:solidFill>
                  <a:srgbClr val="0D0D0D"/>
                </a:solidFill>
                <a:latin typeface="Times New Roman" panose="02020603050405020304" pitchFamily="18" charset="0"/>
                <a:ea typeface="Times New Roman" panose="02020603050405020304" pitchFamily="18" charset="0"/>
              </a:rPr>
              <a:t>Nêu sự việc, hành động, </a:t>
            </a:r>
            <a:r>
              <a:rPr lang="en-US" dirty="0" err="1" smtClean="0">
                <a:solidFill>
                  <a:srgbClr val="0D0D0D"/>
                </a:solidFill>
                <a:latin typeface="Times New Roman" panose="02020603050405020304" pitchFamily="18" charset="0"/>
                <a:ea typeface="Times New Roman" panose="02020603050405020304" pitchFamily="18" charset="0"/>
              </a:rPr>
              <a:t>lí</a:t>
            </a:r>
            <a:r>
              <a:rPr lang="en-US" dirty="0" smtClean="0">
                <a:solidFill>
                  <a:srgbClr val="0D0D0D"/>
                </a:solidFill>
                <a:latin typeface="Times New Roman" panose="02020603050405020304" pitchFamily="18" charset="0"/>
                <a:ea typeface="Times New Roman" panose="02020603050405020304" pitchFamily="18" charset="0"/>
              </a:rPr>
              <a:t> do </a:t>
            </a:r>
            <a:r>
              <a:rPr lang="en-US" dirty="0" err="1" smtClean="0">
                <a:solidFill>
                  <a:srgbClr val="0D0D0D"/>
                </a:solidFill>
                <a:latin typeface="Times New Roman" panose="02020603050405020304" pitchFamily="18" charset="0"/>
                <a:ea typeface="Times New Roman" panose="02020603050405020304" pitchFamily="18" charset="0"/>
              </a:rPr>
              <a:t>xuất</a:t>
            </a:r>
            <a:r>
              <a:rPr lang="en-US" dirty="0" smtClean="0">
                <a:solidFill>
                  <a:srgbClr val="0D0D0D"/>
                </a:solidFill>
                <a:latin typeface="Times New Roman" panose="02020603050405020304" pitchFamily="18" charset="0"/>
                <a:ea typeface="Times New Roman" panose="02020603050405020304" pitchFamily="18" charset="0"/>
              </a:rPr>
              <a:t> </a:t>
            </a:r>
            <a:r>
              <a:rPr lang="en-US" dirty="0" err="1" smtClean="0">
                <a:solidFill>
                  <a:srgbClr val="0D0D0D"/>
                </a:solidFill>
                <a:latin typeface="Times New Roman" panose="02020603050405020304" pitchFamily="18" charset="0"/>
                <a:ea typeface="Times New Roman" panose="02020603050405020304" pitchFamily="18" charset="0"/>
              </a:rPr>
              <a:t>hiện</a:t>
            </a:r>
            <a:r>
              <a:rPr lang="en-US" dirty="0" smtClean="0">
                <a:solidFill>
                  <a:srgbClr val="0D0D0D"/>
                </a:solidFill>
                <a:latin typeface="Times New Roman" panose="02020603050405020304" pitchFamily="18" charset="0"/>
                <a:ea typeface="Times New Roman" panose="02020603050405020304" pitchFamily="18" charset="0"/>
              </a:rPr>
              <a:t> </a:t>
            </a:r>
            <a:r>
              <a:rPr lang="en-US" dirty="0" err="1" smtClean="0">
                <a:solidFill>
                  <a:srgbClr val="0D0D0D"/>
                </a:solidFill>
                <a:latin typeface="Times New Roman" panose="02020603050405020304" pitchFamily="18" charset="0"/>
                <a:ea typeface="Times New Roman" panose="02020603050405020304" pitchFamily="18" charset="0"/>
              </a:rPr>
              <a:t>trải</a:t>
            </a:r>
            <a:r>
              <a:rPr lang="en-US" dirty="0" smtClean="0">
                <a:solidFill>
                  <a:srgbClr val="0D0D0D"/>
                </a:solidFill>
                <a:latin typeface="Times New Roman" panose="02020603050405020304" pitchFamily="18" charset="0"/>
                <a:ea typeface="Times New Roman" panose="02020603050405020304" pitchFamily="18" charset="0"/>
              </a:rPr>
              <a:t> </a:t>
            </a:r>
            <a:r>
              <a:rPr lang="en-US" dirty="0" err="1" smtClean="0">
                <a:solidFill>
                  <a:srgbClr val="0D0D0D"/>
                </a:solidFill>
                <a:latin typeface="Times New Roman" panose="02020603050405020304" pitchFamily="18" charset="0"/>
                <a:ea typeface="Times New Roman" panose="02020603050405020304" pitchFamily="18" charset="0"/>
              </a:rPr>
              <a:t>nghiệm</a:t>
            </a:r>
            <a:r>
              <a:rPr lang="en-US" dirty="0" smtClean="0">
                <a:solidFill>
                  <a:srgbClr val="0D0D0D"/>
                </a:solidFill>
                <a:latin typeface="Times New Roman" panose="02020603050405020304" pitchFamily="18" charset="0"/>
                <a:ea typeface="Times New Roman" panose="02020603050405020304" pitchFamily="18" charset="0"/>
              </a:rPr>
              <a:t> </a:t>
            </a:r>
            <a:r>
              <a:rPr lang="vi-VN" dirty="0" smtClean="0">
                <a:solidFill>
                  <a:srgbClr val="0D0D0D"/>
                </a:solidFill>
                <a:latin typeface="Times New Roman" panose="02020603050405020304" pitchFamily="18" charset="0"/>
                <a:ea typeface="Times New Roman" panose="02020603050405020304" pitchFamily="18" charset="0"/>
              </a:rPr>
              <a:t>của </a:t>
            </a:r>
            <a:r>
              <a:rPr lang="vi-VN" dirty="0">
                <a:solidFill>
                  <a:srgbClr val="0D0D0D"/>
                </a:solidFill>
                <a:latin typeface="Times New Roman" panose="02020603050405020304" pitchFamily="18" charset="0"/>
                <a:ea typeface="Times New Roman" panose="02020603050405020304" pitchFamily="18" charset="0"/>
              </a:rPr>
              <a:t>người thân để lại ấn tượng sâu sắc trong em.</a:t>
            </a:r>
            <a:endParaRPr lang="en-US" dirty="0">
              <a:latin typeface="Times New Roman" panose="02020603050405020304" pitchFamily="18" charset="0"/>
              <a:ea typeface="Times New Roman" panose="02020603050405020304" pitchFamily="18" charset="0"/>
            </a:endParaRPr>
          </a:p>
          <a:p>
            <a:pPr algn="just">
              <a:spcAft>
                <a:spcPts val="1200"/>
              </a:spcAft>
            </a:pPr>
            <a:r>
              <a:rPr lang="vi-VN" dirty="0">
                <a:solidFill>
                  <a:srgbClr val="0D0D0D"/>
                </a:solidFill>
                <a:latin typeface="Times New Roman" panose="02020603050405020304" pitchFamily="18" charset="0"/>
                <a:ea typeface="Times New Roman" panose="02020603050405020304" pitchFamily="18" charset="0"/>
              </a:rPr>
              <a:t>+ Phát triển các ý bằng cách đặt và trả lời các câu hỏi: Sự việc, tình huống đó diễn ra vào thời gian nào, ở đâu? Sự việc, tình huống đó cụ thể như thế nào? Em có cảm xúc, tâm trạng, suy nghĩ gì khi chứng kiến sự việc đó? Em rút ra bài học gì từ sự việc, </a:t>
            </a:r>
            <a:r>
              <a:rPr lang="en-US" dirty="0" err="1" smtClean="0">
                <a:solidFill>
                  <a:srgbClr val="0D0D0D"/>
                </a:solidFill>
                <a:latin typeface="Times New Roman" panose="02020603050405020304" pitchFamily="18" charset="0"/>
                <a:ea typeface="Times New Roman" panose="02020603050405020304" pitchFamily="18" charset="0"/>
              </a:rPr>
              <a:t>trải</a:t>
            </a:r>
            <a:r>
              <a:rPr lang="en-US" dirty="0" smtClean="0">
                <a:solidFill>
                  <a:srgbClr val="0D0D0D"/>
                </a:solidFill>
                <a:latin typeface="Times New Roman" panose="02020603050405020304" pitchFamily="18" charset="0"/>
                <a:ea typeface="Times New Roman" panose="02020603050405020304" pitchFamily="18" charset="0"/>
              </a:rPr>
              <a:t> </a:t>
            </a:r>
            <a:r>
              <a:rPr lang="en-US" dirty="0" err="1" smtClean="0">
                <a:solidFill>
                  <a:srgbClr val="0D0D0D"/>
                </a:solidFill>
                <a:latin typeface="Times New Roman" panose="02020603050405020304" pitchFamily="18" charset="0"/>
                <a:ea typeface="Times New Roman" panose="02020603050405020304" pitchFamily="18" charset="0"/>
              </a:rPr>
              <a:t>nghiệm</a:t>
            </a:r>
            <a:r>
              <a:rPr lang="en-US" dirty="0" smtClean="0">
                <a:solidFill>
                  <a:srgbClr val="0D0D0D"/>
                </a:solidFill>
                <a:latin typeface="Times New Roman" panose="02020603050405020304" pitchFamily="18" charset="0"/>
                <a:ea typeface="Times New Roman" panose="02020603050405020304" pitchFamily="18" charset="0"/>
              </a:rPr>
              <a:t> </a:t>
            </a:r>
            <a:r>
              <a:rPr lang="en-US" dirty="0" err="1" smtClean="0">
                <a:solidFill>
                  <a:srgbClr val="0D0D0D"/>
                </a:solidFill>
                <a:latin typeface="Times New Roman" panose="02020603050405020304" pitchFamily="18" charset="0"/>
                <a:ea typeface="Times New Roman" panose="02020603050405020304" pitchFamily="18" charset="0"/>
              </a:rPr>
              <a:t>đó</a:t>
            </a:r>
            <a:r>
              <a:rPr lang="en-US" dirty="0" smtClean="0">
                <a:solidFill>
                  <a:srgbClr val="0D0D0D"/>
                </a:solidFill>
                <a:latin typeface="Times New Roman" panose="02020603050405020304" pitchFamily="18" charset="0"/>
                <a:ea typeface="Times New Roman" panose="02020603050405020304" pitchFamily="18" charset="0"/>
              </a:rPr>
              <a:t>…?</a:t>
            </a:r>
          </a:p>
          <a:p>
            <a:pPr algn="just">
              <a:spcAft>
                <a:spcPts val="1200"/>
              </a:spcAft>
            </a:pPr>
            <a:r>
              <a:rPr lang="en-US" b="1" u="sng" dirty="0" smtClean="0">
                <a:solidFill>
                  <a:srgbClr val="0D0D0D"/>
                </a:solidFill>
                <a:latin typeface="Times New Roman" panose="02020603050405020304" pitchFamily="18" charset="0"/>
                <a:ea typeface="Times New Roman" panose="02020603050405020304" pitchFamily="18" charset="0"/>
              </a:rPr>
              <a:t>C. </a:t>
            </a:r>
            <a:r>
              <a:rPr lang="en-US" b="1" u="sng" dirty="0" err="1" smtClean="0">
                <a:solidFill>
                  <a:srgbClr val="0D0D0D"/>
                </a:solidFill>
                <a:latin typeface="Times New Roman" panose="02020603050405020304" pitchFamily="18" charset="0"/>
                <a:ea typeface="Times New Roman" panose="02020603050405020304" pitchFamily="18" charset="0"/>
              </a:rPr>
              <a:t>Kết</a:t>
            </a:r>
            <a:r>
              <a:rPr lang="en-US" b="1" u="sng" dirty="0">
                <a:solidFill>
                  <a:srgbClr val="0D0D0D"/>
                </a:solidFill>
                <a:latin typeface="Times New Roman" panose="02020603050405020304" pitchFamily="18" charset="0"/>
                <a:ea typeface="Times New Roman" panose="02020603050405020304" pitchFamily="18" charset="0"/>
              </a:rPr>
              <a:t> </a:t>
            </a:r>
            <a:r>
              <a:rPr lang="en-US" b="1" u="sng" smtClean="0">
                <a:solidFill>
                  <a:srgbClr val="0D0D0D"/>
                </a:solidFill>
                <a:latin typeface="Times New Roman" panose="02020603050405020304" pitchFamily="18" charset="0"/>
                <a:ea typeface="Times New Roman" panose="02020603050405020304" pitchFamily="18" charset="0"/>
              </a:rPr>
              <a:t>thúc</a:t>
            </a:r>
            <a:r>
              <a:rPr lang="en-US" b="1" u="sng" smtClean="0">
                <a:solidFill>
                  <a:srgbClr val="0D0D0D"/>
                </a:solidFill>
                <a:latin typeface="Times New Roman" panose="02020603050405020304" pitchFamily="18" charset="0"/>
                <a:ea typeface="Times New Roman" panose="02020603050405020304" pitchFamily="18" charset="0"/>
              </a:rPr>
              <a:t>: </a:t>
            </a:r>
            <a:endParaRPr lang="en-US" b="1" u="sng" dirty="0" smtClean="0">
              <a:solidFill>
                <a:srgbClr val="0D0D0D"/>
              </a:solidFill>
              <a:latin typeface="Times New Roman" panose="02020603050405020304" pitchFamily="18" charset="0"/>
              <a:ea typeface="Times New Roman" panose="02020603050405020304" pitchFamily="18" charset="0"/>
            </a:endParaRPr>
          </a:p>
          <a:p>
            <a:pPr marL="285750" indent="-285750" algn="just">
              <a:spcAft>
                <a:spcPts val="1200"/>
              </a:spcAft>
              <a:buFontTx/>
              <a:buChar char="-"/>
            </a:pPr>
            <a:r>
              <a:rPr lang="en-US" dirty="0" err="1" smtClean="0">
                <a:solidFill>
                  <a:srgbClr val="0D0D0D"/>
                </a:solidFill>
                <a:latin typeface="Times New Roman" panose="02020603050405020304" pitchFamily="18" charset="0"/>
                <a:ea typeface="Times New Roman" panose="02020603050405020304" pitchFamily="18" charset="0"/>
              </a:rPr>
              <a:t>Phát</a:t>
            </a:r>
            <a:r>
              <a:rPr lang="en-US" dirty="0" smtClean="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biểu</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suy</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nghĩ</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của</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mình</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về</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kỉ</a:t>
            </a:r>
            <a:r>
              <a:rPr lang="en-US" dirty="0">
                <a:solidFill>
                  <a:srgbClr val="0D0D0D"/>
                </a:solidFill>
                <a:latin typeface="Times New Roman" panose="02020603050405020304" pitchFamily="18" charset="0"/>
                <a:ea typeface="Times New Roman" panose="02020603050405020304" pitchFamily="18" charset="0"/>
              </a:rPr>
              <a:t> </a:t>
            </a:r>
            <a:r>
              <a:rPr lang="en-US" dirty="0" err="1" smtClean="0">
                <a:solidFill>
                  <a:srgbClr val="0D0D0D"/>
                </a:solidFill>
                <a:latin typeface="Times New Roman" panose="02020603050405020304" pitchFamily="18" charset="0"/>
                <a:ea typeface="Times New Roman" panose="02020603050405020304" pitchFamily="18" charset="0"/>
              </a:rPr>
              <a:t>niệm</a:t>
            </a:r>
            <a:endParaRPr lang="en-US" dirty="0" smtClean="0">
              <a:latin typeface="Times New Roman" panose="02020603050405020304" pitchFamily="18" charset="0"/>
              <a:ea typeface="Times New Roman" panose="02020603050405020304" pitchFamily="18" charset="0"/>
            </a:endParaRPr>
          </a:p>
          <a:p>
            <a:pPr marL="285750" indent="-285750" algn="just">
              <a:spcAft>
                <a:spcPts val="1200"/>
              </a:spcAft>
              <a:buFontTx/>
              <a:buChar char="-"/>
            </a:pPr>
            <a:r>
              <a:rPr lang="en-US" dirty="0" err="1" smtClean="0">
                <a:solidFill>
                  <a:srgbClr val="0D0D0D"/>
                </a:solidFill>
                <a:latin typeface="Times New Roman" panose="02020603050405020304" pitchFamily="18" charset="0"/>
                <a:ea typeface="Times New Roman" panose="02020603050405020304" pitchFamily="18" charset="0"/>
              </a:rPr>
              <a:t>Bày</a:t>
            </a:r>
            <a:r>
              <a:rPr lang="en-US" dirty="0" smtClean="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tỏ</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mong</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muốn</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nhận</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được</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sự</a:t>
            </a:r>
            <a:r>
              <a:rPr lang="en-US" dirty="0">
                <a:solidFill>
                  <a:srgbClr val="0D0D0D"/>
                </a:solidFill>
                <a:latin typeface="Times New Roman" panose="02020603050405020304" pitchFamily="18" charset="0"/>
                <a:ea typeface="Times New Roman" panose="02020603050405020304" pitchFamily="18" charset="0"/>
              </a:rPr>
              <a:t> chia </a:t>
            </a:r>
            <a:r>
              <a:rPr lang="en-US" dirty="0" err="1">
                <a:solidFill>
                  <a:srgbClr val="0D0D0D"/>
                </a:solidFill>
                <a:latin typeface="Times New Roman" panose="02020603050405020304" pitchFamily="18" charset="0"/>
                <a:ea typeface="Times New Roman" panose="02020603050405020304" pitchFamily="18" charset="0"/>
              </a:rPr>
              <a:t>sẻ</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từ</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người</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nghe</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về</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trải</a:t>
            </a:r>
            <a:r>
              <a:rPr lang="en-US" dirty="0">
                <a:solidFill>
                  <a:srgbClr val="0D0D0D"/>
                </a:solidFill>
                <a:latin typeface="Times New Roman" panose="02020603050405020304" pitchFamily="18" charset="0"/>
                <a:ea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rPr>
              <a:t>nghiệm</a:t>
            </a:r>
            <a:r>
              <a:rPr lang="en-US" dirty="0">
                <a:solidFill>
                  <a:srgbClr val="0D0D0D"/>
                </a:solidFill>
                <a:latin typeface="Times New Roman" panose="02020603050405020304" pitchFamily="18" charset="0"/>
                <a:ea typeface="Times New Roman" panose="02020603050405020304" pitchFamily="18" charset="0"/>
              </a:rPr>
              <a:t>.</a:t>
            </a:r>
            <a:endParaRPr lang="en-US" dirty="0">
              <a:latin typeface="Times New Roman" panose="02020603050405020304" pitchFamily="18" charset="0"/>
              <a:ea typeface="Times New Roman" panose="02020603050405020304" pitchFamily="18" charset="0"/>
            </a:endParaRPr>
          </a:p>
          <a:p>
            <a:pPr>
              <a:lnSpc>
                <a:spcPct val="115000"/>
              </a:lnSpc>
              <a:spcAft>
                <a:spcPts val="1200"/>
              </a:spcAft>
            </a:pPr>
            <a:endParaRPr lang="en-US" sz="1600" dirty="0">
              <a:latin typeface="Times New Roman" panose="02020603050405020304" pitchFamily="18" charset="0"/>
              <a:ea typeface="Times New Roman" panose="02020603050405020304" pitchFamily="18" charset="0"/>
            </a:endParaRPr>
          </a:p>
          <a:p>
            <a:pPr>
              <a:lnSpc>
                <a:spcPct val="115000"/>
              </a:lnSpc>
              <a:spcAft>
                <a:spcPts val="1200"/>
              </a:spcAft>
            </a:pP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9266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val="2814573006"/>
              </p:ext>
            </p:extLst>
          </p:nvPr>
        </p:nvGraphicFramePr>
        <p:xfrm>
          <a:off x="827584" y="620688"/>
          <a:ext cx="8064896" cy="384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2704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564744" y="1628800"/>
            <a:ext cx="2472086" cy="2821577"/>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6200">
              <a:lnSpc>
                <a:spcPct val="115000"/>
              </a:lnSpc>
              <a:spcAft>
                <a:spcPts val="0"/>
              </a:spcAft>
            </a:pPr>
            <a:r>
              <a:rPr lang="en-US" sz="2400" b="1" u="sng" dirty="0" err="1">
                <a:solidFill>
                  <a:srgbClr val="0D0D0D"/>
                </a:solidFill>
                <a:latin typeface="Times New Roman" panose="02020603050405020304" pitchFamily="18" charset="0"/>
                <a:ea typeface="MS Mincho"/>
              </a:rPr>
              <a:t>Bước</a:t>
            </a:r>
            <a:r>
              <a:rPr lang="en-US" sz="2400" b="1" u="sng" dirty="0">
                <a:solidFill>
                  <a:srgbClr val="0D0D0D"/>
                </a:solidFill>
                <a:latin typeface="Times New Roman" panose="02020603050405020304" pitchFamily="18" charset="0"/>
                <a:ea typeface="MS Mincho"/>
              </a:rPr>
              <a:t> 3:</a:t>
            </a:r>
            <a:r>
              <a:rPr lang="en-US" sz="2400" b="1" dirty="0">
                <a:solidFill>
                  <a:srgbClr val="0D0D0D"/>
                </a:solidFill>
                <a:latin typeface="Times New Roman" panose="02020603050405020304" pitchFamily="18" charset="0"/>
                <a:ea typeface="MS Mincho"/>
              </a:rPr>
              <a:t> </a:t>
            </a:r>
            <a:r>
              <a:rPr lang="en-US" sz="2400" b="1" dirty="0" err="1">
                <a:solidFill>
                  <a:srgbClr val="0D0D0D"/>
                </a:solidFill>
                <a:latin typeface="Times New Roman" panose="02020603050405020304" pitchFamily="18" charset="0"/>
                <a:ea typeface="MS Mincho"/>
              </a:rPr>
              <a:t>Thực</a:t>
            </a:r>
            <a:r>
              <a:rPr lang="en-US" sz="2400" b="1" dirty="0">
                <a:solidFill>
                  <a:srgbClr val="0D0D0D"/>
                </a:solidFill>
                <a:latin typeface="Times New Roman" panose="02020603050405020304" pitchFamily="18" charset="0"/>
                <a:ea typeface="MS Mincho"/>
              </a:rPr>
              <a:t> </a:t>
            </a:r>
            <a:r>
              <a:rPr lang="en-US" sz="2400" b="1" dirty="0" err="1">
                <a:solidFill>
                  <a:srgbClr val="0D0D0D"/>
                </a:solidFill>
                <a:latin typeface="Times New Roman" panose="02020603050405020304" pitchFamily="18" charset="0"/>
                <a:ea typeface="MS Mincho"/>
              </a:rPr>
              <a:t>hành</a:t>
            </a:r>
            <a:r>
              <a:rPr lang="en-US" sz="2400" b="1" dirty="0">
                <a:solidFill>
                  <a:srgbClr val="0D0D0D"/>
                </a:solidFill>
                <a:latin typeface="Times New Roman" panose="02020603050405020304" pitchFamily="18" charset="0"/>
                <a:ea typeface="MS Mincho"/>
              </a:rPr>
              <a:t> </a:t>
            </a:r>
            <a:r>
              <a:rPr lang="en-US" sz="2400" b="1" dirty="0" err="1">
                <a:solidFill>
                  <a:srgbClr val="0D0D0D"/>
                </a:solidFill>
                <a:latin typeface="Times New Roman" panose="02020603050405020304" pitchFamily="18" charset="0"/>
                <a:ea typeface="MS Mincho"/>
              </a:rPr>
              <a:t>nói</a:t>
            </a:r>
            <a:r>
              <a:rPr lang="en-US" sz="2400" b="1" dirty="0">
                <a:solidFill>
                  <a:srgbClr val="0D0D0D"/>
                </a:solidFill>
                <a:latin typeface="Times New Roman" panose="02020603050405020304" pitchFamily="18" charset="0"/>
                <a:ea typeface="MS Mincho"/>
              </a:rPr>
              <a:t> </a:t>
            </a:r>
            <a:r>
              <a:rPr lang="en-US" sz="2400" b="1" dirty="0" err="1">
                <a:solidFill>
                  <a:srgbClr val="0D0D0D"/>
                </a:solidFill>
                <a:latin typeface="Times New Roman" panose="02020603050405020304" pitchFamily="18" charset="0"/>
                <a:ea typeface="MS Mincho"/>
              </a:rPr>
              <a:t>và</a:t>
            </a:r>
            <a:r>
              <a:rPr lang="en-US" sz="2400" b="1" dirty="0">
                <a:solidFill>
                  <a:srgbClr val="0D0D0D"/>
                </a:solidFill>
                <a:latin typeface="Times New Roman" panose="02020603050405020304" pitchFamily="18" charset="0"/>
                <a:ea typeface="MS Mincho"/>
              </a:rPr>
              <a:t> </a:t>
            </a:r>
            <a:r>
              <a:rPr lang="en-US" sz="2400" b="1" dirty="0" err="1">
                <a:solidFill>
                  <a:srgbClr val="0D0D0D"/>
                </a:solidFill>
                <a:latin typeface="Times New Roman" panose="02020603050405020304" pitchFamily="18" charset="0"/>
                <a:ea typeface="MS Mincho"/>
              </a:rPr>
              <a:t>nghe</a:t>
            </a:r>
            <a:endParaRPr lang="en-US" sz="2000" dirty="0">
              <a:effectLst/>
              <a:latin typeface="Times New Roman" panose="02020603050405020304" pitchFamily="18" charset="0"/>
              <a:ea typeface="Times New Roman" panose="02020603050405020304" pitchFamily="18" charset="0"/>
            </a:endParaRPr>
          </a:p>
        </p:txBody>
      </p:sp>
      <p:sp>
        <p:nvSpPr>
          <p:cNvPr id="5" name="Rounded Rectangle 4"/>
          <p:cNvSpPr/>
          <p:nvPr/>
        </p:nvSpPr>
        <p:spPr>
          <a:xfrm>
            <a:off x="3066506" y="614594"/>
            <a:ext cx="5969990" cy="48499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Dựa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vào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dàn</a:t>
            </a:r>
            <a:r>
              <a:rPr lang="en-US" sz="2400" dirty="0">
                <a:solidFill>
                  <a:srgbClr val="0D0D0D"/>
                </a:solidFill>
                <a:latin typeface="Times New Roman" panose="02020603050405020304" pitchFamily="18" charset="0"/>
                <a:ea typeface="Times New Roman" panose="02020603050405020304" pitchFamily="18" charset="0"/>
              </a:rPr>
              <a:t> ý </a:t>
            </a:r>
            <a:r>
              <a:rPr lang="en-US" sz="2400" dirty="0" err="1">
                <a:solidFill>
                  <a:srgbClr val="0D0D0D"/>
                </a:solidFill>
                <a:latin typeface="Times New Roman" panose="02020603050405020304" pitchFamily="18" charset="0"/>
                <a:ea typeface="Times New Roman" panose="02020603050405020304" pitchFamily="18" charset="0"/>
              </a:rPr>
              <a:t>và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thực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hiện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việc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kể</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lại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trải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nghiệm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đáng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nhớ</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trước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tổ</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hoặc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lớp</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15000"/>
              </a:lnSpc>
            </a:pPr>
            <a:r>
              <a:rPr lang="vi-VN" sz="2400" dirty="0">
                <a:solidFill>
                  <a:srgbClr val="0D0D0D"/>
                </a:solidFill>
                <a:latin typeface="Times New Roman" panose="02020603050405020304" pitchFamily="18" charset="0"/>
                <a:ea typeface="Times New Roman" panose="02020603050405020304" pitchFamily="18" charset="0"/>
              </a:rPr>
              <a:t>- Chú ý bảo đảm nội dung và cách kể đ</a:t>
            </a:r>
            <a:r>
              <a:rPr lang="en-US" sz="2400" dirty="0">
                <a:solidFill>
                  <a:srgbClr val="0D0D0D"/>
                </a:solidFill>
                <a:latin typeface="Times New Roman" panose="02020603050405020304" pitchFamily="18" charset="0"/>
                <a:ea typeface="Times New Roman" panose="02020603050405020304" pitchFamily="18" charset="0"/>
              </a:rPr>
              <a:t>ể</a:t>
            </a:r>
            <a:r>
              <a:rPr lang="vi-VN" sz="2400" dirty="0">
                <a:solidFill>
                  <a:srgbClr val="0D0D0D"/>
                </a:solidFill>
                <a:latin typeface="Times New Roman" panose="02020603050405020304" pitchFamily="18" charset="0"/>
                <a:ea typeface="Times New Roman" panose="02020603050405020304" pitchFamily="18" charset="0"/>
              </a:rPr>
              <a:t> câu chuyện trở nên hấp dẫn.</a:t>
            </a:r>
            <a:endParaRPr lang="en-US" sz="2400" dirty="0">
              <a:latin typeface="Times New Roman" panose="02020603050405020304" pitchFamily="18" charset="0"/>
              <a:ea typeface="Times New Roman" panose="02020603050405020304" pitchFamily="18" charset="0"/>
            </a:endParaRPr>
          </a:p>
          <a:p>
            <a:pPr>
              <a:lnSpc>
                <a:spcPct val="115000"/>
              </a:lnSpc>
              <a:spcAft>
                <a:spcPts val="0"/>
              </a:spcAft>
            </a:pP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Có</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thể</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sử</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dụng</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thêm</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tranh</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ảnh</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đạo</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cụ</a:t>
            </a:r>
            <a:r>
              <a:rPr lang="en-US" sz="2400" dirty="0">
                <a:solidFill>
                  <a:srgbClr val="0D0D0D"/>
                </a:solidFill>
                <a:latin typeface="Times New Roman" panose="02020603050405020304" pitchFamily="18" charset="0"/>
                <a:ea typeface="MS Mincho"/>
              </a:rPr>
              <a:t>…</a:t>
            </a:r>
            <a:r>
              <a:rPr lang="en-US" sz="2400" dirty="0" err="1">
                <a:solidFill>
                  <a:srgbClr val="0D0D0D"/>
                </a:solidFill>
                <a:latin typeface="Times New Roman" panose="02020603050405020304" pitchFamily="18" charset="0"/>
                <a:ea typeface="MS Mincho"/>
              </a:rPr>
              <a:t>kết</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hợp</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với</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ngôn</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ngữ</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hình</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thể</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để</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bài</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nói</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thêm</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sinh</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động</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và</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hấp</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dẫn</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hơn</a:t>
            </a:r>
            <a:r>
              <a:rPr lang="en-US" sz="2400" dirty="0">
                <a:solidFill>
                  <a:srgbClr val="0D0D0D"/>
                </a:solidFill>
                <a:latin typeface="Times New Roman" panose="02020603050405020304" pitchFamily="18" charset="0"/>
                <a:ea typeface="MS Mincho"/>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2203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564744" y="1628800"/>
            <a:ext cx="2472086" cy="2821577"/>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6200">
              <a:lnSpc>
                <a:spcPct val="115000"/>
              </a:lnSpc>
              <a:spcAft>
                <a:spcPts val="0"/>
              </a:spcAft>
            </a:pPr>
            <a:r>
              <a:rPr lang="en-US" sz="2400" b="1" u="sng" dirty="0" err="1">
                <a:solidFill>
                  <a:srgbClr val="0D0D0D"/>
                </a:solidFill>
                <a:latin typeface="Times New Roman" panose="02020603050405020304" pitchFamily="18" charset="0"/>
                <a:ea typeface="MS Mincho"/>
              </a:rPr>
              <a:t>Bước</a:t>
            </a:r>
            <a:r>
              <a:rPr lang="en-US" sz="2400" b="1" u="sng" dirty="0">
                <a:solidFill>
                  <a:srgbClr val="0D0D0D"/>
                </a:solidFill>
                <a:latin typeface="Times New Roman" panose="02020603050405020304" pitchFamily="18" charset="0"/>
                <a:ea typeface="MS Mincho"/>
              </a:rPr>
              <a:t> 3:</a:t>
            </a:r>
            <a:r>
              <a:rPr lang="en-US" sz="2400" b="1" dirty="0">
                <a:solidFill>
                  <a:srgbClr val="0D0D0D"/>
                </a:solidFill>
                <a:latin typeface="Times New Roman" panose="02020603050405020304" pitchFamily="18" charset="0"/>
                <a:ea typeface="MS Mincho"/>
              </a:rPr>
              <a:t> </a:t>
            </a:r>
            <a:r>
              <a:rPr lang="en-US" sz="2400" b="1" dirty="0" err="1">
                <a:solidFill>
                  <a:srgbClr val="0D0D0D"/>
                </a:solidFill>
                <a:latin typeface="Times New Roman" panose="02020603050405020304" pitchFamily="18" charset="0"/>
                <a:ea typeface="MS Mincho"/>
              </a:rPr>
              <a:t>Thực</a:t>
            </a:r>
            <a:r>
              <a:rPr lang="en-US" sz="2400" b="1" dirty="0">
                <a:solidFill>
                  <a:srgbClr val="0D0D0D"/>
                </a:solidFill>
                <a:latin typeface="Times New Roman" panose="02020603050405020304" pitchFamily="18" charset="0"/>
                <a:ea typeface="MS Mincho"/>
              </a:rPr>
              <a:t> </a:t>
            </a:r>
            <a:r>
              <a:rPr lang="en-US" sz="2400" b="1" dirty="0" err="1">
                <a:solidFill>
                  <a:srgbClr val="0D0D0D"/>
                </a:solidFill>
                <a:latin typeface="Times New Roman" panose="02020603050405020304" pitchFamily="18" charset="0"/>
                <a:ea typeface="MS Mincho"/>
              </a:rPr>
              <a:t>hành</a:t>
            </a:r>
            <a:r>
              <a:rPr lang="en-US" sz="2400" b="1" dirty="0">
                <a:solidFill>
                  <a:srgbClr val="0D0D0D"/>
                </a:solidFill>
                <a:latin typeface="Times New Roman" panose="02020603050405020304" pitchFamily="18" charset="0"/>
                <a:ea typeface="MS Mincho"/>
              </a:rPr>
              <a:t> </a:t>
            </a:r>
            <a:r>
              <a:rPr lang="en-US" sz="2400" b="1" dirty="0" err="1">
                <a:solidFill>
                  <a:srgbClr val="0D0D0D"/>
                </a:solidFill>
                <a:latin typeface="Times New Roman" panose="02020603050405020304" pitchFamily="18" charset="0"/>
                <a:ea typeface="MS Mincho"/>
              </a:rPr>
              <a:t>nói</a:t>
            </a:r>
            <a:r>
              <a:rPr lang="en-US" sz="2400" b="1" dirty="0">
                <a:solidFill>
                  <a:srgbClr val="0D0D0D"/>
                </a:solidFill>
                <a:latin typeface="Times New Roman" panose="02020603050405020304" pitchFamily="18" charset="0"/>
                <a:ea typeface="MS Mincho"/>
              </a:rPr>
              <a:t> </a:t>
            </a:r>
            <a:r>
              <a:rPr lang="en-US" sz="2400" b="1" dirty="0" err="1">
                <a:solidFill>
                  <a:srgbClr val="0D0D0D"/>
                </a:solidFill>
                <a:latin typeface="Times New Roman" panose="02020603050405020304" pitchFamily="18" charset="0"/>
                <a:ea typeface="MS Mincho"/>
              </a:rPr>
              <a:t>và</a:t>
            </a:r>
            <a:r>
              <a:rPr lang="en-US" sz="2400" b="1" dirty="0">
                <a:solidFill>
                  <a:srgbClr val="0D0D0D"/>
                </a:solidFill>
                <a:latin typeface="Times New Roman" panose="02020603050405020304" pitchFamily="18" charset="0"/>
                <a:ea typeface="MS Mincho"/>
              </a:rPr>
              <a:t> </a:t>
            </a:r>
            <a:r>
              <a:rPr lang="en-US" sz="2400" b="1" dirty="0" err="1">
                <a:solidFill>
                  <a:srgbClr val="0D0D0D"/>
                </a:solidFill>
                <a:latin typeface="Times New Roman" panose="02020603050405020304" pitchFamily="18" charset="0"/>
                <a:ea typeface="MS Mincho"/>
              </a:rPr>
              <a:t>nghe</a:t>
            </a:r>
            <a:endParaRPr lang="en-US" sz="2000" dirty="0">
              <a:effectLst/>
              <a:latin typeface="Times New Roman" panose="02020603050405020304" pitchFamily="18" charset="0"/>
              <a:ea typeface="Times New Roman" panose="02020603050405020304" pitchFamily="18" charset="0"/>
            </a:endParaRPr>
          </a:p>
        </p:txBody>
      </p:sp>
      <p:sp>
        <p:nvSpPr>
          <p:cNvPr id="5" name="Rounded Rectangle 4"/>
          <p:cNvSpPr/>
          <p:nvPr/>
        </p:nvSpPr>
        <p:spPr>
          <a:xfrm>
            <a:off x="3066506" y="614594"/>
            <a:ext cx="5969990" cy="48499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Dựa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vào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dàn</a:t>
            </a:r>
            <a:r>
              <a:rPr lang="en-US" sz="2400" dirty="0">
                <a:solidFill>
                  <a:srgbClr val="0D0D0D"/>
                </a:solidFill>
                <a:latin typeface="Times New Roman" panose="02020603050405020304" pitchFamily="18" charset="0"/>
                <a:ea typeface="Times New Roman" panose="02020603050405020304" pitchFamily="18" charset="0"/>
              </a:rPr>
              <a:t> ý </a:t>
            </a:r>
            <a:r>
              <a:rPr lang="en-US" sz="2400" dirty="0" err="1">
                <a:solidFill>
                  <a:srgbClr val="0D0D0D"/>
                </a:solidFill>
                <a:latin typeface="Times New Roman" panose="02020603050405020304" pitchFamily="18" charset="0"/>
                <a:ea typeface="Times New Roman" panose="02020603050405020304" pitchFamily="18" charset="0"/>
              </a:rPr>
              <a:t>và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thực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hiện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việc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kể</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lại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trải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nghiệm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đáng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nhớ</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trước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tổ</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hoặc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lớp</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15000"/>
              </a:lnSpc>
            </a:pPr>
            <a:r>
              <a:rPr lang="vi-VN" sz="2400" dirty="0">
                <a:solidFill>
                  <a:srgbClr val="0D0D0D"/>
                </a:solidFill>
                <a:latin typeface="Times New Roman" panose="02020603050405020304" pitchFamily="18" charset="0"/>
                <a:ea typeface="Times New Roman" panose="02020603050405020304" pitchFamily="18" charset="0"/>
              </a:rPr>
              <a:t>- Chú ý bảo đảm nội dung và cách kể đ</a:t>
            </a:r>
            <a:r>
              <a:rPr lang="en-US" sz="2400" dirty="0">
                <a:solidFill>
                  <a:srgbClr val="0D0D0D"/>
                </a:solidFill>
                <a:latin typeface="Times New Roman" panose="02020603050405020304" pitchFamily="18" charset="0"/>
                <a:ea typeface="Times New Roman" panose="02020603050405020304" pitchFamily="18" charset="0"/>
              </a:rPr>
              <a:t>ể</a:t>
            </a:r>
            <a:r>
              <a:rPr lang="vi-VN" sz="2400" dirty="0">
                <a:solidFill>
                  <a:srgbClr val="0D0D0D"/>
                </a:solidFill>
                <a:latin typeface="Times New Roman" panose="02020603050405020304" pitchFamily="18" charset="0"/>
                <a:ea typeface="Times New Roman" panose="02020603050405020304" pitchFamily="18" charset="0"/>
              </a:rPr>
              <a:t> câu chuyện trở nên hấp dẫn.</a:t>
            </a:r>
            <a:endParaRPr lang="en-US" sz="2400" dirty="0">
              <a:latin typeface="Times New Roman" panose="02020603050405020304" pitchFamily="18" charset="0"/>
              <a:ea typeface="Times New Roman" panose="02020603050405020304" pitchFamily="18" charset="0"/>
            </a:endParaRPr>
          </a:p>
          <a:p>
            <a:pPr>
              <a:lnSpc>
                <a:spcPct val="115000"/>
              </a:lnSpc>
              <a:spcAft>
                <a:spcPts val="0"/>
              </a:spcAft>
            </a:pP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Có</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thể</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sử</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dụng</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thêm</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tranh</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ảnh</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đạo</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cụ</a:t>
            </a:r>
            <a:r>
              <a:rPr lang="en-US" sz="2400" dirty="0">
                <a:solidFill>
                  <a:srgbClr val="0D0D0D"/>
                </a:solidFill>
                <a:latin typeface="Times New Roman" panose="02020603050405020304" pitchFamily="18" charset="0"/>
                <a:ea typeface="MS Mincho"/>
              </a:rPr>
              <a:t>…</a:t>
            </a:r>
            <a:r>
              <a:rPr lang="en-US" sz="2400" dirty="0" err="1">
                <a:solidFill>
                  <a:srgbClr val="0D0D0D"/>
                </a:solidFill>
                <a:latin typeface="Times New Roman" panose="02020603050405020304" pitchFamily="18" charset="0"/>
                <a:ea typeface="MS Mincho"/>
              </a:rPr>
              <a:t>kết</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hợp</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với</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ngôn</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ngữ</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hình</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thể</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để</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bài</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nói</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thêm</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sinh</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động</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và</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hấp</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dẫn</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hơn</a:t>
            </a:r>
            <a:r>
              <a:rPr lang="en-US" sz="2400" dirty="0">
                <a:solidFill>
                  <a:srgbClr val="0D0D0D"/>
                </a:solidFill>
                <a:latin typeface="Times New Roman" panose="02020603050405020304" pitchFamily="18" charset="0"/>
                <a:ea typeface="MS Mincho"/>
              </a:rPr>
              <a:t>.</a:t>
            </a:r>
            <a:endParaRPr lang="en-US" sz="2400" dirty="0">
              <a:effectLst/>
              <a:latin typeface="Times New Roman" panose="02020603050405020304" pitchFamily="18" charset="0"/>
              <a:ea typeface="Times New Roman" panose="02020603050405020304" pitchFamily="18" charset="0"/>
            </a:endParaRPr>
          </a:p>
        </p:txBody>
      </p:sp>
      <p:pic>
        <p:nvPicPr>
          <p:cNvPr id="4" name="Picture 8" descr="Digit 12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1248" y="614594"/>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034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31" presetClass="exit" presetSubtype="0" fill="hold" nodeType="withEffect">
                                  <p:stCondLst>
                                    <p:cond delay="123000"/>
                                  </p:stCondLst>
                                  <p:iterate type="lt">
                                    <p:tmPct val="5000"/>
                                  </p:iterate>
                                  <p:childTnLst>
                                    <p:anim calcmode="lin" valueType="num">
                                      <p:cBhvr>
                                        <p:cTn id="18" dur="1000"/>
                                        <p:tgtEl>
                                          <p:spTgt spid="4"/>
                                        </p:tgtEl>
                                        <p:attrNameLst>
                                          <p:attrName>ppt_w</p:attrName>
                                        </p:attrNameLst>
                                      </p:cBhvr>
                                      <p:tavLst>
                                        <p:tav tm="0">
                                          <p:val>
                                            <p:strVal val="ppt_w"/>
                                          </p:val>
                                        </p:tav>
                                        <p:tav tm="100000">
                                          <p:val>
                                            <p:fltVal val="0"/>
                                          </p:val>
                                        </p:tav>
                                      </p:tavLst>
                                    </p:anim>
                                    <p:anim calcmode="lin" valueType="num">
                                      <p:cBhvr>
                                        <p:cTn id="19" dur="1000"/>
                                        <p:tgtEl>
                                          <p:spTgt spid="4"/>
                                        </p:tgtEl>
                                        <p:attrNameLst>
                                          <p:attrName>ppt_h</p:attrName>
                                        </p:attrNameLst>
                                      </p:cBhvr>
                                      <p:tavLst>
                                        <p:tav tm="0">
                                          <p:val>
                                            <p:strVal val="ppt_h"/>
                                          </p:val>
                                        </p:tav>
                                        <p:tav tm="100000">
                                          <p:val>
                                            <p:fltVal val="0"/>
                                          </p:val>
                                        </p:tav>
                                      </p:tavLst>
                                    </p:anim>
                                    <p:anim calcmode="lin" valueType="num">
                                      <p:cBhvr>
                                        <p:cTn id="20" dur="1000"/>
                                        <p:tgtEl>
                                          <p:spTgt spid="4"/>
                                        </p:tgtEl>
                                        <p:attrNameLst>
                                          <p:attrName>style.rotation</p:attrName>
                                        </p:attrNameLst>
                                      </p:cBhvr>
                                      <p:tavLst>
                                        <p:tav tm="0">
                                          <p:val>
                                            <p:fltVal val="0"/>
                                          </p:val>
                                        </p:tav>
                                        <p:tav tm="100000">
                                          <p:val>
                                            <p:fltVal val="90"/>
                                          </p:val>
                                        </p:tav>
                                      </p:tavLst>
                                    </p:anim>
                                    <p:animEffect transition="out" filter="fade">
                                      <p:cBhvr>
                                        <p:cTn id="21" dur="1000"/>
                                        <p:tgtEl>
                                          <p:spTgt spid="4"/>
                                        </p:tgtEl>
                                      </p:cBhvr>
                                    </p:animEffect>
                                    <p:set>
                                      <p:cBhvr>
                                        <p:cTn id="22" dur="1" fill="hold">
                                          <p:stCondLst>
                                            <p:cond delay="999"/>
                                          </p:stCondLst>
                                        </p:cTn>
                                        <p:tgtEl>
                                          <p:spTgt spid="4"/>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179512" y="2132856"/>
            <a:ext cx="2304256" cy="2821577"/>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en-US" sz="2000" b="1" u="sng" dirty="0" err="1">
                <a:solidFill>
                  <a:srgbClr val="0D0D0D"/>
                </a:solidFill>
                <a:latin typeface="Times New Roman" panose="02020603050405020304" pitchFamily="18" charset="0"/>
                <a:ea typeface="MS Mincho"/>
              </a:rPr>
              <a:t>Bước</a:t>
            </a:r>
            <a:r>
              <a:rPr lang="en-US" sz="2000" b="1" u="sng" dirty="0">
                <a:solidFill>
                  <a:srgbClr val="0D0D0D"/>
                </a:solidFill>
                <a:latin typeface="Times New Roman" panose="02020603050405020304" pitchFamily="18" charset="0"/>
                <a:ea typeface="MS Mincho"/>
              </a:rPr>
              <a:t> 4</a:t>
            </a:r>
            <a:r>
              <a:rPr lang="en-US" sz="2000" b="1" dirty="0">
                <a:solidFill>
                  <a:srgbClr val="0D0D0D"/>
                </a:solidFill>
                <a:latin typeface="Times New Roman" panose="02020603050405020304" pitchFamily="18" charset="0"/>
                <a:ea typeface="MS Mincho"/>
              </a:rPr>
              <a:t>: </a:t>
            </a:r>
            <a:r>
              <a:rPr lang="en-US" sz="2000" b="1" dirty="0" err="1">
                <a:solidFill>
                  <a:srgbClr val="0D0D0D"/>
                </a:solidFill>
                <a:latin typeface="Times New Roman" panose="02020603050405020304" pitchFamily="18" charset="0"/>
                <a:ea typeface="MS Mincho"/>
              </a:rPr>
              <a:t>Kiểm</a:t>
            </a:r>
            <a:r>
              <a:rPr lang="en-US" sz="2000" b="1" dirty="0">
                <a:solidFill>
                  <a:srgbClr val="0D0D0D"/>
                </a:solidFill>
                <a:latin typeface="Times New Roman" panose="02020603050405020304" pitchFamily="18" charset="0"/>
                <a:ea typeface="MS Mincho"/>
              </a:rPr>
              <a:t> </a:t>
            </a:r>
            <a:r>
              <a:rPr lang="en-US" sz="2000" b="1" dirty="0" err="1">
                <a:solidFill>
                  <a:srgbClr val="0D0D0D"/>
                </a:solidFill>
                <a:latin typeface="Times New Roman" panose="02020603050405020304" pitchFamily="18" charset="0"/>
                <a:ea typeface="MS Mincho"/>
              </a:rPr>
              <a:t>tra</a:t>
            </a:r>
            <a:r>
              <a:rPr lang="en-US" sz="2000" b="1" dirty="0">
                <a:solidFill>
                  <a:srgbClr val="0D0D0D"/>
                </a:solidFill>
                <a:latin typeface="Times New Roman" panose="02020603050405020304" pitchFamily="18" charset="0"/>
                <a:ea typeface="MS Mincho"/>
              </a:rPr>
              <a:t> </a:t>
            </a:r>
            <a:r>
              <a:rPr lang="en-US" sz="2000" b="1" dirty="0" err="1">
                <a:solidFill>
                  <a:srgbClr val="0D0D0D"/>
                </a:solidFill>
                <a:latin typeface="Times New Roman" panose="02020603050405020304" pitchFamily="18" charset="0"/>
                <a:ea typeface="MS Mincho"/>
              </a:rPr>
              <a:t>và</a:t>
            </a:r>
            <a:r>
              <a:rPr lang="en-US" sz="2000" b="1" dirty="0">
                <a:solidFill>
                  <a:srgbClr val="0D0D0D"/>
                </a:solidFill>
                <a:latin typeface="Times New Roman" panose="02020603050405020304" pitchFamily="18" charset="0"/>
                <a:ea typeface="MS Mincho"/>
              </a:rPr>
              <a:t> </a:t>
            </a:r>
            <a:r>
              <a:rPr lang="en-US" sz="2000" b="1" dirty="0" err="1">
                <a:solidFill>
                  <a:srgbClr val="0D0D0D"/>
                </a:solidFill>
                <a:latin typeface="Times New Roman" panose="02020603050405020304" pitchFamily="18" charset="0"/>
                <a:ea typeface="MS Mincho"/>
              </a:rPr>
              <a:t>chỉnh</a:t>
            </a:r>
            <a:r>
              <a:rPr lang="en-US" sz="2000" b="1" dirty="0">
                <a:solidFill>
                  <a:srgbClr val="0D0D0D"/>
                </a:solidFill>
                <a:latin typeface="Times New Roman" panose="02020603050405020304" pitchFamily="18" charset="0"/>
                <a:ea typeface="MS Mincho"/>
              </a:rPr>
              <a:t> </a:t>
            </a:r>
            <a:r>
              <a:rPr lang="en-US" sz="2000" b="1" dirty="0" err="1">
                <a:solidFill>
                  <a:srgbClr val="0D0D0D"/>
                </a:solidFill>
                <a:latin typeface="Times New Roman" panose="02020603050405020304" pitchFamily="18" charset="0"/>
                <a:ea typeface="MS Mincho"/>
              </a:rPr>
              <a:t>sửa</a:t>
            </a:r>
            <a:r>
              <a:rPr lang="en-US" sz="2000" b="1" dirty="0">
                <a:solidFill>
                  <a:srgbClr val="0D0D0D"/>
                </a:solidFill>
                <a:latin typeface="Times New Roman" panose="02020603050405020304" pitchFamily="18" charset="0"/>
                <a:ea typeface="MS Mincho"/>
              </a:rPr>
              <a:t>:</a:t>
            </a:r>
            <a:endParaRPr lang="en-US" dirty="0">
              <a:latin typeface="Times New Roman" panose="02020603050405020304" pitchFamily="18" charset="0"/>
              <a:ea typeface="Times New Roman" panose="02020603050405020304" pitchFamily="18" charset="0"/>
            </a:endParaRPr>
          </a:p>
        </p:txBody>
      </p:sp>
      <p:sp>
        <p:nvSpPr>
          <p:cNvPr id="7" name="Rectangle 6"/>
          <p:cNvSpPr/>
          <p:nvPr/>
        </p:nvSpPr>
        <p:spPr>
          <a:xfrm>
            <a:off x="3491880" y="332656"/>
            <a:ext cx="5120249" cy="523220"/>
          </a:xfrm>
          <a:prstGeom prst="rect">
            <a:avLst/>
          </a:prstGeom>
          <a:noFill/>
        </p:spPr>
        <p:txBody>
          <a:bodyPr wrap="none" lIns="91440" tIns="45720" rIns="91440" bIns="45720">
            <a:spAutoFit/>
          </a:bodyPr>
          <a:lstStyle/>
          <a:p>
            <a:pPr algn="ctr"/>
            <a:r>
              <a:rPr lang="en-US" sz="28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BẢNG TỰ KIỂM KĨ NĂNG NÓI</a:t>
            </a:r>
            <a:endParaRPr lang="en-US"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072652865"/>
              </p:ext>
            </p:extLst>
          </p:nvPr>
        </p:nvGraphicFramePr>
        <p:xfrm>
          <a:off x="2483768" y="980728"/>
          <a:ext cx="6346581" cy="4767072"/>
        </p:xfrm>
        <a:graphic>
          <a:graphicData uri="http://schemas.openxmlformats.org/drawingml/2006/table">
            <a:tbl>
              <a:tblPr firstRow="1" firstCol="1" bandRow="1"/>
              <a:tblGrid>
                <a:gridCol w="5187712">
                  <a:extLst>
                    <a:ext uri="{9D8B030D-6E8A-4147-A177-3AD203B41FA5}">
                      <a16:colId xmlns="" xmlns:a16="http://schemas.microsoft.com/office/drawing/2014/main" val="4209217731"/>
                    </a:ext>
                  </a:extLst>
                </a:gridCol>
                <a:gridCol w="1158869">
                  <a:extLst>
                    <a:ext uri="{9D8B030D-6E8A-4147-A177-3AD203B41FA5}">
                      <a16:colId xmlns="" xmlns:a16="http://schemas.microsoft.com/office/drawing/2014/main" val="2563105529"/>
                    </a:ext>
                  </a:extLst>
                </a:gridCol>
              </a:tblGrid>
              <a:tr h="0">
                <a:tc>
                  <a:txBody>
                    <a:bodyPr/>
                    <a:lstStyle/>
                    <a:p>
                      <a:pPr algn="ctr">
                        <a:lnSpc>
                          <a:spcPct val="115000"/>
                        </a:lnSpc>
                        <a:spcAft>
                          <a:spcPts val="0"/>
                        </a:spcAft>
                      </a:pPr>
                      <a:r>
                        <a:rPr lang="en-US" sz="2000" b="1" dirty="0" err="1">
                          <a:solidFill>
                            <a:srgbClr val="0D0D0D"/>
                          </a:solidFill>
                          <a:effectLst/>
                          <a:latin typeface="Times New Roman" panose="02020603050405020304" pitchFamily="18" charset="0"/>
                          <a:ea typeface="MS Mincho"/>
                          <a:cs typeface="Times New Roman" panose="02020603050405020304" pitchFamily="18" charset="0"/>
                        </a:rPr>
                        <a:t>Nội</a:t>
                      </a:r>
                      <a:r>
                        <a:rPr lang="en-US" sz="2000" b="1" dirty="0">
                          <a:solidFill>
                            <a:srgbClr val="0D0D0D"/>
                          </a:solidFill>
                          <a:effectLst/>
                          <a:latin typeface="Times New Roman" panose="02020603050405020304" pitchFamily="18" charset="0"/>
                          <a:ea typeface="MS Mincho"/>
                          <a:cs typeface="Times New Roman" panose="02020603050405020304" pitchFamily="18" charset="0"/>
                        </a:rPr>
                        <a:t> dung </a:t>
                      </a:r>
                      <a:r>
                        <a:rPr lang="en-US" sz="2000" b="1" dirty="0" err="1">
                          <a:solidFill>
                            <a:srgbClr val="0D0D0D"/>
                          </a:solidFill>
                          <a:effectLst/>
                          <a:latin typeface="Times New Roman" panose="02020603050405020304" pitchFamily="18" charset="0"/>
                          <a:ea typeface="MS Mincho"/>
                          <a:cs typeface="Times New Roman" panose="02020603050405020304" pitchFamily="18" charset="0"/>
                        </a:rPr>
                        <a:t>kiểm</a:t>
                      </a:r>
                      <a:r>
                        <a:rPr lang="en-US" sz="2000" b="1" dirty="0">
                          <a:solidFill>
                            <a:srgbClr val="0D0D0D"/>
                          </a:solidFill>
                          <a:effectLst/>
                          <a:latin typeface="Times New Roman" panose="02020603050405020304" pitchFamily="18" charset="0"/>
                          <a:ea typeface="MS Mincho"/>
                          <a:cs typeface="Times New Roman" panose="02020603050405020304" pitchFamily="18" charset="0"/>
                        </a:rPr>
                        <a:t> </a:t>
                      </a:r>
                      <a:r>
                        <a:rPr lang="en-US" sz="2000" b="1" dirty="0" err="1">
                          <a:solidFill>
                            <a:srgbClr val="0D0D0D"/>
                          </a:solidFill>
                          <a:effectLst/>
                          <a:latin typeface="Times New Roman" panose="02020603050405020304" pitchFamily="18" charset="0"/>
                          <a:ea typeface="MS Mincho"/>
                          <a:cs typeface="Times New Roman" panose="02020603050405020304" pitchFamily="18" charset="0"/>
                        </a:rPr>
                        <a:t>tra</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n-US" sz="2000" b="1" dirty="0" err="1"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000" b="1" baseline="0" dirty="0"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baseline="0" dirty="0" err="1"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000" b="1" baseline="0" dirty="0"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baseline="0" dirty="0" err="1"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giá</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610211630"/>
                  </a:ext>
                </a:extLst>
              </a:tr>
              <a:tr h="0">
                <a:tc>
                  <a:txBody>
                    <a:bodyPr/>
                    <a:lstStyle/>
                    <a:p>
                      <a:pPr>
                        <a:lnSpc>
                          <a:spcPct val="115000"/>
                        </a:lnSpc>
                        <a:spcAft>
                          <a:spcPts val="0"/>
                        </a:spcAft>
                      </a:pP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trải</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dàn</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a:t>
                      </a:r>
                      <a:r>
                        <a:rPr lang="en-US" sz="2000" dirty="0"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(5đ)</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US" sz="2400">
                          <a:solidFill>
                            <a:srgbClr val="0D0D0D"/>
                          </a:solidFill>
                          <a:effectLst/>
                          <a:latin typeface="Times New Roman" panose="02020603050405020304" pitchFamily="18" charset="0"/>
                          <a:ea typeface="MS Mincho"/>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666205200"/>
                  </a:ext>
                </a:extLst>
              </a:tr>
              <a:tr h="0">
                <a:tc>
                  <a:txBody>
                    <a:bodyPr/>
                    <a:lstStyle/>
                    <a:p>
                      <a:pPr algn="just">
                        <a:lnSpc>
                          <a:spcPct val="115000"/>
                        </a:lnSpc>
                        <a:spcAft>
                          <a:spcPts val="0"/>
                        </a:spcAft>
                      </a:pPr>
                      <a:r>
                        <a:rPr lang="en-US" sz="2000" dirty="0"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biến</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phù</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000" dirty="0"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;...(2đ)</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US" sz="2400" dirty="0">
                          <a:solidFill>
                            <a:srgbClr val="0D0D0D"/>
                          </a:solidFill>
                          <a:effectLst/>
                          <a:latin typeface="Times New Roman" panose="02020603050405020304" pitchFamily="18" charset="0"/>
                          <a:ea typeface="MS Mincho"/>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318316014"/>
                  </a:ext>
                </a:extLst>
              </a:tr>
              <a:tr h="0">
                <a:tc>
                  <a:txBody>
                    <a:bodyPr/>
                    <a:lstStyle/>
                    <a:p>
                      <a:pPr algn="just">
                        <a:lnSpc>
                          <a:spcPct val="115000"/>
                        </a:lnSpc>
                        <a:spcAft>
                          <a:spcPts val="0"/>
                        </a:spcAft>
                      </a:pP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rõ</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ràng</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âm</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phù</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cử</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ánh</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mắt</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điệu</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000" dirty="0"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000" baseline="0" dirty="0"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aseline="0" dirty="0" err="1"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000" baseline="0" dirty="0"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aseline="0" dirty="0" err="1"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2000" baseline="0" dirty="0"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aseline="0" dirty="0" err="1"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baseline="0" dirty="0"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aseline="0" dirty="0" err="1"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000" baseline="0" dirty="0"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aseline="0" dirty="0" err="1"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thúc</a:t>
                      </a:r>
                      <a:r>
                        <a:rPr lang="en-US" sz="2000" baseline="0" dirty="0"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dirty="0"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000" dirty="0"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(2đ)</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US" sz="2400" dirty="0">
                          <a:solidFill>
                            <a:srgbClr val="0D0D0D"/>
                          </a:solidFill>
                          <a:effectLst/>
                          <a:latin typeface="Times New Roman" panose="02020603050405020304" pitchFamily="18" charset="0"/>
                          <a:ea typeface="MS Mincho"/>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15871835"/>
                  </a:ext>
                </a:extLst>
              </a:tr>
              <a:tr h="0">
                <a:tc>
                  <a:txBody>
                    <a:bodyPr/>
                    <a:lstStyle/>
                    <a:p>
                      <a:pPr>
                        <a:lnSpc>
                          <a:spcPct val="115000"/>
                        </a:lnSpc>
                        <a:spcAft>
                          <a:spcPts val="0"/>
                        </a:spcAft>
                      </a:pPr>
                      <a:r>
                        <a:rPr lang="en-US" sz="2000" dirty="0"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000" dirty="0"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000" dirty="0"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000" dirty="0"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000" dirty="0"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2000" dirty="0"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2000" dirty="0"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baseline="0" dirty="0"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1đ)</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US" sz="2400" dirty="0">
                          <a:solidFill>
                            <a:srgbClr val="0D0D0D"/>
                          </a:solidFill>
                          <a:effectLst/>
                          <a:latin typeface="Times New Roman" panose="02020603050405020304" pitchFamily="18" charset="0"/>
                          <a:ea typeface="MS Mincho"/>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742141778"/>
                  </a:ext>
                </a:extLst>
              </a:tr>
              <a:tr h="0">
                <a:tc>
                  <a:txBody>
                    <a:bodyPr/>
                    <a:lstStyle/>
                    <a:p>
                      <a:pPr>
                        <a:lnSpc>
                          <a:spcPct val="115000"/>
                        </a:lnSpc>
                        <a:spcAft>
                          <a:spcPts val="0"/>
                        </a:spcAft>
                      </a:pPr>
                      <a:r>
                        <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0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0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tổng</a:t>
                      </a:r>
                      <a:r>
                        <a:rPr lang="en-US" sz="20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0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0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0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Thang</a:t>
                      </a:r>
                      <a:r>
                        <a:rPr lang="en-US" sz="20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0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10)</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862649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539552" y="2132856"/>
            <a:ext cx="1871254" cy="2821577"/>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000" b="1" i="0" u="sng"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Bước</a:t>
            </a:r>
            <a:r>
              <a:rPr kumimoji="0" lang="en-US" sz="2000" b="1" i="0" u="sng"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4</a:t>
            </a:r>
            <a:r>
              <a:rPr kumimoji="0" lang="en-US" sz="20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0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Kiểm</a:t>
            </a:r>
            <a:r>
              <a:rPr kumimoji="0" lang="en-US" sz="20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0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tra</a:t>
            </a:r>
            <a:r>
              <a:rPr kumimoji="0" lang="en-US" sz="20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0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và</a:t>
            </a:r>
            <a:r>
              <a:rPr kumimoji="0" lang="en-US" sz="20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0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chỉnh</a:t>
            </a:r>
            <a:r>
              <a:rPr kumimoji="0" lang="en-US" sz="20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0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sửa</a:t>
            </a:r>
            <a:r>
              <a:rPr kumimoji="0" lang="en-US" sz="20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7" name="Rectangle 6"/>
          <p:cNvSpPr/>
          <p:nvPr/>
        </p:nvSpPr>
        <p:spPr>
          <a:xfrm>
            <a:off x="3172795" y="1124744"/>
            <a:ext cx="5479320"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BẢNG TỰ KIỂM KĨ NĂNG NGHE</a:t>
            </a:r>
            <a:endParaRPr kumimoji="0" lang="en-US"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241637200"/>
              </p:ext>
            </p:extLst>
          </p:nvPr>
        </p:nvGraphicFramePr>
        <p:xfrm>
          <a:off x="2739204" y="1844824"/>
          <a:ext cx="5917475" cy="4206240"/>
        </p:xfrm>
        <a:graphic>
          <a:graphicData uri="http://schemas.openxmlformats.org/drawingml/2006/table">
            <a:tbl>
              <a:tblPr firstRow="1" firstCol="1" bandRow="1"/>
              <a:tblGrid>
                <a:gridCol w="4829992">
                  <a:extLst>
                    <a:ext uri="{9D8B030D-6E8A-4147-A177-3AD203B41FA5}">
                      <a16:colId xmlns="" xmlns:a16="http://schemas.microsoft.com/office/drawing/2014/main" val="3607629430"/>
                    </a:ext>
                  </a:extLst>
                </a:gridCol>
                <a:gridCol w="1087483">
                  <a:extLst>
                    <a:ext uri="{9D8B030D-6E8A-4147-A177-3AD203B41FA5}">
                      <a16:colId xmlns="" xmlns:a16="http://schemas.microsoft.com/office/drawing/2014/main" val="859672475"/>
                    </a:ext>
                  </a:extLst>
                </a:gridCol>
              </a:tblGrid>
              <a:tr h="0">
                <a:tc>
                  <a:txBody>
                    <a:bodyPr/>
                    <a:lstStyle/>
                    <a:p>
                      <a:pPr algn="ctr">
                        <a:lnSpc>
                          <a:spcPct val="115000"/>
                        </a:lnSpc>
                        <a:spcAft>
                          <a:spcPts val="0"/>
                        </a:spcAft>
                      </a:pPr>
                      <a:r>
                        <a:rPr lang="en-US" sz="2400" b="1" dirty="0" err="1">
                          <a:solidFill>
                            <a:srgbClr val="0D0D0D"/>
                          </a:solidFill>
                          <a:effectLst/>
                          <a:latin typeface="Times New Roman" panose="02020603050405020304" pitchFamily="18" charset="0"/>
                          <a:ea typeface="MS Mincho"/>
                          <a:cs typeface="Times New Roman" panose="02020603050405020304" pitchFamily="18" charset="0"/>
                        </a:rPr>
                        <a:t>Nội</a:t>
                      </a:r>
                      <a:r>
                        <a:rPr lang="en-US" sz="2400" b="1" dirty="0">
                          <a:solidFill>
                            <a:srgbClr val="0D0D0D"/>
                          </a:solidFill>
                          <a:effectLst/>
                          <a:latin typeface="Times New Roman" panose="02020603050405020304" pitchFamily="18" charset="0"/>
                          <a:ea typeface="MS Mincho"/>
                          <a:cs typeface="Times New Roman" panose="02020603050405020304" pitchFamily="18" charset="0"/>
                        </a:rPr>
                        <a:t> dung </a:t>
                      </a:r>
                      <a:r>
                        <a:rPr lang="en-US" sz="2400" b="1" dirty="0" err="1">
                          <a:solidFill>
                            <a:srgbClr val="0D0D0D"/>
                          </a:solidFill>
                          <a:effectLst/>
                          <a:latin typeface="Times New Roman" panose="02020603050405020304" pitchFamily="18" charset="0"/>
                          <a:ea typeface="MS Mincho"/>
                          <a:cs typeface="Times New Roman" panose="02020603050405020304" pitchFamily="18" charset="0"/>
                        </a:rPr>
                        <a:t>kiểm</a:t>
                      </a:r>
                      <a:r>
                        <a:rPr lang="en-US" sz="2400" b="1" dirty="0">
                          <a:solidFill>
                            <a:srgbClr val="0D0D0D"/>
                          </a:solidFill>
                          <a:effectLst/>
                          <a:latin typeface="Times New Roman" panose="02020603050405020304" pitchFamily="18" charset="0"/>
                          <a:ea typeface="MS Mincho"/>
                          <a:cs typeface="Times New Roman" panose="02020603050405020304" pitchFamily="18" charset="0"/>
                        </a:rPr>
                        <a:t> </a:t>
                      </a:r>
                      <a:r>
                        <a:rPr lang="en-US" sz="2400" b="1" dirty="0" err="1">
                          <a:solidFill>
                            <a:srgbClr val="0D0D0D"/>
                          </a:solidFill>
                          <a:effectLst/>
                          <a:latin typeface="Times New Roman" panose="02020603050405020304" pitchFamily="18" charset="0"/>
                          <a:ea typeface="MS Mincho"/>
                          <a:cs typeface="Times New Roman" panose="02020603050405020304" pitchFamily="18" charset="0"/>
                        </a:rPr>
                        <a:t>tra</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n-US" sz="2400" b="1" dirty="0" err="1">
                          <a:solidFill>
                            <a:srgbClr val="0D0D0D"/>
                          </a:solidFill>
                          <a:effectLst/>
                          <a:latin typeface="Times New Roman" panose="02020603050405020304" pitchFamily="18" charset="0"/>
                          <a:ea typeface="MS Mincho"/>
                          <a:cs typeface="Times New Roman" panose="02020603050405020304" pitchFamily="18" charset="0"/>
                        </a:rPr>
                        <a:t>Đạt</a:t>
                      </a:r>
                      <a:r>
                        <a:rPr lang="en-US" sz="2400" b="1" dirty="0">
                          <a:solidFill>
                            <a:srgbClr val="0D0D0D"/>
                          </a:solidFill>
                          <a:effectLst/>
                          <a:latin typeface="Times New Roman" panose="02020603050405020304" pitchFamily="18" charset="0"/>
                          <a:ea typeface="MS Mincho"/>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2400" b="1" dirty="0" err="1">
                          <a:solidFill>
                            <a:srgbClr val="0D0D0D"/>
                          </a:solidFill>
                          <a:effectLst/>
                          <a:latin typeface="Times New Roman" panose="02020603050405020304" pitchFamily="18" charset="0"/>
                          <a:ea typeface="MS Mincho"/>
                          <a:cs typeface="Times New Roman" panose="02020603050405020304" pitchFamily="18" charset="0"/>
                        </a:rPr>
                        <a:t>chưa</a:t>
                      </a:r>
                      <a:r>
                        <a:rPr lang="en-US" sz="2400" b="1" dirty="0">
                          <a:solidFill>
                            <a:srgbClr val="0D0D0D"/>
                          </a:solidFill>
                          <a:effectLst/>
                          <a:latin typeface="Times New Roman" panose="02020603050405020304" pitchFamily="18" charset="0"/>
                          <a:ea typeface="MS Mincho"/>
                          <a:cs typeface="Times New Roman" panose="02020603050405020304" pitchFamily="18" charset="0"/>
                        </a:rPr>
                        <a:t> </a:t>
                      </a:r>
                      <a:r>
                        <a:rPr lang="en-US" sz="2400" b="1" dirty="0" err="1">
                          <a:solidFill>
                            <a:srgbClr val="0D0D0D"/>
                          </a:solidFill>
                          <a:effectLst/>
                          <a:latin typeface="Times New Roman" panose="02020603050405020304" pitchFamily="18" charset="0"/>
                          <a:ea typeface="MS Mincho"/>
                          <a:cs typeface="Times New Roman" panose="02020603050405020304" pitchFamily="18" charset="0"/>
                        </a:rPr>
                        <a:t>đạt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030028172"/>
                  </a:ext>
                </a:extLst>
              </a:tr>
              <a:tr h="0">
                <a:tc>
                  <a:txBody>
                    <a:bodyPr/>
                    <a:lstStyle/>
                    <a:p>
                      <a:pPr algn="l">
                        <a:lnSpc>
                          <a:spcPct val="115000"/>
                        </a:lnSpc>
                        <a:spcAft>
                          <a:spcPts val="0"/>
                        </a:spcAft>
                      </a:pPr>
                      <a:r>
                        <a:rPr lang="en-US" sz="2400" dirty="0">
                          <a:solidFill>
                            <a:srgbClr val="0D0D0D"/>
                          </a:solidFill>
                          <a:effectLst/>
                          <a:latin typeface="Times New Roman" panose="02020603050405020304" pitchFamily="18" charset="0"/>
                          <a:ea typeface="MS Mincho"/>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a:cs typeface="Times New Roman" panose="02020603050405020304" pitchFamily="18" charset="0"/>
                        </a:rPr>
                        <a:t>N</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ắm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trải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0"/>
                        </a:spcAft>
                      </a:pPr>
                      <a:r>
                        <a:rPr lang="en-US" sz="2400" b="1" dirty="0">
                          <a:solidFill>
                            <a:srgbClr val="0D0D0D"/>
                          </a:solidFill>
                          <a:effectLst/>
                          <a:latin typeface="Times New Roman" panose="02020603050405020304" pitchFamily="18" charset="0"/>
                          <a:ea typeface="MS Mincho"/>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699884332"/>
                  </a:ext>
                </a:extLst>
              </a:tr>
              <a:tr h="0">
                <a:tc>
                  <a:txBody>
                    <a:bodyPr/>
                    <a:lstStyle/>
                    <a:p>
                      <a:pPr algn="l">
                        <a:lnSpc>
                          <a:spcPct val="115000"/>
                        </a:lnSpc>
                        <a:spcAft>
                          <a:spcPts val="0"/>
                        </a:spcAft>
                      </a:pPr>
                      <a:r>
                        <a:rPr lang="en-US" sz="2400" dirty="0"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2400" dirty="0"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ưu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hạn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chế</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dirty="0"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0"/>
                        </a:spcAft>
                      </a:pPr>
                      <a:r>
                        <a:rPr lang="en-US" sz="2400" b="1" dirty="0">
                          <a:solidFill>
                            <a:srgbClr val="0D0D0D"/>
                          </a:solidFill>
                          <a:effectLst/>
                          <a:latin typeface="Times New Roman" panose="02020603050405020304" pitchFamily="18" charset="0"/>
                          <a:ea typeface="MS Mincho"/>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282896491"/>
                  </a:ext>
                </a:extLst>
              </a:tr>
              <a:tr h="0">
                <a:tc>
                  <a:txBody>
                    <a:bodyPr/>
                    <a:lstStyle/>
                    <a:p>
                      <a:pPr algn="l">
                        <a:lnSpc>
                          <a:spcPct val="115000"/>
                        </a:lnSpc>
                        <a:spcAft>
                          <a:spcPts val="0"/>
                        </a:spcAft>
                      </a:pPr>
                      <a:r>
                        <a:rPr lang="en-US" sz="2400" dirty="0"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2400" dirty="0"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tôn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nghiêm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túc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0"/>
                        </a:spcAft>
                      </a:pPr>
                      <a:r>
                        <a:rPr lang="en-US" sz="2400" b="1" dirty="0">
                          <a:solidFill>
                            <a:srgbClr val="0D0D0D"/>
                          </a:solidFill>
                          <a:effectLst/>
                          <a:latin typeface="Times New Roman" panose="02020603050405020304" pitchFamily="18" charset="0"/>
                          <a:ea typeface="MS Mincho"/>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343584844"/>
                  </a:ext>
                </a:extLst>
              </a:tr>
            </a:tbl>
          </a:graphicData>
        </a:graphic>
      </p:graphicFrame>
    </p:spTree>
    <p:extLst>
      <p:ext uri="{BB962C8B-B14F-4D97-AF65-F5344CB8AC3E}">
        <p14:creationId xmlns:p14="http://schemas.microsoft.com/office/powerpoint/2010/main" val="208006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692106087"/>
              </p:ext>
            </p:extLst>
          </p:nvPr>
        </p:nvGraphicFramePr>
        <p:xfrm>
          <a:off x="304801" y="152400"/>
          <a:ext cx="8155632" cy="6282192"/>
        </p:xfrm>
        <a:graphic>
          <a:graphicData uri="http://schemas.openxmlformats.org/drawingml/2006/table">
            <a:tbl>
              <a:tblPr firstRow="1" firstCol="1" bandRow="1">
                <a:tableStyleId>{5940675A-B579-460E-94D1-54222C63F5DA}</a:tableStyleId>
              </a:tblPr>
              <a:tblGrid>
                <a:gridCol w="2983066"/>
                <a:gridCol w="813025"/>
                <a:gridCol w="847712"/>
                <a:gridCol w="688661"/>
                <a:gridCol w="688661"/>
                <a:gridCol w="666663"/>
                <a:gridCol w="644666"/>
                <a:gridCol w="823178"/>
              </a:tblGrid>
              <a:tr h="221179">
                <a:tc gridSpan="8">
                  <a:txBody>
                    <a:bodyPr/>
                    <a:lstStyle/>
                    <a:p>
                      <a:pPr algn="ctr">
                        <a:lnSpc>
                          <a:spcPct val="115000"/>
                        </a:lnSpc>
                        <a:spcAft>
                          <a:spcPts val="0"/>
                        </a:spcAft>
                      </a:pPr>
                      <a:r>
                        <a:rPr lang="en-US" sz="1400" dirty="0">
                          <a:effectLst/>
                          <a:latin typeface="Times New Roman" pitchFamily="18" charset="0"/>
                          <a:cs typeface="Times New Roman" pitchFamily="18" charset="0"/>
                        </a:rPr>
                        <a:t>PHIẾU ĐÁNH GIÁ ĐỒNG ĐẲNG</a:t>
                      </a:r>
                      <a:endParaRPr lang="en-US" sz="1400" dirty="0">
                        <a:solidFill>
                          <a:schemeClr val="tx1"/>
                        </a:solidFill>
                        <a:effectLst/>
                        <a:latin typeface="Times New Roman" pitchFamily="18" charset="0"/>
                        <a:ea typeface="Calibri"/>
                        <a:cs typeface="Times New Roman" pitchFamily="18" charset="0"/>
                      </a:endParaRPr>
                    </a:p>
                  </a:txBody>
                  <a:tcPr marL="53788" marR="53788" marT="26894" marB="26894"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21179">
                <a:tc gridSpan="6">
                  <a:txBody>
                    <a:bodyPr/>
                    <a:lstStyle/>
                    <a:p>
                      <a:pPr>
                        <a:lnSpc>
                          <a:spcPct val="115000"/>
                        </a:lnSpc>
                        <a:spcAft>
                          <a:spcPts val="0"/>
                        </a:spcAft>
                      </a:pPr>
                      <a:r>
                        <a:rPr lang="en-US" sz="1400" dirty="0">
                          <a:effectLst/>
                          <a:latin typeface="Times New Roman" pitchFamily="18" charset="0"/>
                          <a:cs typeface="Times New Roman" pitchFamily="18" charset="0"/>
                        </a:rPr>
                        <a:t>GIÁO VIÊN CHẤM CHO NHÓM :</a:t>
                      </a:r>
                      <a:endParaRPr lang="en-US" sz="1400" dirty="0">
                        <a:solidFill>
                          <a:schemeClr val="tx1"/>
                        </a:solidFill>
                        <a:effectLst/>
                        <a:latin typeface="Times New Roman" pitchFamily="18" charset="0"/>
                        <a:ea typeface="Calibri"/>
                        <a:cs typeface="Times New Roman" pitchFamily="18" charset="0"/>
                      </a:endParaRPr>
                    </a:p>
                  </a:txBody>
                  <a:tcPr marL="53788" marR="53788" marT="26894" marB="26894"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nSpc>
                          <a:spcPct val="115000"/>
                        </a:lnSpc>
                      </a:pPr>
                      <a:endParaRPr lang="en-US" sz="1400">
                        <a:solidFill>
                          <a:schemeClr val="tx1"/>
                        </a:solidFill>
                        <a:effectLst/>
                        <a:latin typeface="Times New Roman" pitchFamily="18" charset="0"/>
                        <a:cs typeface="Times New Roman" pitchFamily="18" charset="0"/>
                      </a:endParaRPr>
                    </a:p>
                  </a:txBody>
                  <a:tcPr marL="53788" marR="53788" marT="26894" marB="26894" anchor="b"/>
                </a:tc>
                <a:tc>
                  <a:txBody>
                    <a:bodyPr/>
                    <a:lstStyle/>
                    <a:p>
                      <a:pPr>
                        <a:lnSpc>
                          <a:spcPct val="115000"/>
                        </a:lnSpc>
                      </a:pPr>
                      <a:endParaRPr lang="en-US" sz="1400">
                        <a:solidFill>
                          <a:schemeClr val="tx1"/>
                        </a:solidFill>
                        <a:effectLst/>
                        <a:latin typeface="Times New Roman" pitchFamily="18" charset="0"/>
                        <a:cs typeface="Times New Roman" pitchFamily="18" charset="0"/>
                      </a:endParaRPr>
                    </a:p>
                  </a:txBody>
                  <a:tcPr marL="53788" marR="53788" marT="26894" marB="26894" anchor="b"/>
                </a:tc>
              </a:tr>
              <a:tr h="221179">
                <a:tc gridSpan="5">
                  <a:txBody>
                    <a:bodyPr/>
                    <a:lstStyle/>
                    <a:p>
                      <a:pPr>
                        <a:lnSpc>
                          <a:spcPct val="115000"/>
                        </a:lnSpc>
                        <a:spcAft>
                          <a:spcPts val="0"/>
                        </a:spcAft>
                      </a:pPr>
                      <a:r>
                        <a:rPr lang="en-US" sz="1400" dirty="0">
                          <a:effectLst/>
                          <a:latin typeface="Times New Roman" pitchFamily="18" charset="0"/>
                          <a:cs typeface="Times New Roman" pitchFamily="18" charset="0"/>
                        </a:rPr>
                        <a:t>SỐ NGƯỜI CỦA NHÓM :</a:t>
                      </a:r>
                      <a:endParaRPr lang="en-US" sz="1400" dirty="0">
                        <a:solidFill>
                          <a:schemeClr val="tx1"/>
                        </a:solidFill>
                        <a:effectLst/>
                        <a:latin typeface="Times New Roman" pitchFamily="18" charset="0"/>
                        <a:ea typeface="Calibri"/>
                        <a:cs typeface="Times New Roman" pitchFamily="18" charset="0"/>
                      </a:endParaRPr>
                    </a:p>
                  </a:txBody>
                  <a:tcPr marL="53788" marR="53788" marT="26894" marB="26894"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nSpc>
                          <a:spcPct val="115000"/>
                        </a:lnSpc>
                      </a:pPr>
                      <a:endParaRPr lang="en-US" sz="1400">
                        <a:solidFill>
                          <a:schemeClr val="tx1"/>
                        </a:solidFill>
                        <a:effectLst/>
                        <a:latin typeface="Times New Roman" pitchFamily="18" charset="0"/>
                        <a:cs typeface="Times New Roman" pitchFamily="18" charset="0"/>
                      </a:endParaRPr>
                    </a:p>
                  </a:txBody>
                  <a:tcPr marL="53788" marR="53788" marT="26894" marB="26894" anchor="b"/>
                </a:tc>
                <a:tc>
                  <a:txBody>
                    <a:bodyPr/>
                    <a:lstStyle/>
                    <a:p>
                      <a:pPr>
                        <a:lnSpc>
                          <a:spcPct val="115000"/>
                        </a:lnSpc>
                      </a:pPr>
                      <a:endParaRPr lang="en-US" sz="1400">
                        <a:solidFill>
                          <a:schemeClr val="tx1"/>
                        </a:solidFill>
                        <a:effectLst/>
                        <a:latin typeface="Times New Roman" pitchFamily="18" charset="0"/>
                        <a:cs typeface="Times New Roman" pitchFamily="18" charset="0"/>
                      </a:endParaRPr>
                    </a:p>
                  </a:txBody>
                  <a:tcPr marL="53788" marR="53788" marT="26894" marB="26894" anchor="b"/>
                </a:tc>
                <a:tc>
                  <a:txBody>
                    <a:bodyPr/>
                    <a:lstStyle/>
                    <a:p>
                      <a:pPr>
                        <a:lnSpc>
                          <a:spcPct val="115000"/>
                        </a:lnSpc>
                      </a:pPr>
                      <a:endParaRPr lang="en-US" sz="1400">
                        <a:solidFill>
                          <a:schemeClr val="tx1"/>
                        </a:solidFill>
                        <a:effectLst/>
                        <a:latin typeface="Times New Roman" pitchFamily="18" charset="0"/>
                        <a:cs typeface="Times New Roman" pitchFamily="18" charset="0"/>
                      </a:endParaRPr>
                    </a:p>
                  </a:txBody>
                  <a:tcPr marL="53788" marR="53788" marT="26894" marB="26894" anchor="b"/>
                </a:tc>
              </a:tr>
              <a:tr h="221179">
                <a:tc gridSpan="5">
                  <a:txBody>
                    <a:bodyPr/>
                    <a:lstStyle/>
                    <a:p>
                      <a:pPr>
                        <a:lnSpc>
                          <a:spcPct val="115000"/>
                        </a:lnSpc>
                        <a:spcAft>
                          <a:spcPts val="0"/>
                        </a:spcAft>
                      </a:pPr>
                      <a:r>
                        <a:rPr lang="en-US" sz="1400">
                          <a:effectLst/>
                          <a:latin typeface="Times New Roman" pitchFamily="18" charset="0"/>
                          <a:cs typeface="Times New Roman" pitchFamily="18" charset="0"/>
                        </a:rPr>
                        <a:t>TỔNG SỐ ĐIỂM CỦA NHÓM :</a:t>
                      </a:r>
                      <a:endParaRPr lang="en-US" sz="1400">
                        <a:solidFill>
                          <a:schemeClr val="tx1"/>
                        </a:solidFill>
                        <a:effectLst/>
                        <a:latin typeface="Times New Roman" pitchFamily="18" charset="0"/>
                        <a:ea typeface="Calibri"/>
                        <a:cs typeface="Times New Roman" pitchFamily="18" charset="0"/>
                      </a:endParaRPr>
                    </a:p>
                  </a:txBody>
                  <a:tcPr marL="53788" marR="53788" marT="26894" marB="26894"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nSpc>
                          <a:spcPct val="115000"/>
                        </a:lnSpc>
                      </a:pPr>
                      <a:endParaRPr lang="en-US" sz="1400">
                        <a:solidFill>
                          <a:schemeClr val="tx1"/>
                        </a:solidFill>
                        <a:effectLst/>
                        <a:latin typeface="Times New Roman" pitchFamily="18" charset="0"/>
                        <a:cs typeface="Times New Roman" pitchFamily="18" charset="0"/>
                      </a:endParaRPr>
                    </a:p>
                  </a:txBody>
                  <a:tcPr marL="53788" marR="53788" marT="26894" marB="26894" anchor="b"/>
                </a:tc>
                <a:tc>
                  <a:txBody>
                    <a:bodyPr/>
                    <a:lstStyle/>
                    <a:p>
                      <a:pPr>
                        <a:lnSpc>
                          <a:spcPct val="115000"/>
                        </a:lnSpc>
                      </a:pPr>
                      <a:endParaRPr lang="en-US" sz="1400">
                        <a:solidFill>
                          <a:schemeClr val="tx1"/>
                        </a:solidFill>
                        <a:effectLst/>
                        <a:latin typeface="Times New Roman" pitchFamily="18" charset="0"/>
                        <a:cs typeface="Times New Roman" pitchFamily="18" charset="0"/>
                      </a:endParaRPr>
                    </a:p>
                  </a:txBody>
                  <a:tcPr marL="53788" marR="53788" marT="26894" marB="26894" anchor="b"/>
                </a:tc>
                <a:tc>
                  <a:txBody>
                    <a:bodyPr/>
                    <a:lstStyle/>
                    <a:p>
                      <a:pPr>
                        <a:lnSpc>
                          <a:spcPct val="115000"/>
                        </a:lnSpc>
                      </a:pPr>
                      <a:endParaRPr lang="en-US" sz="1400">
                        <a:solidFill>
                          <a:schemeClr val="tx1"/>
                        </a:solidFill>
                        <a:effectLst/>
                        <a:latin typeface="Times New Roman" pitchFamily="18" charset="0"/>
                        <a:cs typeface="Times New Roman" pitchFamily="18" charset="0"/>
                      </a:endParaRPr>
                    </a:p>
                  </a:txBody>
                  <a:tcPr marL="53788" marR="53788" marT="26894" marB="26894" anchor="b"/>
                </a:tc>
              </a:tr>
              <a:tr h="221179">
                <a:tc>
                  <a:txBody>
                    <a:bodyPr/>
                    <a:lstStyle/>
                    <a:p>
                      <a:pPr>
                        <a:lnSpc>
                          <a:spcPct val="115000"/>
                        </a:lnSpc>
                      </a:pPr>
                      <a:endParaRPr lang="en-US" sz="1400">
                        <a:solidFill>
                          <a:schemeClr val="tx1"/>
                        </a:solidFill>
                        <a:effectLst/>
                        <a:latin typeface="Times New Roman" pitchFamily="18" charset="0"/>
                        <a:cs typeface="Times New Roman" pitchFamily="18" charset="0"/>
                      </a:endParaRPr>
                    </a:p>
                  </a:txBody>
                  <a:tcPr marL="53788" marR="53788" marT="26894" marB="26894" anchor="b"/>
                </a:tc>
                <a:tc>
                  <a:txBody>
                    <a:bodyPr/>
                    <a:lstStyle/>
                    <a:p>
                      <a:pPr>
                        <a:lnSpc>
                          <a:spcPct val="115000"/>
                        </a:lnSpc>
                      </a:pPr>
                      <a:endParaRPr lang="en-US" sz="1400">
                        <a:solidFill>
                          <a:schemeClr val="tx1"/>
                        </a:solidFill>
                        <a:effectLst/>
                        <a:latin typeface="Times New Roman" pitchFamily="18" charset="0"/>
                        <a:cs typeface="Times New Roman" pitchFamily="18" charset="0"/>
                      </a:endParaRPr>
                    </a:p>
                  </a:txBody>
                  <a:tcPr marL="53788" marR="53788" marT="26894" marB="26894" anchor="b"/>
                </a:tc>
                <a:tc>
                  <a:txBody>
                    <a:bodyPr/>
                    <a:lstStyle/>
                    <a:p>
                      <a:pPr>
                        <a:lnSpc>
                          <a:spcPct val="115000"/>
                        </a:lnSpc>
                      </a:pPr>
                      <a:endParaRPr lang="en-US" sz="1400">
                        <a:solidFill>
                          <a:schemeClr val="tx1"/>
                        </a:solidFill>
                        <a:effectLst/>
                        <a:latin typeface="Times New Roman" pitchFamily="18" charset="0"/>
                        <a:cs typeface="Times New Roman" pitchFamily="18" charset="0"/>
                      </a:endParaRPr>
                    </a:p>
                  </a:txBody>
                  <a:tcPr marL="53788" marR="53788" marT="26894" marB="26894" anchor="b"/>
                </a:tc>
                <a:tc>
                  <a:txBody>
                    <a:bodyPr/>
                    <a:lstStyle/>
                    <a:p>
                      <a:pPr>
                        <a:lnSpc>
                          <a:spcPct val="115000"/>
                        </a:lnSpc>
                      </a:pPr>
                      <a:endParaRPr lang="en-US" sz="1400">
                        <a:solidFill>
                          <a:schemeClr val="tx1"/>
                        </a:solidFill>
                        <a:effectLst/>
                        <a:latin typeface="Times New Roman" pitchFamily="18" charset="0"/>
                        <a:cs typeface="Times New Roman" pitchFamily="18" charset="0"/>
                      </a:endParaRPr>
                    </a:p>
                  </a:txBody>
                  <a:tcPr marL="53788" marR="53788" marT="26894" marB="26894" anchor="b"/>
                </a:tc>
                <a:tc>
                  <a:txBody>
                    <a:bodyPr/>
                    <a:lstStyle/>
                    <a:p>
                      <a:pPr>
                        <a:lnSpc>
                          <a:spcPct val="115000"/>
                        </a:lnSpc>
                      </a:pPr>
                      <a:endParaRPr lang="en-US" sz="1400">
                        <a:solidFill>
                          <a:schemeClr val="tx1"/>
                        </a:solidFill>
                        <a:effectLst/>
                        <a:latin typeface="Times New Roman" pitchFamily="18" charset="0"/>
                        <a:cs typeface="Times New Roman" pitchFamily="18" charset="0"/>
                      </a:endParaRPr>
                    </a:p>
                  </a:txBody>
                  <a:tcPr marL="53788" marR="53788" marT="26894" marB="26894" anchor="b"/>
                </a:tc>
                <a:tc>
                  <a:txBody>
                    <a:bodyPr/>
                    <a:lstStyle/>
                    <a:p>
                      <a:pPr>
                        <a:lnSpc>
                          <a:spcPct val="115000"/>
                        </a:lnSpc>
                      </a:pPr>
                      <a:endParaRPr lang="en-US" sz="1400">
                        <a:solidFill>
                          <a:schemeClr val="tx1"/>
                        </a:solidFill>
                        <a:effectLst/>
                        <a:latin typeface="Times New Roman" pitchFamily="18" charset="0"/>
                        <a:cs typeface="Times New Roman" pitchFamily="18" charset="0"/>
                      </a:endParaRPr>
                    </a:p>
                  </a:txBody>
                  <a:tcPr marL="53788" marR="53788" marT="26894" marB="26894" anchor="b"/>
                </a:tc>
                <a:tc>
                  <a:txBody>
                    <a:bodyPr/>
                    <a:lstStyle/>
                    <a:p>
                      <a:pPr>
                        <a:lnSpc>
                          <a:spcPct val="115000"/>
                        </a:lnSpc>
                      </a:pPr>
                      <a:endParaRPr lang="en-US" sz="1400">
                        <a:solidFill>
                          <a:schemeClr val="tx1"/>
                        </a:solidFill>
                        <a:effectLst/>
                        <a:latin typeface="Times New Roman" pitchFamily="18" charset="0"/>
                        <a:cs typeface="Times New Roman" pitchFamily="18" charset="0"/>
                      </a:endParaRPr>
                    </a:p>
                  </a:txBody>
                  <a:tcPr marL="53788" marR="53788" marT="26894" marB="26894" anchor="b"/>
                </a:tc>
                <a:tc>
                  <a:txBody>
                    <a:bodyPr/>
                    <a:lstStyle/>
                    <a:p>
                      <a:pPr>
                        <a:lnSpc>
                          <a:spcPct val="115000"/>
                        </a:lnSpc>
                      </a:pPr>
                      <a:endParaRPr lang="en-US" sz="1400">
                        <a:solidFill>
                          <a:schemeClr val="tx1"/>
                        </a:solidFill>
                        <a:effectLst/>
                        <a:latin typeface="Times New Roman" pitchFamily="18" charset="0"/>
                        <a:cs typeface="Times New Roman" pitchFamily="18" charset="0"/>
                      </a:endParaRPr>
                    </a:p>
                  </a:txBody>
                  <a:tcPr marL="53788" marR="53788" marT="26894" marB="26894" anchor="b"/>
                </a:tc>
              </a:tr>
              <a:tr h="221179">
                <a:tc>
                  <a:txBody>
                    <a:bodyPr/>
                    <a:lstStyle/>
                    <a:p>
                      <a:pPr algn="ctr">
                        <a:lnSpc>
                          <a:spcPct val="115000"/>
                        </a:lnSpc>
                        <a:spcAft>
                          <a:spcPts val="0"/>
                        </a:spcAft>
                      </a:pPr>
                      <a:r>
                        <a:rPr lang="en-US" sz="1400" dirty="0">
                          <a:effectLst/>
                          <a:latin typeface="Times New Roman" pitchFamily="18" charset="0"/>
                          <a:cs typeface="Times New Roman" pitchFamily="18" charset="0"/>
                        </a:rPr>
                        <a:t>HỌ TÊN HS</a:t>
                      </a:r>
                      <a:endParaRPr lang="en-US" sz="1400" dirty="0">
                        <a:solidFill>
                          <a:schemeClr val="tx1"/>
                        </a:solidFill>
                        <a:effectLst/>
                        <a:latin typeface="Times New Roman" pitchFamily="18" charset="0"/>
                        <a:ea typeface="Calibri"/>
                        <a:cs typeface="Times New Roman" pitchFamily="18" charset="0"/>
                      </a:endParaRPr>
                    </a:p>
                  </a:txBody>
                  <a:tcPr marL="53788" marR="53788" marT="26894" marB="26894" anchor="b"/>
                </a:tc>
                <a:tc>
                  <a:txBody>
                    <a:bodyPr/>
                    <a:lstStyle/>
                    <a:p>
                      <a:pPr algn="ctr">
                        <a:lnSpc>
                          <a:spcPct val="115000"/>
                        </a:lnSpc>
                        <a:spcAft>
                          <a:spcPts val="0"/>
                        </a:spcAft>
                      </a:pPr>
                      <a:r>
                        <a:rPr lang="en-US" sz="1400" dirty="0">
                          <a:effectLst/>
                          <a:latin typeface="Times New Roman" pitchFamily="18" charset="0"/>
                          <a:cs typeface="Times New Roman" pitchFamily="18" charset="0"/>
                        </a:rPr>
                        <a:t>A</a:t>
                      </a:r>
                      <a:endParaRPr lang="en-US" sz="1400" dirty="0">
                        <a:solidFill>
                          <a:srgbClr val="FF0000"/>
                        </a:solidFill>
                        <a:effectLst/>
                        <a:latin typeface="Times New Roman" pitchFamily="18" charset="0"/>
                        <a:ea typeface="Calibri"/>
                        <a:cs typeface="Times New Roman" pitchFamily="18" charset="0"/>
                      </a:endParaRPr>
                    </a:p>
                  </a:txBody>
                  <a:tcPr marL="53788" marR="53788" marT="26894" marB="26894" anchor="b"/>
                </a:tc>
                <a:tc>
                  <a:txBody>
                    <a:bodyPr/>
                    <a:lstStyle/>
                    <a:p>
                      <a:pPr algn="ctr">
                        <a:lnSpc>
                          <a:spcPct val="115000"/>
                        </a:lnSpc>
                        <a:spcAft>
                          <a:spcPts val="0"/>
                        </a:spcAft>
                      </a:pPr>
                      <a:r>
                        <a:rPr lang="en-US" sz="1400" dirty="0">
                          <a:effectLst/>
                          <a:latin typeface="Times New Roman" pitchFamily="18" charset="0"/>
                          <a:cs typeface="Times New Roman" pitchFamily="18" charset="0"/>
                        </a:rPr>
                        <a:t>B</a:t>
                      </a:r>
                      <a:endParaRPr lang="en-US" sz="1400" dirty="0">
                        <a:solidFill>
                          <a:srgbClr val="FF0000"/>
                        </a:solidFill>
                        <a:effectLst/>
                        <a:latin typeface="Times New Roman" pitchFamily="18" charset="0"/>
                        <a:ea typeface="Calibri"/>
                        <a:cs typeface="Times New Roman" pitchFamily="18" charset="0"/>
                      </a:endParaRPr>
                    </a:p>
                  </a:txBody>
                  <a:tcPr marL="53788" marR="53788" marT="26894" marB="26894" anchor="b"/>
                </a:tc>
                <a:tc>
                  <a:txBody>
                    <a:bodyPr/>
                    <a:lstStyle/>
                    <a:p>
                      <a:pPr algn="ctr">
                        <a:lnSpc>
                          <a:spcPct val="115000"/>
                        </a:lnSpc>
                        <a:spcAft>
                          <a:spcPts val="0"/>
                        </a:spcAft>
                      </a:pPr>
                      <a:r>
                        <a:rPr lang="en-US" sz="1400" dirty="0">
                          <a:effectLst/>
                          <a:latin typeface="Times New Roman" pitchFamily="18" charset="0"/>
                          <a:cs typeface="Times New Roman" pitchFamily="18" charset="0"/>
                        </a:rPr>
                        <a:t>C</a:t>
                      </a:r>
                      <a:endParaRPr lang="en-US" sz="1400" dirty="0">
                        <a:solidFill>
                          <a:srgbClr val="FF0000"/>
                        </a:solidFill>
                        <a:effectLst/>
                        <a:latin typeface="Times New Roman" pitchFamily="18" charset="0"/>
                        <a:ea typeface="Calibri"/>
                        <a:cs typeface="Times New Roman" pitchFamily="18" charset="0"/>
                      </a:endParaRPr>
                    </a:p>
                  </a:txBody>
                  <a:tcPr marL="53788" marR="53788" marT="26894" marB="26894" anchor="b"/>
                </a:tc>
                <a:tc>
                  <a:txBody>
                    <a:bodyPr/>
                    <a:lstStyle/>
                    <a:p>
                      <a:pPr algn="ctr">
                        <a:lnSpc>
                          <a:spcPct val="115000"/>
                        </a:lnSpc>
                        <a:spcAft>
                          <a:spcPts val="0"/>
                        </a:spcAft>
                      </a:pPr>
                      <a:r>
                        <a:rPr lang="en-US" sz="1400" dirty="0">
                          <a:effectLst/>
                          <a:latin typeface="Times New Roman" pitchFamily="18" charset="0"/>
                          <a:cs typeface="Times New Roman" pitchFamily="18" charset="0"/>
                        </a:rPr>
                        <a:t>D</a:t>
                      </a:r>
                      <a:endParaRPr lang="en-US" sz="1400" dirty="0">
                        <a:solidFill>
                          <a:srgbClr val="FF0000"/>
                        </a:solidFill>
                        <a:effectLst/>
                        <a:latin typeface="Times New Roman" pitchFamily="18" charset="0"/>
                        <a:ea typeface="Calibri"/>
                        <a:cs typeface="Times New Roman" pitchFamily="18" charset="0"/>
                      </a:endParaRPr>
                    </a:p>
                  </a:txBody>
                  <a:tcPr marL="53788" marR="53788" marT="26894" marB="26894" anchor="b"/>
                </a:tc>
                <a:tc>
                  <a:txBody>
                    <a:bodyPr/>
                    <a:lstStyle/>
                    <a:p>
                      <a:pPr algn="ctr">
                        <a:lnSpc>
                          <a:spcPct val="115000"/>
                        </a:lnSpc>
                        <a:spcAft>
                          <a:spcPts val="0"/>
                        </a:spcAft>
                      </a:pPr>
                      <a:r>
                        <a:rPr lang="en-US" sz="1400" dirty="0">
                          <a:effectLst/>
                          <a:latin typeface="Times New Roman" pitchFamily="18" charset="0"/>
                          <a:cs typeface="Times New Roman" pitchFamily="18" charset="0"/>
                        </a:rPr>
                        <a:t>E</a:t>
                      </a:r>
                      <a:endParaRPr lang="en-US" sz="1400" dirty="0">
                        <a:solidFill>
                          <a:srgbClr val="FF0000"/>
                        </a:solidFill>
                        <a:effectLst/>
                        <a:latin typeface="Times New Roman" pitchFamily="18" charset="0"/>
                        <a:ea typeface="Calibri"/>
                        <a:cs typeface="Times New Roman" pitchFamily="18" charset="0"/>
                      </a:endParaRPr>
                    </a:p>
                  </a:txBody>
                  <a:tcPr marL="53788" marR="53788" marT="26894" marB="26894" anchor="b"/>
                </a:tc>
                <a:tc>
                  <a:txBody>
                    <a:bodyPr/>
                    <a:lstStyle/>
                    <a:p>
                      <a:pPr algn="ctr">
                        <a:lnSpc>
                          <a:spcPct val="115000"/>
                        </a:lnSpc>
                        <a:spcAft>
                          <a:spcPts val="0"/>
                        </a:spcAft>
                      </a:pPr>
                      <a:r>
                        <a:rPr lang="en-US" sz="1400" dirty="0">
                          <a:effectLst/>
                          <a:latin typeface="Times New Roman" pitchFamily="18" charset="0"/>
                          <a:cs typeface="Times New Roman" pitchFamily="18" charset="0"/>
                        </a:rPr>
                        <a:t>F</a:t>
                      </a:r>
                      <a:endParaRPr lang="en-US" sz="1400" dirty="0">
                        <a:solidFill>
                          <a:srgbClr val="FF0000"/>
                        </a:solidFill>
                        <a:effectLst/>
                        <a:latin typeface="Times New Roman" pitchFamily="18" charset="0"/>
                        <a:ea typeface="Calibri"/>
                        <a:cs typeface="Times New Roman" pitchFamily="18" charset="0"/>
                      </a:endParaRPr>
                    </a:p>
                  </a:txBody>
                  <a:tcPr marL="53788" marR="53788" marT="26894" marB="26894" anchor="b"/>
                </a:tc>
                <a:tc>
                  <a:txBody>
                    <a:bodyPr/>
                    <a:lstStyle/>
                    <a:p>
                      <a:pPr algn="ctr">
                        <a:lnSpc>
                          <a:spcPct val="115000"/>
                        </a:lnSpc>
                        <a:spcAft>
                          <a:spcPts val="0"/>
                        </a:spcAft>
                      </a:pPr>
                      <a:r>
                        <a:rPr lang="en-US" sz="1400" dirty="0">
                          <a:effectLst/>
                          <a:latin typeface="Times New Roman" pitchFamily="18" charset="0"/>
                          <a:cs typeface="Times New Roman" pitchFamily="18" charset="0"/>
                        </a:rPr>
                        <a:t>G</a:t>
                      </a:r>
                      <a:endParaRPr lang="en-US" sz="1400" dirty="0">
                        <a:solidFill>
                          <a:srgbClr val="FF0000"/>
                        </a:solidFill>
                        <a:effectLst/>
                        <a:latin typeface="Times New Roman" pitchFamily="18" charset="0"/>
                        <a:ea typeface="Calibri"/>
                        <a:cs typeface="Times New Roman" pitchFamily="18" charset="0"/>
                      </a:endParaRPr>
                    </a:p>
                  </a:txBody>
                  <a:tcPr marL="53788" marR="53788" marT="26894" marB="26894" anchor="b"/>
                </a:tc>
              </a:tr>
              <a:tr h="221179">
                <a:tc>
                  <a:txBody>
                    <a:bodyPr/>
                    <a:lstStyle/>
                    <a:p>
                      <a:pPr algn="ctr">
                        <a:lnSpc>
                          <a:spcPct val="115000"/>
                        </a:lnSpc>
                        <a:spcAft>
                          <a:spcPts val="0"/>
                        </a:spcAft>
                      </a:pPr>
                      <a:r>
                        <a:rPr lang="en-US" sz="1400">
                          <a:effectLst/>
                          <a:latin typeface="Times New Roman" pitchFamily="18" charset="0"/>
                          <a:cs typeface="Times New Roman" pitchFamily="18" charset="0"/>
                        </a:rPr>
                        <a:t>A</a:t>
                      </a:r>
                      <a:endParaRPr lang="en-US" sz="1400">
                        <a:solidFill>
                          <a:schemeClr val="tx1"/>
                        </a:solidFill>
                        <a:effectLst/>
                        <a:latin typeface="Times New Roman" pitchFamily="18" charset="0"/>
                        <a:ea typeface="Calibri"/>
                        <a:cs typeface="Times New Roman" pitchFamily="18" charset="0"/>
                      </a:endParaRPr>
                    </a:p>
                  </a:txBody>
                  <a:tcPr marL="53788" marR="53788" marT="26894" marB="26894" anchor="b"/>
                </a:tc>
                <a:tc>
                  <a:txBody>
                    <a:bodyPr/>
                    <a:lstStyle/>
                    <a:p>
                      <a:pPr>
                        <a:lnSpc>
                          <a:spcPct val="115000"/>
                        </a:lnSpc>
                      </a:pPr>
                      <a:endParaRPr lang="en-US" sz="1400">
                        <a:solidFill>
                          <a:schemeClr val="tx1"/>
                        </a:solidFill>
                        <a:effectLst/>
                        <a:latin typeface="Times New Roman" pitchFamily="18" charset="0"/>
                        <a:cs typeface="Times New Roman" pitchFamily="18" charset="0"/>
                      </a:endParaRPr>
                    </a:p>
                  </a:txBody>
                  <a:tcPr marL="53788" marR="53788" marT="26894" marB="26894" anchor="b"/>
                </a:tc>
                <a:tc>
                  <a:txBody>
                    <a:bodyPr/>
                    <a:lstStyle/>
                    <a:p>
                      <a:pPr>
                        <a:lnSpc>
                          <a:spcPct val="115000"/>
                        </a:lnSpc>
                      </a:pPr>
                      <a:endParaRPr lang="en-US" sz="1400">
                        <a:solidFill>
                          <a:schemeClr val="tx1"/>
                        </a:solidFill>
                        <a:effectLst/>
                        <a:latin typeface="Times New Roman" pitchFamily="18" charset="0"/>
                        <a:cs typeface="Times New Roman" pitchFamily="18" charset="0"/>
                      </a:endParaRPr>
                    </a:p>
                  </a:txBody>
                  <a:tcPr marL="53788" marR="53788" marT="26894" marB="26894" anchor="b"/>
                </a:tc>
                <a:tc>
                  <a:txBody>
                    <a:bodyPr/>
                    <a:lstStyle/>
                    <a:p>
                      <a:pPr>
                        <a:lnSpc>
                          <a:spcPct val="115000"/>
                        </a:lnSpc>
                      </a:pPr>
                      <a:endParaRPr lang="en-US" sz="1400">
                        <a:solidFill>
                          <a:schemeClr val="tx1"/>
                        </a:solidFill>
                        <a:effectLst/>
                        <a:latin typeface="Times New Roman" pitchFamily="18" charset="0"/>
                        <a:cs typeface="Times New Roman" pitchFamily="18" charset="0"/>
                      </a:endParaRPr>
                    </a:p>
                  </a:txBody>
                  <a:tcPr marL="53788" marR="53788" marT="26894" marB="26894" anchor="b"/>
                </a:tc>
                <a:tc>
                  <a:txBody>
                    <a:bodyPr/>
                    <a:lstStyle/>
                    <a:p>
                      <a:pPr>
                        <a:lnSpc>
                          <a:spcPct val="115000"/>
                        </a:lnSpc>
                      </a:pPr>
                      <a:endParaRPr lang="en-US" sz="1400">
                        <a:solidFill>
                          <a:schemeClr val="tx1"/>
                        </a:solidFill>
                        <a:effectLst/>
                        <a:latin typeface="Times New Roman" pitchFamily="18" charset="0"/>
                        <a:cs typeface="Times New Roman" pitchFamily="18" charset="0"/>
                      </a:endParaRPr>
                    </a:p>
                  </a:txBody>
                  <a:tcPr marL="53788" marR="53788" marT="26894" marB="26894" anchor="b"/>
                </a:tc>
                <a:tc>
                  <a:txBody>
                    <a:bodyPr/>
                    <a:lstStyle/>
                    <a:p>
                      <a:pPr>
                        <a:lnSpc>
                          <a:spcPct val="115000"/>
                        </a:lnSpc>
                      </a:pPr>
                      <a:endParaRPr lang="en-US" sz="1400" dirty="0">
                        <a:solidFill>
                          <a:schemeClr val="tx1"/>
                        </a:solidFill>
                        <a:effectLst/>
                        <a:latin typeface="Times New Roman" pitchFamily="18" charset="0"/>
                        <a:cs typeface="Times New Roman" pitchFamily="18" charset="0"/>
                      </a:endParaRPr>
                    </a:p>
                  </a:txBody>
                  <a:tcPr marL="53788" marR="53788" marT="26894" marB="26894" anchor="b"/>
                </a:tc>
                <a:tc>
                  <a:txBody>
                    <a:bodyPr/>
                    <a:lstStyle/>
                    <a:p>
                      <a:pPr>
                        <a:lnSpc>
                          <a:spcPct val="115000"/>
                        </a:lnSpc>
                      </a:pPr>
                      <a:endParaRPr lang="en-US" sz="1400">
                        <a:solidFill>
                          <a:schemeClr val="tx1"/>
                        </a:solidFill>
                        <a:effectLst/>
                        <a:latin typeface="Times New Roman" pitchFamily="18" charset="0"/>
                        <a:cs typeface="Times New Roman" pitchFamily="18" charset="0"/>
                      </a:endParaRPr>
                    </a:p>
                  </a:txBody>
                  <a:tcPr marL="53788" marR="53788" marT="26894" marB="26894" anchor="b"/>
                </a:tc>
                <a:tc>
                  <a:txBody>
                    <a:bodyPr/>
                    <a:lstStyle/>
                    <a:p>
                      <a:pPr>
                        <a:lnSpc>
                          <a:spcPct val="115000"/>
                        </a:lnSpc>
                      </a:pPr>
                      <a:endParaRPr lang="en-US" sz="1400">
                        <a:solidFill>
                          <a:schemeClr val="tx1"/>
                        </a:solidFill>
                        <a:effectLst/>
                        <a:latin typeface="Times New Roman" pitchFamily="18" charset="0"/>
                        <a:cs typeface="Times New Roman" pitchFamily="18" charset="0"/>
                      </a:endParaRPr>
                    </a:p>
                  </a:txBody>
                  <a:tcPr marL="53788" marR="53788" marT="26894" marB="26894" anchor="b"/>
                </a:tc>
              </a:tr>
              <a:tr h="221179">
                <a:tc>
                  <a:txBody>
                    <a:bodyPr/>
                    <a:lstStyle/>
                    <a:p>
                      <a:pPr algn="ctr">
                        <a:lnSpc>
                          <a:spcPct val="115000"/>
                        </a:lnSpc>
                        <a:spcAft>
                          <a:spcPts val="0"/>
                        </a:spcAft>
                      </a:pPr>
                      <a:r>
                        <a:rPr lang="en-US" sz="1400">
                          <a:effectLst/>
                          <a:latin typeface="Times New Roman" pitchFamily="18" charset="0"/>
                          <a:cs typeface="Times New Roman" pitchFamily="18" charset="0"/>
                        </a:rPr>
                        <a:t>B</a:t>
                      </a:r>
                      <a:endParaRPr lang="en-US" sz="1400">
                        <a:solidFill>
                          <a:schemeClr val="tx1"/>
                        </a:solidFill>
                        <a:effectLst/>
                        <a:latin typeface="Times New Roman" pitchFamily="18" charset="0"/>
                        <a:ea typeface="Calibri"/>
                        <a:cs typeface="Times New Roman" pitchFamily="18" charset="0"/>
                      </a:endParaRPr>
                    </a:p>
                  </a:txBody>
                  <a:tcPr marL="53788" marR="53788" marT="26894" marB="26894" anchor="b"/>
                </a:tc>
                <a:tc>
                  <a:txBody>
                    <a:bodyPr/>
                    <a:lstStyle/>
                    <a:p>
                      <a:pPr>
                        <a:lnSpc>
                          <a:spcPct val="115000"/>
                        </a:lnSpc>
                      </a:pPr>
                      <a:endParaRPr lang="en-US" sz="1400">
                        <a:solidFill>
                          <a:schemeClr val="tx1"/>
                        </a:solidFill>
                        <a:effectLst/>
                        <a:latin typeface="Times New Roman" pitchFamily="18" charset="0"/>
                        <a:cs typeface="Times New Roman" pitchFamily="18" charset="0"/>
                      </a:endParaRPr>
                    </a:p>
                  </a:txBody>
                  <a:tcPr marL="53788" marR="53788" marT="26894" marB="26894" anchor="b"/>
                </a:tc>
                <a:tc>
                  <a:txBody>
                    <a:bodyPr/>
                    <a:lstStyle/>
                    <a:p>
                      <a:pPr>
                        <a:lnSpc>
                          <a:spcPct val="115000"/>
                        </a:lnSpc>
                      </a:pPr>
                      <a:endParaRPr lang="en-US" sz="1400">
                        <a:solidFill>
                          <a:schemeClr val="tx1"/>
                        </a:solidFill>
                        <a:effectLst/>
                        <a:latin typeface="Times New Roman" pitchFamily="18" charset="0"/>
                        <a:cs typeface="Times New Roman" pitchFamily="18" charset="0"/>
                      </a:endParaRPr>
                    </a:p>
                  </a:txBody>
                  <a:tcPr marL="53788" marR="53788" marT="26894" marB="26894" anchor="b"/>
                </a:tc>
                <a:tc>
                  <a:txBody>
                    <a:bodyPr/>
                    <a:lstStyle/>
                    <a:p>
                      <a:pPr>
                        <a:lnSpc>
                          <a:spcPct val="115000"/>
                        </a:lnSpc>
                      </a:pPr>
                      <a:endParaRPr lang="en-US" sz="1400">
                        <a:solidFill>
                          <a:schemeClr val="tx1"/>
                        </a:solidFill>
                        <a:effectLst/>
                        <a:latin typeface="Times New Roman" pitchFamily="18" charset="0"/>
                        <a:cs typeface="Times New Roman" pitchFamily="18" charset="0"/>
                      </a:endParaRPr>
                    </a:p>
                  </a:txBody>
                  <a:tcPr marL="53788" marR="53788" marT="26894" marB="26894" anchor="b"/>
                </a:tc>
                <a:tc>
                  <a:txBody>
                    <a:bodyPr/>
                    <a:lstStyle/>
                    <a:p>
                      <a:pPr>
                        <a:lnSpc>
                          <a:spcPct val="115000"/>
                        </a:lnSpc>
                      </a:pPr>
                      <a:endParaRPr lang="en-US" sz="1400">
                        <a:solidFill>
                          <a:schemeClr val="tx1"/>
                        </a:solidFill>
                        <a:effectLst/>
                        <a:latin typeface="Times New Roman" pitchFamily="18" charset="0"/>
                        <a:cs typeface="Times New Roman" pitchFamily="18" charset="0"/>
                      </a:endParaRPr>
                    </a:p>
                  </a:txBody>
                  <a:tcPr marL="53788" marR="53788" marT="26894" marB="26894" anchor="b"/>
                </a:tc>
                <a:tc>
                  <a:txBody>
                    <a:bodyPr/>
                    <a:lstStyle/>
                    <a:p>
                      <a:pPr>
                        <a:lnSpc>
                          <a:spcPct val="115000"/>
                        </a:lnSpc>
                      </a:pPr>
                      <a:endParaRPr lang="en-US" sz="1400">
                        <a:solidFill>
                          <a:schemeClr val="tx1"/>
                        </a:solidFill>
                        <a:effectLst/>
                        <a:latin typeface="Times New Roman" pitchFamily="18" charset="0"/>
                        <a:cs typeface="Times New Roman" pitchFamily="18" charset="0"/>
                      </a:endParaRPr>
                    </a:p>
                  </a:txBody>
                  <a:tcPr marL="53788" marR="53788" marT="26894" marB="26894" anchor="b"/>
                </a:tc>
                <a:tc>
                  <a:txBody>
                    <a:bodyPr/>
                    <a:lstStyle/>
                    <a:p>
                      <a:pPr>
                        <a:lnSpc>
                          <a:spcPct val="115000"/>
                        </a:lnSpc>
                      </a:pPr>
                      <a:endParaRPr lang="en-US" sz="1400">
                        <a:solidFill>
                          <a:schemeClr val="tx1"/>
                        </a:solidFill>
                        <a:effectLst/>
                        <a:latin typeface="Times New Roman" pitchFamily="18" charset="0"/>
                        <a:cs typeface="Times New Roman" pitchFamily="18" charset="0"/>
                      </a:endParaRPr>
                    </a:p>
                  </a:txBody>
                  <a:tcPr marL="53788" marR="53788" marT="26894" marB="26894" anchor="b"/>
                </a:tc>
                <a:tc>
                  <a:txBody>
                    <a:bodyPr/>
                    <a:lstStyle/>
                    <a:p>
                      <a:pPr>
                        <a:lnSpc>
                          <a:spcPct val="115000"/>
                        </a:lnSpc>
                      </a:pPr>
                      <a:endParaRPr lang="en-US" sz="1400">
                        <a:solidFill>
                          <a:schemeClr val="tx1"/>
                        </a:solidFill>
                        <a:effectLst/>
                        <a:latin typeface="Times New Roman" pitchFamily="18" charset="0"/>
                        <a:cs typeface="Times New Roman" pitchFamily="18" charset="0"/>
                      </a:endParaRPr>
                    </a:p>
                  </a:txBody>
                  <a:tcPr marL="53788" marR="53788" marT="26894" marB="26894" anchor="b"/>
                </a:tc>
              </a:tr>
              <a:tr h="221179">
                <a:tc>
                  <a:txBody>
                    <a:bodyPr/>
                    <a:lstStyle/>
                    <a:p>
                      <a:pPr algn="ctr">
                        <a:lnSpc>
                          <a:spcPct val="115000"/>
                        </a:lnSpc>
                        <a:spcAft>
                          <a:spcPts val="0"/>
                        </a:spcAft>
                      </a:pPr>
                      <a:r>
                        <a:rPr lang="en-US" sz="1400" dirty="0">
                          <a:effectLst/>
                          <a:latin typeface="Times New Roman" pitchFamily="18" charset="0"/>
                          <a:cs typeface="Times New Roman" pitchFamily="18" charset="0"/>
                        </a:rPr>
                        <a:t>C</a:t>
                      </a:r>
                      <a:endParaRPr lang="en-US" sz="1400" dirty="0">
                        <a:solidFill>
                          <a:schemeClr val="tx1"/>
                        </a:solidFill>
                        <a:effectLst/>
                        <a:latin typeface="Times New Roman" pitchFamily="18" charset="0"/>
                        <a:ea typeface="Calibri"/>
                        <a:cs typeface="Times New Roman" pitchFamily="18" charset="0"/>
                      </a:endParaRPr>
                    </a:p>
                  </a:txBody>
                  <a:tcPr marL="53788" marR="53788" marT="26894" marB="26894" anchor="b"/>
                </a:tc>
                <a:tc>
                  <a:txBody>
                    <a:bodyPr/>
                    <a:lstStyle/>
                    <a:p>
                      <a:pPr>
                        <a:lnSpc>
                          <a:spcPct val="115000"/>
                        </a:lnSpc>
                      </a:pPr>
                      <a:endParaRPr lang="en-US" sz="1400">
                        <a:solidFill>
                          <a:schemeClr val="tx1"/>
                        </a:solidFill>
                        <a:effectLst/>
                        <a:latin typeface="Times New Roman" pitchFamily="18" charset="0"/>
                        <a:cs typeface="Times New Roman" pitchFamily="18" charset="0"/>
                      </a:endParaRPr>
                    </a:p>
                  </a:txBody>
                  <a:tcPr marL="53788" marR="53788" marT="26894" marB="26894" anchor="b"/>
                </a:tc>
                <a:tc>
                  <a:txBody>
                    <a:bodyPr/>
                    <a:lstStyle/>
                    <a:p>
                      <a:pPr>
                        <a:lnSpc>
                          <a:spcPct val="115000"/>
                        </a:lnSpc>
                      </a:pPr>
                      <a:endParaRPr lang="en-US" sz="1400">
                        <a:solidFill>
                          <a:schemeClr val="tx1"/>
                        </a:solidFill>
                        <a:effectLst/>
                        <a:latin typeface="Times New Roman" pitchFamily="18" charset="0"/>
                        <a:cs typeface="Times New Roman" pitchFamily="18" charset="0"/>
                      </a:endParaRPr>
                    </a:p>
                  </a:txBody>
                  <a:tcPr marL="53788" marR="53788" marT="26894" marB="26894" anchor="b"/>
                </a:tc>
                <a:tc>
                  <a:txBody>
                    <a:bodyPr/>
                    <a:lstStyle/>
                    <a:p>
                      <a:pPr>
                        <a:lnSpc>
                          <a:spcPct val="115000"/>
                        </a:lnSpc>
                      </a:pPr>
                      <a:endParaRPr lang="en-US" sz="1400">
                        <a:solidFill>
                          <a:schemeClr val="tx1"/>
                        </a:solidFill>
                        <a:effectLst/>
                        <a:latin typeface="Times New Roman" pitchFamily="18" charset="0"/>
                        <a:cs typeface="Times New Roman" pitchFamily="18" charset="0"/>
                      </a:endParaRPr>
                    </a:p>
                  </a:txBody>
                  <a:tcPr marL="53788" marR="53788" marT="26894" marB="26894" anchor="b"/>
                </a:tc>
                <a:tc>
                  <a:txBody>
                    <a:bodyPr/>
                    <a:lstStyle/>
                    <a:p>
                      <a:pPr>
                        <a:lnSpc>
                          <a:spcPct val="115000"/>
                        </a:lnSpc>
                      </a:pPr>
                      <a:endParaRPr lang="en-US" sz="1400">
                        <a:solidFill>
                          <a:schemeClr val="tx1"/>
                        </a:solidFill>
                        <a:effectLst/>
                        <a:latin typeface="Times New Roman" pitchFamily="18" charset="0"/>
                        <a:cs typeface="Times New Roman" pitchFamily="18" charset="0"/>
                      </a:endParaRPr>
                    </a:p>
                  </a:txBody>
                  <a:tcPr marL="53788" marR="53788" marT="26894" marB="26894" anchor="b"/>
                </a:tc>
                <a:tc>
                  <a:txBody>
                    <a:bodyPr/>
                    <a:lstStyle/>
                    <a:p>
                      <a:pPr>
                        <a:lnSpc>
                          <a:spcPct val="115000"/>
                        </a:lnSpc>
                      </a:pPr>
                      <a:endParaRPr lang="en-US" sz="1400">
                        <a:solidFill>
                          <a:schemeClr val="tx1"/>
                        </a:solidFill>
                        <a:effectLst/>
                        <a:latin typeface="Times New Roman" pitchFamily="18" charset="0"/>
                        <a:cs typeface="Times New Roman" pitchFamily="18" charset="0"/>
                      </a:endParaRPr>
                    </a:p>
                  </a:txBody>
                  <a:tcPr marL="53788" marR="53788" marT="26894" marB="26894" anchor="b"/>
                </a:tc>
                <a:tc>
                  <a:txBody>
                    <a:bodyPr/>
                    <a:lstStyle/>
                    <a:p>
                      <a:pPr>
                        <a:lnSpc>
                          <a:spcPct val="115000"/>
                        </a:lnSpc>
                      </a:pPr>
                      <a:endParaRPr lang="en-US" sz="1400">
                        <a:solidFill>
                          <a:schemeClr val="tx1"/>
                        </a:solidFill>
                        <a:effectLst/>
                        <a:latin typeface="Times New Roman" pitchFamily="18" charset="0"/>
                        <a:cs typeface="Times New Roman" pitchFamily="18" charset="0"/>
                      </a:endParaRPr>
                    </a:p>
                  </a:txBody>
                  <a:tcPr marL="53788" marR="53788" marT="26894" marB="26894" anchor="b"/>
                </a:tc>
                <a:tc>
                  <a:txBody>
                    <a:bodyPr/>
                    <a:lstStyle/>
                    <a:p>
                      <a:pPr>
                        <a:lnSpc>
                          <a:spcPct val="115000"/>
                        </a:lnSpc>
                      </a:pPr>
                      <a:endParaRPr lang="en-US" sz="1400">
                        <a:solidFill>
                          <a:schemeClr val="tx1"/>
                        </a:solidFill>
                        <a:effectLst/>
                        <a:latin typeface="Times New Roman" pitchFamily="18" charset="0"/>
                        <a:cs typeface="Times New Roman" pitchFamily="18" charset="0"/>
                      </a:endParaRPr>
                    </a:p>
                  </a:txBody>
                  <a:tcPr marL="53788" marR="53788" marT="26894" marB="26894" anchor="b"/>
                </a:tc>
              </a:tr>
              <a:tr h="221179">
                <a:tc>
                  <a:txBody>
                    <a:bodyPr/>
                    <a:lstStyle/>
                    <a:p>
                      <a:pPr algn="ctr">
                        <a:lnSpc>
                          <a:spcPct val="115000"/>
                        </a:lnSpc>
                        <a:spcAft>
                          <a:spcPts val="0"/>
                        </a:spcAft>
                      </a:pPr>
                      <a:r>
                        <a:rPr lang="en-US" sz="1400">
                          <a:effectLst/>
                          <a:latin typeface="Times New Roman" pitchFamily="18" charset="0"/>
                          <a:cs typeface="Times New Roman" pitchFamily="18" charset="0"/>
                        </a:rPr>
                        <a:t>D</a:t>
                      </a:r>
                      <a:endParaRPr lang="en-US" sz="1400">
                        <a:solidFill>
                          <a:schemeClr val="tx1"/>
                        </a:solidFill>
                        <a:effectLst/>
                        <a:latin typeface="Times New Roman" pitchFamily="18" charset="0"/>
                        <a:ea typeface="Calibri"/>
                        <a:cs typeface="Times New Roman" pitchFamily="18" charset="0"/>
                      </a:endParaRPr>
                    </a:p>
                  </a:txBody>
                  <a:tcPr marL="53788" marR="53788" marT="26894" marB="26894" anchor="b"/>
                </a:tc>
                <a:tc>
                  <a:txBody>
                    <a:bodyPr/>
                    <a:lstStyle/>
                    <a:p>
                      <a:pPr>
                        <a:lnSpc>
                          <a:spcPct val="115000"/>
                        </a:lnSpc>
                      </a:pPr>
                      <a:endParaRPr lang="en-US" sz="1400">
                        <a:solidFill>
                          <a:schemeClr val="tx1"/>
                        </a:solidFill>
                        <a:effectLst/>
                        <a:latin typeface="Times New Roman" pitchFamily="18" charset="0"/>
                        <a:cs typeface="Times New Roman" pitchFamily="18" charset="0"/>
                      </a:endParaRPr>
                    </a:p>
                  </a:txBody>
                  <a:tcPr marL="53788" marR="53788" marT="26894" marB="26894" anchor="b"/>
                </a:tc>
                <a:tc>
                  <a:txBody>
                    <a:bodyPr/>
                    <a:lstStyle/>
                    <a:p>
                      <a:pPr>
                        <a:lnSpc>
                          <a:spcPct val="115000"/>
                        </a:lnSpc>
                      </a:pPr>
                      <a:endParaRPr lang="en-US" sz="1400" dirty="0">
                        <a:solidFill>
                          <a:schemeClr val="tx1"/>
                        </a:solidFill>
                        <a:effectLst/>
                        <a:latin typeface="Times New Roman" pitchFamily="18" charset="0"/>
                        <a:cs typeface="Times New Roman" pitchFamily="18" charset="0"/>
                      </a:endParaRPr>
                    </a:p>
                  </a:txBody>
                  <a:tcPr marL="53788" marR="53788" marT="26894" marB="26894" anchor="b"/>
                </a:tc>
                <a:tc>
                  <a:txBody>
                    <a:bodyPr/>
                    <a:lstStyle/>
                    <a:p>
                      <a:pPr>
                        <a:lnSpc>
                          <a:spcPct val="115000"/>
                        </a:lnSpc>
                      </a:pPr>
                      <a:endParaRPr lang="en-US" sz="1400">
                        <a:solidFill>
                          <a:schemeClr val="tx1"/>
                        </a:solidFill>
                        <a:effectLst/>
                        <a:latin typeface="Times New Roman" pitchFamily="18" charset="0"/>
                        <a:cs typeface="Times New Roman" pitchFamily="18" charset="0"/>
                      </a:endParaRPr>
                    </a:p>
                  </a:txBody>
                  <a:tcPr marL="53788" marR="53788" marT="26894" marB="26894" anchor="b"/>
                </a:tc>
                <a:tc>
                  <a:txBody>
                    <a:bodyPr/>
                    <a:lstStyle/>
                    <a:p>
                      <a:pPr>
                        <a:lnSpc>
                          <a:spcPct val="115000"/>
                        </a:lnSpc>
                      </a:pPr>
                      <a:endParaRPr lang="en-US" sz="1400">
                        <a:solidFill>
                          <a:schemeClr val="tx1"/>
                        </a:solidFill>
                        <a:effectLst/>
                        <a:latin typeface="Times New Roman" pitchFamily="18" charset="0"/>
                        <a:cs typeface="Times New Roman" pitchFamily="18" charset="0"/>
                      </a:endParaRPr>
                    </a:p>
                  </a:txBody>
                  <a:tcPr marL="53788" marR="53788" marT="26894" marB="26894" anchor="b"/>
                </a:tc>
                <a:tc>
                  <a:txBody>
                    <a:bodyPr/>
                    <a:lstStyle/>
                    <a:p>
                      <a:pPr>
                        <a:lnSpc>
                          <a:spcPct val="115000"/>
                        </a:lnSpc>
                      </a:pPr>
                      <a:endParaRPr lang="en-US" sz="1400">
                        <a:solidFill>
                          <a:schemeClr val="tx1"/>
                        </a:solidFill>
                        <a:effectLst/>
                        <a:latin typeface="Times New Roman" pitchFamily="18" charset="0"/>
                        <a:cs typeface="Times New Roman" pitchFamily="18" charset="0"/>
                      </a:endParaRPr>
                    </a:p>
                  </a:txBody>
                  <a:tcPr marL="53788" marR="53788" marT="26894" marB="26894" anchor="b"/>
                </a:tc>
                <a:tc>
                  <a:txBody>
                    <a:bodyPr/>
                    <a:lstStyle/>
                    <a:p>
                      <a:pPr>
                        <a:lnSpc>
                          <a:spcPct val="115000"/>
                        </a:lnSpc>
                      </a:pPr>
                      <a:endParaRPr lang="en-US" sz="1400">
                        <a:solidFill>
                          <a:schemeClr val="tx1"/>
                        </a:solidFill>
                        <a:effectLst/>
                        <a:latin typeface="Times New Roman" pitchFamily="18" charset="0"/>
                        <a:cs typeface="Times New Roman" pitchFamily="18" charset="0"/>
                      </a:endParaRPr>
                    </a:p>
                  </a:txBody>
                  <a:tcPr marL="53788" marR="53788" marT="26894" marB="26894" anchor="b"/>
                </a:tc>
                <a:tc>
                  <a:txBody>
                    <a:bodyPr/>
                    <a:lstStyle/>
                    <a:p>
                      <a:pPr>
                        <a:lnSpc>
                          <a:spcPct val="115000"/>
                        </a:lnSpc>
                      </a:pPr>
                      <a:endParaRPr lang="en-US" sz="1400">
                        <a:solidFill>
                          <a:schemeClr val="tx1"/>
                        </a:solidFill>
                        <a:effectLst/>
                        <a:latin typeface="Times New Roman" pitchFamily="18" charset="0"/>
                        <a:cs typeface="Times New Roman" pitchFamily="18" charset="0"/>
                      </a:endParaRPr>
                    </a:p>
                  </a:txBody>
                  <a:tcPr marL="53788" marR="53788" marT="26894" marB="26894" anchor="b"/>
                </a:tc>
              </a:tr>
              <a:tr h="221179">
                <a:tc>
                  <a:txBody>
                    <a:bodyPr/>
                    <a:lstStyle/>
                    <a:p>
                      <a:pPr algn="ctr">
                        <a:lnSpc>
                          <a:spcPct val="115000"/>
                        </a:lnSpc>
                        <a:spcAft>
                          <a:spcPts val="0"/>
                        </a:spcAft>
                      </a:pPr>
                      <a:r>
                        <a:rPr lang="en-US" sz="1400">
                          <a:effectLst/>
                          <a:latin typeface="Times New Roman" pitchFamily="18" charset="0"/>
                          <a:cs typeface="Times New Roman" pitchFamily="18" charset="0"/>
                        </a:rPr>
                        <a:t>E</a:t>
                      </a:r>
                      <a:endParaRPr lang="en-US" sz="1400">
                        <a:solidFill>
                          <a:schemeClr val="tx1"/>
                        </a:solidFill>
                        <a:effectLst/>
                        <a:latin typeface="Times New Roman" pitchFamily="18" charset="0"/>
                        <a:ea typeface="Calibri"/>
                        <a:cs typeface="Times New Roman" pitchFamily="18" charset="0"/>
                      </a:endParaRPr>
                    </a:p>
                  </a:txBody>
                  <a:tcPr marL="53788" marR="53788" marT="26894" marB="26894" anchor="b"/>
                </a:tc>
                <a:tc>
                  <a:txBody>
                    <a:bodyPr/>
                    <a:lstStyle/>
                    <a:p>
                      <a:pPr>
                        <a:lnSpc>
                          <a:spcPct val="115000"/>
                        </a:lnSpc>
                      </a:pPr>
                      <a:endParaRPr lang="en-US" sz="1400">
                        <a:solidFill>
                          <a:schemeClr val="tx1"/>
                        </a:solidFill>
                        <a:effectLst/>
                        <a:latin typeface="Times New Roman" pitchFamily="18" charset="0"/>
                        <a:cs typeface="Times New Roman" pitchFamily="18" charset="0"/>
                      </a:endParaRPr>
                    </a:p>
                  </a:txBody>
                  <a:tcPr marL="53788" marR="53788" marT="26894" marB="26894" anchor="b"/>
                </a:tc>
                <a:tc>
                  <a:txBody>
                    <a:bodyPr/>
                    <a:lstStyle/>
                    <a:p>
                      <a:pPr>
                        <a:lnSpc>
                          <a:spcPct val="115000"/>
                        </a:lnSpc>
                      </a:pPr>
                      <a:endParaRPr lang="en-US" sz="1400">
                        <a:solidFill>
                          <a:schemeClr val="tx1"/>
                        </a:solidFill>
                        <a:effectLst/>
                        <a:latin typeface="Times New Roman" pitchFamily="18" charset="0"/>
                        <a:cs typeface="Times New Roman" pitchFamily="18" charset="0"/>
                      </a:endParaRPr>
                    </a:p>
                  </a:txBody>
                  <a:tcPr marL="53788" marR="53788" marT="26894" marB="26894" anchor="b"/>
                </a:tc>
                <a:tc>
                  <a:txBody>
                    <a:bodyPr/>
                    <a:lstStyle/>
                    <a:p>
                      <a:pPr>
                        <a:lnSpc>
                          <a:spcPct val="115000"/>
                        </a:lnSpc>
                      </a:pPr>
                      <a:endParaRPr lang="en-US" sz="1400" dirty="0">
                        <a:solidFill>
                          <a:schemeClr val="tx1"/>
                        </a:solidFill>
                        <a:effectLst/>
                        <a:latin typeface="Times New Roman" pitchFamily="18" charset="0"/>
                        <a:cs typeface="Times New Roman" pitchFamily="18" charset="0"/>
                      </a:endParaRPr>
                    </a:p>
                  </a:txBody>
                  <a:tcPr marL="53788" marR="53788" marT="26894" marB="26894" anchor="b"/>
                </a:tc>
                <a:tc>
                  <a:txBody>
                    <a:bodyPr/>
                    <a:lstStyle/>
                    <a:p>
                      <a:pPr>
                        <a:lnSpc>
                          <a:spcPct val="115000"/>
                        </a:lnSpc>
                      </a:pPr>
                      <a:endParaRPr lang="en-US" sz="1400">
                        <a:solidFill>
                          <a:schemeClr val="tx1"/>
                        </a:solidFill>
                        <a:effectLst/>
                        <a:latin typeface="Times New Roman" pitchFamily="18" charset="0"/>
                        <a:cs typeface="Times New Roman" pitchFamily="18" charset="0"/>
                      </a:endParaRPr>
                    </a:p>
                  </a:txBody>
                  <a:tcPr marL="53788" marR="53788" marT="26894" marB="26894" anchor="b"/>
                </a:tc>
                <a:tc>
                  <a:txBody>
                    <a:bodyPr/>
                    <a:lstStyle/>
                    <a:p>
                      <a:pPr>
                        <a:lnSpc>
                          <a:spcPct val="115000"/>
                        </a:lnSpc>
                      </a:pPr>
                      <a:endParaRPr lang="en-US" sz="1400">
                        <a:solidFill>
                          <a:schemeClr val="tx1"/>
                        </a:solidFill>
                        <a:effectLst/>
                        <a:latin typeface="Times New Roman" pitchFamily="18" charset="0"/>
                        <a:cs typeface="Times New Roman" pitchFamily="18" charset="0"/>
                      </a:endParaRPr>
                    </a:p>
                  </a:txBody>
                  <a:tcPr marL="53788" marR="53788" marT="26894" marB="26894" anchor="b"/>
                </a:tc>
                <a:tc>
                  <a:txBody>
                    <a:bodyPr/>
                    <a:lstStyle/>
                    <a:p>
                      <a:pPr>
                        <a:lnSpc>
                          <a:spcPct val="115000"/>
                        </a:lnSpc>
                      </a:pPr>
                      <a:endParaRPr lang="en-US" sz="1400">
                        <a:solidFill>
                          <a:schemeClr val="tx1"/>
                        </a:solidFill>
                        <a:effectLst/>
                        <a:latin typeface="Times New Roman" pitchFamily="18" charset="0"/>
                        <a:cs typeface="Times New Roman" pitchFamily="18" charset="0"/>
                      </a:endParaRPr>
                    </a:p>
                  </a:txBody>
                  <a:tcPr marL="53788" marR="53788" marT="26894" marB="26894" anchor="b"/>
                </a:tc>
                <a:tc>
                  <a:txBody>
                    <a:bodyPr/>
                    <a:lstStyle/>
                    <a:p>
                      <a:pPr>
                        <a:lnSpc>
                          <a:spcPct val="115000"/>
                        </a:lnSpc>
                      </a:pPr>
                      <a:endParaRPr lang="en-US" sz="1400">
                        <a:solidFill>
                          <a:schemeClr val="tx1"/>
                        </a:solidFill>
                        <a:effectLst/>
                        <a:latin typeface="Times New Roman" pitchFamily="18" charset="0"/>
                        <a:cs typeface="Times New Roman" pitchFamily="18" charset="0"/>
                      </a:endParaRPr>
                    </a:p>
                  </a:txBody>
                  <a:tcPr marL="53788" marR="53788" marT="26894" marB="26894" anchor="b"/>
                </a:tc>
              </a:tr>
              <a:tr h="221179">
                <a:tc>
                  <a:txBody>
                    <a:bodyPr/>
                    <a:lstStyle/>
                    <a:p>
                      <a:pPr algn="ctr">
                        <a:lnSpc>
                          <a:spcPct val="115000"/>
                        </a:lnSpc>
                        <a:spcAft>
                          <a:spcPts val="0"/>
                        </a:spcAft>
                      </a:pPr>
                      <a:r>
                        <a:rPr lang="en-US" sz="1400">
                          <a:effectLst/>
                          <a:latin typeface="Times New Roman" pitchFamily="18" charset="0"/>
                          <a:cs typeface="Times New Roman" pitchFamily="18" charset="0"/>
                        </a:rPr>
                        <a:t>F</a:t>
                      </a:r>
                      <a:endParaRPr lang="en-US" sz="1400">
                        <a:solidFill>
                          <a:schemeClr val="tx1"/>
                        </a:solidFill>
                        <a:effectLst/>
                        <a:latin typeface="Times New Roman" pitchFamily="18" charset="0"/>
                        <a:ea typeface="Calibri"/>
                        <a:cs typeface="Times New Roman" pitchFamily="18" charset="0"/>
                      </a:endParaRPr>
                    </a:p>
                  </a:txBody>
                  <a:tcPr marL="53788" marR="53788" marT="26894" marB="26894" anchor="b"/>
                </a:tc>
                <a:tc>
                  <a:txBody>
                    <a:bodyPr/>
                    <a:lstStyle/>
                    <a:p>
                      <a:pPr>
                        <a:lnSpc>
                          <a:spcPct val="115000"/>
                        </a:lnSpc>
                      </a:pPr>
                      <a:endParaRPr lang="en-US" sz="1400">
                        <a:solidFill>
                          <a:schemeClr val="tx1"/>
                        </a:solidFill>
                        <a:effectLst/>
                        <a:latin typeface="Times New Roman" pitchFamily="18" charset="0"/>
                        <a:cs typeface="Times New Roman" pitchFamily="18" charset="0"/>
                      </a:endParaRPr>
                    </a:p>
                  </a:txBody>
                  <a:tcPr marL="53788" marR="53788" marT="26894" marB="26894" anchor="b"/>
                </a:tc>
                <a:tc>
                  <a:txBody>
                    <a:bodyPr/>
                    <a:lstStyle/>
                    <a:p>
                      <a:pPr>
                        <a:lnSpc>
                          <a:spcPct val="115000"/>
                        </a:lnSpc>
                      </a:pPr>
                      <a:endParaRPr lang="en-US" sz="1400">
                        <a:solidFill>
                          <a:schemeClr val="tx1"/>
                        </a:solidFill>
                        <a:effectLst/>
                        <a:latin typeface="Times New Roman" pitchFamily="18" charset="0"/>
                        <a:cs typeface="Times New Roman" pitchFamily="18" charset="0"/>
                      </a:endParaRPr>
                    </a:p>
                  </a:txBody>
                  <a:tcPr marL="53788" marR="53788" marT="26894" marB="26894" anchor="b"/>
                </a:tc>
                <a:tc>
                  <a:txBody>
                    <a:bodyPr/>
                    <a:lstStyle/>
                    <a:p>
                      <a:pPr>
                        <a:lnSpc>
                          <a:spcPct val="115000"/>
                        </a:lnSpc>
                      </a:pPr>
                      <a:endParaRPr lang="en-US" sz="1400">
                        <a:solidFill>
                          <a:schemeClr val="tx1"/>
                        </a:solidFill>
                        <a:effectLst/>
                        <a:latin typeface="Times New Roman" pitchFamily="18" charset="0"/>
                        <a:cs typeface="Times New Roman" pitchFamily="18" charset="0"/>
                      </a:endParaRPr>
                    </a:p>
                  </a:txBody>
                  <a:tcPr marL="53788" marR="53788" marT="26894" marB="26894" anchor="b"/>
                </a:tc>
                <a:tc>
                  <a:txBody>
                    <a:bodyPr/>
                    <a:lstStyle/>
                    <a:p>
                      <a:pPr>
                        <a:lnSpc>
                          <a:spcPct val="115000"/>
                        </a:lnSpc>
                      </a:pPr>
                      <a:endParaRPr lang="en-US" sz="1400">
                        <a:solidFill>
                          <a:schemeClr val="tx1"/>
                        </a:solidFill>
                        <a:effectLst/>
                        <a:latin typeface="Times New Roman" pitchFamily="18" charset="0"/>
                        <a:cs typeface="Times New Roman" pitchFamily="18" charset="0"/>
                      </a:endParaRPr>
                    </a:p>
                  </a:txBody>
                  <a:tcPr marL="53788" marR="53788" marT="26894" marB="26894" anchor="b"/>
                </a:tc>
                <a:tc>
                  <a:txBody>
                    <a:bodyPr/>
                    <a:lstStyle/>
                    <a:p>
                      <a:pPr>
                        <a:lnSpc>
                          <a:spcPct val="115000"/>
                        </a:lnSpc>
                      </a:pPr>
                      <a:endParaRPr lang="en-US" sz="1400">
                        <a:solidFill>
                          <a:schemeClr val="tx1"/>
                        </a:solidFill>
                        <a:effectLst/>
                        <a:latin typeface="Times New Roman" pitchFamily="18" charset="0"/>
                        <a:cs typeface="Times New Roman" pitchFamily="18" charset="0"/>
                      </a:endParaRPr>
                    </a:p>
                  </a:txBody>
                  <a:tcPr marL="53788" marR="53788" marT="26894" marB="26894" anchor="b"/>
                </a:tc>
                <a:tc>
                  <a:txBody>
                    <a:bodyPr/>
                    <a:lstStyle/>
                    <a:p>
                      <a:pPr>
                        <a:lnSpc>
                          <a:spcPct val="115000"/>
                        </a:lnSpc>
                      </a:pPr>
                      <a:endParaRPr lang="en-US" sz="1400">
                        <a:solidFill>
                          <a:schemeClr val="tx1"/>
                        </a:solidFill>
                        <a:effectLst/>
                        <a:latin typeface="Times New Roman" pitchFamily="18" charset="0"/>
                        <a:cs typeface="Times New Roman" pitchFamily="18" charset="0"/>
                      </a:endParaRPr>
                    </a:p>
                  </a:txBody>
                  <a:tcPr marL="53788" marR="53788" marT="26894" marB="26894" anchor="b"/>
                </a:tc>
                <a:tc>
                  <a:txBody>
                    <a:bodyPr/>
                    <a:lstStyle/>
                    <a:p>
                      <a:pPr>
                        <a:lnSpc>
                          <a:spcPct val="115000"/>
                        </a:lnSpc>
                      </a:pPr>
                      <a:endParaRPr lang="en-US" sz="1400">
                        <a:solidFill>
                          <a:schemeClr val="tx1"/>
                        </a:solidFill>
                        <a:effectLst/>
                        <a:latin typeface="Times New Roman" pitchFamily="18" charset="0"/>
                        <a:cs typeface="Times New Roman" pitchFamily="18" charset="0"/>
                      </a:endParaRPr>
                    </a:p>
                  </a:txBody>
                  <a:tcPr marL="53788" marR="53788" marT="26894" marB="26894" anchor="b"/>
                </a:tc>
              </a:tr>
              <a:tr h="221179">
                <a:tc>
                  <a:txBody>
                    <a:bodyPr/>
                    <a:lstStyle/>
                    <a:p>
                      <a:pPr algn="ctr">
                        <a:lnSpc>
                          <a:spcPct val="115000"/>
                        </a:lnSpc>
                        <a:spcAft>
                          <a:spcPts val="0"/>
                        </a:spcAft>
                      </a:pPr>
                      <a:r>
                        <a:rPr lang="en-US" sz="1400" dirty="0">
                          <a:effectLst/>
                          <a:latin typeface="Times New Roman" pitchFamily="18" charset="0"/>
                          <a:cs typeface="Times New Roman" pitchFamily="18" charset="0"/>
                        </a:rPr>
                        <a:t>G</a:t>
                      </a:r>
                      <a:endParaRPr lang="en-US" sz="1400" dirty="0">
                        <a:solidFill>
                          <a:schemeClr val="tx1"/>
                        </a:solidFill>
                        <a:effectLst/>
                        <a:latin typeface="Times New Roman" pitchFamily="18" charset="0"/>
                        <a:ea typeface="Calibri"/>
                        <a:cs typeface="Times New Roman" pitchFamily="18" charset="0"/>
                      </a:endParaRPr>
                    </a:p>
                  </a:txBody>
                  <a:tcPr marL="53788" marR="53788" marT="26894" marB="26894" anchor="b"/>
                </a:tc>
                <a:tc>
                  <a:txBody>
                    <a:bodyPr/>
                    <a:lstStyle/>
                    <a:p>
                      <a:pPr>
                        <a:lnSpc>
                          <a:spcPct val="115000"/>
                        </a:lnSpc>
                      </a:pPr>
                      <a:endParaRPr lang="en-US" sz="1400">
                        <a:solidFill>
                          <a:schemeClr val="tx1"/>
                        </a:solidFill>
                        <a:effectLst/>
                        <a:latin typeface="Times New Roman" pitchFamily="18" charset="0"/>
                        <a:cs typeface="Times New Roman" pitchFamily="18" charset="0"/>
                      </a:endParaRPr>
                    </a:p>
                  </a:txBody>
                  <a:tcPr marL="53788" marR="53788" marT="26894" marB="26894" anchor="b"/>
                </a:tc>
                <a:tc>
                  <a:txBody>
                    <a:bodyPr/>
                    <a:lstStyle/>
                    <a:p>
                      <a:pPr>
                        <a:lnSpc>
                          <a:spcPct val="115000"/>
                        </a:lnSpc>
                      </a:pPr>
                      <a:endParaRPr lang="en-US" sz="1400">
                        <a:solidFill>
                          <a:schemeClr val="tx1"/>
                        </a:solidFill>
                        <a:effectLst/>
                        <a:latin typeface="Times New Roman" pitchFamily="18" charset="0"/>
                        <a:cs typeface="Times New Roman" pitchFamily="18" charset="0"/>
                      </a:endParaRPr>
                    </a:p>
                  </a:txBody>
                  <a:tcPr marL="53788" marR="53788" marT="26894" marB="26894" anchor="b"/>
                </a:tc>
                <a:tc>
                  <a:txBody>
                    <a:bodyPr/>
                    <a:lstStyle/>
                    <a:p>
                      <a:pPr>
                        <a:lnSpc>
                          <a:spcPct val="115000"/>
                        </a:lnSpc>
                      </a:pPr>
                      <a:endParaRPr lang="en-US" sz="1400">
                        <a:solidFill>
                          <a:schemeClr val="tx1"/>
                        </a:solidFill>
                        <a:effectLst/>
                        <a:latin typeface="Times New Roman" pitchFamily="18" charset="0"/>
                        <a:cs typeface="Times New Roman" pitchFamily="18" charset="0"/>
                      </a:endParaRPr>
                    </a:p>
                  </a:txBody>
                  <a:tcPr marL="53788" marR="53788" marT="26894" marB="26894" anchor="b"/>
                </a:tc>
                <a:tc>
                  <a:txBody>
                    <a:bodyPr/>
                    <a:lstStyle/>
                    <a:p>
                      <a:pPr>
                        <a:lnSpc>
                          <a:spcPct val="115000"/>
                        </a:lnSpc>
                      </a:pPr>
                      <a:endParaRPr lang="en-US" sz="1400">
                        <a:solidFill>
                          <a:schemeClr val="tx1"/>
                        </a:solidFill>
                        <a:effectLst/>
                        <a:latin typeface="Times New Roman" pitchFamily="18" charset="0"/>
                        <a:cs typeface="Times New Roman" pitchFamily="18" charset="0"/>
                      </a:endParaRPr>
                    </a:p>
                  </a:txBody>
                  <a:tcPr marL="53788" marR="53788" marT="26894" marB="26894" anchor="b"/>
                </a:tc>
                <a:tc>
                  <a:txBody>
                    <a:bodyPr/>
                    <a:lstStyle/>
                    <a:p>
                      <a:pPr>
                        <a:lnSpc>
                          <a:spcPct val="115000"/>
                        </a:lnSpc>
                      </a:pPr>
                      <a:endParaRPr lang="en-US" sz="1400">
                        <a:solidFill>
                          <a:schemeClr val="tx1"/>
                        </a:solidFill>
                        <a:effectLst/>
                        <a:latin typeface="Times New Roman" pitchFamily="18" charset="0"/>
                        <a:cs typeface="Times New Roman" pitchFamily="18" charset="0"/>
                      </a:endParaRPr>
                    </a:p>
                  </a:txBody>
                  <a:tcPr marL="53788" marR="53788" marT="26894" marB="26894" anchor="b"/>
                </a:tc>
                <a:tc>
                  <a:txBody>
                    <a:bodyPr/>
                    <a:lstStyle/>
                    <a:p>
                      <a:pPr>
                        <a:lnSpc>
                          <a:spcPct val="115000"/>
                        </a:lnSpc>
                      </a:pPr>
                      <a:endParaRPr lang="en-US" sz="1400">
                        <a:solidFill>
                          <a:schemeClr val="tx1"/>
                        </a:solidFill>
                        <a:effectLst/>
                        <a:latin typeface="Times New Roman" pitchFamily="18" charset="0"/>
                        <a:cs typeface="Times New Roman" pitchFamily="18" charset="0"/>
                      </a:endParaRPr>
                    </a:p>
                  </a:txBody>
                  <a:tcPr marL="53788" marR="53788" marT="26894" marB="26894" anchor="b"/>
                </a:tc>
                <a:tc>
                  <a:txBody>
                    <a:bodyPr/>
                    <a:lstStyle/>
                    <a:p>
                      <a:pPr>
                        <a:lnSpc>
                          <a:spcPct val="115000"/>
                        </a:lnSpc>
                      </a:pPr>
                      <a:endParaRPr lang="en-US" sz="1400">
                        <a:solidFill>
                          <a:schemeClr val="tx1"/>
                        </a:solidFill>
                        <a:effectLst/>
                        <a:latin typeface="Times New Roman" pitchFamily="18" charset="0"/>
                        <a:cs typeface="Times New Roman" pitchFamily="18" charset="0"/>
                      </a:endParaRPr>
                    </a:p>
                  </a:txBody>
                  <a:tcPr marL="53788" marR="53788" marT="26894" marB="26894" anchor="b"/>
                </a:tc>
              </a:tr>
              <a:tr h="221179">
                <a:tc>
                  <a:txBody>
                    <a:bodyPr/>
                    <a:lstStyle/>
                    <a:p>
                      <a:pPr algn="ctr">
                        <a:lnSpc>
                          <a:spcPct val="115000"/>
                        </a:lnSpc>
                        <a:spcAft>
                          <a:spcPts val="0"/>
                        </a:spcAft>
                      </a:pPr>
                      <a:r>
                        <a:rPr lang="en-US" sz="1400">
                          <a:effectLst/>
                          <a:latin typeface="Times New Roman" pitchFamily="18" charset="0"/>
                          <a:cs typeface="Times New Roman" pitchFamily="18" charset="0"/>
                        </a:rPr>
                        <a:t>TỔNG ĐIỂM</a:t>
                      </a:r>
                      <a:endParaRPr lang="en-US" sz="1400">
                        <a:solidFill>
                          <a:schemeClr val="tx1"/>
                        </a:solidFill>
                        <a:effectLst/>
                        <a:latin typeface="Times New Roman" pitchFamily="18" charset="0"/>
                        <a:ea typeface="Calibri"/>
                        <a:cs typeface="Times New Roman" pitchFamily="18" charset="0"/>
                      </a:endParaRPr>
                    </a:p>
                  </a:txBody>
                  <a:tcPr marL="53788" marR="53788" marT="26894" marB="26894" anchor="b"/>
                </a:tc>
                <a:tc>
                  <a:txBody>
                    <a:bodyPr/>
                    <a:lstStyle/>
                    <a:p>
                      <a:pPr>
                        <a:lnSpc>
                          <a:spcPct val="115000"/>
                        </a:lnSpc>
                      </a:pPr>
                      <a:endParaRPr lang="en-US" sz="1400">
                        <a:solidFill>
                          <a:schemeClr val="tx1"/>
                        </a:solidFill>
                        <a:effectLst/>
                        <a:latin typeface="Times New Roman" pitchFamily="18" charset="0"/>
                        <a:cs typeface="Times New Roman" pitchFamily="18" charset="0"/>
                      </a:endParaRPr>
                    </a:p>
                  </a:txBody>
                  <a:tcPr marL="53788" marR="53788" marT="26894" marB="26894" anchor="b"/>
                </a:tc>
                <a:tc>
                  <a:txBody>
                    <a:bodyPr/>
                    <a:lstStyle/>
                    <a:p>
                      <a:pPr>
                        <a:lnSpc>
                          <a:spcPct val="115000"/>
                        </a:lnSpc>
                      </a:pPr>
                      <a:endParaRPr lang="en-US" sz="1400">
                        <a:solidFill>
                          <a:schemeClr val="tx1"/>
                        </a:solidFill>
                        <a:effectLst/>
                        <a:latin typeface="Times New Roman" pitchFamily="18" charset="0"/>
                        <a:cs typeface="Times New Roman" pitchFamily="18" charset="0"/>
                      </a:endParaRPr>
                    </a:p>
                  </a:txBody>
                  <a:tcPr marL="53788" marR="53788" marT="26894" marB="26894" anchor="b"/>
                </a:tc>
                <a:tc>
                  <a:txBody>
                    <a:bodyPr/>
                    <a:lstStyle/>
                    <a:p>
                      <a:pPr>
                        <a:lnSpc>
                          <a:spcPct val="115000"/>
                        </a:lnSpc>
                      </a:pPr>
                      <a:endParaRPr lang="en-US" sz="1400">
                        <a:solidFill>
                          <a:schemeClr val="tx1"/>
                        </a:solidFill>
                        <a:effectLst/>
                        <a:latin typeface="Times New Roman" pitchFamily="18" charset="0"/>
                        <a:cs typeface="Times New Roman" pitchFamily="18" charset="0"/>
                      </a:endParaRPr>
                    </a:p>
                  </a:txBody>
                  <a:tcPr marL="53788" marR="53788" marT="26894" marB="26894" anchor="b"/>
                </a:tc>
                <a:tc>
                  <a:txBody>
                    <a:bodyPr/>
                    <a:lstStyle/>
                    <a:p>
                      <a:pPr>
                        <a:lnSpc>
                          <a:spcPct val="115000"/>
                        </a:lnSpc>
                      </a:pPr>
                      <a:endParaRPr lang="en-US" sz="1400">
                        <a:solidFill>
                          <a:schemeClr val="tx1"/>
                        </a:solidFill>
                        <a:effectLst/>
                        <a:latin typeface="Times New Roman" pitchFamily="18" charset="0"/>
                        <a:cs typeface="Times New Roman" pitchFamily="18" charset="0"/>
                      </a:endParaRPr>
                    </a:p>
                  </a:txBody>
                  <a:tcPr marL="53788" marR="53788" marT="26894" marB="26894" anchor="b"/>
                </a:tc>
                <a:tc>
                  <a:txBody>
                    <a:bodyPr/>
                    <a:lstStyle/>
                    <a:p>
                      <a:pPr>
                        <a:lnSpc>
                          <a:spcPct val="115000"/>
                        </a:lnSpc>
                      </a:pPr>
                      <a:endParaRPr lang="en-US" sz="1400">
                        <a:solidFill>
                          <a:schemeClr val="tx1"/>
                        </a:solidFill>
                        <a:effectLst/>
                        <a:latin typeface="Times New Roman" pitchFamily="18" charset="0"/>
                        <a:cs typeface="Times New Roman" pitchFamily="18" charset="0"/>
                      </a:endParaRPr>
                    </a:p>
                  </a:txBody>
                  <a:tcPr marL="53788" marR="53788" marT="26894" marB="26894" anchor="b"/>
                </a:tc>
                <a:tc>
                  <a:txBody>
                    <a:bodyPr/>
                    <a:lstStyle/>
                    <a:p>
                      <a:pPr>
                        <a:lnSpc>
                          <a:spcPct val="115000"/>
                        </a:lnSpc>
                      </a:pPr>
                      <a:endParaRPr lang="en-US" sz="1400">
                        <a:solidFill>
                          <a:schemeClr val="tx1"/>
                        </a:solidFill>
                        <a:effectLst/>
                        <a:latin typeface="Times New Roman" pitchFamily="18" charset="0"/>
                        <a:cs typeface="Times New Roman" pitchFamily="18" charset="0"/>
                      </a:endParaRPr>
                    </a:p>
                  </a:txBody>
                  <a:tcPr marL="53788" marR="53788" marT="26894" marB="26894" anchor="b"/>
                </a:tc>
                <a:tc>
                  <a:txBody>
                    <a:bodyPr/>
                    <a:lstStyle/>
                    <a:p>
                      <a:pPr>
                        <a:lnSpc>
                          <a:spcPct val="115000"/>
                        </a:lnSpc>
                      </a:pPr>
                      <a:endParaRPr lang="en-US" sz="1400">
                        <a:solidFill>
                          <a:schemeClr val="tx1"/>
                        </a:solidFill>
                        <a:effectLst/>
                        <a:latin typeface="Times New Roman" pitchFamily="18" charset="0"/>
                        <a:cs typeface="Times New Roman" pitchFamily="18" charset="0"/>
                      </a:endParaRPr>
                    </a:p>
                  </a:txBody>
                  <a:tcPr marL="53788" marR="53788" marT="26894" marB="26894" anchor="b"/>
                </a:tc>
              </a:tr>
              <a:tr h="221179">
                <a:tc>
                  <a:txBody>
                    <a:bodyPr/>
                    <a:lstStyle/>
                    <a:p>
                      <a:pPr algn="ctr">
                        <a:lnSpc>
                          <a:spcPct val="115000"/>
                        </a:lnSpc>
                        <a:spcAft>
                          <a:spcPts val="0"/>
                        </a:spcAft>
                      </a:pPr>
                      <a:r>
                        <a:rPr lang="en-US" sz="1400">
                          <a:effectLst/>
                          <a:latin typeface="Times New Roman" pitchFamily="18" charset="0"/>
                          <a:cs typeface="Times New Roman" pitchFamily="18" charset="0"/>
                        </a:rPr>
                        <a:t>ĐIỂM ĐẠT ĐƯỢC</a:t>
                      </a:r>
                      <a:endParaRPr lang="en-US" sz="1400">
                        <a:solidFill>
                          <a:schemeClr val="tx1"/>
                        </a:solidFill>
                        <a:effectLst/>
                        <a:latin typeface="Times New Roman" pitchFamily="18" charset="0"/>
                        <a:ea typeface="Calibri"/>
                        <a:cs typeface="Times New Roman" pitchFamily="18" charset="0"/>
                      </a:endParaRPr>
                    </a:p>
                  </a:txBody>
                  <a:tcPr marL="53788" marR="53788" marT="26894" marB="26894" anchor="b"/>
                </a:tc>
                <a:tc>
                  <a:txBody>
                    <a:bodyPr/>
                    <a:lstStyle/>
                    <a:p>
                      <a:pPr>
                        <a:lnSpc>
                          <a:spcPct val="115000"/>
                        </a:lnSpc>
                      </a:pPr>
                      <a:endParaRPr lang="en-US" sz="1400">
                        <a:solidFill>
                          <a:schemeClr val="tx1"/>
                        </a:solidFill>
                        <a:effectLst/>
                        <a:latin typeface="Times New Roman" pitchFamily="18" charset="0"/>
                        <a:cs typeface="Times New Roman" pitchFamily="18" charset="0"/>
                      </a:endParaRPr>
                    </a:p>
                  </a:txBody>
                  <a:tcPr marL="53788" marR="53788" marT="26894" marB="26894" anchor="b"/>
                </a:tc>
                <a:tc>
                  <a:txBody>
                    <a:bodyPr/>
                    <a:lstStyle/>
                    <a:p>
                      <a:pPr>
                        <a:lnSpc>
                          <a:spcPct val="115000"/>
                        </a:lnSpc>
                      </a:pPr>
                      <a:endParaRPr lang="en-US" sz="1400">
                        <a:solidFill>
                          <a:schemeClr val="tx1"/>
                        </a:solidFill>
                        <a:effectLst/>
                        <a:latin typeface="Times New Roman" pitchFamily="18" charset="0"/>
                        <a:cs typeface="Times New Roman" pitchFamily="18" charset="0"/>
                      </a:endParaRPr>
                    </a:p>
                  </a:txBody>
                  <a:tcPr marL="53788" marR="53788" marT="26894" marB="26894" anchor="b"/>
                </a:tc>
                <a:tc>
                  <a:txBody>
                    <a:bodyPr/>
                    <a:lstStyle/>
                    <a:p>
                      <a:pPr>
                        <a:lnSpc>
                          <a:spcPct val="115000"/>
                        </a:lnSpc>
                      </a:pPr>
                      <a:endParaRPr lang="en-US" sz="1400">
                        <a:solidFill>
                          <a:schemeClr val="tx1"/>
                        </a:solidFill>
                        <a:effectLst/>
                        <a:latin typeface="Times New Roman" pitchFamily="18" charset="0"/>
                        <a:cs typeface="Times New Roman" pitchFamily="18" charset="0"/>
                      </a:endParaRPr>
                    </a:p>
                  </a:txBody>
                  <a:tcPr marL="53788" marR="53788" marT="26894" marB="26894" anchor="b"/>
                </a:tc>
                <a:tc>
                  <a:txBody>
                    <a:bodyPr/>
                    <a:lstStyle/>
                    <a:p>
                      <a:pPr>
                        <a:lnSpc>
                          <a:spcPct val="115000"/>
                        </a:lnSpc>
                      </a:pPr>
                      <a:endParaRPr lang="en-US" sz="1400">
                        <a:solidFill>
                          <a:schemeClr val="tx1"/>
                        </a:solidFill>
                        <a:effectLst/>
                        <a:latin typeface="Times New Roman" pitchFamily="18" charset="0"/>
                        <a:cs typeface="Times New Roman" pitchFamily="18" charset="0"/>
                      </a:endParaRPr>
                    </a:p>
                  </a:txBody>
                  <a:tcPr marL="53788" marR="53788" marT="26894" marB="26894" anchor="b"/>
                </a:tc>
                <a:tc>
                  <a:txBody>
                    <a:bodyPr/>
                    <a:lstStyle/>
                    <a:p>
                      <a:pPr>
                        <a:lnSpc>
                          <a:spcPct val="115000"/>
                        </a:lnSpc>
                      </a:pPr>
                      <a:endParaRPr lang="en-US" sz="1400">
                        <a:solidFill>
                          <a:schemeClr val="tx1"/>
                        </a:solidFill>
                        <a:effectLst/>
                        <a:latin typeface="Times New Roman" pitchFamily="18" charset="0"/>
                        <a:cs typeface="Times New Roman" pitchFamily="18" charset="0"/>
                      </a:endParaRPr>
                    </a:p>
                  </a:txBody>
                  <a:tcPr marL="53788" marR="53788" marT="26894" marB="26894" anchor="b"/>
                </a:tc>
                <a:tc>
                  <a:txBody>
                    <a:bodyPr/>
                    <a:lstStyle/>
                    <a:p>
                      <a:pPr>
                        <a:lnSpc>
                          <a:spcPct val="115000"/>
                        </a:lnSpc>
                      </a:pPr>
                      <a:endParaRPr lang="en-US" sz="1400">
                        <a:solidFill>
                          <a:schemeClr val="tx1"/>
                        </a:solidFill>
                        <a:effectLst/>
                        <a:latin typeface="Times New Roman" pitchFamily="18" charset="0"/>
                        <a:cs typeface="Times New Roman" pitchFamily="18" charset="0"/>
                      </a:endParaRPr>
                    </a:p>
                  </a:txBody>
                  <a:tcPr marL="53788" marR="53788" marT="26894" marB="26894" anchor="b"/>
                </a:tc>
                <a:tc>
                  <a:txBody>
                    <a:bodyPr/>
                    <a:lstStyle/>
                    <a:p>
                      <a:pPr>
                        <a:lnSpc>
                          <a:spcPct val="115000"/>
                        </a:lnSpc>
                      </a:pPr>
                      <a:endParaRPr lang="en-US" sz="1400" dirty="0">
                        <a:solidFill>
                          <a:schemeClr val="tx1"/>
                        </a:solidFill>
                        <a:effectLst/>
                        <a:latin typeface="Times New Roman" pitchFamily="18" charset="0"/>
                        <a:cs typeface="Times New Roman" pitchFamily="18" charset="0"/>
                      </a:endParaRPr>
                    </a:p>
                  </a:txBody>
                  <a:tcPr marL="53788" marR="53788" marT="26894" marB="26894" anchor="b"/>
                </a:tc>
              </a:tr>
              <a:tr h="221179">
                <a:tc>
                  <a:txBody>
                    <a:bodyPr/>
                    <a:lstStyle/>
                    <a:p>
                      <a:pPr algn="ctr">
                        <a:lnSpc>
                          <a:spcPct val="115000"/>
                        </a:lnSpc>
                        <a:spcAft>
                          <a:spcPts val="0"/>
                        </a:spcAft>
                      </a:pPr>
                      <a:r>
                        <a:rPr lang="en-US" sz="1400">
                          <a:effectLst/>
                          <a:latin typeface="Times New Roman" pitchFamily="18" charset="0"/>
                          <a:cs typeface="Times New Roman" pitchFamily="18" charset="0"/>
                        </a:rPr>
                        <a:t>Cách làm:</a:t>
                      </a:r>
                      <a:endParaRPr lang="en-US" sz="1400">
                        <a:solidFill>
                          <a:schemeClr val="tx1"/>
                        </a:solidFill>
                        <a:effectLst/>
                        <a:latin typeface="Times New Roman" pitchFamily="18" charset="0"/>
                        <a:ea typeface="Calibri"/>
                        <a:cs typeface="Times New Roman" pitchFamily="18" charset="0"/>
                      </a:endParaRPr>
                    </a:p>
                  </a:txBody>
                  <a:tcPr marL="53788" marR="53788" marT="26894" marB="26894" anchor="b"/>
                </a:tc>
                <a:tc>
                  <a:txBody>
                    <a:bodyPr/>
                    <a:lstStyle/>
                    <a:p>
                      <a:pPr>
                        <a:lnSpc>
                          <a:spcPct val="115000"/>
                        </a:lnSpc>
                      </a:pPr>
                      <a:endParaRPr lang="en-US" sz="1400">
                        <a:solidFill>
                          <a:schemeClr val="tx1"/>
                        </a:solidFill>
                        <a:effectLst/>
                        <a:latin typeface="Times New Roman" pitchFamily="18" charset="0"/>
                        <a:cs typeface="Times New Roman" pitchFamily="18" charset="0"/>
                      </a:endParaRPr>
                    </a:p>
                  </a:txBody>
                  <a:tcPr marL="53788" marR="53788" marT="26894" marB="26894" anchor="b"/>
                </a:tc>
                <a:tc>
                  <a:txBody>
                    <a:bodyPr/>
                    <a:lstStyle/>
                    <a:p>
                      <a:pPr>
                        <a:lnSpc>
                          <a:spcPct val="115000"/>
                        </a:lnSpc>
                      </a:pPr>
                      <a:endParaRPr lang="en-US" sz="1400">
                        <a:solidFill>
                          <a:schemeClr val="tx1"/>
                        </a:solidFill>
                        <a:effectLst/>
                        <a:latin typeface="Times New Roman" pitchFamily="18" charset="0"/>
                        <a:cs typeface="Times New Roman" pitchFamily="18" charset="0"/>
                      </a:endParaRPr>
                    </a:p>
                  </a:txBody>
                  <a:tcPr marL="53788" marR="53788" marT="26894" marB="26894" anchor="b"/>
                </a:tc>
                <a:tc>
                  <a:txBody>
                    <a:bodyPr/>
                    <a:lstStyle/>
                    <a:p>
                      <a:pPr>
                        <a:lnSpc>
                          <a:spcPct val="115000"/>
                        </a:lnSpc>
                      </a:pPr>
                      <a:endParaRPr lang="en-US" sz="1400">
                        <a:solidFill>
                          <a:schemeClr val="tx1"/>
                        </a:solidFill>
                        <a:effectLst/>
                        <a:latin typeface="Times New Roman" pitchFamily="18" charset="0"/>
                        <a:cs typeface="Times New Roman" pitchFamily="18" charset="0"/>
                      </a:endParaRPr>
                    </a:p>
                  </a:txBody>
                  <a:tcPr marL="53788" marR="53788" marT="26894" marB="26894" anchor="b"/>
                </a:tc>
                <a:tc>
                  <a:txBody>
                    <a:bodyPr/>
                    <a:lstStyle/>
                    <a:p>
                      <a:pPr>
                        <a:lnSpc>
                          <a:spcPct val="115000"/>
                        </a:lnSpc>
                      </a:pPr>
                      <a:endParaRPr lang="en-US" sz="1400">
                        <a:solidFill>
                          <a:schemeClr val="tx1"/>
                        </a:solidFill>
                        <a:effectLst/>
                        <a:latin typeface="Times New Roman" pitchFamily="18" charset="0"/>
                        <a:cs typeface="Times New Roman" pitchFamily="18" charset="0"/>
                      </a:endParaRPr>
                    </a:p>
                  </a:txBody>
                  <a:tcPr marL="53788" marR="53788" marT="26894" marB="26894" anchor="b"/>
                </a:tc>
                <a:tc>
                  <a:txBody>
                    <a:bodyPr/>
                    <a:lstStyle/>
                    <a:p>
                      <a:pPr>
                        <a:lnSpc>
                          <a:spcPct val="115000"/>
                        </a:lnSpc>
                      </a:pPr>
                      <a:endParaRPr lang="en-US" sz="1400">
                        <a:solidFill>
                          <a:schemeClr val="tx1"/>
                        </a:solidFill>
                        <a:effectLst/>
                        <a:latin typeface="Times New Roman" pitchFamily="18" charset="0"/>
                        <a:cs typeface="Times New Roman" pitchFamily="18" charset="0"/>
                      </a:endParaRPr>
                    </a:p>
                  </a:txBody>
                  <a:tcPr marL="53788" marR="53788" marT="26894" marB="26894" anchor="b"/>
                </a:tc>
                <a:tc>
                  <a:txBody>
                    <a:bodyPr/>
                    <a:lstStyle/>
                    <a:p>
                      <a:pPr>
                        <a:lnSpc>
                          <a:spcPct val="115000"/>
                        </a:lnSpc>
                      </a:pPr>
                      <a:endParaRPr lang="en-US" sz="1400">
                        <a:solidFill>
                          <a:schemeClr val="tx1"/>
                        </a:solidFill>
                        <a:effectLst/>
                        <a:latin typeface="Times New Roman" pitchFamily="18" charset="0"/>
                        <a:cs typeface="Times New Roman" pitchFamily="18" charset="0"/>
                      </a:endParaRPr>
                    </a:p>
                  </a:txBody>
                  <a:tcPr marL="53788" marR="53788" marT="26894" marB="26894" anchor="b"/>
                </a:tc>
                <a:tc>
                  <a:txBody>
                    <a:bodyPr/>
                    <a:lstStyle/>
                    <a:p>
                      <a:pPr>
                        <a:lnSpc>
                          <a:spcPct val="115000"/>
                        </a:lnSpc>
                      </a:pPr>
                      <a:endParaRPr lang="en-US" sz="1400">
                        <a:solidFill>
                          <a:schemeClr val="tx1"/>
                        </a:solidFill>
                        <a:effectLst/>
                        <a:latin typeface="Times New Roman" pitchFamily="18" charset="0"/>
                        <a:cs typeface="Times New Roman" pitchFamily="18" charset="0"/>
                      </a:endParaRPr>
                    </a:p>
                  </a:txBody>
                  <a:tcPr marL="53788" marR="53788" marT="26894" marB="26894" anchor="b"/>
                </a:tc>
              </a:tr>
              <a:tr h="221179">
                <a:tc gridSpan="8">
                  <a:txBody>
                    <a:bodyPr/>
                    <a:lstStyle/>
                    <a:p>
                      <a:pPr>
                        <a:lnSpc>
                          <a:spcPct val="115000"/>
                        </a:lnSpc>
                        <a:spcAft>
                          <a:spcPts val="0"/>
                        </a:spcAft>
                      </a:pPr>
                      <a:r>
                        <a:rPr lang="en-US" sz="1400">
                          <a:effectLst/>
                          <a:latin typeface="Times New Roman" pitchFamily="18" charset="0"/>
                          <a:cs typeface="Times New Roman" pitchFamily="18" charset="0"/>
                        </a:rPr>
                        <a:t>B1 : Nhân số điểm đánh của giáo viên với số lượng thành viên trong nhóm</a:t>
                      </a:r>
                      <a:endParaRPr lang="en-US" sz="1400">
                        <a:solidFill>
                          <a:schemeClr val="tx1"/>
                        </a:solidFill>
                        <a:effectLst/>
                        <a:latin typeface="Times New Roman" pitchFamily="18" charset="0"/>
                        <a:ea typeface="Calibri"/>
                        <a:cs typeface="Times New Roman" pitchFamily="18" charset="0"/>
                      </a:endParaRPr>
                    </a:p>
                  </a:txBody>
                  <a:tcPr marL="53788" marR="53788" marT="26894" marB="26894"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21179">
                <a:tc gridSpan="8">
                  <a:txBody>
                    <a:bodyPr/>
                    <a:lstStyle/>
                    <a:p>
                      <a:pPr>
                        <a:lnSpc>
                          <a:spcPct val="115000"/>
                        </a:lnSpc>
                        <a:spcAft>
                          <a:spcPts val="0"/>
                        </a:spcAft>
                      </a:pPr>
                      <a:r>
                        <a:rPr lang="en-US" sz="1400">
                          <a:effectLst/>
                          <a:latin typeface="Times New Roman" pitchFamily="18" charset="0"/>
                          <a:cs typeface="Times New Roman" pitchFamily="18" charset="0"/>
                        </a:rPr>
                        <a:t>B2 : Mỗi thành viên trong nhóm phân bổ số điểm này cho các thành viên..</a:t>
                      </a:r>
                      <a:endParaRPr lang="en-US" sz="1400">
                        <a:solidFill>
                          <a:schemeClr val="tx1"/>
                        </a:solidFill>
                        <a:effectLst/>
                        <a:latin typeface="Times New Roman" pitchFamily="18" charset="0"/>
                        <a:ea typeface="Calibri"/>
                        <a:cs typeface="Times New Roman" pitchFamily="18" charset="0"/>
                      </a:endParaRPr>
                    </a:p>
                  </a:txBody>
                  <a:tcPr marL="53788" marR="53788" marT="26894" marB="26894"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21179">
                <a:tc gridSpan="8">
                  <a:txBody>
                    <a:bodyPr/>
                    <a:lstStyle/>
                    <a:p>
                      <a:pPr>
                        <a:lnSpc>
                          <a:spcPct val="115000"/>
                        </a:lnSpc>
                        <a:spcAft>
                          <a:spcPts val="0"/>
                        </a:spcAft>
                      </a:pPr>
                      <a:r>
                        <a:rPr lang="en-US" sz="1400">
                          <a:effectLst/>
                          <a:latin typeface="Times New Roman" pitchFamily="18" charset="0"/>
                          <a:cs typeface="Times New Roman" pitchFamily="18" charset="0"/>
                        </a:rPr>
                        <a:t>B3 : Mỗi thành viên tính tổng điểm của thành viên khác và của chính mình.</a:t>
                      </a:r>
                      <a:endParaRPr lang="en-US" sz="1400">
                        <a:solidFill>
                          <a:schemeClr val="tx1"/>
                        </a:solidFill>
                        <a:effectLst/>
                        <a:latin typeface="Times New Roman" pitchFamily="18" charset="0"/>
                        <a:ea typeface="Calibri"/>
                        <a:cs typeface="Times New Roman" pitchFamily="18" charset="0"/>
                      </a:endParaRPr>
                    </a:p>
                  </a:txBody>
                  <a:tcPr marL="53788" marR="53788" marT="26894" marB="26894"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21179">
                <a:tc gridSpan="8">
                  <a:txBody>
                    <a:bodyPr/>
                    <a:lstStyle/>
                    <a:p>
                      <a:pPr algn="l">
                        <a:lnSpc>
                          <a:spcPct val="115000"/>
                        </a:lnSpc>
                        <a:spcAft>
                          <a:spcPts val="0"/>
                        </a:spcAft>
                      </a:pPr>
                      <a:r>
                        <a:rPr lang="en-US" sz="1400" dirty="0">
                          <a:effectLst/>
                          <a:latin typeface="Times New Roman" pitchFamily="18" charset="0"/>
                          <a:cs typeface="Times New Roman" pitchFamily="18" charset="0"/>
                        </a:rPr>
                        <a:t>B4 : </a:t>
                      </a:r>
                      <a:r>
                        <a:rPr lang="en-US" sz="1400" dirty="0" err="1">
                          <a:effectLst/>
                          <a:latin typeface="Times New Roman" pitchFamily="18" charset="0"/>
                          <a:cs typeface="Times New Roman" pitchFamily="18" charset="0"/>
                        </a:rPr>
                        <a:t>Mỗi</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thành</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viên</a:t>
                      </a:r>
                      <a:r>
                        <a:rPr lang="en-US" sz="1400" dirty="0">
                          <a:effectLst/>
                          <a:latin typeface="Times New Roman" pitchFamily="18" charset="0"/>
                          <a:cs typeface="Times New Roman" pitchFamily="18" charset="0"/>
                        </a:rPr>
                        <a:t> chia </a:t>
                      </a:r>
                      <a:r>
                        <a:rPr lang="en-US" sz="1400" dirty="0" err="1">
                          <a:effectLst/>
                          <a:latin typeface="Times New Roman" pitchFamily="18" charset="0"/>
                          <a:cs typeface="Times New Roman" pitchFamily="18" charset="0"/>
                        </a:rPr>
                        <a:t>tổng</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điểm</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trên</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cho</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số</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thành</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viên</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sẽ</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được</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điểm</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của</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mình</a:t>
                      </a:r>
                      <a:endParaRPr lang="en-US" sz="1400" dirty="0">
                        <a:solidFill>
                          <a:schemeClr val="tx1"/>
                        </a:solidFill>
                        <a:effectLst/>
                        <a:latin typeface="Times New Roman" pitchFamily="18" charset="0"/>
                        <a:ea typeface="Calibri"/>
                        <a:cs typeface="Times New Roman" pitchFamily="18" charset="0"/>
                      </a:endParaRPr>
                    </a:p>
                  </a:txBody>
                  <a:tcPr marL="53788" marR="53788" marT="26894" marB="26894"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21179">
                <a:tc gridSpan="4">
                  <a:txBody>
                    <a:bodyPr/>
                    <a:lstStyle/>
                    <a:p>
                      <a:pPr>
                        <a:lnSpc>
                          <a:spcPct val="115000"/>
                        </a:lnSpc>
                        <a:spcAft>
                          <a:spcPts val="0"/>
                        </a:spcAft>
                      </a:pPr>
                      <a:r>
                        <a:rPr lang="en-US" sz="1400">
                          <a:effectLst/>
                          <a:latin typeface="Times New Roman" pitchFamily="18" charset="0"/>
                          <a:cs typeface="Times New Roman" pitchFamily="18" charset="0"/>
                        </a:rPr>
                        <a:t>B5 : Giáo viên và học sinh phản hồi</a:t>
                      </a:r>
                      <a:endParaRPr lang="en-US" sz="1400">
                        <a:solidFill>
                          <a:schemeClr val="tx1"/>
                        </a:solidFill>
                        <a:effectLst/>
                        <a:latin typeface="Times New Roman" pitchFamily="18" charset="0"/>
                        <a:ea typeface="Calibri"/>
                        <a:cs typeface="Times New Roman" pitchFamily="18" charset="0"/>
                      </a:endParaRPr>
                    </a:p>
                  </a:txBody>
                  <a:tcPr marL="53788" marR="53788" marT="26894" marB="26894"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nSpc>
                          <a:spcPct val="115000"/>
                        </a:lnSpc>
                      </a:pPr>
                      <a:endParaRPr lang="en-US" sz="1400">
                        <a:solidFill>
                          <a:schemeClr val="tx1"/>
                        </a:solidFill>
                        <a:effectLst/>
                        <a:latin typeface="Times New Roman" pitchFamily="18" charset="0"/>
                        <a:cs typeface="Times New Roman" pitchFamily="18" charset="0"/>
                      </a:endParaRPr>
                    </a:p>
                  </a:txBody>
                  <a:tcPr marL="53788" marR="53788" marT="26894" marB="26894" anchor="b"/>
                </a:tc>
                <a:tc>
                  <a:txBody>
                    <a:bodyPr/>
                    <a:lstStyle/>
                    <a:p>
                      <a:pPr>
                        <a:lnSpc>
                          <a:spcPct val="115000"/>
                        </a:lnSpc>
                      </a:pPr>
                      <a:endParaRPr lang="en-US" sz="1400">
                        <a:solidFill>
                          <a:schemeClr val="tx1"/>
                        </a:solidFill>
                        <a:effectLst/>
                        <a:latin typeface="Times New Roman" pitchFamily="18" charset="0"/>
                        <a:cs typeface="Times New Roman" pitchFamily="18" charset="0"/>
                      </a:endParaRPr>
                    </a:p>
                  </a:txBody>
                  <a:tcPr marL="53788" marR="53788" marT="26894" marB="26894" anchor="b"/>
                </a:tc>
                <a:tc>
                  <a:txBody>
                    <a:bodyPr/>
                    <a:lstStyle/>
                    <a:p>
                      <a:pPr>
                        <a:lnSpc>
                          <a:spcPct val="115000"/>
                        </a:lnSpc>
                      </a:pPr>
                      <a:endParaRPr lang="en-US" sz="1400">
                        <a:solidFill>
                          <a:schemeClr val="tx1"/>
                        </a:solidFill>
                        <a:effectLst/>
                        <a:latin typeface="Times New Roman" pitchFamily="18" charset="0"/>
                        <a:cs typeface="Times New Roman" pitchFamily="18" charset="0"/>
                      </a:endParaRPr>
                    </a:p>
                  </a:txBody>
                  <a:tcPr marL="53788" marR="53788" marT="26894" marB="26894" anchor="b"/>
                </a:tc>
                <a:tc>
                  <a:txBody>
                    <a:bodyPr/>
                    <a:lstStyle/>
                    <a:p>
                      <a:pPr>
                        <a:lnSpc>
                          <a:spcPct val="115000"/>
                        </a:lnSpc>
                      </a:pPr>
                      <a:endParaRPr lang="en-US" sz="1400" dirty="0">
                        <a:solidFill>
                          <a:schemeClr val="tx1"/>
                        </a:solidFill>
                        <a:effectLst/>
                        <a:latin typeface="Times New Roman" pitchFamily="18" charset="0"/>
                        <a:cs typeface="Times New Roman" pitchFamily="18" charset="0"/>
                      </a:endParaRPr>
                    </a:p>
                  </a:txBody>
                  <a:tcPr marL="53788" marR="53788" marT="26894" marB="26894" anchor="b"/>
                </a:tc>
              </a:tr>
            </a:tbl>
          </a:graphicData>
        </a:graphic>
      </p:graphicFrame>
    </p:spTree>
    <p:extLst>
      <p:ext uri="{BB962C8B-B14F-4D97-AF65-F5344CB8AC3E}">
        <p14:creationId xmlns:p14="http://schemas.microsoft.com/office/powerpoint/2010/main" val="36974114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TotalTime>
  <Words>874</Words>
  <Application>Microsoft Office PowerPoint</Application>
  <PresentationFormat>On-screen Show (4:3)</PresentationFormat>
  <Paragraphs>133</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15</cp:revision>
  <dcterms:created xsi:type="dcterms:W3CDTF">2021-10-17T07:27:42Z</dcterms:created>
  <dcterms:modified xsi:type="dcterms:W3CDTF">2021-10-25T08:55:15Z</dcterms:modified>
</cp:coreProperties>
</file>