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91" r:id="rId2"/>
    <p:sldId id="344" r:id="rId3"/>
    <p:sldId id="257" r:id="rId4"/>
    <p:sldId id="329" r:id="rId5"/>
    <p:sldId id="352" r:id="rId6"/>
    <p:sldId id="351" r:id="rId7"/>
    <p:sldId id="353" r:id="rId8"/>
    <p:sldId id="354" r:id="rId9"/>
    <p:sldId id="355" r:id="rId10"/>
    <p:sldId id="321" r:id="rId11"/>
    <p:sldId id="363" r:id="rId12"/>
    <p:sldId id="346" r:id="rId13"/>
    <p:sldId id="348" r:id="rId14"/>
    <p:sldId id="357" r:id="rId15"/>
    <p:sldId id="350" r:id="rId16"/>
    <p:sldId id="358" r:id="rId17"/>
    <p:sldId id="361" r:id="rId18"/>
    <p:sldId id="359" r:id="rId19"/>
    <p:sldId id="274" r:id="rId20"/>
    <p:sldId id="362" r:id="rId21"/>
    <p:sldId id="364" r:id="rId22"/>
    <p:sldId id="365" r:id="rId23"/>
    <p:sldId id="277" r:id="rId24"/>
    <p:sldId id="360" r:id="rId25"/>
    <p:sldId id="366" r:id="rId26"/>
    <p:sldId id="367" r:id="rId27"/>
    <p:sldId id="368" r:id="rId28"/>
    <p:sldId id="369" r:id="rId29"/>
    <p:sldId id="370" r:id="rId30"/>
    <p:sldId id="371" r:id="rId31"/>
    <p:sldId id="289"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291" autoAdjust="0"/>
  </p:normalViewPr>
  <p:slideViewPr>
    <p:cSldViewPr snapToGrid="0">
      <p:cViewPr>
        <p:scale>
          <a:sx n="96" d="100"/>
          <a:sy n="96" d="100"/>
        </p:scale>
        <p:origin x="-16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40C15-B1D4-466F-B983-C93FCE5A4BDD}" type="doc">
      <dgm:prSet loTypeId="urn:microsoft.com/office/officeart/2005/8/layout/chevron2"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FB5314F3-2B17-4991-A371-A46B4668FB7B}">
      <dgm:prSet phldrT="[Text]" phldr="1" custT="1"/>
      <dgm:spPr>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800" b="1" i="1" dirty="0">
            <a:solidFill>
              <a:srgbClr val="0000FF"/>
            </a:solidFill>
            <a:latin typeface="Times New Roman" panose="02020603050405020304" pitchFamily="18" charset="0"/>
            <a:cs typeface="Times New Roman" panose="02020603050405020304" pitchFamily="18" charset="0"/>
          </a:endParaRPr>
        </a:p>
      </dgm:t>
    </dgm:pt>
    <dgm:pt modelId="{07377587-4A7A-4331-82EE-0469A10763C4}" type="parTrans" cxnId="{166F4317-72D3-4994-BCD9-3369261498FA}">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7FEC3C97-1C77-4F15-A16C-18677924E1CC}" type="sibTrans" cxnId="{166F4317-72D3-4994-BCD9-3369261498FA}">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CE5F032A-D63F-4375-A50A-044556728FCC}">
      <dgm:prSet phldrT="[Tex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buNone/>
          </a:pPr>
          <a:r>
            <a:rPr lang="en-US" sz="2800" b="1" i="1" dirty="0" err="1">
              <a:solidFill>
                <a:schemeClr val="tx1"/>
              </a:solidFill>
              <a:latin typeface="Times New Roman" panose="02020603050405020304" pitchFamily="18" charset="0"/>
              <a:cs typeface="Times New Roman" panose="02020603050405020304" pitchFamily="18" charset="0"/>
            </a:rPr>
            <a:t>Là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ngươì</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học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rộng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tài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cao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làm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quan</a:t>
          </a:r>
          <a:r>
            <a:rPr lang="en-US" sz="2800" b="1" i="1" dirty="0">
              <a:solidFill>
                <a:schemeClr val="tx1"/>
              </a:solidFill>
              <a:latin typeface="Times New Roman" panose="02020603050405020304" pitchFamily="18" charset="0"/>
              <a:cs typeface="Times New Roman" panose="02020603050405020304" pitchFamily="18" charset="0"/>
            </a:rPr>
            <a:t> 1 </a:t>
          </a:r>
          <a:r>
            <a:rPr lang="en-US" sz="2800" b="1" i="1" dirty="0" err="1">
              <a:solidFill>
                <a:schemeClr val="tx1"/>
              </a:solidFill>
              <a:latin typeface="Times New Roman" panose="02020603050405020304" pitchFamily="18" charset="0"/>
              <a:cs typeface="Times New Roman" panose="02020603050405020304" pitchFamily="18" charset="0"/>
            </a:rPr>
            <a:t>năm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sau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về</a:t>
          </a:r>
          <a:r>
            <a:rPr lang="en-US" sz="2800" b="1" i="1" dirty="0">
              <a:solidFill>
                <a:schemeClr val="tx1"/>
              </a:solidFill>
              <a:latin typeface="Times New Roman" panose="02020603050405020304" pitchFamily="18" charset="0"/>
              <a:cs typeface="Times New Roman" panose="02020603050405020304" pitchFamily="18" charset="0"/>
            </a:rPr>
            <a:t> ở </a:t>
          </a:r>
          <a:r>
            <a:rPr lang="en-US" sz="2800" b="1" i="1" dirty="0" err="1">
              <a:solidFill>
                <a:schemeClr val="tx1"/>
              </a:solidFill>
              <a:latin typeface="Times New Roman" panose="02020603050405020304" pitchFamily="18" charset="0"/>
              <a:cs typeface="Times New Roman" panose="02020603050405020304" pitchFamily="18" charset="0"/>
            </a:rPr>
            <a:t>ẩn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tại</a:t>
          </a:r>
          <a:r>
            <a:rPr lang="en-US" sz="2800" b="1" i="1" dirty="0">
              <a:solidFill>
                <a:schemeClr val="tx1"/>
              </a:solidFill>
              <a:latin typeface="Times New Roman" panose="02020603050405020304" pitchFamily="18" charset="0"/>
              <a:cs typeface="Times New Roman" panose="02020603050405020304" pitchFamily="18" charset="0"/>
            </a:rPr>
            <a:t> Thanh </a:t>
          </a:r>
          <a:r>
            <a:rPr lang="en-US" sz="2800" b="1" i="1" dirty="0" err="1">
              <a:solidFill>
                <a:schemeClr val="tx1"/>
              </a:solidFill>
              <a:latin typeface="Times New Roman" panose="02020603050405020304" pitchFamily="18" charset="0"/>
              <a:cs typeface="Times New Roman" panose="02020603050405020304" pitchFamily="18" charset="0"/>
            </a:rPr>
            <a:t>Hoá</a:t>
          </a:r>
          <a:r>
            <a:rPr lang="en-US" sz="2800" b="1" i="1" dirty="0">
              <a:solidFill>
                <a:srgbClr val="0000FF"/>
              </a:solidFill>
              <a:latin typeface="Times New Roman" panose="02020603050405020304" pitchFamily="18" charset="0"/>
              <a:cs typeface="Times New Roman" panose="02020603050405020304" pitchFamily="18" charset="0"/>
            </a:rPr>
            <a:t>.</a:t>
          </a:r>
        </a:p>
      </dgm:t>
    </dgm:pt>
    <dgm:pt modelId="{4088BF0E-AC80-488C-BBD2-FEC001894EDD}" type="parTrans" cxnId="{B796553E-208B-48A7-B5F6-7CB81D14D9B9}">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2607D931-316A-461A-829B-07DD719D3203}" type="sibTrans" cxnId="{B796553E-208B-48A7-B5F6-7CB81D14D9B9}">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40970BAA-6052-4693-9C50-D80F1279A49A}">
      <dgm:prSet phldrT="[Text]" phldr="1" custT="1"/>
      <dgm:spPr>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CE97EC6B-2EE3-403E-99CF-604005351B85}" type="parTrans" cxnId="{C87F67A0-E650-463F-A16B-CC385CC24016}">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2C462433-10ED-4855-B060-E52CF315A0D9}" type="sibTrans" cxnId="{C87F67A0-E650-463F-A16B-CC385CC24016}">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433E10DC-A03E-41C1-810E-C8A83A7D1E02}">
      <dgm:prSet phldrT="[Tex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buNone/>
          </a:pPr>
          <a:r>
            <a:rPr lang="en-US" sz="2800" b="1" i="1" dirty="0" err="1">
              <a:solidFill>
                <a:schemeClr val="tx1"/>
              </a:solidFill>
              <a:latin typeface="Times New Roman" panose="02020603050405020304" pitchFamily="18" charset="0"/>
              <a:cs typeface="Times New Roman" panose="02020603050405020304" pitchFamily="18" charset="0"/>
            </a:rPr>
            <a:t>Sáng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Nguyễn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Dữ</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hiện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cái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nhìn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tích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cực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đối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với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văn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học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dân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gian</a:t>
          </a:r>
          <a:r>
            <a:rPr lang="en-US" sz="2800" b="1" i="1" dirty="0">
              <a:solidFill>
                <a:srgbClr val="0000FF"/>
              </a:solidFill>
              <a:latin typeface="Times New Roman" panose="02020603050405020304" pitchFamily="18" charset="0"/>
              <a:cs typeface="Times New Roman" panose="02020603050405020304" pitchFamily="18" charset="0"/>
            </a:rPr>
            <a:t>.</a:t>
          </a:r>
        </a:p>
      </dgm:t>
    </dgm:pt>
    <dgm:pt modelId="{1C02BC38-41B5-460F-82BF-EB484D02393B}" type="parTrans" cxnId="{BDB5BD97-1976-41D0-8F9B-33FB47056D39}">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EFC938E0-26C5-4F41-A994-945139F1B2FE}" type="sibTrans" cxnId="{BDB5BD97-1976-41D0-8F9B-33FB47056D39}">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E8360A22-E94F-46A7-B737-F898B02C7B7D}">
      <dgm:prSe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None/>
          </a:pPr>
          <a:r>
            <a:rPr lang="en-US" sz="2800" b="1" i="1" dirty="0" err="1">
              <a:solidFill>
                <a:schemeClr val="tx1"/>
              </a:solidFill>
              <a:latin typeface="Times New Roman" panose="02020603050405020304" pitchFamily="18" charset="0"/>
              <a:cs typeface="Times New Roman" panose="02020603050405020304" pitchFamily="18" charset="0"/>
            </a:rPr>
            <a:t>Nguyễn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Dữ</a:t>
          </a:r>
          <a:r>
            <a:rPr lang="en-US" sz="2800" b="1" i="1" dirty="0">
              <a:solidFill>
                <a:schemeClr val="tx1"/>
              </a:solidFill>
              <a:latin typeface="Times New Roman" panose="02020603050405020304" pitchFamily="18" charset="0"/>
              <a:cs typeface="Times New Roman" panose="02020603050405020304" pitchFamily="18" charset="0"/>
            </a:rPr>
            <a:t> (?...?) </a:t>
          </a:r>
          <a:r>
            <a:rPr lang="en-US" sz="2800" b="1" i="1" dirty="0" err="1">
              <a:solidFill>
                <a:schemeClr val="tx1"/>
              </a:solidFill>
              <a:latin typeface="Times New Roman" panose="02020603050405020304" pitchFamily="18" charset="0"/>
              <a:cs typeface="Times New Roman" panose="02020603050405020304" pitchFamily="18" charset="0"/>
            </a:rPr>
            <a:t>sống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vào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nửa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đầu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thế</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kỉ</a:t>
          </a:r>
          <a:r>
            <a:rPr lang="en-US" sz="2800" b="1" i="1" dirty="0">
              <a:solidFill>
                <a:schemeClr val="tx1"/>
              </a:solidFill>
              <a:latin typeface="Times New Roman" panose="02020603050405020304" pitchFamily="18" charset="0"/>
              <a:cs typeface="Times New Roman" panose="02020603050405020304" pitchFamily="18" charset="0"/>
            </a:rPr>
            <a:t> XVI.</a:t>
          </a:r>
        </a:p>
      </dgm:t>
    </dgm:pt>
    <dgm:pt modelId="{32AAE9C9-1DF0-40AA-BCBB-1A08F054C1DF}" type="parTrans" cxnId="{2CD1ED26-E7E8-48BB-9B6E-02BE3481F501}">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3022303B-6F16-42AE-8CCE-EDDCB84DC7BB}" type="sibTrans" cxnId="{2CD1ED26-E7E8-48BB-9B6E-02BE3481F501}">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2102090B-696E-4775-A2C7-BA362A42373F}">
      <dgm:prSet phldrT="[Text]" phldr="1"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602793D5-DAFB-455D-AE15-85E5F396BE06}" type="sibTrans" cxnId="{AEFF399A-F308-4536-937C-D7012B18D4C8}">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33932A33-53CD-4852-90A8-14D3FF70E01D}" type="parTrans" cxnId="{AEFF399A-F308-4536-937C-D7012B18D4C8}">
      <dgm:prSet/>
      <dgm:spPr/>
      <dgm:t>
        <a:bodyPr/>
        <a:lstStyle/>
        <a:p>
          <a:endParaRPr lang="en-US" sz="2800" b="1" i="1">
            <a:solidFill>
              <a:srgbClr val="0000FF"/>
            </a:solidFill>
            <a:latin typeface="Times New Roman" panose="02020603050405020304" pitchFamily="18" charset="0"/>
            <a:cs typeface="Times New Roman" panose="02020603050405020304" pitchFamily="18" charset="0"/>
          </a:endParaRPr>
        </a:p>
      </dgm:t>
    </dgm:pt>
    <dgm:pt modelId="{B456FA18-0611-4316-A598-49F7056734E4}" type="pres">
      <dgm:prSet presAssocID="{6DE40C15-B1D4-466F-B983-C93FCE5A4BDD}" presName="linearFlow" presStyleCnt="0">
        <dgm:presLayoutVars>
          <dgm:dir/>
          <dgm:animLvl val="lvl"/>
          <dgm:resizeHandles val="exact"/>
        </dgm:presLayoutVars>
      </dgm:prSet>
      <dgm:spPr/>
      <dgm:t>
        <a:bodyPr/>
        <a:lstStyle/>
        <a:p>
          <a:endParaRPr lang="en-US"/>
        </a:p>
      </dgm:t>
    </dgm:pt>
    <dgm:pt modelId="{E71C7179-3CCD-4646-A6AB-06CA44638152}" type="pres">
      <dgm:prSet presAssocID="{2102090B-696E-4775-A2C7-BA362A42373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BC73000-5C14-499D-BF59-CD2E68856180}" type="pres">
      <dgm:prSet presAssocID="{2102090B-696E-4775-A2C7-BA362A42373F}" presName="parentText" presStyleLbl="alignNode1" presStyleIdx="0" presStyleCnt="3">
        <dgm:presLayoutVars>
          <dgm:chMax val="1"/>
          <dgm:bulletEnabled val="1"/>
        </dgm:presLayoutVars>
      </dgm:prSet>
      <dgm:spPr/>
      <dgm:t>
        <a:bodyPr/>
        <a:lstStyle/>
        <a:p>
          <a:endParaRPr lang="en-US"/>
        </a:p>
      </dgm:t>
    </dgm:pt>
    <dgm:pt modelId="{D379BCBA-3CFE-4675-B12D-E27445DED2A7}" type="pres">
      <dgm:prSet presAssocID="{2102090B-696E-4775-A2C7-BA362A42373F}" presName="descendantText" presStyleLbl="alignAcc1" presStyleIdx="0" presStyleCnt="3">
        <dgm:presLayoutVars>
          <dgm:bulletEnabled val="1"/>
        </dgm:presLayoutVars>
      </dgm:prSet>
      <dgm:spPr/>
      <dgm:t>
        <a:bodyPr/>
        <a:lstStyle/>
        <a:p>
          <a:endParaRPr lang="en-US"/>
        </a:p>
      </dgm:t>
    </dgm:pt>
    <dgm:pt modelId="{FDF801B4-8875-47EE-A0FC-B420178AEE91}" type="pres">
      <dgm:prSet presAssocID="{602793D5-DAFB-455D-AE15-85E5F396BE06}"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48B4A3E-50EC-4859-8B10-86543755F29C}" type="pres">
      <dgm:prSet presAssocID="{FB5314F3-2B17-4991-A371-A46B4668FB7B}"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4C183F9-07E9-4129-8261-8C47077C6A0C}" type="pres">
      <dgm:prSet presAssocID="{FB5314F3-2B17-4991-A371-A46B4668FB7B}" presName="parentText" presStyleLbl="alignNode1" presStyleIdx="1" presStyleCnt="3">
        <dgm:presLayoutVars>
          <dgm:chMax val="1"/>
          <dgm:bulletEnabled val="1"/>
        </dgm:presLayoutVars>
      </dgm:prSet>
      <dgm:spPr/>
      <dgm:t>
        <a:bodyPr/>
        <a:lstStyle/>
        <a:p>
          <a:endParaRPr lang="en-US"/>
        </a:p>
      </dgm:t>
    </dgm:pt>
    <dgm:pt modelId="{A77931F8-38DC-4A31-AC4A-92946384F3F9}" type="pres">
      <dgm:prSet presAssocID="{FB5314F3-2B17-4991-A371-A46B4668FB7B}" presName="descendantText" presStyleLbl="alignAcc1" presStyleIdx="1" presStyleCnt="3">
        <dgm:presLayoutVars>
          <dgm:bulletEnabled val="1"/>
        </dgm:presLayoutVars>
      </dgm:prSet>
      <dgm:spPr/>
      <dgm:t>
        <a:bodyPr/>
        <a:lstStyle/>
        <a:p>
          <a:endParaRPr lang="en-US"/>
        </a:p>
      </dgm:t>
    </dgm:pt>
    <dgm:pt modelId="{CB4A87A9-391F-450A-88B7-A34C1FAAEEFD}" type="pres">
      <dgm:prSet presAssocID="{7FEC3C97-1C77-4F15-A16C-18677924E1CC}"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761E266-76FA-4127-88D7-676EDA768D35}" type="pres">
      <dgm:prSet presAssocID="{40970BAA-6052-4693-9C50-D80F1279A49A}"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110CBBC-FA18-4ABA-ADD3-F9D0FE213235}" type="pres">
      <dgm:prSet presAssocID="{40970BAA-6052-4693-9C50-D80F1279A49A}" presName="parentText" presStyleLbl="alignNode1" presStyleIdx="2" presStyleCnt="3">
        <dgm:presLayoutVars>
          <dgm:chMax val="1"/>
          <dgm:bulletEnabled val="1"/>
        </dgm:presLayoutVars>
      </dgm:prSet>
      <dgm:spPr/>
      <dgm:t>
        <a:bodyPr/>
        <a:lstStyle/>
        <a:p>
          <a:endParaRPr lang="en-US"/>
        </a:p>
      </dgm:t>
    </dgm:pt>
    <dgm:pt modelId="{A3CDCD3B-1351-44E4-B618-5E030D4BC020}" type="pres">
      <dgm:prSet presAssocID="{40970BAA-6052-4693-9C50-D80F1279A49A}" presName="descendantText" presStyleLbl="alignAcc1" presStyleIdx="2" presStyleCnt="3" custScaleY="127604" custLinFactNeighborY="0">
        <dgm:presLayoutVars>
          <dgm:bulletEnabled val="1"/>
        </dgm:presLayoutVars>
      </dgm:prSet>
      <dgm:spPr/>
      <dgm:t>
        <a:bodyPr/>
        <a:lstStyle/>
        <a:p>
          <a:endParaRPr lang="en-US"/>
        </a:p>
      </dgm:t>
    </dgm:pt>
  </dgm:ptLst>
  <dgm:cxnLst>
    <dgm:cxn modelId="{2EC8F3BA-3F08-439D-A2CF-D9A50AADD852}" type="presOf" srcId="{6DE40C15-B1D4-466F-B983-C93FCE5A4BDD}" destId="{B456FA18-0611-4316-A598-49F7056734E4}" srcOrd="0" destOrd="0" presId="urn:microsoft.com/office/officeart/2005/8/layout/chevron2"/>
    <dgm:cxn modelId="{78258358-4685-4CCD-9144-746B69C12E0F}" type="presOf" srcId="{E8360A22-E94F-46A7-B737-F898B02C7B7D}" destId="{D379BCBA-3CFE-4675-B12D-E27445DED2A7}" srcOrd="0" destOrd="0" presId="urn:microsoft.com/office/officeart/2005/8/layout/chevron2"/>
    <dgm:cxn modelId="{2CD1ED26-E7E8-48BB-9B6E-02BE3481F501}" srcId="{2102090B-696E-4775-A2C7-BA362A42373F}" destId="{E8360A22-E94F-46A7-B737-F898B02C7B7D}" srcOrd="0" destOrd="0" parTransId="{32AAE9C9-1DF0-40AA-BCBB-1A08F054C1DF}" sibTransId="{3022303B-6F16-42AE-8CCE-EDDCB84DC7BB}"/>
    <dgm:cxn modelId="{649C3043-72BC-4A4D-A674-E70BCF3C2BEB}" type="presOf" srcId="{40970BAA-6052-4693-9C50-D80F1279A49A}" destId="{3110CBBC-FA18-4ABA-ADD3-F9D0FE213235}" srcOrd="0" destOrd="0" presId="urn:microsoft.com/office/officeart/2005/8/layout/chevron2"/>
    <dgm:cxn modelId="{AEFF399A-F308-4536-937C-D7012B18D4C8}" srcId="{6DE40C15-B1D4-466F-B983-C93FCE5A4BDD}" destId="{2102090B-696E-4775-A2C7-BA362A42373F}" srcOrd="0" destOrd="0" parTransId="{33932A33-53CD-4852-90A8-14D3FF70E01D}" sibTransId="{602793D5-DAFB-455D-AE15-85E5F396BE06}"/>
    <dgm:cxn modelId="{450F3D44-AE52-4426-93DF-DE5E7B3C0B3E}" type="presOf" srcId="{433E10DC-A03E-41C1-810E-C8A83A7D1E02}" destId="{A3CDCD3B-1351-44E4-B618-5E030D4BC020}" srcOrd="0" destOrd="0" presId="urn:microsoft.com/office/officeart/2005/8/layout/chevron2"/>
    <dgm:cxn modelId="{BDB5BD97-1976-41D0-8F9B-33FB47056D39}" srcId="{40970BAA-6052-4693-9C50-D80F1279A49A}" destId="{433E10DC-A03E-41C1-810E-C8A83A7D1E02}" srcOrd="0" destOrd="0" parTransId="{1C02BC38-41B5-460F-82BF-EB484D02393B}" sibTransId="{EFC938E0-26C5-4F41-A994-945139F1B2FE}"/>
    <dgm:cxn modelId="{B796553E-208B-48A7-B5F6-7CB81D14D9B9}" srcId="{FB5314F3-2B17-4991-A371-A46B4668FB7B}" destId="{CE5F032A-D63F-4375-A50A-044556728FCC}" srcOrd="0" destOrd="0" parTransId="{4088BF0E-AC80-488C-BBD2-FEC001894EDD}" sibTransId="{2607D931-316A-461A-829B-07DD719D3203}"/>
    <dgm:cxn modelId="{E524903C-3C72-461C-ACDB-790E9AFA7111}" type="presOf" srcId="{CE5F032A-D63F-4375-A50A-044556728FCC}" destId="{A77931F8-38DC-4A31-AC4A-92946384F3F9}" srcOrd="0" destOrd="0" presId="urn:microsoft.com/office/officeart/2005/8/layout/chevron2"/>
    <dgm:cxn modelId="{C7B0DC91-938F-44CA-9887-7524229D0B9E}" type="presOf" srcId="{FB5314F3-2B17-4991-A371-A46B4668FB7B}" destId="{B4C183F9-07E9-4129-8261-8C47077C6A0C}" srcOrd="0" destOrd="0" presId="urn:microsoft.com/office/officeart/2005/8/layout/chevron2"/>
    <dgm:cxn modelId="{C87F67A0-E650-463F-A16B-CC385CC24016}" srcId="{6DE40C15-B1D4-466F-B983-C93FCE5A4BDD}" destId="{40970BAA-6052-4693-9C50-D80F1279A49A}" srcOrd="2" destOrd="0" parTransId="{CE97EC6B-2EE3-403E-99CF-604005351B85}" sibTransId="{2C462433-10ED-4855-B060-E52CF315A0D9}"/>
    <dgm:cxn modelId="{9AF191C4-018A-4B0D-8E7F-FB618037C0F1}" type="presOf" srcId="{2102090B-696E-4775-A2C7-BA362A42373F}" destId="{1BC73000-5C14-499D-BF59-CD2E68856180}" srcOrd="0" destOrd="0" presId="urn:microsoft.com/office/officeart/2005/8/layout/chevron2"/>
    <dgm:cxn modelId="{166F4317-72D3-4994-BCD9-3369261498FA}" srcId="{6DE40C15-B1D4-466F-B983-C93FCE5A4BDD}" destId="{FB5314F3-2B17-4991-A371-A46B4668FB7B}" srcOrd="1" destOrd="0" parTransId="{07377587-4A7A-4331-82EE-0469A10763C4}" sibTransId="{7FEC3C97-1C77-4F15-A16C-18677924E1CC}"/>
    <dgm:cxn modelId="{DCD14ABA-8959-47DF-B02E-A45688C7D7F0}" type="presParOf" srcId="{B456FA18-0611-4316-A598-49F7056734E4}" destId="{E71C7179-3CCD-4646-A6AB-06CA44638152}" srcOrd="0" destOrd="0" presId="urn:microsoft.com/office/officeart/2005/8/layout/chevron2"/>
    <dgm:cxn modelId="{EFC06FED-A23A-406B-87C2-CA37AFD83B33}" type="presParOf" srcId="{E71C7179-3CCD-4646-A6AB-06CA44638152}" destId="{1BC73000-5C14-499D-BF59-CD2E68856180}" srcOrd="0" destOrd="0" presId="urn:microsoft.com/office/officeart/2005/8/layout/chevron2"/>
    <dgm:cxn modelId="{DBDC029B-9C2B-4D6A-9DCF-BE1FF1E83C54}" type="presParOf" srcId="{E71C7179-3CCD-4646-A6AB-06CA44638152}" destId="{D379BCBA-3CFE-4675-B12D-E27445DED2A7}" srcOrd="1" destOrd="0" presId="urn:microsoft.com/office/officeart/2005/8/layout/chevron2"/>
    <dgm:cxn modelId="{12966CDC-065C-4391-85F5-8357DD08895F}" type="presParOf" srcId="{B456FA18-0611-4316-A598-49F7056734E4}" destId="{FDF801B4-8875-47EE-A0FC-B420178AEE91}" srcOrd="1" destOrd="0" presId="urn:microsoft.com/office/officeart/2005/8/layout/chevron2"/>
    <dgm:cxn modelId="{92700100-F7B5-4996-8D87-F052139AC6E1}" type="presParOf" srcId="{B456FA18-0611-4316-A598-49F7056734E4}" destId="{048B4A3E-50EC-4859-8B10-86543755F29C}" srcOrd="2" destOrd="0" presId="urn:microsoft.com/office/officeart/2005/8/layout/chevron2"/>
    <dgm:cxn modelId="{AAD1A6F1-616C-4DF8-8AC4-D95F27B14504}" type="presParOf" srcId="{048B4A3E-50EC-4859-8B10-86543755F29C}" destId="{B4C183F9-07E9-4129-8261-8C47077C6A0C}" srcOrd="0" destOrd="0" presId="urn:microsoft.com/office/officeart/2005/8/layout/chevron2"/>
    <dgm:cxn modelId="{4464BE22-9B0F-45DD-BF4B-4AD547F0C21B}" type="presParOf" srcId="{048B4A3E-50EC-4859-8B10-86543755F29C}" destId="{A77931F8-38DC-4A31-AC4A-92946384F3F9}" srcOrd="1" destOrd="0" presId="urn:microsoft.com/office/officeart/2005/8/layout/chevron2"/>
    <dgm:cxn modelId="{A7060D3B-7B6F-423F-91A4-ECD53DD0C5E6}" type="presParOf" srcId="{B456FA18-0611-4316-A598-49F7056734E4}" destId="{CB4A87A9-391F-450A-88B7-A34C1FAAEEFD}" srcOrd="3" destOrd="0" presId="urn:microsoft.com/office/officeart/2005/8/layout/chevron2"/>
    <dgm:cxn modelId="{0BE1A063-8907-45F3-9D64-19F93698A100}" type="presParOf" srcId="{B456FA18-0611-4316-A598-49F7056734E4}" destId="{F761E266-76FA-4127-88D7-676EDA768D35}" srcOrd="4" destOrd="0" presId="urn:microsoft.com/office/officeart/2005/8/layout/chevron2"/>
    <dgm:cxn modelId="{3292B8D9-FD15-4E8E-97FC-B866C6953097}" type="presParOf" srcId="{F761E266-76FA-4127-88D7-676EDA768D35}" destId="{3110CBBC-FA18-4ABA-ADD3-F9D0FE213235}" srcOrd="0" destOrd="0" presId="urn:microsoft.com/office/officeart/2005/8/layout/chevron2"/>
    <dgm:cxn modelId="{663510EC-ADBD-416C-B671-DA851F8B78FE}" type="presParOf" srcId="{F761E266-76FA-4127-88D7-676EDA768D35}" destId="{A3CDCD3B-1351-44E4-B618-5E030D4BC0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6F781-704C-454D-BE11-D2BD7D56B1B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4D5EB2AF-077D-4542-BB5D-535499E0ACC9}">
      <dgm:prSet phldrT="[Text]" custT="1"/>
      <dgm:spPr>
        <a:solidFill>
          <a:schemeClr val="bg1"/>
        </a:solidFill>
      </dgm:spPr>
      <dgm:t>
        <a:bodyPr anchor="ctr" anchorCtr="0"/>
        <a:lstStyle/>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Truyện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truyền</a:t>
          </a:r>
          <a:r>
            <a:rPr lang="en-US" sz="36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kì</a:t>
          </a:r>
          <a:r>
            <a:rPr lang="en-US" sz="4000" dirty="0">
              <a:solidFill>
                <a:schemeClr val="tx1"/>
              </a:solidFill>
              <a:latin typeface="Times New Roman" panose="02020603050405020304" pitchFamily="18" charset="0"/>
              <a:cs typeface="Times New Roman" panose="02020603050405020304" pitchFamily="18" charset="0"/>
            </a:rPr>
            <a:t>.</a:t>
          </a:r>
          <a:endParaRPr lang="en-US" sz="4000" b="1" dirty="0">
            <a:solidFill>
              <a:schemeClr val="tx1"/>
            </a:solidFill>
            <a:latin typeface="Times New Roman" panose="02020603050405020304" pitchFamily="18" charset="0"/>
            <a:cs typeface="Times New Roman" panose="02020603050405020304" pitchFamily="18" charset="0"/>
          </a:endParaRPr>
        </a:p>
      </dgm:t>
    </dgm:pt>
    <dgm:pt modelId="{7E288A60-6DB8-441F-9CE0-F5D247CD384D}" type="parTrans" cxnId="{702E6E05-21D9-4550-B279-03BBD21370E5}">
      <dgm:prSet/>
      <dgm:spPr/>
      <dgm:t>
        <a:bodyPr/>
        <a:lstStyle/>
        <a:p>
          <a:endParaRPr lang="en-US">
            <a:solidFill>
              <a:srgbClr val="0000FF"/>
            </a:solidFill>
            <a:latin typeface="Times New Roman" panose="02020603050405020304" pitchFamily="18" charset="0"/>
            <a:cs typeface="Times New Roman" panose="02020603050405020304" pitchFamily="18" charset="0"/>
          </a:endParaRPr>
        </a:p>
      </dgm:t>
    </dgm:pt>
    <dgm:pt modelId="{B6880152-C9D7-4662-951D-CBBA7A43D00B}" type="sibTrans" cxnId="{702E6E05-21D9-4550-B279-03BBD21370E5}">
      <dgm:prSet/>
      <dgm:spPr>
        <a:solidFill>
          <a:srgbClr val="FF0000"/>
        </a:solidFill>
        <a:ln w="57150">
          <a:solidFill>
            <a:srgbClr val="FF0000"/>
          </a:solidFill>
        </a:ln>
      </dgm:spPr>
      <dgm:t>
        <a:bodyPr/>
        <a:lstStyle/>
        <a:p>
          <a:endParaRPr lang="en-US">
            <a:solidFill>
              <a:srgbClr val="0000FF"/>
            </a:solidFill>
            <a:latin typeface="Times New Roman" panose="02020603050405020304" pitchFamily="18" charset="0"/>
            <a:cs typeface="Times New Roman" panose="02020603050405020304" pitchFamily="18" charset="0"/>
          </a:endParaRPr>
        </a:p>
      </dgm:t>
    </dgm:pt>
    <dgm:pt modelId="{2CBD8AB0-34CF-4915-B4C0-55A9A0B3698A}">
      <dgm:prSet phldrT="[Text]" custT="1"/>
      <dgm:spPr>
        <a:solidFill>
          <a:schemeClr val="bg1"/>
        </a:solidFill>
      </dgm:spPr>
      <dgm:t>
        <a:bodyPr anchor="ctr" anchorCtr="0"/>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 </a:t>
          </a:r>
          <a:r>
            <a:rPr lang="en-US" sz="2800" b="1" dirty="0" err="1">
              <a:solidFill>
                <a:schemeClr val="tx1"/>
              </a:solidFill>
              <a:latin typeface="Times New Roman" panose="02020603050405020304" pitchFamily="18" charset="0"/>
              <a:cs typeface="Times New Roman" panose="02020603050405020304" pitchFamily="18" charset="0"/>
            </a:rPr>
            <a:t>miêu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tả</a:t>
          </a:r>
          <a:r>
            <a:rPr lang="en-US" sz="2800" b="1" dirty="0">
              <a:solidFill>
                <a:schemeClr val="tx1"/>
              </a:solidFill>
              <a:latin typeface="Times New Roman" panose="02020603050405020304" pitchFamily="18" charset="0"/>
              <a:cs typeface="Times New Roman" panose="02020603050405020304" pitchFamily="18" charset="0"/>
            </a:rPr>
            <a:t> + </a:t>
          </a:r>
          <a:r>
            <a:rPr lang="en-US" sz="2800" b="1" dirty="0" err="1">
              <a:solidFill>
                <a:schemeClr val="tx1"/>
              </a:solidFill>
              <a:latin typeface="Times New Roman" panose="02020603050405020304" pitchFamily="18" charset="0"/>
              <a:cs typeface="Times New Roman" panose="02020603050405020304" pitchFamily="18" charset="0"/>
            </a:rPr>
            <a:t>biểu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cảm</a:t>
          </a:r>
          <a:r>
            <a:rPr lang="en-US" sz="2800" dirty="0">
              <a:solidFill>
                <a:srgbClr val="0000FF"/>
              </a:solidFill>
              <a:latin typeface="Times New Roman" panose="02020603050405020304" pitchFamily="18" charset="0"/>
              <a:cs typeface="Times New Roman" panose="02020603050405020304" pitchFamily="18" charset="0"/>
            </a:rPr>
            <a:t>.</a:t>
          </a:r>
          <a:endParaRPr lang="en-US" sz="2800" b="1" i="0" dirty="0">
            <a:solidFill>
              <a:srgbClr val="0000FF"/>
            </a:solidFill>
            <a:latin typeface="Times New Roman" panose="02020603050405020304" pitchFamily="18" charset="0"/>
            <a:cs typeface="Times New Roman" panose="02020603050405020304" pitchFamily="18" charset="0"/>
          </a:endParaRPr>
        </a:p>
      </dgm:t>
    </dgm:pt>
    <dgm:pt modelId="{7AD6FA76-4D86-450B-A09B-062375C168E2}" type="parTrans" cxnId="{8A069F37-45EF-4BC3-A8E6-F1430E041DC9}">
      <dgm:prSet/>
      <dgm:spPr/>
      <dgm:t>
        <a:bodyPr/>
        <a:lstStyle/>
        <a:p>
          <a:endParaRPr lang="en-US">
            <a:solidFill>
              <a:srgbClr val="0000FF"/>
            </a:solidFill>
            <a:latin typeface="Times New Roman" panose="02020603050405020304" pitchFamily="18" charset="0"/>
            <a:cs typeface="Times New Roman" panose="02020603050405020304" pitchFamily="18" charset="0"/>
          </a:endParaRPr>
        </a:p>
      </dgm:t>
    </dgm:pt>
    <dgm:pt modelId="{EA2FDEAB-07CA-4562-BAF4-DEB1AC6BD60E}" type="sibTrans" cxnId="{8A069F37-45EF-4BC3-A8E6-F1430E041DC9}">
      <dgm:prSet/>
      <dgm:spPr/>
      <dgm:t>
        <a:bodyPr/>
        <a:lstStyle/>
        <a:p>
          <a:endParaRPr lang="en-US">
            <a:solidFill>
              <a:srgbClr val="0000FF"/>
            </a:solidFill>
            <a:latin typeface="Times New Roman" panose="02020603050405020304" pitchFamily="18" charset="0"/>
            <a:cs typeface="Times New Roman" panose="02020603050405020304" pitchFamily="18" charset="0"/>
          </a:endParaRPr>
        </a:p>
      </dgm:t>
    </dgm:pt>
    <dgm:pt modelId="{372BDF82-A7AA-4383-B5CC-67C31F4C7A26}">
      <dgm:prSet phldrT="[Text]" custT="1"/>
      <dgm:spPr>
        <a:solidFill>
          <a:schemeClr val="bg1"/>
        </a:solidFill>
      </dgm:spPr>
      <dgm:t>
        <a:bodyPr anchor="ctr" anchorCtr="0"/>
        <a:lstStyle/>
        <a:p>
          <a:pPr algn="just"/>
          <a:r>
            <a:rPr lang="pt-BR" sz="2400" b="1" dirty="0">
              <a:solidFill>
                <a:schemeClr val="tx1"/>
              </a:solidFill>
              <a:latin typeface="Times New Roman" panose="02020603050405020304" pitchFamily="18" charset="0"/>
              <a:cs typeface="Times New Roman" panose="02020603050405020304" pitchFamily="18" charset="0"/>
            </a:rPr>
            <a:t>P</a:t>
          </a:r>
          <a:r>
            <a:rPr lang="pt-BR" sz="2400" b="1" baseline="-25000" dirty="0">
              <a:solidFill>
                <a:schemeClr val="tx1"/>
              </a:solidFill>
              <a:latin typeface="Times New Roman" panose="02020603050405020304" pitchFamily="18" charset="0"/>
              <a:cs typeface="Times New Roman" panose="02020603050405020304" pitchFamily="18" charset="0"/>
            </a:rPr>
            <a:t>1</a:t>
          </a:r>
          <a:r>
            <a:rPr lang="pt-BR" sz="2400" b="1" dirty="0">
              <a:solidFill>
                <a:schemeClr val="tx1"/>
              </a:solidFill>
              <a:latin typeface="Times New Roman" panose="02020603050405020304" pitchFamily="18" charset="0"/>
              <a:cs typeface="Times New Roman" panose="02020603050405020304" pitchFamily="18" charset="0"/>
            </a:rPr>
            <a:t>: Từ đầu -&gt; mẹ đẻ mình: Cuộc hôn nhân của Vũ Nương, sự xa cách vì chiến tranh và phẩm hạnh của nàng.</a:t>
          </a:r>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pt-BR" sz="2400" b="1" dirty="0">
              <a:solidFill>
                <a:schemeClr val="tx1"/>
              </a:solidFill>
              <a:latin typeface="Times New Roman" panose="02020603050405020304" pitchFamily="18" charset="0"/>
              <a:cs typeface="Times New Roman" panose="02020603050405020304" pitchFamily="18" charset="0"/>
            </a:rPr>
            <a:t>P</a:t>
          </a:r>
          <a:r>
            <a:rPr lang="pt-BR" sz="2400" b="1" baseline="-25000" dirty="0">
              <a:solidFill>
                <a:schemeClr val="tx1"/>
              </a:solidFill>
              <a:latin typeface="Times New Roman" panose="02020603050405020304" pitchFamily="18" charset="0"/>
              <a:cs typeface="Times New Roman" panose="02020603050405020304" pitchFamily="18" charset="0"/>
            </a:rPr>
            <a:t>2</a:t>
          </a:r>
          <a:r>
            <a:rPr lang="pt-BR" sz="2400" b="1" dirty="0">
              <a:solidFill>
                <a:schemeClr val="tx1"/>
              </a:solidFill>
              <a:latin typeface="Times New Roman" panose="02020603050405020304" pitchFamily="18" charset="0"/>
              <a:cs typeface="Times New Roman" panose="02020603050405020304" pitchFamily="18" charset="0"/>
            </a:rPr>
            <a:t>: Tiếp -&gt; qua rồi: Nỗi oan khuất và cái chết bi thảm của Vũ Nương.</a:t>
          </a:r>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pt-BR" sz="2400" b="1" dirty="0">
              <a:solidFill>
                <a:schemeClr val="tx1"/>
              </a:solidFill>
              <a:latin typeface="Times New Roman" panose="02020603050405020304" pitchFamily="18" charset="0"/>
              <a:cs typeface="Times New Roman" panose="02020603050405020304" pitchFamily="18" charset="0"/>
            </a:rPr>
            <a:t>P</a:t>
          </a:r>
          <a:r>
            <a:rPr lang="pt-BR" sz="2400" b="1" baseline="-25000" dirty="0">
              <a:solidFill>
                <a:schemeClr val="tx1"/>
              </a:solidFill>
              <a:latin typeface="Times New Roman" panose="02020603050405020304" pitchFamily="18" charset="0"/>
              <a:cs typeface="Times New Roman" panose="02020603050405020304" pitchFamily="18" charset="0"/>
            </a:rPr>
            <a:t>3</a:t>
          </a:r>
          <a:r>
            <a:rPr lang="pt-BR" sz="2400" b="1" dirty="0">
              <a:solidFill>
                <a:schemeClr val="tx1"/>
              </a:solidFill>
              <a:latin typeface="Times New Roman" panose="02020603050405020304" pitchFamily="18" charset="0"/>
              <a:cs typeface="Times New Roman" panose="02020603050405020304" pitchFamily="18" charset="0"/>
            </a:rPr>
            <a:t>: Còn lại: Vũ Nương dưới thuỷ cung và được giải oan.</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35C24B3E-109D-4D04-B309-B618338E8F1F}" type="parTrans" cxnId="{F5DED375-BC28-4B9A-A4F5-DA45BC82297D}">
      <dgm:prSet/>
      <dgm:spPr/>
      <dgm:t>
        <a:bodyPr/>
        <a:lstStyle/>
        <a:p>
          <a:endParaRPr lang="en-US">
            <a:solidFill>
              <a:srgbClr val="0000FF"/>
            </a:solidFill>
            <a:latin typeface="Times New Roman" panose="02020603050405020304" pitchFamily="18" charset="0"/>
            <a:cs typeface="Times New Roman" panose="02020603050405020304" pitchFamily="18" charset="0"/>
          </a:endParaRPr>
        </a:p>
      </dgm:t>
    </dgm:pt>
    <dgm:pt modelId="{4EEE8603-9B42-4E78-83CB-313B0F877855}" type="sibTrans" cxnId="{F5DED375-BC28-4B9A-A4F5-DA45BC82297D}">
      <dgm:prSet/>
      <dgm:spPr/>
      <dgm:t>
        <a:bodyPr/>
        <a:lstStyle/>
        <a:p>
          <a:endParaRPr lang="en-US">
            <a:solidFill>
              <a:srgbClr val="0000FF"/>
            </a:solidFill>
            <a:latin typeface="Times New Roman" panose="02020603050405020304" pitchFamily="18" charset="0"/>
            <a:cs typeface="Times New Roman" panose="02020603050405020304" pitchFamily="18" charset="0"/>
          </a:endParaRPr>
        </a:p>
      </dgm:t>
    </dgm:pt>
    <dgm:pt modelId="{EB6739DA-C90E-490E-A8D5-088A739F54AF}" type="pres">
      <dgm:prSet presAssocID="{2F86F781-704C-454D-BE11-D2BD7D56B1BB}" presName="Name0" presStyleCnt="0">
        <dgm:presLayoutVars>
          <dgm:chMax val="7"/>
          <dgm:chPref val="7"/>
          <dgm:dir/>
        </dgm:presLayoutVars>
      </dgm:prSet>
      <dgm:spPr/>
      <dgm:t>
        <a:bodyPr/>
        <a:lstStyle/>
        <a:p>
          <a:endParaRPr lang="en-US"/>
        </a:p>
      </dgm:t>
    </dgm:pt>
    <dgm:pt modelId="{1602D5B5-D133-4E77-8CC3-B2E0D8A1CB7B}" type="pres">
      <dgm:prSet presAssocID="{2F86F781-704C-454D-BE11-D2BD7D56B1BB}" presName="Name1" presStyleCnt="0"/>
      <dgm:spPr/>
    </dgm:pt>
    <dgm:pt modelId="{B7DEAC18-FAE9-4378-9F8D-19543BB4A0E2}" type="pres">
      <dgm:prSet presAssocID="{2F86F781-704C-454D-BE11-D2BD7D56B1BB}" presName="cycle" presStyleCnt="0"/>
      <dgm:spPr/>
    </dgm:pt>
    <dgm:pt modelId="{B2AA1ABC-C81F-469F-8288-F68E3DB8167F}" type="pres">
      <dgm:prSet presAssocID="{2F86F781-704C-454D-BE11-D2BD7D56B1BB}" presName="srcNode" presStyleLbl="node1" presStyleIdx="0" presStyleCnt="3"/>
      <dgm:spPr/>
    </dgm:pt>
    <dgm:pt modelId="{5A19E4EC-42BD-443C-B0A0-D4F946108BDE}" type="pres">
      <dgm:prSet presAssocID="{2F86F781-704C-454D-BE11-D2BD7D56B1BB}" presName="conn" presStyleLbl="parChTrans1D2" presStyleIdx="0" presStyleCnt="1"/>
      <dgm:spPr/>
      <dgm:t>
        <a:bodyPr/>
        <a:lstStyle/>
        <a:p>
          <a:endParaRPr lang="en-US"/>
        </a:p>
      </dgm:t>
    </dgm:pt>
    <dgm:pt modelId="{9806DA2B-DE8B-474D-9840-833E79A319EB}" type="pres">
      <dgm:prSet presAssocID="{2F86F781-704C-454D-BE11-D2BD7D56B1BB}" presName="extraNode" presStyleLbl="node1" presStyleIdx="0" presStyleCnt="3"/>
      <dgm:spPr/>
    </dgm:pt>
    <dgm:pt modelId="{83210437-2395-4AA9-85CF-98D5AE627C92}" type="pres">
      <dgm:prSet presAssocID="{2F86F781-704C-454D-BE11-D2BD7D56B1BB}" presName="dstNode" presStyleLbl="node1" presStyleIdx="0" presStyleCnt="3"/>
      <dgm:spPr/>
    </dgm:pt>
    <dgm:pt modelId="{0AD7E2B5-A57B-4814-8AD9-622D0AF2407C}" type="pres">
      <dgm:prSet presAssocID="{4D5EB2AF-077D-4542-BB5D-535499E0ACC9}" presName="text_1" presStyleLbl="node1" presStyleIdx="0" presStyleCnt="3" custLinFactNeighborX="651" custLinFactNeighborY="2028">
        <dgm:presLayoutVars>
          <dgm:bulletEnabled val="1"/>
        </dgm:presLayoutVars>
      </dgm:prSet>
      <dgm:spPr/>
      <dgm:t>
        <a:bodyPr/>
        <a:lstStyle/>
        <a:p>
          <a:endParaRPr lang="en-US"/>
        </a:p>
      </dgm:t>
    </dgm:pt>
    <dgm:pt modelId="{C868E4AE-4782-4A3E-810E-056340A0CAF4}" type="pres">
      <dgm:prSet presAssocID="{4D5EB2AF-077D-4542-BB5D-535499E0ACC9}" presName="accent_1" presStyleCnt="0"/>
      <dgm:spPr/>
    </dgm:pt>
    <dgm:pt modelId="{EC26A1E0-A77D-471A-8324-174336C8A136}" type="pres">
      <dgm:prSet presAssocID="{4D5EB2AF-077D-4542-BB5D-535499E0ACC9}" presName="accentRepeatNode" presStyleLbl="solidFgAcc1" presStyleIdx="0" presStyleCnt="3" custLinFactNeighborX="5323" custLinFactNeighborY="4689"/>
      <dgm:spPr/>
    </dgm:pt>
    <dgm:pt modelId="{C54A4E05-F209-47F2-9FFE-329F89A9FA0B}" type="pres">
      <dgm:prSet presAssocID="{2CBD8AB0-34CF-4915-B4C0-55A9A0B3698A}" presName="text_2" presStyleLbl="node1" presStyleIdx="1" presStyleCnt="3">
        <dgm:presLayoutVars>
          <dgm:bulletEnabled val="1"/>
        </dgm:presLayoutVars>
      </dgm:prSet>
      <dgm:spPr/>
      <dgm:t>
        <a:bodyPr/>
        <a:lstStyle/>
        <a:p>
          <a:endParaRPr lang="en-US"/>
        </a:p>
      </dgm:t>
    </dgm:pt>
    <dgm:pt modelId="{367F1D2A-5057-471A-AC34-BE3AD30A497D}" type="pres">
      <dgm:prSet presAssocID="{2CBD8AB0-34CF-4915-B4C0-55A9A0B3698A}" presName="accent_2" presStyleCnt="0"/>
      <dgm:spPr/>
    </dgm:pt>
    <dgm:pt modelId="{5A84E785-7D6D-4403-ADE6-197FEC5F03AE}" type="pres">
      <dgm:prSet presAssocID="{2CBD8AB0-34CF-4915-B4C0-55A9A0B3698A}" presName="accentRepeatNode" presStyleLbl="solidFgAcc1" presStyleIdx="1" presStyleCnt="3"/>
      <dgm:spPr/>
    </dgm:pt>
    <dgm:pt modelId="{11FC0F25-E694-44D8-AEB3-881D90ED2845}" type="pres">
      <dgm:prSet presAssocID="{372BDF82-A7AA-4383-B5CC-67C31F4C7A26}" presName="text_3" presStyleLbl="node1" presStyleIdx="2" presStyleCnt="3" custScaleY="139167" custLinFactNeighborX="-84" custLinFactNeighborY="61">
        <dgm:presLayoutVars>
          <dgm:bulletEnabled val="1"/>
        </dgm:presLayoutVars>
      </dgm:prSet>
      <dgm:spPr/>
      <dgm:t>
        <a:bodyPr/>
        <a:lstStyle/>
        <a:p>
          <a:endParaRPr lang="en-US"/>
        </a:p>
      </dgm:t>
    </dgm:pt>
    <dgm:pt modelId="{68838C24-0A0D-45B1-8CD1-E622EFA4D142}" type="pres">
      <dgm:prSet presAssocID="{372BDF82-A7AA-4383-B5CC-67C31F4C7A26}" presName="accent_3" presStyleCnt="0"/>
      <dgm:spPr/>
    </dgm:pt>
    <dgm:pt modelId="{6216D4A8-2580-4C01-B139-F1EB5F1B36D5}" type="pres">
      <dgm:prSet presAssocID="{372BDF82-A7AA-4383-B5CC-67C31F4C7A26}" presName="accentRepeatNode" presStyleLbl="solidFgAcc1" presStyleIdx="2" presStyleCnt="3" custScaleX="118797" custScaleY="116363"/>
      <dgm:spPr/>
    </dgm:pt>
  </dgm:ptLst>
  <dgm:cxnLst>
    <dgm:cxn modelId="{FA9E0B92-4C81-44A6-A9C1-8F29D86AF014}" type="presOf" srcId="{2F86F781-704C-454D-BE11-D2BD7D56B1BB}" destId="{EB6739DA-C90E-490E-A8D5-088A739F54AF}" srcOrd="0" destOrd="0" presId="urn:microsoft.com/office/officeart/2008/layout/VerticalCurvedList"/>
    <dgm:cxn modelId="{7ED9F2A9-F20A-4347-865C-E8B376DE584A}" type="presOf" srcId="{372BDF82-A7AA-4383-B5CC-67C31F4C7A26}" destId="{11FC0F25-E694-44D8-AEB3-881D90ED2845}" srcOrd="0" destOrd="0" presId="urn:microsoft.com/office/officeart/2008/layout/VerticalCurvedList"/>
    <dgm:cxn modelId="{702E6E05-21D9-4550-B279-03BBD21370E5}" srcId="{2F86F781-704C-454D-BE11-D2BD7D56B1BB}" destId="{4D5EB2AF-077D-4542-BB5D-535499E0ACC9}" srcOrd="0" destOrd="0" parTransId="{7E288A60-6DB8-441F-9CE0-F5D247CD384D}" sibTransId="{B6880152-C9D7-4662-951D-CBBA7A43D00B}"/>
    <dgm:cxn modelId="{EE0A109D-8126-4317-B3E9-8B197D7562B6}" type="presOf" srcId="{B6880152-C9D7-4662-951D-CBBA7A43D00B}" destId="{5A19E4EC-42BD-443C-B0A0-D4F946108BDE}" srcOrd="0" destOrd="0" presId="urn:microsoft.com/office/officeart/2008/layout/VerticalCurvedList"/>
    <dgm:cxn modelId="{8167012D-7E0F-4D9C-801F-ED69E25AC427}" type="presOf" srcId="{2CBD8AB0-34CF-4915-B4C0-55A9A0B3698A}" destId="{C54A4E05-F209-47F2-9FFE-329F89A9FA0B}" srcOrd="0" destOrd="0" presId="urn:microsoft.com/office/officeart/2008/layout/VerticalCurvedList"/>
    <dgm:cxn modelId="{8A069F37-45EF-4BC3-A8E6-F1430E041DC9}" srcId="{2F86F781-704C-454D-BE11-D2BD7D56B1BB}" destId="{2CBD8AB0-34CF-4915-B4C0-55A9A0B3698A}" srcOrd="1" destOrd="0" parTransId="{7AD6FA76-4D86-450B-A09B-062375C168E2}" sibTransId="{EA2FDEAB-07CA-4562-BAF4-DEB1AC6BD60E}"/>
    <dgm:cxn modelId="{6CE69DFD-FA82-4D14-9804-F8217E96E133}" type="presOf" srcId="{4D5EB2AF-077D-4542-BB5D-535499E0ACC9}" destId="{0AD7E2B5-A57B-4814-8AD9-622D0AF2407C}" srcOrd="0" destOrd="0" presId="urn:microsoft.com/office/officeart/2008/layout/VerticalCurvedList"/>
    <dgm:cxn modelId="{F5DED375-BC28-4B9A-A4F5-DA45BC82297D}" srcId="{2F86F781-704C-454D-BE11-D2BD7D56B1BB}" destId="{372BDF82-A7AA-4383-B5CC-67C31F4C7A26}" srcOrd="2" destOrd="0" parTransId="{35C24B3E-109D-4D04-B309-B618338E8F1F}" sibTransId="{4EEE8603-9B42-4E78-83CB-313B0F877855}"/>
    <dgm:cxn modelId="{0B8DA8F2-6E46-41E2-8F0D-6CD978AD35BB}" type="presParOf" srcId="{EB6739DA-C90E-490E-A8D5-088A739F54AF}" destId="{1602D5B5-D133-4E77-8CC3-B2E0D8A1CB7B}" srcOrd="0" destOrd="0" presId="urn:microsoft.com/office/officeart/2008/layout/VerticalCurvedList"/>
    <dgm:cxn modelId="{A2CED30C-4413-440E-9BED-B6EE1EE157D4}" type="presParOf" srcId="{1602D5B5-D133-4E77-8CC3-B2E0D8A1CB7B}" destId="{B7DEAC18-FAE9-4378-9F8D-19543BB4A0E2}" srcOrd="0" destOrd="0" presId="urn:microsoft.com/office/officeart/2008/layout/VerticalCurvedList"/>
    <dgm:cxn modelId="{E3EEE04B-18C2-41E9-B5FE-BF9C8E045C61}" type="presParOf" srcId="{B7DEAC18-FAE9-4378-9F8D-19543BB4A0E2}" destId="{B2AA1ABC-C81F-469F-8288-F68E3DB8167F}" srcOrd="0" destOrd="0" presId="urn:microsoft.com/office/officeart/2008/layout/VerticalCurvedList"/>
    <dgm:cxn modelId="{0AD68988-DBCE-4B0D-96A9-444D6ED502F9}" type="presParOf" srcId="{B7DEAC18-FAE9-4378-9F8D-19543BB4A0E2}" destId="{5A19E4EC-42BD-443C-B0A0-D4F946108BDE}" srcOrd="1" destOrd="0" presId="urn:microsoft.com/office/officeart/2008/layout/VerticalCurvedList"/>
    <dgm:cxn modelId="{80406963-F0B4-4D99-90A3-43F311F55A02}" type="presParOf" srcId="{B7DEAC18-FAE9-4378-9F8D-19543BB4A0E2}" destId="{9806DA2B-DE8B-474D-9840-833E79A319EB}" srcOrd="2" destOrd="0" presId="urn:microsoft.com/office/officeart/2008/layout/VerticalCurvedList"/>
    <dgm:cxn modelId="{CE6D0283-FFE3-45A1-A342-2A50F7623632}" type="presParOf" srcId="{B7DEAC18-FAE9-4378-9F8D-19543BB4A0E2}" destId="{83210437-2395-4AA9-85CF-98D5AE627C92}" srcOrd="3" destOrd="0" presId="urn:microsoft.com/office/officeart/2008/layout/VerticalCurvedList"/>
    <dgm:cxn modelId="{FE42EE0F-B985-4A61-8D8C-B395DCEA4232}" type="presParOf" srcId="{1602D5B5-D133-4E77-8CC3-B2E0D8A1CB7B}" destId="{0AD7E2B5-A57B-4814-8AD9-622D0AF2407C}" srcOrd="1" destOrd="0" presId="urn:microsoft.com/office/officeart/2008/layout/VerticalCurvedList"/>
    <dgm:cxn modelId="{FDC2845E-97ED-4769-BCBE-11E3CD43F348}" type="presParOf" srcId="{1602D5B5-D133-4E77-8CC3-B2E0D8A1CB7B}" destId="{C868E4AE-4782-4A3E-810E-056340A0CAF4}" srcOrd="2" destOrd="0" presId="urn:microsoft.com/office/officeart/2008/layout/VerticalCurvedList"/>
    <dgm:cxn modelId="{EA5D5C1A-C6C0-4589-B800-CB87F735BE12}" type="presParOf" srcId="{C868E4AE-4782-4A3E-810E-056340A0CAF4}" destId="{EC26A1E0-A77D-471A-8324-174336C8A136}" srcOrd="0" destOrd="0" presId="urn:microsoft.com/office/officeart/2008/layout/VerticalCurvedList"/>
    <dgm:cxn modelId="{4D901FBB-C142-462B-ACD9-2FF0ADB8B0D8}" type="presParOf" srcId="{1602D5B5-D133-4E77-8CC3-B2E0D8A1CB7B}" destId="{C54A4E05-F209-47F2-9FFE-329F89A9FA0B}" srcOrd="3" destOrd="0" presId="urn:microsoft.com/office/officeart/2008/layout/VerticalCurvedList"/>
    <dgm:cxn modelId="{40B69F19-83A2-451C-B170-D06497E09CF8}" type="presParOf" srcId="{1602D5B5-D133-4E77-8CC3-B2E0D8A1CB7B}" destId="{367F1D2A-5057-471A-AC34-BE3AD30A497D}" srcOrd="4" destOrd="0" presId="urn:microsoft.com/office/officeart/2008/layout/VerticalCurvedList"/>
    <dgm:cxn modelId="{4889CFEF-AE2C-453E-963F-57A600AE694C}" type="presParOf" srcId="{367F1D2A-5057-471A-AC34-BE3AD30A497D}" destId="{5A84E785-7D6D-4403-ADE6-197FEC5F03AE}" srcOrd="0" destOrd="0" presId="urn:microsoft.com/office/officeart/2008/layout/VerticalCurvedList"/>
    <dgm:cxn modelId="{1DA3AD86-5DED-49F9-A5E4-2B6DDE03FC8E}" type="presParOf" srcId="{1602D5B5-D133-4E77-8CC3-B2E0D8A1CB7B}" destId="{11FC0F25-E694-44D8-AEB3-881D90ED2845}" srcOrd="5" destOrd="0" presId="urn:microsoft.com/office/officeart/2008/layout/VerticalCurvedList"/>
    <dgm:cxn modelId="{FA0A3CB5-7ED0-4184-8D28-CFA3F2FDF0C7}" type="presParOf" srcId="{1602D5B5-D133-4E77-8CC3-B2E0D8A1CB7B}" destId="{68838C24-0A0D-45B1-8CD1-E622EFA4D142}" srcOrd="6" destOrd="0" presId="urn:microsoft.com/office/officeart/2008/layout/VerticalCurvedList"/>
    <dgm:cxn modelId="{02369E49-ADEE-41A2-A835-EDD5C812F7D6}" type="presParOf" srcId="{68838C24-0A0D-45B1-8CD1-E622EFA4D142}" destId="{6216D4A8-2580-4C01-B139-F1EB5F1B36D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73000-5C14-499D-BF59-CD2E68856180}">
      <dsp:nvSpPr>
        <dsp:cNvPr id="0" name=""/>
        <dsp:cNvSpPr/>
      </dsp:nvSpPr>
      <dsp:spPr>
        <a:xfrm rot="5400000">
          <a:off x="-236228" y="237138"/>
          <a:ext cx="1574858" cy="1102401"/>
        </a:xfrm>
        <a:prstGeom prst="chevron">
          <a:avLst/>
        </a:prstGeom>
        <a:solidFill>
          <a:schemeClr val="accent4">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b="1" i="1" kern="1200">
            <a:solidFill>
              <a:srgbClr val="0000FF"/>
            </a:solidFill>
            <a:latin typeface="Times New Roman" panose="02020603050405020304" pitchFamily="18" charset="0"/>
            <a:cs typeface="Times New Roman" panose="02020603050405020304" pitchFamily="18" charset="0"/>
          </a:endParaRPr>
        </a:p>
      </dsp:txBody>
      <dsp:txXfrm rot="-5400000">
        <a:off x="1" y="552111"/>
        <a:ext cx="1102401" cy="472457"/>
      </dsp:txXfrm>
    </dsp:sp>
    <dsp:sp modelId="{D379BCBA-3CFE-4675-B12D-E27445DED2A7}">
      <dsp:nvSpPr>
        <dsp:cNvPr id="0" name=""/>
        <dsp:cNvSpPr/>
      </dsp:nvSpPr>
      <dsp:spPr>
        <a:xfrm rot="5400000">
          <a:off x="4838978" y="-3735668"/>
          <a:ext cx="1023658" cy="8496813"/>
        </a:xfrm>
        <a:prstGeom prst="round2SameRect">
          <a:avLst/>
        </a:prstGeom>
        <a:solidFill>
          <a:schemeClr val="bg1">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1" kern="1200" dirty="0" err="1">
              <a:solidFill>
                <a:schemeClr val="tx1"/>
              </a:solidFill>
              <a:latin typeface="Times New Roman" panose="02020603050405020304" pitchFamily="18" charset="0"/>
              <a:cs typeface="Times New Roman" panose="02020603050405020304" pitchFamily="18" charset="0"/>
            </a:rPr>
            <a:t>Nguyễn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Dữ</a:t>
          </a:r>
          <a:r>
            <a:rPr lang="en-US" sz="2800" b="1" i="1" kern="1200" dirty="0">
              <a:solidFill>
                <a:schemeClr val="tx1"/>
              </a:solidFill>
              <a:latin typeface="Times New Roman" panose="02020603050405020304" pitchFamily="18" charset="0"/>
              <a:cs typeface="Times New Roman" panose="02020603050405020304" pitchFamily="18" charset="0"/>
            </a:rPr>
            <a:t> (?...?) </a:t>
          </a:r>
          <a:r>
            <a:rPr lang="en-US" sz="2800" b="1" i="1" kern="1200" dirty="0" err="1">
              <a:solidFill>
                <a:schemeClr val="tx1"/>
              </a:solidFill>
              <a:latin typeface="Times New Roman" panose="02020603050405020304" pitchFamily="18" charset="0"/>
              <a:cs typeface="Times New Roman" panose="02020603050405020304" pitchFamily="18" charset="0"/>
            </a:rPr>
            <a:t>sống</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vào</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nửa</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đầu</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thế</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kỉ</a:t>
          </a:r>
          <a:r>
            <a:rPr lang="en-US" sz="2800" b="1" i="1" kern="1200" dirty="0">
              <a:solidFill>
                <a:schemeClr val="tx1"/>
              </a:solidFill>
              <a:latin typeface="Times New Roman" panose="02020603050405020304" pitchFamily="18" charset="0"/>
              <a:cs typeface="Times New Roman" panose="02020603050405020304" pitchFamily="18" charset="0"/>
            </a:rPr>
            <a:t> XVI.</a:t>
          </a:r>
        </a:p>
      </dsp:txBody>
      <dsp:txXfrm rot="-5400000">
        <a:off x="1102401" y="50880"/>
        <a:ext cx="8446842" cy="923716"/>
      </dsp:txXfrm>
    </dsp:sp>
    <dsp:sp modelId="{B4C183F9-07E9-4129-8261-8C47077C6A0C}">
      <dsp:nvSpPr>
        <dsp:cNvPr id="0" name=""/>
        <dsp:cNvSpPr/>
      </dsp:nvSpPr>
      <dsp:spPr>
        <a:xfrm rot="5400000">
          <a:off x="-236228" y="1624194"/>
          <a:ext cx="1574858" cy="1102401"/>
        </a:xfrm>
        <a:prstGeom prst="chevron">
          <a:avLst/>
        </a:prstGeom>
        <a:solidFill>
          <a:schemeClr val="accent4">
            <a:lumMod val="60000"/>
            <a:lumOff val="4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b="1" i="1" kern="1200">
            <a:solidFill>
              <a:srgbClr val="0000FF"/>
            </a:solidFill>
            <a:latin typeface="Times New Roman" panose="02020603050405020304" pitchFamily="18" charset="0"/>
            <a:cs typeface="Times New Roman" panose="02020603050405020304" pitchFamily="18" charset="0"/>
          </a:endParaRPr>
        </a:p>
      </dsp:txBody>
      <dsp:txXfrm rot="-5400000">
        <a:off x="1" y="1939167"/>
        <a:ext cx="1102401" cy="472457"/>
      </dsp:txXfrm>
    </dsp:sp>
    <dsp:sp modelId="{A77931F8-38DC-4A31-AC4A-92946384F3F9}">
      <dsp:nvSpPr>
        <dsp:cNvPr id="0" name=""/>
        <dsp:cNvSpPr/>
      </dsp:nvSpPr>
      <dsp:spPr>
        <a:xfrm rot="5400000">
          <a:off x="4838978" y="-2348611"/>
          <a:ext cx="1023658" cy="8496813"/>
        </a:xfrm>
        <a:prstGeom prst="round2SameRect">
          <a:avLst/>
        </a:prstGeom>
        <a:solidFill>
          <a:schemeClr val="bg1">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i="1" kern="1200" dirty="0" err="1">
              <a:solidFill>
                <a:schemeClr val="tx1"/>
              </a:solidFill>
              <a:latin typeface="Times New Roman" panose="02020603050405020304" pitchFamily="18" charset="0"/>
              <a:cs typeface="Times New Roman" panose="02020603050405020304" pitchFamily="18" charset="0"/>
            </a:rPr>
            <a:t>Là</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ngươì</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học</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rộng</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tài</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cao</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làm</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quan</a:t>
          </a:r>
          <a:r>
            <a:rPr lang="en-US" sz="2800" b="1" i="1" kern="1200" dirty="0">
              <a:solidFill>
                <a:schemeClr val="tx1"/>
              </a:solidFill>
              <a:latin typeface="Times New Roman" panose="02020603050405020304" pitchFamily="18" charset="0"/>
              <a:cs typeface="Times New Roman" panose="02020603050405020304" pitchFamily="18" charset="0"/>
            </a:rPr>
            <a:t> 1 </a:t>
          </a:r>
          <a:r>
            <a:rPr lang="en-US" sz="2800" b="1" i="1" kern="1200" dirty="0" err="1">
              <a:solidFill>
                <a:schemeClr val="tx1"/>
              </a:solidFill>
              <a:latin typeface="Times New Roman" panose="02020603050405020304" pitchFamily="18" charset="0"/>
              <a:cs typeface="Times New Roman" panose="02020603050405020304" pitchFamily="18" charset="0"/>
            </a:rPr>
            <a:t>năm</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sau</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về</a:t>
          </a:r>
          <a:r>
            <a:rPr lang="en-US" sz="2800" b="1" i="1" kern="1200" dirty="0">
              <a:solidFill>
                <a:schemeClr val="tx1"/>
              </a:solidFill>
              <a:latin typeface="Times New Roman" panose="02020603050405020304" pitchFamily="18" charset="0"/>
              <a:cs typeface="Times New Roman" panose="02020603050405020304" pitchFamily="18" charset="0"/>
            </a:rPr>
            <a:t> ở </a:t>
          </a:r>
          <a:r>
            <a:rPr lang="en-US" sz="2800" b="1" i="1" kern="1200" dirty="0" err="1">
              <a:solidFill>
                <a:schemeClr val="tx1"/>
              </a:solidFill>
              <a:latin typeface="Times New Roman" panose="02020603050405020304" pitchFamily="18" charset="0"/>
              <a:cs typeface="Times New Roman" panose="02020603050405020304" pitchFamily="18" charset="0"/>
            </a:rPr>
            <a:t>ẩn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tại</a:t>
          </a:r>
          <a:r>
            <a:rPr lang="en-US" sz="2800" b="1" i="1" kern="1200" dirty="0">
              <a:solidFill>
                <a:schemeClr val="tx1"/>
              </a:solidFill>
              <a:latin typeface="Times New Roman" panose="02020603050405020304" pitchFamily="18" charset="0"/>
              <a:cs typeface="Times New Roman" panose="02020603050405020304" pitchFamily="18" charset="0"/>
            </a:rPr>
            <a:t> Thanh </a:t>
          </a:r>
          <a:r>
            <a:rPr lang="en-US" sz="2800" b="1" i="1" kern="1200" dirty="0" err="1">
              <a:solidFill>
                <a:schemeClr val="tx1"/>
              </a:solidFill>
              <a:latin typeface="Times New Roman" panose="02020603050405020304" pitchFamily="18" charset="0"/>
              <a:cs typeface="Times New Roman" panose="02020603050405020304" pitchFamily="18" charset="0"/>
            </a:rPr>
            <a:t>Hoá</a:t>
          </a:r>
          <a:r>
            <a:rPr lang="en-US" sz="2800" b="1" i="1" kern="1200" dirty="0">
              <a:solidFill>
                <a:srgbClr val="0000FF"/>
              </a:solidFill>
              <a:latin typeface="Times New Roman" panose="02020603050405020304" pitchFamily="18" charset="0"/>
              <a:cs typeface="Times New Roman" panose="02020603050405020304" pitchFamily="18" charset="0"/>
            </a:rPr>
            <a:t>.</a:t>
          </a:r>
        </a:p>
      </dsp:txBody>
      <dsp:txXfrm rot="-5400000">
        <a:off x="1102401" y="1437937"/>
        <a:ext cx="8446842" cy="923716"/>
      </dsp:txXfrm>
    </dsp:sp>
    <dsp:sp modelId="{3110CBBC-FA18-4ABA-ADD3-F9D0FE213235}">
      <dsp:nvSpPr>
        <dsp:cNvPr id="0" name=""/>
        <dsp:cNvSpPr/>
      </dsp:nvSpPr>
      <dsp:spPr>
        <a:xfrm rot="5400000">
          <a:off x="-236228" y="3152536"/>
          <a:ext cx="1574858" cy="1102401"/>
        </a:xfrm>
        <a:prstGeom prst="chevron">
          <a:avLst/>
        </a:prstGeom>
        <a:solidFill>
          <a:schemeClr val="accent4">
            <a:lumMod val="75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b="1" i="1" kern="1200">
            <a:solidFill>
              <a:srgbClr val="0000FF"/>
            </a:solidFill>
            <a:latin typeface="Times New Roman" panose="02020603050405020304" pitchFamily="18" charset="0"/>
            <a:cs typeface="Times New Roman" panose="02020603050405020304" pitchFamily="18" charset="0"/>
          </a:endParaRPr>
        </a:p>
      </dsp:txBody>
      <dsp:txXfrm rot="-5400000">
        <a:off x="1" y="3467509"/>
        <a:ext cx="1102401" cy="472457"/>
      </dsp:txXfrm>
    </dsp:sp>
    <dsp:sp modelId="{A3CDCD3B-1351-44E4-B618-5E030D4BC020}">
      <dsp:nvSpPr>
        <dsp:cNvPr id="0" name=""/>
        <dsp:cNvSpPr/>
      </dsp:nvSpPr>
      <dsp:spPr>
        <a:xfrm rot="5400000">
          <a:off x="4697693" y="-820269"/>
          <a:ext cx="1306228" cy="8496813"/>
        </a:xfrm>
        <a:prstGeom prst="round2SameRect">
          <a:avLst/>
        </a:prstGeom>
        <a:solidFill>
          <a:schemeClr val="bg1">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i="1" kern="1200" dirty="0" err="1">
              <a:solidFill>
                <a:schemeClr val="tx1"/>
              </a:solidFill>
              <a:latin typeface="Times New Roman" panose="02020603050405020304" pitchFamily="18" charset="0"/>
              <a:cs typeface="Times New Roman" panose="02020603050405020304" pitchFamily="18" charset="0"/>
            </a:rPr>
            <a:t>Sáng</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tác</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của</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Nguyễn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Dữ</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thể</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hiện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cái</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nhìn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tích</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cực</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đối</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với</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văn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học</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dân</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gian</a:t>
          </a:r>
          <a:r>
            <a:rPr lang="en-US" sz="2800" b="1" i="1" kern="1200" dirty="0">
              <a:solidFill>
                <a:srgbClr val="0000FF"/>
              </a:solidFill>
              <a:latin typeface="Times New Roman" panose="02020603050405020304" pitchFamily="18" charset="0"/>
              <a:cs typeface="Times New Roman" panose="02020603050405020304" pitchFamily="18" charset="0"/>
            </a:rPr>
            <a:t>.</a:t>
          </a:r>
        </a:p>
      </dsp:txBody>
      <dsp:txXfrm rot="-5400000">
        <a:off x="1102401" y="2838788"/>
        <a:ext cx="8433048" cy="1178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9E4EC-42BD-443C-B0A0-D4F946108BDE}">
      <dsp:nvSpPr>
        <dsp:cNvPr id="0" name=""/>
        <dsp:cNvSpPr/>
      </dsp:nvSpPr>
      <dsp:spPr>
        <a:xfrm>
          <a:off x="-6392711" y="-988380"/>
          <a:ext cx="7691760" cy="7691760"/>
        </a:xfrm>
        <a:prstGeom prst="blockArc">
          <a:avLst>
            <a:gd name="adj1" fmla="val 18900000"/>
            <a:gd name="adj2" fmla="val 2700000"/>
            <a:gd name="adj3" fmla="val 281"/>
          </a:avLst>
        </a:prstGeom>
        <a:solidFill>
          <a:srgbClr val="FF0000"/>
        </a:solid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0AD7E2B5-A57B-4814-8AD9-622D0AF2407C}">
      <dsp:nvSpPr>
        <dsp:cNvPr id="0" name=""/>
        <dsp:cNvSpPr/>
      </dsp:nvSpPr>
      <dsp:spPr>
        <a:xfrm>
          <a:off x="872109" y="594680"/>
          <a:ext cx="9795892" cy="1143000"/>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91440" rIns="91440" bIns="91440" numCol="1" spcCol="1270" anchor="ctr" anchorCtr="0">
          <a:noAutofit/>
        </a:bodyPr>
        <a:lstStyle/>
        <a:p>
          <a:pPr lvl="0" algn="l" defTabSz="1600200">
            <a:lnSpc>
              <a:spcPct val="90000"/>
            </a:lnSpc>
            <a:spcBef>
              <a:spcPct val="0"/>
            </a:spcBef>
            <a:spcAft>
              <a:spcPct val="35000"/>
            </a:spcAft>
          </a:pP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Truyện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truyền</a:t>
          </a:r>
          <a:r>
            <a:rPr lang="en-US" sz="3600" kern="1200" dirty="0">
              <a:solidFill>
                <a:schemeClr val="tx1"/>
              </a:solidFill>
              <a:latin typeface="Times New Roman" panose="02020603050405020304" pitchFamily="18" charset="0"/>
              <a:cs typeface="Times New Roman" panose="02020603050405020304" pitchFamily="18" charset="0"/>
            </a:rPr>
            <a:t> </a:t>
          </a:r>
          <a:r>
            <a:rPr lang="en-US" sz="4000" kern="1200" dirty="0" err="1">
              <a:solidFill>
                <a:schemeClr val="tx1"/>
              </a:solidFill>
              <a:latin typeface="Times New Roman" panose="02020603050405020304" pitchFamily="18" charset="0"/>
              <a:cs typeface="Times New Roman" panose="02020603050405020304" pitchFamily="18" charset="0"/>
            </a:rPr>
            <a:t>kì</a:t>
          </a:r>
          <a:r>
            <a:rPr lang="en-US" sz="4000" kern="1200" dirty="0">
              <a:solidFill>
                <a:schemeClr val="tx1"/>
              </a:solidFill>
              <a:latin typeface="Times New Roman" panose="02020603050405020304" pitchFamily="18" charset="0"/>
              <a:cs typeface="Times New Roman" panose="02020603050405020304" pitchFamily="18" charset="0"/>
            </a:rPr>
            <a:t>.</a:t>
          </a: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872109" y="594680"/>
        <a:ext cx="9795892" cy="1143000"/>
      </dsp:txXfrm>
    </dsp:sp>
    <dsp:sp modelId="{EC26A1E0-A77D-471A-8324-174336C8A136}">
      <dsp:nvSpPr>
        <dsp:cNvPr id="0" name=""/>
        <dsp:cNvSpPr/>
      </dsp:nvSpPr>
      <dsp:spPr>
        <a:xfrm>
          <a:off x="222059" y="495619"/>
          <a:ext cx="1428750" cy="14287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4A4E05-F209-47F2-9FFE-329F89A9FA0B}">
      <dsp:nvSpPr>
        <dsp:cNvPr id="0" name=""/>
        <dsp:cNvSpPr/>
      </dsp:nvSpPr>
      <dsp:spPr>
        <a:xfrm>
          <a:off x="1275863" y="2286000"/>
          <a:ext cx="9380411" cy="1143000"/>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Tự</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sự</a:t>
          </a:r>
          <a:r>
            <a:rPr lang="en-US" sz="2800" b="1" kern="1200" dirty="0">
              <a:solidFill>
                <a:schemeClr val="tx1"/>
              </a:solidFill>
              <a:latin typeface="Times New Roman" panose="02020603050405020304" pitchFamily="18" charset="0"/>
              <a:cs typeface="Times New Roman" panose="02020603050405020304" pitchFamily="18" charset="0"/>
            </a:rPr>
            <a:t> + </a:t>
          </a:r>
          <a:r>
            <a:rPr lang="en-US" sz="2800" b="1" kern="1200" dirty="0" err="1">
              <a:solidFill>
                <a:schemeClr val="tx1"/>
              </a:solidFill>
              <a:latin typeface="Times New Roman" panose="02020603050405020304" pitchFamily="18" charset="0"/>
              <a:cs typeface="Times New Roman" panose="02020603050405020304" pitchFamily="18" charset="0"/>
            </a:rPr>
            <a:t>miêu</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tả</a:t>
          </a:r>
          <a:r>
            <a:rPr lang="en-US" sz="2800" b="1" kern="1200" dirty="0">
              <a:solidFill>
                <a:schemeClr val="tx1"/>
              </a:solidFill>
              <a:latin typeface="Times New Roman" panose="02020603050405020304" pitchFamily="18" charset="0"/>
              <a:cs typeface="Times New Roman" panose="02020603050405020304" pitchFamily="18" charset="0"/>
            </a:rPr>
            <a:t> + </a:t>
          </a:r>
          <a:r>
            <a:rPr lang="en-US" sz="2800" b="1" kern="1200" dirty="0" err="1">
              <a:solidFill>
                <a:schemeClr val="tx1"/>
              </a:solidFill>
              <a:latin typeface="Times New Roman" panose="02020603050405020304" pitchFamily="18" charset="0"/>
              <a:cs typeface="Times New Roman" panose="02020603050405020304" pitchFamily="18" charset="0"/>
            </a:rPr>
            <a:t>biểu</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cảm</a:t>
          </a:r>
          <a:r>
            <a:rPr lang="en-US" sz="2800" kern="1200" dirty="0">
              <a:solidFill>
                <a:srgbClr val="0000FF"/>
              </a:solidFill>
              <a:latin typeface="Times New Roman" panose="02020603050405020304" pitchFamily="18" charset="0"/>
              <a:cs typeface="Times New Roman" panose="02020603050405020304" pitchFamily="18" charset="0"/>
            </a:rPr>
            <a:t>.</a:t>
          </a:r>
          <a:endParaRPr lang="en-US" sz="2800" b="1" i="0" kern="1200" dirty="0">
            <a:solidFill>
              <a:srgbClr val="0000FF"/>
            </a:solidFill>
            <a:latin typeface="Times New Roman" panose="02020603050405020304" pitchFamily="18" charset="0"/>
            <a:cs typeface="Times New Roman" panose="02020603050405020304" pitchFamily="18" charset="0"/>
          </a:endParaRPr>
        </a:p>
      </dsp:txBody>
      <dsp:txXfrm>
        <a:off x="1275863" y="2286000"/>
        <a:ext cx="9380411" cy="1143000"/>
      </dsp:txXfrm>
    </dsp:sp>
    <dsp:sp modelId="{5A84E785-7D6D-4403-ADE6-197FEC5F03AE}">
      <dsp:nvSpPr>
        <dsp:cNvPr id="0" name=""/>
        <dsp:cNvSpPr/>
      </dsp:nvSpPr>
      <dsp:spPr>
        <a:xfrm>
          <a:off x="561488" y="2143125"/>
          <a:ext cx="1428750" cy="142875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11FC0F25-E694-44D8-AEB3-881D90ED2845}">
      <dsp:nvSpPr>
        <dsp:cNvPr id="0" name=""/>
        <dsp:cNvSpPr/>
      </dsp:nvSpPr>
      <dsp:spPr>
        <a:xfrm>
          <a:off x="852153" y="3777357"/>
          <a:ext cx="9795892" cy="1590678"/>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60960" rIns="60960" bIns="60960" numCol="1" spcCol="1270" anchor="ctr" anchorCtr="0">
          <a:noAutofit/>
        </a:bodyPr>
        <a:lstStyle/>
        <a:p>
          <a:pPr lvl="0" algn="just" defTabSz="1066800">
            <a:lnSpc>
              <a:spcPct val="90000"/>
            </a:lnSpc>
            <a:spcBef>
              <a:spcPct val="0"/>
            </a:spcBef>
            <a:spcAft>
              <a:spcPct val="35000"/>
            </a:spcAft>
          </a:pPr>
          <a:r>
            <a:rPr lang="pt-BR" sz="2400" b="1" kern="1200" dirty="0">
              <a:solidFill>
                <a:schemeClr val="tx1"/>
              </a:solidFill>
              <a:latin typeface="Times New Roman" panose="02020603050405020304" pitchFamily="18" charset="0"/>
              <a:cs typeface="Times New Roman" panose="02020603050405020304" pitchFamily="18" charset="0"/>
            </a:rPr>
            <a:t>P</a:t>
          </a:r>
          <a:r>
            <a:rPr lang="pt-BR" sz="2400" b="1" kern="1200" baseline="-25000" dirty="0">
              <a:solidFill>
                <a:schemeClr val="tx1"/>
              </a:solidFill>
              <a:latin typeface="Times New Roman" panose="02020603050405020304" pitchFamily="18" charset="0"/>
              <a:cs typeface="Times New Roman" panose="02020603050405020304" pitchFamily="18" charset="0"/>
            </a:rPr>
            <a:t>1</a:t>
          </a:r>
          <a:r>
            <a:rPr lang="pt-BR" sz="2400" b="1" kern="1200" dirty="0">
              <a:solidFill>
                <a:schemeClr val="tx1"/>
              </a:solidFill>
              <a:latin typeface="Times New Roman" panose="02020603050405020304" pitchFamily="18" charset="0"/>
              <a:cs typeface="Times New Roman" panose="02020603050405020304" pitchFamily="18" charset="0"/>
            </a:rPr>
            <a:t>: Từ đầu -&gt; mẹ đẻ mình: Cuộc hôn nhân của Vũ Nương, sự xa cách vì chiến tranh và phẩm hạnh của nàng.</a:t>
          </a:r>
          <a:endParaRPr lang="en-US" sz="2400" b="1" kern="1200" dirty="0">
            <a:solidFill>
              <a:schemeClr val="tx1"/>
            </a:solidFill>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pt-BR" sz="2400" b="1" kern="1200" dirty="0">
              <a:solidFill>
                <a:schemeClr val="tx1"/>
              </a:solidFill>
              <a:latin typeface="Times New Roman" panose="02020603050405020304" pitchFamily="18" charset="0"/>
              <a:cs typeface="Times New Roman" panose="02020603050405020304" pitchFamily="18" charset="0"/>
            </a:rPr>
            <a:t>P</a:t>
          </a:r>
          <a:r>
            <a:rPr lang="pt-BR" sz="2400" b="1" kern="1200" baseline="-25000" dirty="0">
              <a:solidFill>
                <a:schemeClr val="tx1"/>
              </a:solidFill>
              <a:latin typeface="Times New Roman" panose="02020603050405020304" pitchFamily="18" charset="0"/>
              <a:cs typeface="Times New Roman" panose="02020603050405020304" pitchFamily="18" charset="0"/>
            </a:rPr>
            <a:t>2</a:t>
          </a:r>
          <a:r>
            <a:rPr lang="pt-BR" sz="2400" b="1" kern="1200" dirty="0">
              <a:solidFill>
                <a:schemeClr val="tx1"/>
              </a:solidFill>
              <a:latin typeface="Times New Roman" panose="02020603050405020304" pitchFamily="18" charset="0"/>
              <a:cs typeface="Times New Roman" panose="02020603050405020304" pitchFamily="18" charset="0"/>
            </a:rPr>
            <a:t>: Tiếp -&gt; qua rồi: Nỗi oan khuất và cái chết bi thảm của Vũ Nương.</a:t>
          </a:r>
          <a:endParaRPr lang="en-US" sz="2400" b="1" kern="1200" dirty="0">
            <a:solidFill>
              <a:schemeClr val="tx1"/>
            </a:solidFill>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pt-BR" sz="2400" b="1" kern="1200" dirty="0">
              <a:solidFill>
                <a:schemeClr val="tx1"/>
              </a:solidFill>
              <a:latin typeface="Times New Roman" panose="02020603050405020304" pitchFamily="18" charset="0"/>
              <a:cs typeface="Times New Roman" panose="02020603050405020304" pitchFamily="18" charset="0"/>
            </a:rPr>
            <a:t>P</a:t>
          </a:r>
          <a:r>
            <a:rPr lang="pt-BR" sz="2400" b="1" kern="1200" baseline="-25000" dirty="0">
              <a:solidFill>
                <a:schemeClr val="tx1"/>
              </a:solidFill>
              <a:latin typeface="Times New Roman" panose="02020603050405020304" pitchFamily="18" charset="0"/>
              <a:cs typeface="Times New Roman" panose="02020603050405020304" pitchFamily="18" charset="0"/>
            </a:rPr>
            <a:t>3</a:t>
          </a:r>
          <a:r>
            <a:rPr lang="pt-BR" sz="2400" b="1" kern="1200" dirty="0">
              <a:solidFill>
                <a:schemeClr val="tx1"/>
              </a:solidFill>
              <a:latin typeface="Times New Roman" panose="02020603050405020304" pitchFamily="18" charset="0"/>
              <a:cs typeface="Times New Roman" panose="02020603050405020304" pitchFamily="18" charset="0"/>
            </a:rPr>
            <a:t>: Còn lại: Vũ Nương dưới thuỷ cung và được giải oan.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852153" y="3777357"/>
        <a:ext cx="9795892" cy="1590678"/>
      </dsp:txXfrm>
    </dsp:sp>
    <dsp:sp modelId="{6216D4A8-2580-4C01-B139-F1EB5F1B36D5}">
      <dsp:nvSpPr>
        <dsp:cNvPr id="0" name=""/>
        <dsp:cNvSpPr/>
      </dsp:nvSpPr>
      <dsp:spPr>
        <a:xfrm>
          <a:off x="11726" y="3740731"/>
          <a:ext cx="1697312" cy="1662536"/>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F8740-2A09-47CE-9206-DA6E9321396D}"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8F49C-46F8-4856-985B-35884C917F50}" type="slidenum">
              <a:rPr lang="en-US" smtClean="0"/>
              <a:t>‹#›</a:t>
            </a:fld>
            <a:endParaRPr lang="en-US"/>
          </a:p>
        </p:txBody>
      </p:sp>
    </p:spTree>
    <p:extLst>
      <p:ext uri="{BB962C8B-B14F-4D97-AF65-F5344CB8AC3E}">
        <p14:creationId xmlns:p14="http://schemas.microsoft.com/office/powerpoint/2010/main" val="37164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a16="http://schemas.microsoft.com/office/drawing/2014/main" xmlns="" id="{B3321CBB-8A98-43BF-BA35-9F7060ED5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Image Placeholder 4">
            <a:extLst>
              <a:ext uri="{FF2B5EF4-FFF2-40B4-BE49-F238E27FC236}">
                <a16:creationId xmlns:a16="http://schemas.microsoft.com/office/drawing/2014/main" xmlns="" id="{C5FDDE64-54D7-460C-95A0-E81A5F7C6F9F}"/>
              </a:ext>
            </a:extLst>
          </p:cNvPr>
          <p:cNvSpPr>
            <a:spLocks noGrp="1" noRot="1" noChangeAspect="1" noChangeArrowheads="1" noTextEdit="1"/>
          </p:cNvSpPr>
          <p:nvPr>
            <p:ph type="sldImg"/>
          </p:nvPr>
        </p:nvSpPr>
        <p:spPr bwMode="auto">
          <a:xfrm>
            <a:off x="9525" y="460375"/>
            <a:ext cx="4192588"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5421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a16="http://schemas.microsoft.com/office/drawing/2014/main" xmlns="" id="{B3321CBB-8A98-43BF-BA35-9F7060ED5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Image Placeholder 4">
            <a:extLst>
              <a:ext uri="{FF2B5EF4-FFF2-40B4-BE49-F238E27FC236}">
                <a16:creationId xmlns:a16="http://schemas.microsoft.com/office/drawing/2014/main" xmlns="" id="{C5FDDE64-54D7-460C-95A0-E81A5F7C6F9F}"/>
              </a:ext>
            </a:extLst>
          </p:cNvPr>
          <p:cNvSpPr>
            <a:spLocks noGrp="1" noRot="1" noChangeAspect="1" noChangeArrowheads="1" noTextEdit="1"/>
          </p:cNvSpPr>
          <p:nvPr>
            <p:ph type="sldImg"/>
          </p:nvPr>
        </p:nvSpPr>
        <p:spPr bwMode="auto">
          <a:xfrm>
            <a:off x="9525" y="460375"/>
            <a:ext cx="4192588"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6612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a16="http://schemas.microsoft.com/office/drawing/2014/main" xmlns="" id="{B3321CBB-8A98-43BF-BA35-9F7060ED5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Image Placeholder 4">
            <a:extLst>
              <a:ext uri="{FF2B5EF4-FFF2-40B4-BE49-F238E27FC236}">
                <a16:creationId xmlns:a16="http://schemas.microsoft.com/office/drawing/2014/main" xmlns="" id="{C5FDDE64-54D7-460C-95A0-E81A5F7C6F9F}"/>
              </a:ext>
            </a:extLst>
          </p:cNvPr>
          <p:cNvSpPr>
            <a:spLocks noGrp="1" noRot="1" noChangeAspect="1" noChangeArrowheads="1" noTextEdit="1"/>
          </p:cNvSpPr>
          <p:nvPr>
            <p:ph type="sldImg"/>
          </p:nvPr>
        </p:nvSpPr>
        <p:spPr bwMode="auto">
          <a:xfrm>
            <a:off x="9525" y="460375"/>
            <a:ext cx="4192588"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CE98BD-5768-43CF-B05F-423E8097FA3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2601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E98BD-5768-43CF-B05F-423E8097FA3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90739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E98BD-5768-43CF-B05F-423E8097FA3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3946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E98BD-5768-43CF-B05F-423E8097FA3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83573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CE98BD-5768-43CF-B05F-423E8097FA3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3555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CE98BD-5768-43CF-B05F-423E8097FA3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85675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CE98BD-5768-43CF-B05F-423E8097FA3F}"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95056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CE98BD-5768-43CF-B05F-423E8097FA3F}"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14025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E98BD-5768-43CF-B05F-423E8097FA3F}"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09005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E98BD-5768-43CF-B05F-423E8097FA3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20322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E98BD-5768-43CF-B05F-423E8097FA3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8916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98BD-5768-43CF-B05F-423E8097FA3F}" type="datetimeFigureOut">
              <a:rPr lang="en-US" smtClean="0"/>
              <a:t>9/21/2021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32CD-A5FB-4FE3-A0C6-E6D9CEC8F63B}" type="slidenum">
              <a:rPr lang="en-US" smtClean="0"/>
              <a:t>‹#›</a:t>
            </a:fld>
            <a:endParaRPr lang="en-US"/>
          </a:p>
        </p:txBody>
      </p:sp>
    </p:spTree>
    <p:extLst>
      <p:ext uri="{BB962C8B-B14F-4D97-AF65-F5344CB8AC3E}">
        <p14:creationId xmlns:p14="http://schemas.microsoft.com/office/powerpoint/2010/main" val="37520533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9E534C-1F54-4A1F-81D1-724A006B2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460A8C51-3447-416E-A599-8DAE9EB21F53}"/>
              </a:ext>
            </a:extLst>
          </p:cNvPr>
          <p:cNvPicPr>
            <a:picLocks noChangeAspect="1"/>
          </p:cNvPicPr>
          <p:nvPr/>
        </p:nvPicPr>
        <p:blipFill>
          <a:blip r:embed="rId3"/>
          <a:stretch>
            <a:fillRect/>
          </a:stretch>
        </p:blipFill>
        <p:spPr>
          <a:xfrm>
            <a:off x="3816973" y="2329821"/>
            <a:ext cx="8242507" cy="42127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xmlns="" id="{FC45DFF1-D220-4E92-8D49-0B5CD8593F24}"/>
              </a:ext>
            </a:extLst>
          </p:cNvPr>
          <p:cNvGraphicFramePr/>
          <p:nvPr>
            <p:extLst>
              <p:ext uri="{D42A27DB-BD31-4B8C-83A1-F6EECF244321}">
                <p14:modId xmlns:p14="http://schemas.microsoft.com/office/powerpoint/2010/main" val="2379710916"/>
              </p:ext>
            </p:extLst>
          </p:nvPr>
        </p:nvGraphicFramePr>
        <p:xfrm>
          <a:off x="450576" y="115956"/>
          <a:ext cx="10668001"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xmlns="" id="{9651781C-6AE1-4A98-BED7-C729F1F2A616}"/>
              </a:ext>
            </a:extLst>
          </p:cNvPr>
          <p:cNvSpPr/>
          <p:nvPr/>
        </p:nvSpPr>
        <p:spPr>
          <a:xfrm>
            <a:off x="619313" y="600870"/>
            <a:ext cx="1536195" cy="14796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endParaRPr lang="en-US" sz="2800" b="1" dirty="0">
              <a:solidFill>
                <a:srgbClr val="FF0000"/>
              </a:solidFill>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xmlns="" id="{0EA321B6-4BD1-4961-A8E6-DC05733581AB}"/>
              </a:ext>
            </a:extLst>
          </p:cNvPr>
          <p:cNvSpPr/>
          <p:nvPr/>
        </p:nvSpPr>
        <p:spPr>
          <a:xfrm>
            <a:off x="937142" y="2228774"/>
            <a:ext cx="1536195" cy="14796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itchFamily="18" charset="0"/>
                <a:cs typeface="Times New Roman" pitchFamily="18" charset="0"/>
              </a:rPr>
              <a:t>PT</a:t>
            </a:r>
          </a:p>
          <a:p>
            <a:pPr algn="ctr">
              <a:defRPr/>
            </a:pPr>
            <a:r>
              <a:rPr lang="en-US" sz="3200" b="1">
                <a:solidFill>
                  <a:srgbClr val="FF0000"/>
                </a:solidFill>
                <a:latin typeface="Times New Roman" pitchFamily="18" charset="0"/>
                <a:cs typeface="Times New Roman" pitchFamily="18" charset="0"/>
              </a:rPr>
              <a:t>BĐ</a:t>
            </a:r>
            <a:endParaRPr lang="en-US" sz="3200" b="1" dirty="0">
              <a:solidFill>
                <a:srgbClr val="FF0000"/>
              </a:solidFill>
              <a:latin typeface="Times New Roman" pitchFamily="18" charset="0"/>
              <a:cs typeface="Times New Roman" pitchFamily="18" charset="0"/>
            </a:endParaRPr>
          </a:p>
        </p:txBody>
      </p:sp>
      <p:sp>
        <p:nvSpPr>
          <p:cNvPr id="6" name="Oval 5">
            <a:extLst>
              <a:ext uri="{FF2B5EF4-FFF2-40B4-BE49-F238E27FC236}">
                <a16:creationId xmlns:a16="http://schemas.microsoft.com/office/drawing/2014/main" xmlns="" id="{DBAD6D4E-AFB9-49D9-ABF0-5D08A9F638C3}"/>
              </a:ext>
            </a:extLst>
          </p:cNvPr>
          <p:cNvSpPr/>
          <p:nvPr/>
        </p:nvSpPr>
        <p:spPr>
          <a:xfrm>
            <a:off x="450575" y="3856690"/>
            <a:ext cx="1706880" cy="16639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itchFamily="18" charset="0"/>
                <a:cs typeface="Times New Roman" pitchFamily="18" charset="0"/>
              </a:rPr>
              <a:t>Bố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cục</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0">
                                            <p:graphicEl>
                                              <a:dgm id="{5A19E4EC-42BD-443C-B0A0-D4F946108BDE}"/>
                                            </p:graphicEl>
                                          </p:spTgt>
                                        </p:tgtEl>
                                        <p:attrNameLst>
                                          <p:attrName>style.visibility</p:attrName>
                                        </p:attrNameLst>
                                      </p:cBhvr>
                                      <p:to>
                                        <p:strVal val="visible"/>
                                      </p:to>
                                    </p:set>
                                    <p:anim calcmode="lin" valueType="num">
                                      <p:cBhvr>
                                        <p:cTn id="7" dur="1000" fill="hold"/>
                                        <p:tgtEl>
                                          <p:spTgt spid="20">
                                            <p:graphicEl>
                                              <a:dgm id="{5A19E4EC-42BD-443C-B0A0-D4F946108BDE}"/>
                                            </p:graphicEl>
                                          </p:spTgt>
                                        </p:tgtEl>
                                        <p:attrNameLst>
                                          <p:attrName>ppt_x</p:attrName>
                                        </p:attrNameLst>
                                      </p:cBhvr>
                                      <p:tavLst>
                                        <p:tav tm="0">
                                          <p:val>
                                            <p:strVal val="#ppt_x+#ppt_w/2"/>
                                          </p:val>
                                        </p:tav>
                                        <p:tav tm="100000">
                                          <p:val>
                                            <p:strVal val="#ppt_x"/>
                                          </p:val>
                                        </p:tav>
                                      </p:tavLst>
                                    </p:anim>
                                    <p:anim calcmode="lin" valueType="num">
                                      <p:cBhvr>
                                        <p:cTn id="8" dur="1000" fill="hold"/>
                                        <p:tgtEl>
                                          <p:spTgt spid="20">
                                            <p:graphicEl>
                                              <a:dgm id="{5A19E4EC-42BD-443C-B0A0-D4F946108BDE}"/>
                                            </p:graphicEl>
                                          </p:spTgt>
                                        </p:tgtEl>
                                        <p:attrNameLst>
                                          <p:attrName>ppt_y</p:attrName>
                                        </p:attrNameLst>
                                      </p:cBhvr>
                                      <p:tavLst>
                                        <p:tav tm="0">
                                          <p:val>
                                            <p:strVal val="#ppt_y"/>
                                          </p:val>
                                        </p:tav>
                                        <p:tav tm="100000">
                                          <p:val>
                                            <p:strVal val="#ppt_y"/>
                                          </p:val>
                                        </p:tav>
                                      </p:tavLst>
                                    </p:anim>
                                    <p:anim calcmode="lin" valueType="num">
                                      <p:cBhvr>
                                        <p:cTn id="9" dur="1000" fill="hold"/>
                                        <p:tgtEl>
                                          <p:spTgt spid="20">
                                            <p:graphicEl>
                                              <a:dgm id="{5A19E4EC-42BD-443C-B0A0-D4F946108BDE}"/>
                                            </p:graphicEl>
                                          </p:spTgt>
                                        </p:tgtEl>
                                        <p:attrNameLst>
                                          <p:attrName>ppt_w</p:attrName>
                                        </p:attrNameLst>
                                      </p:cBhvr>
                                      <p:tavLst>
                                        <p:tav tm="0">
                                          <p:val>
                                            <p:fltVal val="0"/>
                                          </p:val>
                                        </p:tav>
                                        <p:tav tm="100000">
                                          <p:val>
                                            <p:strVal val="#ppt_w"/>
                                          </p:val>
                                        </p:tav>
                                      </p:tavLst>
                                    </p:anim>
                                    <p:anim calcmode="lin" valueType="num">
                                      <p:cBhvr>
                                        <p:cTn id="10" dur="1000" fill="hold"/>
                                        <p:tgtEl>
                                          <p:spTgt spid="20">
                                            <p:graphicEl>
                                              <a:dgm id="{5A19E4EC-42BD-443C-B0A0-D4F946108BDE}"/>
                                            </p:graphicEl>
                                          </p:spTgt>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20">
                                            <p:graphicEl>
                                              <a:dgm id="{EC26A1E0-A77D-471A-8324-174336C8A136}"/>
                                            </p:graphicEl>
                                          </p:spTgt>
                                        </p:tgtEl>
                                        <p:attrNameLst>
                                          <p:attrName>style.visibility</p:attrName>
                                        </p:attrNameLst>
                                      </p:cBhvr>
                                      <p:to>
                                        <p:strVal val="visible"/>
                                      </p:to>
                                    </p:set>
                                    <p:anim calcmode="lin" valueType="num">
                                      <p:cBhvr>
                                        <p:cTn id="13" dur="1000" fill="hold"/>
                                        <p:tgtEl>
                                          <p:spTgt spid="20">
                                            <p:graphicEl>
                                              <a:dgm id="{EC26A1E0-A77D-471A-8324-174336C8A136}"/>
                                            </p:graphicEl>
                                          </p:spTgt>
                                        </p:tgtEl>
                                        <p:attrNameLst>
                                          <p:attrName>ppt_x</p:attrName>
                                        </p:attrNameLst>
                                      </p:cBhvr>
                                      <p:tavLst>
                                        <p:tav tm="0">
                                          <p:val>
                                            <p:strVal val="#ppt_x+#ppt_w/2"/>
                                          </p:val>
                                        </p:tav>
                                        <p:tav tm="100000">
                                          <p:val>
                                            <p:strVal val="#ppt_x"/>
                                          </p:val>
                                        </p:tav>
                                      </p:tavLst>
                                    </p:anim>
                                    <p:anim calcmode="lin" valueType="num">
                                      <p:cBhvr>
                                        <p:cTn id="14" dur="1000" fill="hold"/>
                                        <p:tgtEl>
                                          <p:spTgt spid="20">
                                            <p:graphicEl>
                                              <a:dgm id="{EC26A1E0-A77D-471A-8324-174336C8A136}"/>
                                            </p:graphicEl>
                                          </p:spTgt>
                                        </p:tgtEl>
                                        <p:attrNameLst>
                                          <p:attrName>ppt_y</p:attrName>
                                        </p:attrNameLst>
                                      </p:cBhvr>
                                      <p:tavLst>
                                        <p:tav tm="0">
                                          <p:val>
                                            <p:strVal val="#ppt_y"/>
                                          </p:val>
                                        </p:tav>
                                        <p:tav tm="100000">
                                          <p:val>
                                            <p:strVal val="#ppt_y"/>
                                          </p:val>
                                        </p:tav>
                                      </p:tavLst>
                                    </p:anim>
                                    <p:anim calcmode="lin" valueType="num">
                                      <p:cBhvr>
                                        <p:cTn id="15" dur="1000" fill="hold"/>
                                        <p:tgtEl>
                                          <p:spTgt spid="20">
                                            <p:graphicEl>
                                              <a:dgm id="{EC26A1E0-A77D-471A-8324-174336C8A136}"/>
                                            </p:graphicEl>
                                          </p:spTgt>
                                        </p:tgtEl>
                                        <p:attrNameLst>
                                          <p:attrName>ppt_w</p:attrName>
                                        </p:attrNameLst>
                                      </p:cBhvr>
                                      <p:tavLst>
                                        <p:tav tm="0">
                                          <p:val>
                                            <p:fltVal val="0"/>
                                          </p:val>
                                        </p:tav>
                                        <p:tav tm="100000">
                                          <p:val>
                                            <p:strVal val="#ppt_w"/>
                                          </p:val>
                                        </p:tav>
                                      </p:tavLst>
                                    </p:anim>
                                    <p:anim calcmode="lin" valueType="num">
                                      <p:cBhvr>
                                        <p:cTn id="16" dur="1000" fill="hold"/>
                                        <p:tgtEl>
                                          <p:spTgt spid="20">
                                            <p:graphicEl>
                                              <a:dgm id="{EC26A1E0-A77D-471A-8324-174336C8A136}"/>
                                            </p:graphicEl>
                                          </p:spTgt>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20">
                                            <p:graphicEl>
                                              <a:dgm id="{0AD7E2B5-A57B-4814-8AD9-622D0AF2407C}"/>
                                            </p:graphicEl>
                                          </p:spTgt>
                                        </p:tgtEl>
                                        <p:attrNameLst>
                                          <p:attrName>style.visibility</p:attrName>
                                        </p:attrNameLst>
                                      </p:cBhvr>
                                      <p:to>
                                        <p:strVal val="visible"/>
                                      </p:to>
                                    </p:set>
                                    <p:anim calcmode="lin" valueType="num">
                                      <p:cBhvr>
                                        <p:cTn id="19" dur="1000" fill="hold"/>
                                        <p:tgtEl>
                                          <p:spTgt spid="20">
                                            <p:graphicEl>
                                              <a:dgm id="{0AD7E2B5-A57B-4814-8AD9-622D0AF2407C}"/>
                                            </p:graphicEl>
                                          </p:spTgt>
                                        </p:tgtEl>
                                        <p:attrNameLst>
                                          <p:attrName>ppt_x</p:attrName>
                                        </p:attrNameLst>
                                      </p:cBhvr>
                                      <p:tavLst>
                                        <p:tav tm="0">
                                          <p:val>
                                            <p:strVal val="#ppt_x+#ppt_w/2"/>
                                          </p:val>
                                        </p:tav>
                                        <p:tav tm="100000">
                                          <p:val>
                                            <p:strVal val="#ppt_x"/>
                                          </p:val>
                                        </p:tav>
                                      </p:tavLst>
                                    </p:anim>
                                    <p:anim calcmode="lin" valueType="num">
                                      <p:cBhvr>
                                        <p:cTn id="20" dur="1000" fill="hold"/>
                                        <p:tgtEl>
                                          <p:spTgt spid="20">
                                            <p:graphicEl>
                                              <a:dgm id="{0AD7E2B5-A57B-4814-8AD9-622D0AF2407C}"/>
                                            </p:graphicEl>
                                          </p:spTgt>
                                        </p:tgtEl>
                                        <p:attrNameLst>
                                          <p:attrName>ppt_y</p:attrName>
                                        </p:attrNameLst>
                                      </p:cBhvr>
                                      <p:tavLst>
                                        <p:tav tm="0">
                                          <p:val>
                                            <p:strVal val="#ppt_y"/>
                                          </p:val>
                                        </p:tav>
                                        <p:tav tm="100000">
                                          <p:val>
                                            <p:strVal val="#ppt_y"/>
                                          </p:val>
                                        </p:tav>
                                      </p:tavLst>
                                    </p:anim>
                                    <p:anim calcmode="lin" valueType="num">
                                      <p:cBhvr>
                                        <p:cTn id="21" dur="1000" fill="hold"/>
                                        <p:tgtEl>
                                          <p:spTgt spid="20">
                                            <p:graphicEl>
                                              <a:dgm id="{0AD7E2B5-A57B-4814-8AD9-622D0AF2407C}"/>
                                            </p:graphicEl>
                                          </p:spTgt>
                                        </p:tgtEl>
                                        <p:attrNameLst>
                                          <p:attrName>ppt_w</p:attrName>
                                        </p:attrNameLst>
                                      </p:cBhvr>
                                      <p:tavLst>
                                        <p:tav tm="0">
                                          <p:val>
                                            <p:fltVal val="0"/>
                                          </p:val>
                                        </p:tav>
                                        <p:tav tm="100000">
                                          <p:val>
                                            <p:strVal val="#ppt_w"/>
                                          </p:val>
                                        </p:tav>
                                      </p:tavLst>
                                    </p:anim>
                                    <p:anim calcmode="lin" valueType="num">
                                      <p:cBhvr>
                                        <p:cTn id="22" dur="1000" fill="hold"/>
                                        <p:tgtEl>
                                          <p:spTgt spid="20">
                                            <p:graphicEl>
                                              <a:dgm id="{0AD7E2B5-A57B-4814-8AD9-622D0AF2407C}"/>
                                            </p:graphic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20">
                                            <p:graphicEl>
                                              <a:dgm id="{5A84E785-7D6D-4403-ADE6-197FEC5F03AE}"/>
                                            </p:graphicEl>
                                          </p:spTgt>
                                        </p:tgtEl>
                                        <p:attrNameLst>
                                          <p:attrName>style.visibility</p:attrName>
                                        </p:attrNameLst>
                                      </p:cBhvr>
                                      <p:to>
                                        <p:strVal val="visible"/>
                                      </p:to>
                                    </p:set>
                                    <p:anim calcmode="lin" valueType="num">
                                      <p:cBhvr>
                                        <p:cTn id="27" dur="1000" fill="hold"/>
                                        <p:tgtEl>
                                          <p:spTgt spid="20">
                                            <p:graphicEl>
                                              <a:dgm id="{5A84E785-7D6D-4403-ADE6-197FEC5F03AE}"/>
                                            </p:graphicEl>
                                          </p:spTgt>
                                        </p:tgtEl>
                                        <p:attrNameLst>
                                          <p:attrName>ppt_x</p:attrName>
                                        </p:attrNameLst>
                                      </p:cBhvr>
                                      <p:tavLst>
                                        <p:tav tm="0">
                                          <p:val>
                                            <p:strVal val="#ppt_x+#ppt_w/2"/>
                                          </p:val>
                                        </p:tav>
                                        <p:tav tm="100000">
                                          <p:val>
                                            <p:strVal val="#ppt_x"/>
                                          </p:val>
                                        </p:tav>
                                      </p:tavLst>
                                    </p:anim>
                                    <p:anim calcmode="lin" valueType="num">
                                      <p:cBhvr>
                                        <p:cTn id="28" dur="1000" fill="hold"/>
                                        <p:tgtEl>
                                          <p:spTgt spid="20">
                                            <p:graphicEl>
                                              <a:dgm id="{5A84E785-7D6D-4403-ADE6-197FEC5F03AE}"/>
                                            </p:graphicEl>
                                          </p:spTgt>
                                        </p:tgtEl>
                                        <p:attrNameLst>
                                          <p:attrName>ppt_y</p:attrName>
                                        </p:attrNameLst>
                                      </p:cBhvr>
                                      <p:tavLst>
                                        <p:tav tm="0">
                                          <p:val>
                                            <p:strVal val="#ppt_y"/>
                                          </p:val>
                                        </p:tav>
                                        <p:tav tm="100000">
                                          <p:val>
                                            <p:strVal val="#ppt_y"/>
                                          </p:val>
                                        </p:tav>
                                      </p:tavLst>
                                    </p:anim>
                                    <p:anim calcmode="lin" valueType="num">
                                      <p:cBhvr>
                                        <p:cTn id="29" dur="1000" fill="hold"/>
                                        <p:tgtEl>
                                          <p:spTgt spid="20">
                                            <p:graphicEl>
                                              <a:dgm id="{5A84E785-7D6D-4403-ADE6-197FEC5F03AE}"/>
                                            </p:graphicEl>
                                          </p:spTgt>
                                        </p:tgtEl>
                                        <p:attrNameLst>
                                          <p:attrName>ppt_w</p:attrName>
                                        </p:attrNameLst>
                                      </p:cBhvr>
                                      <p:tavLst>
                                        <p:tav tm="0">
                                          <p:val>
                                            <p:fltVal val="0"/>
                                          </p:val>
                                        </p:tav>
                                        <p:tav tm="100000">
                                          <p:val>
                                            <p:strVal val="#ppt_w"/>
                                          </p:val>
                                        </p:tav>
                                      </p:tavLst>
                                    </p:anim>
                                    <p:anim calcmode="lin" valueType="num">
                                      <p:cBhvr>
                                        <p:cTn id="30" dur="1000" fill="hold"/>
                                        <p:tgtEl>
                                          <p:spTgt spid="20">
                                            <p:graphicEl>
                                              <a:dgm id="{5A84E785-7D6D-4403-ADE6-197FEC5F03AE}"/>
                                            </p:graphicEl>
                                          </p:spTgt>
                                        </p:tgtEl>
                                        <p:attrNameLst>
                                          <p:attrName>ppt_h</p:attrName>
                                        </p:attrNameLst>
                                      </p:cBhvr>
                                      <p:tavLst>
                                        <p:tav tm="0">
                                          <p:val>
                                            <p:strVal val="#ppt_h"/>
                                          </p:val>
                                        </p:tav>
                                        <p:tav tm="100000">
                                          <p:val>
                                            <p:strVal val="#ppt_h"/>
                                          </p:val>
                                        </p:tav>
                                      </p:tavLst>
                                    </p:anim>
                                  </p:childTnLst>
                                </p:cTn>
                              </p:par>
                              <p:par>
                                <p:cTn id="31" presetID="17" presetClass="entr" presetSubtype="2" fill="hold" grpId="0" nodeType="withEffect">
                                  <p:stCondLst>
                                    <p:cond delay="0"/>
                                  </p:stCondLst>
                                  <p:childTnLst>
                                    <p:set>
                                      <p:cBhvr>
                                        <p:cTn id="32" dur="1" fill="hold">
                                          <p:stCondLst>
                                            <p:cond delay="0"/>
                                          </p:stCondLst>
                                        </p:cTn>
                                        <p:tgtEl>
                                          <p:spTgt spid="20">
                                            <p:graphicEl>
                                              <a:dgm id="{C54A4E05-F209-47F2-9FFE-329F89A9FA0B}"/>
                                            </p:graphicEl>
                                          </p:spTgt>
                                        </p:tgtEl>
                                        <p:attrNameLst>
                                          <p:attrName>style.visibility</p:attrName>
                                        </p:attrNameLst>
                                      </p:cBhvr>
                                      <p:to>
                                        <p:strVal val="visible"/>
                                      </p:to>
                                    </p:set>
                                    <p:anim calcmode="lin" valueType="num">
                                      <p:cBhvr>
                                        <p:cTn id="33" dur="1000" fill="hold"/>
                                        <p:tgtEl>
                                          <p:spTgt spid="20">
                                            <p:graphicEl>
                                              <a:dgm id="{C54A4E05-F209-47F2-9FFE-329F89A9FA0B}"/>
                                            </p:graphicEl>
                                          </p:spTgt>
                                        </p:tgtEl>
                                        <p:attrNameLst>
                                          <p:attrName>ppt_x</p:attrName>
                                        </p:attrNameLst>
                                      </p:cBhvr>
                                      <p:tavLst>
                                        <p:tav tm="0">
                                          <p:val>
                                            <p:strVal val="#ppt_x+#ppt_w/2"/>
                                          </p:val>
                                        </p:tav>
                                        <p:tav tm="100000">
                                          <p:val>
                                            <p:strVal val="#ppt_x"/>
                                          </p:val>
                                        </p:tav>
                                      </p:tavLst>
                                    </p:anim>
                                    <p:anim calcmode="lin" valueType="num">
                                      <p:cBhvr>
                                        <p:cTn id="34" dur="1000" fill="hold"/>
                                        <p:tgtEl>
                                          <p:spTgt spid="20">
                                            <p:graphicEl>
                                              <a:dgm id="{C54A4E05-F209-47F2-9FFE-329F89A9FA0B}"/>
                                            </p:graphicEl>
                                          </p:spTgt>
                                        </p:tgtEl>
                                        <p:attrNameLst>
                                          <p:attrName>ppt_y</p:attrName>
                                        </p:attrNameLst>
                                      </p:cBhvr>
                                      <p:tavLst>
                                        <p:tav tm="0">
                                          <p:val>
                                            <p:strVal val="#ppt_y"/>
                                          </p:val>
                                        </p:tav>
                                        <p:tav tm="100000">
                                          <p:val>
                                            <p:strVal val="#ppt_y"/>
                                          </p:val>
                                        </p:tav>
                                      </p:tavLst>
                                    </p:anim>
                                    <p:anim calcmode="lin" valueType="num">
                                      <p:cBhvr>
                                        <p:cTn id="35" dur="1000" fill="hold"/>
                                        <p:tgtEl>
                                          <p:spTgt spid="20">
                                            <p:graphicEl>
                                              <a:dgm id="{C54A4E05-F209-47F2-9FFE-329F89A9FA0B}"/>
                                            </p:graphicEl>
                                          </p:spTgt>
                                        </p:tgtEl>
                                        <p:attrNameLst>
                                          <p:attrName>ppt_w</p:attrName>
                                        </p:attrNameLst>
                                      </p:cBhvr>
                                      <p:tavLst>
                                        <p:tav tm="0">
                                          <p:val>
                                            <p:fltVal val="0"/>
                                          </p:val>
                                        </p:tav>
                                        <p:tav tm="100000">
                                          <p:val>
                                            <p:strVal val="#ppt_w"/>
                                          </p:val>
                                        </p:tav>
                                      </p:tavLst>
                                    </p:anim>
                                    <p:anim calcmode="lin" valueType="num">
                                      <p:cBhvr>
                                        <p:cTn id="36" dur="1000" fill="hold"/>
                                        <p:tgtEl>
                                          <p:spTgt spid="20">
                                            <p:graphicEl>
                                              <a:dgm id="{C54A4E05-F209-47F2-9FFE-329F89A9FA0B}"/>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2" fill="hold" grpId="0" nodeType="clickEffect">
                                  <p:stCondLst>
                                    <p:cond delay="0"/>
                                  </p:stCondLst>
                                  <p:childTnLst>
                                    <p:set>
                                      <p:cBhvr>
                                        <p:cTn id="40" dur="1" fill="hold">
                                          <p:stCondLst>
                                            <p:cond delay="0"/>
                                          </p:stCondLst>
                                        </p:cTn>
                                        <p:tgtEl>
                                          <p:spTgt spid="20">
                                            <p:graphicEl>
                                              <a:dgm id="{6216D4A8-2580-4C01-B139-F1EB5F1B36D5}"/>
                                            </p:graphicEl>
                                          </p:spTgt>
                                        </p:tgtEl>
                                        <p:attrNameLst>
                                          <p:attrName>style.visibility</p:attrName>
                                        </p:attrNameLst>
                                      </p:cBhvr>
                                      <p:to>
                                        <p:strVal val="visible"/>
                                      </p:to>
                                    </p:set>
                                    <p:anim calcmode="lin" valueType="num">
                                      <p:cBhvr>
                                        <p:cTn id="41" dur="1000" fill="hold"/>
                                        <p:tgtEl>
                                          <p:spTgt spid="20">
                                            <p:graphicEl>
                                              <a:dgm id="{6216D4A8-2580-4C01-B139-F1EB5F1B36D5}"/>
                                            </p:graphicEl>
                                          </p:spTgt>
                                        </p:tgtEl>
                                        <p:attrNameLst>
                                          <p:attrName>ppt_x</p:attrName>
                                        </p:attrNameLst>
                                      </p:cBhvr>
                                      <p:tavLst>
                                        <p:tav tm="0">
                                          <p:val>
                                            <p:strVal val="#ppt_x+#ppt_w/2"/>
                                          </p:val>
                                        </p:tav>
                                        <p:tav tm="100000">
                                          <p:val>
                                            <p:strVal val="#ppt_x"/>
                                          </p:val>
                                        </p:tav>
                                      </p:tavLst>
                                    </p:anim>
                                    <p:anim calcmode="lin" valueType="num">
                                      <p:cBhvr>
                                        <p:cTn id="42" dur="1000" fill="hold"/>
                                        <p:tgtEl>
                                          <p:spTgt spid="20">
                                            <p:graphicEl>
                                              <a:dgm id="{6216D4A8-2580-4C01-B139-F1EB5F1B36D5}"/>
                                            </p:graphicEl>
                                          </p:spTgt>
                                        </p:tgtEl>
                                        <p:attrNameLst>
                                          <p:attrName>ppt_y</p:attrName>
                                        </p:attrNameLst>
                                      </p:cBhvr>
                                      <p:tavLst>
                                        <p:tav tm="0">
                                          <p:val>
                                            <p:strVal val="#ppt_y"/>
                                          </p:val>
                                        </p:tav>
                                        <p:tav tm="100000">
                                          <p:val>
                                            <p:strVal val="#ppt_y"/>
                                          </p:val>
                                        </p:tav>
                                      </p:tavLst>
                                    </p:anim>
                                    <p:anim calcmode="lin" valueType="num">
                                      <p:cBhvr>
                                        <p:cTn id="43" dur="1000" fill="hold"/>
                                        <p:tgtEl>
                                          <p:spTgt spid="20">
                                            <p:graphicEl>
                                              <a:dgm id="{6216D4A8-2580-4C01-B139-F1EB5F1B36D5}"/>
                                            </p:graphicEl>
                                          </p:spTgt>
                                        </p:tgtEl>
                                        <p:attrNameLst>
                                          <p:attrName>ppt_w</p:attrName>
                                        </p:attrNameLst>
                                      </p:cBhvr>
                                      <p:tavLst>
                                        <p:tav tm="0">
                                          <p:val>
                                            <p:fltVal val="0"/>
                                          </p:val>
                                        </p:tav>
                                        <p:tav tm="100000">
                                          <p:val>
                                            <p:strVal val="#ppt_w"/>
                                          </p:val>
                                        </p:tav>
                                      </p:tavLst>
                                    </p:anim>
                                    <p:anim calcmode="lin" valueType="num">
                                      <p:cBhvr>
                                        <p:cTn id="44" dur="1000" fill="hold"/>
                                        <p:tgtEl>
                                          <p:spTgt spid="20">
                                            <p:graphicEl>
                                              <a:dgm id="{6216D4A8-2580-4C01-B139-F1EB5F1B36D5}"/>
                                            </p:graphicEl>
                                          </p:spTgt>
                                        </p:tgtEl>
                                        <p:attrNameLst>
                                          <p:attrName>ppt_h</p:attrName>
                                        </p:attrNameLst>
                                      </p:cBhvr>
                                      <p:tavLst>
                                        <p:tav tm="0">
                                          <p:val>
                                            <p:strVal val="#ppt_h"/>
                                          </p:val>
                                        </p:tav>
                                        <p:tav tm="100000">
                                          <p:val>
                                            <p:strVal val="#ppt_h"/>
                                          </p:val>
                                        </p:tav>
                                      </p:tavLst>
                                    </p:anim>
                                  </p:childTnLst>
                                </p:cTn>
                              </p:par>
                              <p:par>
                                <p:cTn id="45" presetID="17" presetClass="entr" presetSubtype="2" fill="hold" grpId="0" nodeType="withEffect">
                                  <p:stCondLst>
                                    <p:cond delay="0"/>
                                  </p:stCondLst>
                                  <p:childTnLst>
                                    <p:set>
                                      <p:cBhvr>
                                        <p:cTn id="46" dur="1" fill="hold">
                                          <p:stCondLst>
                                            <p:cond delay="0"/>
                                          </p:stCondLst>
                                        </p:cTn>
                                        <p:tgtEl>
                                          <p:spTgt spid="20">
                                            <p:graphicEl>
                                              <a:dgm id="{11FC0F25-E694-44D8-AEB3-881D90ED2845}"/>
                                            </p:graphicEl>
                                          </p:spTgt>
                                        </p:tgtEl>
                                        <p:attrNameLst>
                                          <p:attrName>style.visibility</p:attrName>
                                        </p:attrNameLst>
                                      </p:cBhvr>
                                      <p:to>
                                        <p:strVal val="visible"/>
                                      </p:to>
                                    </p:set>
                                    <p:anim calcmode="lin" valueType="num">
                                      <p:cBhvr>
                                        <p:cTn id="47" dur="1000" fill="hold"/>
                                        <p:tgtEl>
                                          <p:spTgt spid="20">
                                            <p:graphicEl>
                                              <a:dgm id="{11FC0F25-E694-44D8-AEB3-881D90ED2845}"/>
                                            </p:graphicEl>
                                          </p:spTgt>
                                        </p:tgtEl>
                                        <p:attrNameLst>
                                          <p:attrName>ppt_x</p:attrName>
                                        </p:attrNameLst>
                                      </p:cBhvr>
                                      <p:tavLst>
                                        <p:tav tm="0">
                                          <p:val>
                                            <p:strVal val="#ppt_x+#ppt_w/2"/>
                                          </p:val>
                                        </p:tav>
                                        <p:tav tm="100000">
                                          <p:val>
                                            <p:strVal val="#ppt_x"/>
                                          </p:val>
                                        </p:tav>
                                      </p:tavLst>
                                    </p:anim>
                                    <p:anim calcmode="lin" valueType="num">
                                      <p:cBhvr>
                                        <p:cTn id="48" dur="1000" fill="hold"/>
                                        <p:tgtEl>
                                          <p:spTgt spid="20">
                                            <p:graphicEl>
                                              <a:dgm id="{11FC0F25-E694-44D8-AEB3-881D90ED2845}"/>
                                            </p:graphicEl>
                                          </p:spTgt>
                                        </p:tgtEl>
                                        <p:attrNameLst>
                                          <p:attrName>ppt_y</p:attrName>
                                        </p:attrNameLst>
                                      </p:cBhvr>
                                      <p:tavLst>
                                        <p:tav tm="0">
                                          <p:val>
                                            <p:strVal val="#ppt_y"/>
                                          </p:val>
                                        </p:tav>
                                        <p:tav tm="100000">
                                          <p:val>
                                            <p:strVal val="#ppt_y"/>
                                          </p:val>
                                        </p:tav>
                                      </p:tavLst>
                                    </p:anim>
                                    <p:anim calcmode="lin" valueType="num">
                                      <p:cBhvr>
                                        <p:cTn id="49" dur="1000" fill="hold"/>
                                        <p:tgtEl>
                                          <p:spTgt spid="20">
                                            <p:graphicEl>
                                              <a:dgm id="{11FC0F25-E694-44D8-AEB3-881D90ED2845}"/>
                                            </p:graphicEl>
                                          </p:spTgt>
                                        </p:tgtEl>
                                        <p:attrNameLst>
                                          <p:attrName>ppt_w</p:attrName>
                                        </p:attrNameLst>
                                      </p:cBhvr>
                                      <p:tavLst>
                                        <p:tav tm="0">
                                          <p:val>
                                            <p:fltVal val="0"/>
                                          </p:val>
                                        </p:tav>
                                        <p:tav tm="100000">
                                          <p:val>
                                            <p:strVal val="#ppt_w"/>
                                          </p:val>
                                        </p:tav>
                                      </p:tavLst>
                                    </p:anim>
                                    <p:anim calcmode="lin" valueType="num">
                                      <p:cBhvr>
                                        <p:cTn id="50" dur="1000" fill="hold"/>
                                        <p:tgtEl>
                                          <p:spTgt spid="20">
                                            <p:graphicEl>
                                              <a:dgm id="{11FC0F25-E694-44D8-AEB3-881D90ED2845}"/>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86E68DA-BCF4-492E-8F6C-98E728E9A201}"/>
              </a:ext>
            </a:extLst>
          </p:cNvPr>
          <p:cNvSpPr txBox="1">
            <a:spLocks noChangeArrowheads="1"/>
          </p:cNvSpPr>
          <p:nvPr/>
        </p:nvSpPr>
        <p:spPr>
          <a:xfrm>
            <a:off x="3860725" y="1504232"/>
            <a:ext cx="4673679" cy="661982"/>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VẺ ĐẸP CỦA VŨ NƯƠNG</a:t>
            </a:r>
          </a:p>
        </p:txBody>
      </p:sp>
      <p:sp>
        <p:nvSpPr>
          <p:cNvPr id="3" name="Rectangle 2">
            <a:extLst>
              <a:ext uri="{FF2B5EF4-FFF2-40B4-BE49-F238E27FC236}">
                <a16:creationId xmlns:a16="http://schemas.microsoft.com/office/drawing/2014/main" xmlns="" id="{8930041F-C38C-4D90-BB74-E54A14E07305}"/>
              </a:ext>
            </a:extLst>
          </p:cNvPr>
          <p:cNvSpPr txBox="1">
            <a:spLocks noChangeArrowheads="1"/>
          </p:cNvSpPr>
          <p:nvPr/>
        </p:nvSpPr>
        <p:spPr>
          <a:xfrm>
            <a:off x="6917109" y="4936914"/>
            <a:ext cx="4404995" cy="1040285"/>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457200" marR="0" lvl="0" indent="-457200" algn="ctr" defTabSz="1218565" fontAlgn="auto">
              <a:lnSpc>
                <a:spcPct val="100000"/>
              </a:lnSpc>
              <a:spcBef>
                <a:spcPct val="20000"/>
              </a:spcBef>
              <a:spcAft>
                <a:spcPts val="0"/>
              </a:spcAft>
              <a:buClrTx/>
              <a:buSzTx/>
              <a:buFontTx/>
              <a:buNone/>
              <a:tabLst/>
              <a:defRPr kumimoji="0" sz="2800" b="1" i="0" u="none" strike="noStrike" kern="0" cap="none" spc="0" normalizeH="0" baseline="0">
                <a:ln>
                  <a:noFill/>
                </a:ln>
                <a:solidFill>
                  <a:srgbClr val="0000FF"/>
                </a:solidFill>
                <a:effectLst/>
                <a:uLnTx/>
                <a:uFillTx/>
                <a:latin typeface="Times New Roman" panose="02020603050405020304" pitchFamily="18" charset="0"/>
                <a:cs typeface="Times New Roman" panose="02020603050405020304" pitchFamily="18" charset="0"/>
              </a:defRPr>
            </a:lvl1pPr>
          </a:lstStyle>
          <a:p>
            <a:pPr algn="l"/>
            <a:r>
              <a:rPr lang="en-US" altLang="en-US" dirty="0"/>
              <a:t>- </a:t>
            </a:r>
            <a:r>
              <a:rPr lang="en-US" altLang="en-US" dirty="0" err="1"/>
              <a:t>Khi</a:t>
            </a:r>
            <a:r>
              <a:rPr lang="en-US" altLang="en-US" dirty="0"/>
              <a:t> </a:t>
            </a:r>
            <a:r>
              <a:rPr lang="en-US" altLang="en-US" dirty="0" err="1"/>
              <a:t>bị</a:t>
            </a:r>
            <a:r>
              <a:rPr lang="en-US" altLang="en-US" dirty="0"/>
              <a:t> </a:t>
            </a:r>
            <a:r>
              <a:rPr lang="en-US" altLang="en-US" dirty="0" err="1"/>
              <a:t>chồng</a:t>
            </a:r>
            <a:r>
              <a:rPr lang="en-US" altLang="en-US" dirty="0"/>
              <a:t> </a:t>
            </a:r>
            <a:r>
              <a:rPr lang="en-US" altLang="en-US" dirty="0" err="1"/>
              <a:t>nghi</a:t>
            </a:r>
            <a:r>
              <a:rPr lang="en-US" altLang="en-US" dirty="0"/>
              <a:t> </a:t>
            </a:r>
            <a:r>
              <a:rPr lang="en-US" altLang="en-US" dirty="0" err="1"/>
              <a:t>oan</a:t>
            </a:r>
            <a:endParaRPr lang="en-US" altLang="en-US" dirty="0"/>
          </a:p>
          <a:p>
            <a:pPr algn="l"/>
            <a:r>
              <a:rPr lang="en-US" altLang="en-US" dirty="0"/>
              <a:t>- Ở </a:t>
            </a:r>
            <a:r>
              <a:rPr lang="en-US" altLang="en-US" dirty="0" err="1"/>
              <a:t>dưới</a:t>
            </a:r>
            <a:r>
              <a:rPr lang="en-US" altLang="en-US" dirty="0"/>
              <a:t> </a:t>
            </a:r>
            <a:r>
              <a:rPr lang="en-US" altLang="en-US" dirty="0" err="1"/>
              <a:t>thủy</a:t>
            </a:r>
            <a:r>
              <a:rPr lang="en-US" altLang="en-US" dirty="0"/>
              <a:t> </a:t>
            </a:r>
            <a:r>
              <a:rPr lang="en-US" altLang="en-US" dirty="0" err="1"/>
              <a:t>cung</a:t>
            </a:r>
            <a:endParaRPr lang="en-US" altLang="en-US" dirty="0"/>
          </a:p>
        </p:txBody>
      </p:sp>
      <p:sp>
        <p:nvSpPr>
          <p:cNvPr id="4" name="TextBox 3">
            <a:extLst>
              <a:ext uri="{FF2B5EF4-FFF2-40B4-BE49-F238E27FC236}">
                <a16:creationId xmlns:a16="http://schemas.microsoft.com/office/drawing/2014/main" xmlns="" id="{2D0591E5-8273-498F-900E-95AD5BDD848E}"/>
              </a:ext>
            </a:extLst>
          </p:cNvPr>
          <p:cNvSpPr txBox="1"/>
          <p:nvPr/>
        </p:nvSpPr>
        <p:spPr>
          <a:xfrm>
            <a:off x="1128351" y="4936917"/>
            <a:ext cx="4039288" cy="1384995"/>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en-US"/>
            </a:defPPr>
            <a:lvl1pPr marR="0" lvl="0" indent="0" algn="ctr" defTabSz="1218565" fontAlgn="auto">
              <a:lnSpc>
                <a:spcPct val="100000"/>
              </a:lnSpc>
              <a:spcBef>
                <a:spcPct val="0"/>
              </a:spcBef>
              <a:spcAft>
                <a:spcPts val="0"/>
              </a:spcAft>
              <a:buClrTx/>
              <a:buSzTx/>
              <a:buFontTx/>
              <a:buNone/>
              <a:tabLst/>
              <a:defRPr kumimoji="0" sz="2800" b="1" i="0" u="none" strike="noStrike" kern="0" cap="none" spc="0" normalizeH="0" baseline="0">
                <a:ln>
                  <a:noFill/>
                </a:ln>
                <a:solidFill>
                  <a:srgbClr val="0000FF"/>
                </a:solidFill>
                <a:effectLst/>
                <a:uLnTx/>
                <a:uFillTx/>
                <a:latin typeface="Times New Roman" panose="02020603050405020304" pitchFamily="18" charset="0"/>
                <a:ea typeface="+mj-ea"/>
                <a:cs typeface="Times New Roman" panose="02020603050405020304" pitchFamily="18" charset="0"/>
              </a:defRPr>
            </a:lvl1pPr>
          </a:lstStyle>
          <a:p>
            <a:pPr algn="l"/>
            <a:r>
              <a:rPr lang="en-US" altLang="en-US" dirty="0"/>
              <a:t>- </a:t>
            </a:r>
            <a:r>
              <a:rPr lang="en-US" altLang="en-US" dirty="0" err="1"/>
              <a:t>Với</a:t>
            </a:r>
            <a:r>
              <a:rPr lang="en-US" altLang="en-US" dirty="0"/>
              <a:t> </a:t>
            </a:r>
            <a:r>
              <a:rPr lang="en-US" altLang="en-US" dirty="0" err="1"/>
              <a:t>chồng</a:t>
            </a:r>
            <a:endParaRPr lang="en-US" altLang="en-US" dirty="0"/>
          </a:p>
          <a:p>
            <a:pPr algn="l"/>
            <a:r>
              <a:rPr lang="en-US" altLang="en-US" dirty="0"/>
              <a:t>- </a:t>
            </a:r>
            <a:r>
              <a:rPr lang="en-US" altLang="en-US" dirty="0" err="1"/>
              <a:t>Với</a:t>
            </a:r>
            <a:r>
              <a:rPr lang="en-US" altLang="en-US" dirty="0"/>
              <a:t> mẹ </a:t>
            </a:r>
            <a:r>
              <a:rPr lang="en-US" altLang="en-US" dirty="0" err="1"/>
              <a:t>chồng</a:t>
            </a:r>
            <a:endParaRPr lang="en-US" altLang="en-US" dirty="0"/>
          </a:p>
          <a:p>
            <a:pPr algn="l"/>
            <a:r>
              <a:rPr lang="en-US" altLang="en-US" dirty="0"/>
              <a:t>- </a:t>
            </a:r>
            <a:r>
              <a:rPr lang="en-US" altLang="en-US" dirty="0" err="1"/>
              <a:t>Với</a:t>
            </a:r>
            <a:r>
              <a:rPr lang="en-US" altLang="en-US" dirty="0"/>
              <a:t> con </a:t>
            </a:r>
            <a:r>
              <a:rPr lang="en-US" altLang="en-US" dirty="0" err="1"/>
              <a:t>thơ</a:t>
            </a:r>
            <a:endParaRPr lang="en-US" altLang="en-US" dirty="0"/>
          </a:p>
        </p:txBody>
      </p:sp>
      <p:sp>
        <p:nvSpPr>
          <p:cNvPr id="5" name="Rectangle 2">
            <a:extLst>
              <a:ext uri="{FF2B5EF4-FFF2-40B4-BE49-F238E27FC236}">
                <a16:creationId xmlns:a16="http://schemas.microsoft.com/office/drawing/2014/main" xmlns="" id="{D9B2B82C-5489-4C19-A0C0-A0E7754EBB40}"/>
              </a:ext>
            </a:extLst>
          </p:cNvPr>
          <p:cNvSpPr txBox="1">
            <a:spLocks noChangeArrowheads="1"/>
          </p:cNvSpPr>
          <p:nvPr/>
        </p:nvSpPr>
        <p:spPr>
          <a:xfrm>
            <a:off x="1251847" y="2790953"/>
            <a:ext cx="4039288" cy="89648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Trong</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các</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mối</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quan</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hê</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a:t>
            </a:r>
          </a:p>
        </p:txBody>
      </p:sp>
      <p:grpSp>
        <p:nvGrpSpPr>
          <p:cNvPr id="13" name="Group 12">
            <a:extLst>
              <a:ext uri="{FF2B5EF4-FFF2-40B4-BE49-F238E27FC236}">
                <a16:creationId xmlns:a16="http://schemas.microsoft.com/office/drawing/2014/main" xmlns="" id="{0555AF02-0E7D-4BF3-AD80-4E5E8809FBAE}"/>
              </a:ext>
            </a:extLst>
          </p:cNvPr>
          <p:cNvGrpSpPr/>
          <p:nvPr/>
        </p:nvGrpSpPr>
        <p:grpSpPr>
          <a:xfrm>
            <a:off x="4330963" y="2200709"/>
            <a:ext cx="3857652" cy="500066"/>
            <a:chOff x="4330962" y="2200709"/>
            <a:chExt cx="3857652" cy="500066"/>
          </a:xfrm>
        </p:grpSpPr>
        <p:cxnSp>
          <p:nvCxnSpPr>
            <p:cNvPr id="6" name="Straight Arrow Connector 5">
              <a:extLst>
                <a:ext uri="{FF2B5EF4-FFF2-40B4-BE49-F238E27FC236}">
                  <a16:creationId xmlns:a16="http://schemas.microsoft.com/office/drawing/2014/main" xmlns="" id="{E9935880-FD70-4CFF-9B6F-CC252B897CE1}"/>
                </a:ext>
              </a:extLst>
            </p:cNvPr>
            <p:cNvCxnSpPr/>
            <p:nvPr/>
          </p:nvCxnSpPr>
          <p:spPr>
            <a:xfrm rot="10800000" flipV="1">
              <a:off x="4330962" y="2200709"/>
              <a:ext cx="1928826" cy="500066"/>
            </a:xfrm>
            <a:prstGeom prst="straightConnector1">
              <a:avLst/>
            </a:prstGeom>
            <a:noFill/>
            <a:ln w="38100" cap="flat" cmpd="sng" algn="ctr">
              <a:solidFill>
                <a:srgbClr val="FF0000"/>
              </a:solidFill>
              <a:prstDash val="solid"/>
              <a:tailEnd type="arrow"/>
            </a:ln>
            <a:effectLst/>
          </p:spPr>
        </p:cxnSp>
        <p:cxnSp>
          <p:nvCxnSpPr>
            <p:cNvPr id="7" name="Straight Arrow Connector 6">
              <a:extLst>
                <a:ext uri="{FF2B5EF4-FFF2-40B4-BE49-F238E27FC236}">
                  <a16:creationId xmlns:a16="http://schemas.microsoft.com/office/drawing/2014/main" xmlns="" id="{4F4E6486-2AC8-46D4-B011-97E29F7DBCA6}"/>
                </a:ext>
              </a:extLst>
            </p:cNvPr>
            <p:cNvCxnSpPr/>
            <p:nvPr/>
          </p:nvCxnSpPr>
          <p:spPr>
            <a:xfrm>
              <a:off x="6331226" y="2200709"/>
              <a:ext cx="1857388" cy="500066"/>
            </a:xfrm>
            <a:prstGeom prst="straightConnector1">
              <a:avLst/>
            </a:prstGeom>
            <a:noFill/>
            <a:ln w="38100" cap="flat" cmpd="sng" algn="ctr">
              <a:solidFill>
                <a:srgbClr val="FF0000"/>
              </a:solidFill>
              <a:prstDash val="solid"/>
              <a:tailEnd type="arrow"/>
            </a:ln>
            <a:effectLst/>
          </p:spPr>
        </p:cxnSp>
      </p:grpSp>
      <p:sp>
        <p:nvSpPr>
          <p:cNvPr id="8" name="Down Arrow 8">
            <a:extLst>
              <a:ext uri="{FF2B5EF4-FFF2-40B4-BE49-F238E27FC236}">
                <a16:creationId xmlns:a16="http://schemas.microsoft.com/office/drawing/2014/main" xmlns="" id="{AB550355-A346-48B0-A3C6-7067D03BAAB8}"/>
              </a:ext>
            </a:extLst>
          </p:cNvPr>
          <p:cNvSpPr/>
          <p:nvPr/>
        </p:nvSpPr>
        <p:spPr>
          <a:xfrm>
            <a:off x="2559917" y="4062139"/>
            <a:ext cx="777971" cy="500066"/>
          </a:xfrm>
          <a:prstGeom prst="downArrow">
            <a:avLst/>
          </a:prstGeom>
          <a:solidFill>
            <a:srgbClr val="99CB38"/>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E05D2D9-5B64-4C05-8AA9-C55B59DE37B5}"/>
              </a:ext>
            </a:extLst>
          </p:cNvPr>
          <p:cNvSpPr txBox="1"/>
          <p:nvPr/>
        </p:nvSpPr>
        <p:spPr>
          <a:xfrm>
            <a:off x="6917107" y="2791500"/>
            <a:ext cx="4307484" cy="954107"/>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457200" marR="0" lvl="0" indent="-457200" algn="ctr" defTabSz="1218565" eaLnBrk="1" fontAlgn="auto" latinLnBrk="0" hangingPunct="1">
              <a:lnSpc>
                <a:spcPct val="100000"/>
              </a:lnSpc>
              <a:spcBef>
                <a:spcPct val="20000"/>
              </a:spcBef>
              <a:spcAft>
                <a:spcPts val="0"/>
              </a:spcAft>
              <a:buClrTx/>
              <a:buSzTx/>
              <a:buFontTx/>
              <a:buNone/>
              <a:tabLst/>
              <a:defRPr/>
            </a:pP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Trọng</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nhân</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phẩm</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trọng</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tình</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nghĩa</a:t>
            </a:r>
            <a:endPar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A136949-2F64-4A92-B10F-64808ED62F9B}"/>
              </a:ext>
            </a:extLst>
          </p:cNvPr>
          <p:cNvSpPr txBox="1"/>
          <p:nvPr/>
        </p:nvSpPr>
        <p:spPr>
          <a:xfrm>
            <a:off x="191856" y="107296"/>
            <a:ext cx="5817704" cy="584775"/>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tabLst>
                <a:tab pos="2743200" algn="ctr"/>
                <a:tab pos="5486400" algn="r"/>
              </a:tabLst>
            </a:pPr>
            <a:r>
              <a:rPr lang="en-US" sz="3200" b="1" dirty="0" err="1">
                <a:solidFill>
                  <a:srgbClr val="FF0000"/>
                </a:solidFill>
                <a:effectLst/>
                <a:latin typeface="Times New Roman" panose="02020603050405020304" pitchFamily="18" charset="0"/>
                <a:ea typeface="Times New Roman" panose="02020603050405020304" pitchFamily="18" charset="0"/>
              </a:rPr>
              <a:t>Vẻ</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đẹp</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nhân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vật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Vũ</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Nương</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6FB2A881-2F9B-431D-9F3C-A3C7959FFB60}"/>
              </a:ext>
            </a:extLst>
          </p:cNvPr>
          <p:cNvSpPr txBox="1"/>
          <p:nvPr/>
        </p:nvSpPr>
        <p:spPr>
          <a:xfrm>
            <a:off x="235227" y="901925"/>
            <a:ext cx="6096000" cy="461665"/>
          </a:xfrm>
          <a:prstGeom prst="rect">
            <a:avLst/>
          </a:prstGeom>
          <a:noFill/>
        </p:spPr>
        <p:txBody>
          <a:bodyPr wrap="square">
            <a:spAutoFit/>
          </a:bodyPr>
          <a:lstStyle/>
          <a:p>
            <a:pPr algn="just">
              <a:tabLst>
                <a:tab pos="2743200" algn="ctr"/>
                <a:tab pos="5486400" algn="r"/>
              </a:tabLst>
            </a:pPr>
            <a:r>
              <a:rPr lang="en-US" sz="2400" b="1" i="1" dirty="0">
                <a:solidFill>
                  <a:srgbClr val="0000FF"/>
                </a:solidFill>
                <a:effectLst/>
                <a:latin typeface="Times New Roman" panose="02020603050405020304" pitchFamily="18" charset="0"/>
                <a:ea typeface="Times New Roman" panose="02020603050405020304" pitchFamily="18" charset="0"/>
              </a:rPr>
              <a:t>a. </a:t>
            </a:r>
            <a:r>
              <a:rPr lang="en-US" sz="2400" b="1" i="1" dirty="0" err="1">
                <a:solidFill>
                  <a:srgbClr val="0000FF"/>
                </a:solidFill>
                <a:effectLst/>
                <a:latin typeface="Times New Roman" panose="02020603050405020304" pitchFamily="18" charset="0"/>
                <a:ea typeface="Times New Roman" panose="02020603050405020304" pitchFamily="18" charset="0"/>
              </a:rPr>
              <a:t>Những</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phẩm</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chất</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tốt</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đẹp</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của</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Vũ</a:t>
            </a:r>
            <a:r>
              <a:rPr lang="en-US" sz="2400" b="1" i="1" dirty="0">
                <a:solidFill>
                  <a:srgbClr val="0000FF"/>
                </a:solidFill>
                <a:effectLst/>
                <a:latin typeface="Times New Roman" panose="02020603050405020304" pitchFamily="18" charset="0"/>
                <a:ea typeface="Times New Roman" panose="02020603050405020304" pitchFamily="18" charset="0"/>
              </a:rPr>
              <a:t> </a:t>
            </a:r>
            <a:r>
              <a:rPr lang="en-US" sz="2400" b="1" i="1" dirty="0" err="1">
                <a:solidFill>
                  <a:srgbClr val="0000FF"/>
                </a:solidFill>
                <a:effectLst/>
                <a:latin typeface="Times New Roman" panose="02020603050405020304" pitchFamily="18" charset="0"/>
                <a:ea typeface="Times New Roman" panose="02020603050405020304" pitchFamily="18" charset="0"/>
              </a:rPr>
              <a:t>Nương</a:t>
            </a:r>
            <a:r>
              <a:rPr lang="en-US" sz="2400" b="1" i="1" dirty="0">
                <a:solidFill>
                  <a:srgbClr val="0000FF"/>
                </a:solidFill>
                <a:effectLst/>
                <a:latin typeface="Times New Roman" panose="02020603050405020304" pitchFamily="18" charset="0"/>
                <a:ea typeface="Times New Roman" panose="02020603050405020304" pitchFamily="18" charset="0"/>
              </a:rPr>
              <a:t>.</a:t>
            </a:r>
          </a:p>
        </p:txBody>
      </p:sp>
      <p:sp>
        <p:nvSpPr>
          <p:cNvPr id="14" name="Down Arrow 8">
            <a:extLst>
              <a:ext uri="{FF2B5EF4-FFF2-40B4-BE49-F238E27FC236}">
                <a16:creationId xmlns:a16="http://schemas.microsoft.com/office/drawing/2014/main" xmlns="" id="{7E86EDBB-FACB-4D8F-A19C-F8AF8B0A2EFF}"/>
              </a:ext>
            </a:extLst>
          </p:cNvPr>
          <p:cNvSpPr/>
          <p:nvPr/>
        </p:nvSpPr>
        <p:spPr>
          <a:xfrm>
            <a:off x="8534401" y="4062139"/>
            <a:ext cx="777971" cy="500066"/>
          </a:xfrm>
          <a:prstGeom prst="downArrow">
            <a:avLst/>
          </a:prstGeom>
          <a:solidFill>
            <a:srgbClr val="99CB38"/>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1218565"/>
            <a:endParaRPr lang="en-US" sz="2800" kern="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8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0" grpId="0" animBg="1"/>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479C15E-7281-450C-A8EC-A1B7A5EC4C9C}"/>
              </a:ext>
            </a:extLst>
          </p:cNvPr>
          <p:cNvSpPr txBox="1"/>
          <p:nvPr/>
        </p:nvSpPr>
        <p:spPr>
          <a:xfrm>
            <a:off x="1971506" y="315889"/>
            <a:ext cx="8535785" cy="954107"/>
          </a:xfrm>
          <a:prstGeom prst="rect">
            <a:avLst/>
          </a:prstGeom>
          <a:noFill/>
          <a:ln>
            <a:solidFill>
              <a:srgbClr val="FF0000"/>
            </a:solidFill>
          </a:ln>
        </p:spPr>
        <p:txBody>
          <a:bodyPr wrap="square">
            <a:spAutoFit/>
          </a:bodyPr>
          <a:lstStyle/>
          <a:p>
            <a:pPr algn="ctr"/>
            <a:r>
              <a:rPr lang="pt-BR" sz="2800" b="1" dirty="0">
                <a:solidFill>
                  <a:srgbClr val="0000FF"/>
                </a:solidFill>
                <a:effectLst>
                  <a:outerShdw blurRad="38100" dist="38100" dir="2700000" algn="tl">
                    <a:srgbClr val="000000">
                      <a:alpha val="43137"/>
                    </a:srgbClr>
                  </a:outerShdw>
                </a:effectLst>
                <a:latin typeface="#9Slide03 AllRoundGothic" panose="020B0703020202020104" pitchFamily="34" charset="0"/>
                <a:ea typeface="Times New Roman" panose="02020603050405020304" pitchFamily="18" charset="0"/>
                <a:cs typeface="Times New Roman" panose="02020603050405020304" pitchFamily="18" charset="0"/>
              </a:rPr>
              <a:t>THẢO LUẬN NHÓM – CẶP ĐÔI  - Thời gian: 5 phút</a:t>
            </a:r>
            <a:endParaRPr lang="en-US" sz="2800" b="1" dirty="0">
              <a:solidFill>
                <a:srgbClr val="0000FF"/>
              </a:solidFill>
              <a:effectLst>
                <a:outerShdw blurRad="38100" dist="38100" dir="2700000" algn="tl">
                  <a:srgbClr val="000000">
                    <a:alpha val="43137"/>
                  </a:srgbClr>
                </a:outerShdw>
              </a:effectLst>
              <a:latin typeface="#9Slide03 AllRoundGothic" panose="020B07030202020201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9D2B8B7-0988-4DF3-9C66-BC25AA178580}"/>
              </a:ext>
            </a:extLst>
          </p:cNvPr>
          <p:cNvSpPr txBox="1"/>
          <p:nvPr/>
        </p:nvSpPr>
        <p:spPr>
          <a:xfrm>
            <a:off x="4483935" y="1269303"/>
            <a:ext cx="3038604" cy="523220"/>
          </a:xfrm>
          <a:prstGeom prst="rect">
            <a:avLst/>
          </a:prstGeom>
          <a:noFill/>
          <a:ln>
            <a:solidFill>
              <a:srgbClr val="FF0000"/>
            </a:solidFill>
          </a:ln>
        </p:spPr>
        <p:txBody>
          <a:bodyPr wrap="square">
            <a:spAutoFit/>
          </a:bodyPr>
          <a:lstStyle/>
          <a:p>
            <a:pPr algn="ctr"/>
            <a:r>
              <a:rPr lang="pt-BR" sz="2800" b="1" dirty="0">
                <a:solidFill>
                  <a:srgbClr val="0000FF"/>
                </a:solidFill>
                <a:effectLst>
                  <a:outerShdw blurRad="38100" dist="38100" dir="2700000" algn="tl">
                    <a:srgbClr val="000000">
                      <a:alpha val="43137"/>
                    </a:srgbClr>
                  </a:outerShdw>
                </a:effectLst>
                <a:latin typeface="#9Slide03 AllRoundGothic" panose="020B0703020202020104" pitchFamily="34" charset="0"/>
                <a:ea typeface="Times New Roman" panose="02020603050405020304" pitchFamily="18" charset="0"/>
                <a:cs typeface="Times New Roman" panose="02020603050405020304" pitchFamily="18" charset="0"/>
              </a:rPr>
              <a:t>PHIẾU HỌC TẬP</a:t>
            </a:r>
            <a:endParaRPr lang="en-US" sz="2800" b="1" dirty="0">
              <a:solidFill>
                <a:srgbClr val="0000FF"/>
              </a:solidFill>
              <a:effectLst>
                <a:outerShdw blurRad="38100" dist="38100" dir="2700000" algn="tl">
                  <a:srgbClr val="000000">
                    <a:alpha val="43137"/>
                  </a:srgbClr>
                </a:outerShdw>
              </a:effectLst>
              <a:latin typeface="#9Slide03 AllRoundGothic" panose="020B07030202020201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7CDA6A5-0045-4EF6-A892-7C99AA55AF7B}"/>
              </a:ext>
            </a:extLst>
          </p:cNvPr>
          <p:cNvSpPr txBox="1"/>
          <p:nvPr/>
        </p:nvSpPr>
        <p:spPr>
          <a:xfrm>
            <a:off x="337931" y="2002929"/>
            <a:ext cx="11330608" cy="4616648"/>
          </a:xfrm>
          <a:prstGeom prst="rect">
            <a:avLst/>
          </a:prstGeom>
          <a:noFill/>
        </p:spPr>
        <p:txBody>
          <a:bodyPr wrap="square">
            <a:spAutoFit/>
          </a:bodyPr>
          <a:lstStyle/>
          <a:p>
            <a:pPr algn="just">
              <a:lnSpc>
                <a:spcPct val="150000"/>
              </a:lnSpc>
            </a:pPr>
            <a:r>
              <a:rPr lang="pt-BR" sz="2800" b="1" dirty="0">
                <a:solidFill>
                  <a:srgbClr val="0000FF"/>
                </a:solidFill>
                <a:effectLst/>
                <a:latin typeface="Times New Roman" panose="02020603050405020304" pitchFamily="18" charset="0"/>
                <a:ea typeface="Times New Roman" panose="02020603050405020304" pitchFamily="18" charset="0"/>
              </a:rPr>
              <a:t>+ Nhóm 1+2+3: </a:t>
            </a:r>
            <a:r>
              <a:rPr lang="pt-BR" sz="2800" b="1" i="1" dirty="0">
                <a:effectLst/>
                <a:latin typeface="Times New Roman" panose="02020603050405020304" pitchFamily="18" charset="0"/>
                <a:ea typeface="Times New Roman" panose="02020603050405020304" pitchFamily="18" charset="0"/>
              </a:rPr>
              <a:t>Tìm những chi tiết miêu tả thái độ, </a:t>
            </a:r>
            <a:r>
              <a:rPr lang="fr-FR" sz="2800" b="1" i="1" dirty="0" err="1">
                <a:effectLst/>
                <a:latin typeface="Times New Roman" panose="02020603050405020304" pitchFamily="18" charset="0"/>
                <a:ea typeface="Times New Roman" panose="02020603050405020304" pitchFamily="18" charset="0"/>
              </a:rPr>
              <a:t>cử</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chỉ</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lời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nói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của</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Vũ</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Nương</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đối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với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chồng</a:t>
            </a:r>
            <a:r>
              <a:rPr lang="fr-FR" sz="2800" b="1" i="1" dirty="0">
                <a:effectLst/>
                <a:latin typeface="Times New Roman" panose="02020603050405020304" pitchFamily="18" charset="0"/>
                <a:ea typeface="Times New Roman" panose="02020603050405020304" pitchFamily="18" charset="0"/>
              </a:rPr>
              <a:t> (khi </a:t>
            </a:r>
            <a:r>
              <a:rPr lang="fr-FR" sz="2800" b="1" i="1" dirty="0" err="1">
                <a:effectLst/>
                <a:latin typeface="Times New Roman" panose="02020603050405020304" pitchFamily="18" charset="0"/>
                <a:ea typeface="Times New Roman" panose="02020603050405020304" pitchFamily="18" charset="0"/>
              </a:rPr>
              <a:t>mới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lấy</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chồng</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và</a:t>
            </a:r>
            <a:r>
              <a:rPr lang="fr-FR" sz="2800" b="1" i="1" dirty="0">
                <a:effectLst/>
                <a:latin typeface="Times New Roman" panose="02020603050405020304" pitchFamily="18" charset="0"/>
                <a:ea typeface="Times New Roman" panose="02020603050405020304" pitchFamily="18" charset="0"/>
              </a:rPr>
              <a:t> khi </a:t>
            </a:r>
            <a:r>
              <a:rPr lang="fr-FR" sz="2800" b="1" i="1" dirty="0" err="1">
                <a:effectLst/>
                <a:latin typeface="Times New Roman" panose="02020603050405020304" pitchFamily="18" charset="0"/>
                <a:ea typeface="Times New Roman" panose="02020603050405020304" pitchFamily="18" charset="0"/>
              </a:rPr>
              <a:t>chồng</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đi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lính</a:t>
            </a:r>
            <a:r>
              <a:rPr lang="fr-FR" sz="2800" b="1" i="1" dirty="0">
                <a:effectLst/>
                <a:latin typeface="Times New Roman" panose="02020603050405020304" pitchFamily="18" charset="0"/>
                <a:ea typeface="Times New Roman" panose="02020603050405020304" pitchFamily="18" charset="0"/>
              </a:rPr>
              <a:t>)?</a:t>
            </a:r>
            <a:r>
              <a:rPr lang="fr-FR" sz="2800" b="1" i="1" kern="100" dirty="0">
                <a:effectLst/>
                <a:latin typeface="Times New Roman" panose="02020603050405020304" pitchFamily="18" charset="0"/>
                <a:ea typeface="SimSun" panose="02010600030101010101" pitchFamily="2" charset="-122"/>
              </a:rPr>
              <a:t> Qua </a:t>
            </a:r>
            <a:r>
              <a:rPr lang="fr-FR" sz="2800" b="1" i="1" kern="100" dirty="0" err="1">
                <a:effectLst/>
                <a:latin typeface="Times New Roman" panose="02020603050405020304" pitchFamily="18" charset="0"/>
                <a:ea typeface="SimSun" panose="02010600030101010101" pitchFamily="2" charset="-122"/>
              </a:rPr>
              <a:t>đó</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em</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thấy</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tình</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cảm</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của</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Vũ</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Nương</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đối</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với</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chồng</a:t>
            </a:r>
            <a:r>
              <a:rPr lang="fr-FR" sz="2800" b="1" i="1" kern="100" dirty="0">
                <a:effectLst/>
                <a:latin typeface="Times New Roman" panose="02020603050405020304" pitchFamily="18" charset="0"/>
                <a:ea typeface="SimSun" panose="02010600030101010101" pitchFamily="2" charset="-122"/>
              </a:rPr>
              <a:t> </a:t>
            </a:r>
            <a:r>
              <a:rPr lang="fr-FR" sz="2800" b="1" i="1" kern="100" dirty="0" err="1">
                <a:effectLst/>
                <a:latin typeface="Times New Roman" panose="02020603050405020304" pitchFamily="18" charset="0"/>
                <a:ea typeface="SimSun" panose="02010600030101010101" pitchFamily="2" charset="-122"/>
              </a:rPr>
              <a:t>ntn</a:t>
            </a:r>
            <a:r>
              <a:rPr lang="fr-FR" sz="2800" b="1" i="1" kern="100" dirty="0">
                <a:effectLst/>
                <a:latin typeface="Times New Roman" panose="02020603050405020304" pitchFamily="18" charset="0"/>
                <a:ea typeface="SimSun" panose="02010600030101010101" pitchFamily="2" charset="-122"/>
              </a:rPr>
              <a:t>?</a:t>
            </a:r>
            <a:r>
              <a:rPr lang="fr-FR" sz="2800" b="1" i="1" dirty="0">
                <a:effectLst/>
                <a:latin typeface="Times New Roman" panose="02020603050405020304" pitchFamily="18" charset="0"/>
                <a:ea typeface="Times New Roman" panose="02020603050405020304" pitchFamily="18" charset="0"/>
              </a:rPr>
              <a:t> </a:t>
            </a:r>
            <a:r>
              <a:rPr lang="pt-BR" sz="2800" b="1" i="1" dirty="0">
                <a:effectLst/>
                <a:latin typeface="Times New Roman" panose="02020603050405020304" pitchFamily="18" charset="0"/>
                <a:ea typeface="Times New Roman" panose="02020603050405020304" pitchFamily="18" charset="0"/>
              </a:rPr>
              <a:t>Nhận xét về những câu văn, chi tiết, hình ảnh đc sử dụng trong đoạn văn này?</a:t>
            </a:r>
            <a:endParaRPr lang="en-US" sz="2800" b="1" dirty="0">
              <a:effectLst/>
              <a:latin typeface="Times New Roman" panose="02020603050405020304" pitchFamily="18" charset="0"/>
              <a:ea typeface="Times New Roman" panose="02020603050405020304" pitchFamily="18" charset="0"/>
            </a:endParaRPr>
          </a:p>
          <a:p>
            <a:pPr algn="just">
              <a:lnSpc>
                <a:spcPct val="150000"/>
              </a:lnSpc>
              <a:tabLst>
                <a:tab pos="2743200" algn="ctr"/>
                <a:tab pos="5486400" algn="r"/>
              </a:tabLst>
            </a:pPr>
            <a:r>
              <a:rPr lang="pt-BR" sz="2800" b="1" dirty="0">
                <a:solidFill>
                  <a:srgbClr val="0000FF"/>
                </a:solidFill>
                <a:effectLst/>
                <a:latin typeface="Times New Roman" panose="02020603050405020304" pitchFamily="18" charset="0"/>
                <a:ea typeface="Times New Roman" panose="02020603050405020304" pitchFamily="18" charset="0"/>
              </a:rPr>
              <a:t>+ Nhóm 4+5+6:</a:t>
            </a:r>
            <a:r>
              <a:rPr lang="pt-BR" sz="2800" b="1" i="1" dirty="0">
                <a:solidFill>
                  <a:srgbClr val="0000FF"/>
                </a:solidFill>
                <a:effectLst/>
                <a:latin typeface=".VnTime" panose="020B7200000000000000" pitchFamily="34" charset="0"/>
                <a:ea typeface="Times New Roman" panose="02020603050405020304" pitchFamily="18" charset="0"/>
              </a:rPr>
              <a:t> </a:t>
            </a:r>
            <a:r>
              <a:rPr lang="fr-FR" sz="2800" b="1" i="1" dirty="0">
                <a:effectLst/>
                <a:latin typeface="Times New Roman" panose="02020603050405020304" pitchFamily="18" charset="0"/>
                <a:ea typeface="Times New Roman" panose="02020603050405020304" pitchFamily="18" charset="0"/>
              </a:rPr>
              <a:t>Khi </a:t>
            </a:r>
            <a:r>
              <a:rPr lang="fr-FR" sz="2800" b="1" i="1" dirty="0" err="1">
                <a:effectLst/>
                <a:latin typeface="Times New Roman" panose="02020603050405020304" pitchFamily="18" charset="0"/>
                <a:ea typeface="Times New Roman" panose="02020603050405020304" pitchFamily="18" charset="0"/>
              </a:rPr>
              <a:t>chồng</a:t>
            </a:r>
            <a:r>
              <a:rPr lang="fr-FR" sz="2800" b="1" i="1" dirty="0">
                <a:effectLst/>
                <a:latin typeface="Times New Roman" panose="02020603050405020304" pitchFamily="18" charset="0"/>
                <a:ea typeface="Times New Roman" panose="02020603050405020304" pitchFamily="18" charset="0"/>
              </a:rPr>
              <a:t> ra </a:t>
            </a:r>
            <a:r>
              <a:rPr lang="fr-FR" sz="2800" b="1" i="1" dirty="0" err="1">
                <a:effectLst/>
                <a:latin typeface="Times New Roman" panose="02020603050405020304" pitchFamily="18" charset="0"/>
                <a:ea typeface="Times New Roman" panose="02020603050405020304" pitchFamily="18" charset="0"/>
              </a:rPr>
              <a:t>trận</a:t>
            </a:r>
            <a:r>
              <a:rPr lang="fr-FR" sz="2800" b="1" i="1" dirty="0">
                <a:effectLst/>
                <a:latin typeface="Times New Roman" panose="02020603050405020304" pitchFamily="18" charset="0"/>
                <a:ea typeface="Times New Roman" panose="02020603050405020304" pitchFamily="18" charset="0"/>
              </a:rPr>
              <a:t>, ở </a:t>
            </a:r>
            <a:r>
              <a:rPr lang="fr-FR" sz="2800" b="1" i="1" dirty="0" err="1">
                <a:effectLst/>
                <a:latin typeface="Times New Roman" panose="02020603050405020304" pitchFamily="18" charset="0"/>
                <a:ea typeface="Times New Roman" panose="02020603050405020304" pitchFamily="18" charset="0"/>
              </a:rPr>
              <a:t>nhà</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nàng</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đối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xử</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với</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mẹ</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chồng</a:t>
            </a:r>
            <a:r>
              <a:rPr lang="fr-FR" sz="2800" b="1" i="1" dirty="0">
                <a:effectLst/>
                <a:latin typeface="Times New Roman" panose="02020603050405020304" pitchFamily="18" charset="0"/>
                <a:ea typeface="Times New Roman" panose="02020603050405020304" pitchFamily="18" charset="0"/>
              </a:rPr>
              <a:t>, </a:t>
            </a:r>
            <a:r>
              <a:rPr lang="fr-FR" sz="2800" b="1" i="1" dirty="0" err="1">
                <a:effectLst/>
                <a:latin typeface="Times New Roman" panose="02020603050405020304" pitchFamily="18" charset="0"/>
                <a:ea typeface="Times New Roman" panose="02020603050405020304" pitchFamily="18" charset="0"/>
              </a:rPr>
              <a:t>với</a:t>
            </a:r>
            <a:r>
              <a:rPr lang="fr-FR" sz="2800" b="1" i="1" dirty="0">
                <a:effectLst/>
                <a:latin typeface="Times New Roman" panose="02020603050405020304" pitchFamily="18" charset="0"/>
                <a:ea typeface="Times New Roman" panose="02020603050405020304" pitchFamily="18" charset="0"/>
              </a:rPr>
              <a:t> con ra </a:t>
            </a:r>
            <a:r>
              <a:rPr lang="fr-FR" sz="2800" b="1" i="1" dirty="0" err="1">
                <a:effectLst/>
                <a:latin typeface="Times New Roman" panose="02020603050405020304" pitchFamily="18" charset="0"/>
                <a:ea typeface="Times New Roman" panose="02020603050405020304" pitchFamily="18" charset="0"/>
              </a:rPr>
              <a:t>sao</a:t>
            </a:r>
            <a:r>
              <a:rPr lang="fr-FR" sz="2800" b="1" i="1" dirty="0">
                <a:effectLst/>
                <a:latin typeface="Times New Roman" panose="02020603050405020304" pitchFamily="18" charset="0"/>
                <a:ea typeface="Times New Roman" panose="02020603050405020304" pitchFamily="18" charset="0"/>
              </a:rPr>
              <a:t>?</a:t>
            </a:r>
            <a:r>
              <a:rPr lang="fr-FR" sz="2800" b="1" dirty="0">
                <a:effectLst/>
                <a:latin typeface="Times New Roman" panose="02020603050405020304" pitchFamily="18" charset="0"/>
                <a:ea typeface="Times New Roman" panose="02020603050405020304" pitchFamily="18" charset="0"/>
              </a:rPr>
              <a:t> </a:t>
            </a:r>
            <a:r>
              <a:rPr lang="pt-BR" sz="2800" b="1" i="1" dirty="0">
                <a:effectLst/>
                <a:latin typeface="Times New Roman" panose="02020603050405020304" pitchFamily="18" charset="0"/>
                <a:ea typeface="Times New Roman" panose="02020603050405020304" pitchFamily="18" charset="0"/>
              </a:rPr>
              <a:t>Tìm những chi tiết, thể hiện điều ấy? Lời trăng trối của người mẹ có ý nghĩa gì?</a:t>
            </a:r>
            <a:r>
              <a:rPr lang="pt-BR" sz="2800" b="1" dirty="0">
                <a:effectLst/>
                <a:latin typeface="Times New Roman" panose="02020603050405020304" pitchFamily="18" charset="0"/>
                <a:ea typeface="Times New Roman" panose="02020603050405020304" pitchFamily="18" charset="0"/>
              </a:rPr>
              <a:t> </a:t>
            </a:r>
            <a:r>
              <a:rPr lang="pt-BR" sz="2800" b="1" i="1" dirty="0">
                <a:effectLst/>
                <a:latin typeface="Times New Roman" panose="02020603050405020304" pitchFamily="18" charset="0"/>
                <a:ea typeface="Times New Roman" panose="02020603050405020304" pitchFamily="18" charset="0"/>
              </a:rPr>
              <a:t>Từ đó, hãy nhận xét về phẩm hạnh của Vũ Nương?</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14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E3B18F9-3667-41F8-8E55-EF12CD6EADCB}"/>
              </a:ext>
            </a:extLst>
          </p:cNvPr>
          <p:cNvSpPr txBox="1"/>
          <p:nvPr/>
        </p:nvSpPr>
        <p:spPr>
          <a:xfrm>
            <a:off x="132528" y="123940"/>
            <a:ext cx="11688417" cy="461665"/>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Nhóm 1+2+3:</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6">
            <a:extLst>
              <a:ext uri="{FF2B5EF4-FFF2-40B4-BE49-F238E27FC236}">
                <a16:creationId xmlns:a16="http://schemas.microsoft.com/office/drawing/2014/main" xmlns="" id="{A00F7002-F288-4FEE-8407-A85872A689E1}"/>
              </a:ext>
            </a:extLst>
          </p:cNvPr>
          <p:cNvGraphicFramePr>
            <a:graphicFrameLocks noGrp="1"/>
          </p:cNvGraphicFramePr>
          <p:nvPr>
            <p:extLst>
              <p:ext uri="{D42A27DB-BD31-4B8C-83A1-F6EECF244321}">
                <p14:modId xmlns:p14="http://schemas.microsoft.com/office/powerpoint/2010/main" val="972971439"/>
              </p:ext>
            </p:extLst>
          </p:nvPr>
        </p:nvGraphicFramePr>
        <p:xfrm>
          <a:off x="132527" y="819205"/>
          <a:ext cx="11887201" cy="5852160"/>
        </p:xfrm>
        <a:graphic>
          <a:graphicData uri="http://schemas.openxmlformats.org/drawingml/2006/table">
            <a:tbl>
              <a:tblPr firstRow="1" bandRow="1">
                <a:tableStyleId>{17292A2E-F333-43FB-9621-5CBBE7FDCDCB}</a:tableStyleId>
              </a:tblPr>
              <a:tblGrid>
                <a:gridCol w="2757827">
                  <a:extLst>
                    <a:ext uri="{9D8B030D-6E8A-4147-A177-3AD203B41FA5}">
                      <a16:colId xmlns:a16="http://schemas.microsoft.com/office/drawing/2014/main" xmlns="" val="2648198627"/>
                    </a:ext>
                  </a:extLst>
                </a:gridCol>
                <a:gridCol w="3539559">
                  <a:extLst>
                    <a:ext uri="{9D8B030D-6E8A-4147-A177-3AD203B41FA5}">
                      <a16:colId xmlns:a16="http://schemas.microsoft.com/office/drawing/2014/main" xmlns="" val="1860235381"/>
                    </a:ext>
                  </a:extLst>
                </a:gridCol>
                <a:gridCol w="5589815">
                  <a:extLst>
                    <a:ext uri="{9D8B030D-6E8A-4147-A177-3AD203B41FA5}">
                      <a16:colId xmlns:a16="http://schemas.microsoft.com/office/drawing/2014/main" xmlns="" val="3558574775"/>
                    </a:ext>
                  </a:extLst>
                </a:gridCol>
              </a:tblGrid>
              <a:tr h="419652">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400" dirty="0">
                          <a:solidFill>
                            <a:srgbClr val="0000FF"/>
                          </a:solidFill>
                          <a:latin typeface="Times New Roman" panose="02020603050405020304" pitchFamily="18" charset="0"/>
                          <a:cs typeface="Times New Roman" panose="02020603050405020304" pitchFamily="18" charset="0"/>
                        </a:rPr>
                        <a:t>Khi </a:t>
                      </a:r>
                      <a:r>
                        <a:rPr lang="en-US" sz="2400" dirty="0" err="1">
                          <a:solidFill>
                            <a:srgbClr val="0000FF"/>
                          </a:solidFill>
                          <a:latin typeface="Times New Roman" panose="02020603050405020304" pitchFamily="18" charset="0"/>
                          <a:cs typeface="Times New Roman" panose="02020603050405020304" pitchFamily="18" charset="0"/>
                        </a:rPr>
                        <a:t>mới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chồng</a:t>
                      </a:r>
                      <a:endParaRPr lang="en-US" sz="24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400" dirty="0">
                          <a:solidFill>
                            <a:srgbClr val="0000FF"/>
                          </a:solidFill>
                          <a:latin typeface="Times New Roman" panose="02020603050405020304" pitchFamily="18" charset="0"/>
                          <a:cs typeface="Times New Roman" panose="02020603050405020304" pitchFamily="18" charset="0"/>
                        </a:rPr>
                        <a:t>Khi </a:t>
                      </a:r>
                      <a:r>
                        <a:rPr lang="en-US" sz="2400" dirty="0" err="1">
                          <a:solidFill>
                            <a:srgbClr val="0000FF"/>
                          </a:solidFill>
                          <a:latin typeface="Times New Roman" panose="02020603050405020304" pitchFamily="18" charset="0"/>
                          <a:cs typeface="Times New Roman" panose="02020603050405020304" pitchFamily="18" charset="0"/>
                        </a:rPr>
                        <a:t>chồng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lính</a:t>
                      </a:r>
                      <a:endParaRPr lang="en-US" sz="24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4185172891"/>
                  </a:ext>
                </a:extLst>
              </a:tr>
              <a:tr h="370840">
                <a:tc>
                  <a:txBody>
                    <a:bodyPr/>
                    <a:lstStyle/>
                    <a:p>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p>
                      <a:r>
                        <a:rPr lang="en-US" sz="2400" b="1" i="1" dirty="0" err="1">
                          <a:latin typeface="Times New Roman" panose="02020603050405020304" pitchFamily="18" charset="0"/>
                          <a:cs typeface="Times New Roman" panose="02020603050405020304" pitchFamily="18" charset="0"/>
                        </a:rPr>
                        <a:t>Thái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chỉ</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nói</a:t>
                      </a:r>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4142867296"/>
                  </a:ext>
                </a:extLst>
              </a:tr>
              <a:tr h="370840">
                <a:tc>
                  <a:txBody>
                    <a:bodyPr/>
                    <a:lstStyle/>
                    <a:p>
                      <a:endParaRPr lang="en-US" sz="2400" b="1" i="1" dirty="0">
                        <a:latin typeface="Times New Roman" panose="02020603050405020304" pitchFamily="18" charset="0"/>
                        <a:cs typeface="Times New Roman" panose="02020603050405020304" pitchFamily="18" charset="0"/>
                      </a:endParaRPr>
                    </a:p>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chồng</a:t>
                      </a:r>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gridSpan="2">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extLst>
                  <a:ext uri="{0D108BD9-81ED-4DB2-BD59-A6C34878D82A}">
                    <a16:rowId xmlns:a16="http://schemas.microsoft.com/office/drawing/2014/main" xmlns="" val="2555231543"/>
                  </a:ext>
                </a:extLst>
              </a:tr>
              <a:tr h="370840">
                <a:tc>
                  <a:txBody>
                    <a:bodyPr/>
                    <a:lstStyle/>
                    <a:p>
                      <a:endParaRPr lang="en-US" sz="2400" b="1" i="1" dirty="0">
                        <a:latin typeface="Times New Roman" panose="02020603050405020304" pitchFamily="18" charset="0"/>
                        <a:cs typeface="Times New Roman" panose="02020603050405020304" pitchFamily="18" charset="0"/>
                      </a:endParaRPr>
                    </a:p>
                    <a:p>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xét</a:t>
                      </a:r>
                      <a:r>
                        <a:rPr lang="en-US" sz="2400" b="1" i="1" dirty="0">
                          <a:latin typeface="Times New Roman" panose="02020603050405020304" pitchFamily="18" charset="0"/>
                          <a:cs typeface="Times New Roman" panose="02020603050405020304" pitchFamily="18" charset="0"/>
                        </a:rPr>
                        <a:t> 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252493130"/>
                  </a:ext>
                </a:extLst>
              </a:tr>
            </a:tbl>
          </a:graphicData>
        </a:graphic>
      </p:graphicFrame>
      <p:sp>
        <p:nvSpPr>
          <p:cNvPr id="8" name="TextBox 7">
            <a:extLst>
              <a:ext uri="{FF2B5EF4-FFF2-40B4-BE49-F238E27FC236}">
                <a16:creationId xmlns:a16="http://schemas.microsoft.com/office/drawing/2014/main" xmlns="" id="{4D5B04B9-A3BE-4DF3-AA61-9F6045D9973A}"/>
              </a:ext>
            </a:extLst>
          </p:cNvPr>
          <p:cNvSpPr txBox="1"/>
          <p:nvPr/>
        </p:nvSpPr>
        <p:spPr>
          <a:xfrm>
            <a:off x="2902225" y="1484245"/>
            <a:ext cx="3379304" cy="1200329"/>
          </a:xfrm>
          <a:prstGeom prst="rect">
            <a:avLst/>
          </a:prstGeom>
          <a:noFill/>
        </p:spPr>
        <p:txBody>
          <a:bodyPr wrap="square">
            <a:spAutoFit/>
          </a:bodyPr>
          <a:lstStyle/>
          <a:p>
            <a:pPr algn="just">
              <a:tabLst>
                <a:tab pos="2743200" algn="ctr"/>
                <a:tab pos="5486400" algn="r"/>
              </a:tabLst>
            </a:pPr>
            <a:r>
              <a:rPr lang="pt-BR" sz="2400" dirty="0">
                <a:effectLst/>
                <a:latin typeface="Times New Roman" panose="02020603050405020304" pitchFamily="18" charset="0"/>
                <a:ea typeface="Times New Roman" panose="02020603050405020304" pitchFamily="18" charset="0"/>
              </a:rPr>
              <a:t>Giữ gìn khuôn phép</a:t>
            </a:r>
            <a:r>
              <a:rPr lang="pt-BR" sz="2400" b="1" dirty="0">
                <a:effectLst/>
                <a:latin typeface="Times New Roman" panose="02020603050405020304" pitchFamily="18" charset="0"/>
                <a:ea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rPr>
              <a:t> không từng để lúc nào vợ chồng đến bất hoà.</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EB75D274-7C4D-46C5-A029-B64AB18E50D4}"/>
              </a:ext>
            </a:extLst>
          </p:cNvPr>
          <p:cNvSpPr txBox="1"/>
          <p:nvPr/>
        </p:nvSpPr>
        <p:spPr>
          <a:xfrm>
            <a:off x="6480313" y="1364974"/>
            <a:ext cx="5340627" cy="1938992"/>
          </a:xfrm>
          <a:prstGeom prst="rect">
            <a:avLst/>
          </a:prstGeom>
          <a:noFill/>
        </p:spPr>
        <p:txBody>
          <a:bodyPr wrap="square">
            <a:spAutoFit/>
          </a:bodyPr>
          <a:lstStyle/>
          <a:p>
            <a:pPr algn="just">
              <a:tabLst>
                <a:tab pos="2743200" algn="ctr"/>
                <a:tab pos="5486400" algn="r"/>
              </a:tabLst>
            </a:pPr>
            <a:r>
              <a:rPr lang="fr-FR" sz="2400" kern="100" dirty="0" err="1">
                <a:effectLst/>
                <a:latin typeface="Times New Roman" panose="02020603050405020304" pitchFamily="18" charset="0"/>
                <a:ea typeface="SimSun" panose="02010600030101010101" pitchFamily="2" charset="-122"/>
              </a:rPr>
              <a:t>Rót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chén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rượu</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đầy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Chẳng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dám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mong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đeo</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được</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ấn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phong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hầu</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mặc</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áo</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gấm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trở</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về</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Chỉ</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xin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ngày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về</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mang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theo</a:t>
            </a:r>
            <a:r>
              <a:rPr lang="fr-FR" sz="2400" kern="100" dirty="0">
                <a:effectLst/>
                <a:latin typeface="Times New Roman" panose="02020603050405020304" pitchFamily="18" charset="0"/>
                <a:ea typeface="SimSun" panose="02010600030101010101" pitchFamily="2" charset="-122"/>
              </a:rPr>
              <a:t> 2 </a:t>
            </a:r>
            <a:r>
              <a:rPr lang="fr-FR" sz="2400" kern="100" dirty="0" err="1">
                <a:effectLst/>
                <a:latin typeface="Times New Roman" panose="02020603050405020304" pitchFamily="18" charset="0"/>
                <a:ea typeface="SimSun" panose="02010600030101010101" pitchFamily="2" charset="-122"/>
              </a:rPr>
              <a:t>chữ</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bình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yên</a:t>
            </a:r>
            <a:r>
              <a:rPr lang="fr-FR" sz="2400" kern="100" dirty="0">
                <a:effectLst/>
                <a:latin typeface="Times New Roman" panose="02020603050405020304" pitchFamily="18" charset="0"/>
                <a:ea typeface="SimSun" panose="02010600030101010101" pitchFamily="2" charset="-122"/>
              </a:rPr>
              <a:t> ;</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Mỗi</a:t>
            </a:r>
            <a:r>
              <a:rPr lang="fr-FR" sz="2400" dirty="0">
                <a:effectLst/>
                <a:latin typeface="Times New Roman" panose="02020603050405020304" pitchFamily="18" charset="0"/>
                <a:ea typeface="Times New Roman" panose="02020603050405020304" pitchFamily="18" charset="0"/>
              </a:rPr>
              <a:t> khi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bướm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lượn</a:t>
            </a:r>
            <a:r>
              <a:rPr lang="fr-FR" sz="2400" dirty="0">
                <a:effectLst/>
                <a:latin typeface="Times New Roman" panose="02020603050405020304" pitchFamily="18" charset="0"/>
                <a:ea typeface="Times New Roman" panose="02020603050405020304" pitchFamily="18" charset="0"/>
              </a:rPr>
              <a:t>...</a:t>
            </a:r>
            <a:r>
              <a:rPr lang="fr-FR" sz="2400" dirty="0" err="1">
                <a:effectLst/>
                <a:latin typeface="Times New Roman" panose="02020603050405020304" pitchFamily="18" charset="0"/>
                <a:ea typeface="Times New Roman" panose="02020603050405020304" pitchFamily="18" charset="0"/>
              </a:rPr>
              <a:t>không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thể</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nào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ngăn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được</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34F5855B-355B-4A6A-93C2-2ED20903C36C}"/>
              </a:ext>
            </a:extLst>
          </p:cNvPr>
          <p:cNvSpPr txBox="1"/>
          <p:nvPr/>
        </p:nvSpPr>
        <p:spPr>
          <a:xfrm>
            <a:off x="2902229" y="5101705"/>
            <a:ext cx="9117497"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văn nhịp nhàng theo lối biền ngẫu, dùng nhiều h/a ước lệ, điển tích...-&gt; Tăng sức gợi cảm, xót xa trong buổi chia li... </a:t>
            </a:r>
            <a:r>
              <a:rPr kumimoji="0" lang="pt-B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Câu văn biền ngẫu như nhịp đập của trái tim. Trái tim ấy giàu tình yêu thương, biết chịu đựng, chờ đợi để yên lòng người đi xa, thật đáng trân trọng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9F4D3434-D7C8-44F5-812B-E3909DEB194A}"/>
              </a:ext>
            </a:extLst>
          </p:cNvPr>
          <p:cNvSpPr txBox="1"/>
          <p:nvPr/>
        </p:nvSpPr>
        <p:spPr>
          <a:xfrm>
            <a:off x="2902225" y="3745288"/>
            <a:ext cx="89187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Là người nết na hiền dịu,</a:t>
            </a:r>
            <a:r>
              <a:rPr kumimoji="0" lang="pt-BR"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dặn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dò</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đầy</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nỗi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vả</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chồng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chịu</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đựng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nỗi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khắc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nhung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739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8C3F11-BFB5-4361-96A3-3E49DA120FD8}"/>
              </a:ext>
            </a:extLst>
          </p:cNvPr>
          <p:cNvPicPr>
            <a:picLocks noChangeAspect="1"/>
          </p:cNvPicPr>
          <p:nvPr/>
        </p:nvPicPr>
        <p:blipFill>
          <a:blip r:embed="rId2"/>
          <a:stretch>
            <a:fillRect/>
          </a:stretch>
        </p:blipFill>
        <p:spPr>
          <a:xfrm>
            <a:off x="2782960" y="172282"/>
            <a:ext cx="6824869" cy="36973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a:extLst>
              <a:ext uri="{FF2B5EF4-FFF2-40B4-BE49-F238E27FC236}">
                <a16:creationId xmlns:a16="http://schemas.microsoft.com/office/drawing/2014/main" xmlns="" id="{CAF15805-3FB4-4875-80E7-0C74507D9155}"/>
              </a:ext>
            </a:extLst>
          </p:cNvPr>
          <p:cNvSpPr>
            <a:spLocks noChangeArrowheads="1"/>
          </p:cNvSpPr>
          <p:nvPr/>
        </p:nvSpPr>
        <p:spPr bwMode="auto">
          <a:xfrm>
            <a:off x="283289" y="4128052"/>
            <a:ext cx="11625431" cy="2166730"/>
          </a:xfrm>
          <a:prstGeom prst="rect">
            <a:avLst/>
          </a:prstGeom>
          <a:solidFill>
            <a:schemeClr val="accent2">
              <a:lumMod val="20000"/>
              <a:lumOff val="8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en-US"/>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66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Khi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tiễn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chồng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tòng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quân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Vũ</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nương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tiễn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chồng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“Lang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quân</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đi</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chuyến</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này</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thiếp</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chẳng</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dám</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mong</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đeo</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ấn</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hầu</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trở</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về</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quê</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cũ</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chỉ</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xin</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về</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mang</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theo</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hai</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chữ</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bình</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yên</a:t>
            </a:r>
            <a:r>
              <a:rPr kumimoji="0" lang="en-US" altLang="en-US" sz="24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nghĩ</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khó</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nhọc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nguy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chồng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rồi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ra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lẻ</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cách</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nội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dung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một</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Vũ</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nương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dịu</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dàng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thiết</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tha</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với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hạnh</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phúc</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không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hư</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danh</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thương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chồng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giàu</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lòng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vị</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tha</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một</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tâm</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hồn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văn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hoá</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222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9513933-38A3-45B6-9A21-C1E927B02921}"/>
              </a:ext>
            </a:extLst>
          </p:cNvPr>
          <p:cNvSpPr txBox="1"/>
          <p:nvPr/>
        </p:nvSpPr>
        <p:spPr>
          <a:xfrm>
            <a:off x="265043" y="149208"/>
            <a:ext cx="6096000" cy="523220"/>
          </a:xfrm>
          <a:prstGeom prst="rect">
            <a:avLst/>
          </a:prstGeom>
          <a:noFill/>
        </p:spPr>
        <p:txBody>
          <a:bodyPr wrap="square">
            <a:spAutoFit/>
          </a:bodyPr>
          <a:lstStyle/>
          <a:p>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Nhóm 4+5+6:</a:t>
            </a:r>
            <a:r>
              <a:rPr kumimoji="0" lang="pt-BR" sz="2800" b="1" i="1" u="none" strike="noStrike" kern="1200" cap="none" spc="0" normalizeH="0" baseline="0" noProof="0" dirty="0">
                <a:ln>
                  <a:noFill/>
                </a:ln>
                <a:solidFill>
                  <a:srgbClr val="0000FF"/>
                </a:solidFill>
                <a:effectLst/>
                <a:uLnTx/>
                <a:uFillTx/>
                <a:latin typeface=".VnTime" panose="020B7200000000000000" pitchFamily="34" charset="0"/>
                <a:ea typeface="Times New Roman" panose="02020603050405020304" pitchFamily="18" charset="0"/>
                <a:cs typeface="+mn-cs"/>
              </a:rPr>
              <a:t> </a:t>
            </a:r>
            <a:endParaRPr lang="en-US" dirty="0"/>
          </a:p>
        </p:txBody>
      </p:sp>
      <p:graphicFrame>
        <p:nvGraphicFramePr>
          <p:cNvPr id="8" name="Table 6">
            <a:extLst>
              <a:ext uri="{FF2B5EF4-FFF2-40B4-BE49-F238E27FC236}">
                <a16:creationId xmlns:a16="http://schemas.microsoft.com/office/drawing/2014/main" xmlns="" id="{0ECC35B8-C156-4465-A46B-0D2309FA59F5}"/>
              </a:ext>
            </a:extLst>
          </p:cNvPr>
          <p:cNvGraphicFramePr>
            <a:graphicFrameLocks noGrp="1"/>
          </p:cNvGraphicFramePr>
          <p:nvPr>
            <p:extLst>
              <p:ext uri="{D42A27DB-BD31-4B8C-83A1-F6EECF244321}">
                <p14:modId xmlns:p14="http://schemas.microsoft.com/office/powerpoint/2010/main" val="2865016155"/>
              </p:ext>
            </p:extLst>
          </p:nvPr>
        </p:nvGraphicFramePr>
        <p:xfrm>
          <a:off x="132527" y="819205"/>
          <a:ext cx="11887200" cy="5486400"/>
        </p:xfrm>
        <a:graphic>
          <a:graphicData uri="http://schemas.openxmlformats.org/drawingml/2006/table">
            <a:tbl>
              <a:tblPr firstRow="1" bandRow="1">
                <a:tableStyleId>{17292A2E-F333-43FB-9621-5CBBE7FDCDCB}</a:tableStyleId>
              </a:tblPr>
              <a:tblGrid>
                <a:gridCol w="2757827">
                  <a:extLst>
                    <a:ext uri="{9D8B030D-6E8A-4147-A177-3AD203B41FA5}">
                      <a16:colId xmlns:a16="http://schemas.microsoft.com/office/drawing/2014/main" xmlns="" val="2648198627"/>
                    </a:ext>
                  </a:extLst>
                </a:gridCol>
                <a:gridCol w="4477860">
                  <a:extLst>
                    <a:ext uri="{9D8B030D-6E8A-4147-A177-3AD203B41FA5}">
                      <a16:colId xmlns:a16="http://schemas.microsoft.com/office/drawing/2014/main" xmlns="" val="1860235381"/>
                    </a:ext>
                  </a:extLst>
                </a:gridCol>
                <a:gridCol w="4651513">
                  <a:extLst>
                    <a:ext uri="{9D8B030D-6E8A-4147-A177-3AD203B41FA5}">
                      <a16:colId xmlns:a16="http://schemas.microsoft.com/office/drawing/2014/main" xmlns="" val="3558574775"/>
                    </a:ext>
                  </a:extLst>
                </a:gridCol>
              </a:tblGrid>
              <a:tr h="419652">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chồng</a:t>
                      </a:r>
                      <a:endParaRPr lang="en-US" sz="24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4185172891"/>
                  </a:ext>
                </a:extLst>
              </a:tr>
              <a:tr h="370840">
                <a:tc>
                  <a:txBody>
                    <a:bodyPr/>
                    <a:lstStyle/>
                    <a:p>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Chi </a:t>
                      </a:r>
                      <a:r>
                        <a:rPr lang="en-US" sz="2400" b="1" i="1" dirty="0" err="1">
                          <a:latin typeface="Times New Roman" panose="02020603050405020304" pitchFamily="18" charset="0"/>
                          <a:cs typeface="Times New Roman" panose="02020603050405020304" pitchFamily="18" charset="0"/>
                        </a:rPr>
                        <a:t>tiết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4142867296"/>
                  </a:ext>
                </a:extLst>
              </a:tr>
              <a:tr h="370840">
                <a:tc>
                  <a:txBody>
                    <a:bodyPr/>
                    <a:lstStyle/>
                    <a:p>
                      <a:r>
                        <a:rPr lang="en-US" sz="2400" b="1" i="1" dirty="0">
                          <a:latin typeface="Times New Roman" panose="02020603050405020304" pitchFamily="18" charset="0"/>
                          <a:cs typeface="Times New Roman" panose="02020603050405020304" pitchFamily="18" charset="0"/>
                        </a:rPr>
                        <a:t>Ý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chồng</a:t>
                      </a:r>
                      <a:endParaRPr lang="en-US" sz="2400" b="1" i="1" dirty="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gridSpan="2">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extLst>
                  <a:ext uri="{0D108BD9-81ED-4DB2-BD59-A6C34878D82A}">
                    <a16:rowId xmlns:a16="http://schemas.microsoft.com/office/drawing/2014/main" xmlns="" val="2555231543"/>
                  </a:ext>
                </a:extLst>
              </a:tr>
              <a:tr h="370840">
                <a:tc>
                  <a:txBody>
                    <a:bodyPr/>
                    <a:lstStyle/>
                    <a:p>
                      <a:endParaRPr lang="en-US" sz="2400" b="1" i="1" dirty="0">
                        <a:latin typeface="Times New Roman" panose="02020603050405020304" pitchFamily="18" charset="0"/>
                        <a:cs typeface="Times New Roman" panose="02020603050405020304" pitchFamily="18" charset="0"/>
                      </a:endParaRPr>
                    </a:p>
                    <a:p>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xét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Nương</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p>
                      <a:pPr algn="just">
                        <a:tabLst>
                          <a:tab pos="2743200" algn="ctr"/>
                          <a:tab pos="5486400" algn="r"/>
                        </a:tabLst>
                      </a:pP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252493130"/>
                  </a:ext>
                </a:extLst>
              </a:tr>
            </a:tbl>
          </a:graphicData>
        </a:graphic>
      </p:graphicFrame>
      <p:sp>
        <p:nvSpPr>
          <p:cNvPr id="10" name="TextBox 9">
            <a:extLst>
              <a:ext uri="{FF2B5EF4-FFF2-40B4-BE49-F238E27FC236}">
                <a16:creationId xmlns:a16="http://schemas.microsoft.com/office/drawing/2014/main" xmlns="" id="{4C54E137-CA1C-46E4-BEAD-94666E29C521}"/>
              </a:ext>
            </a:extLst>
          </p:cNvPr>
          <p:cNvSpPr txBox="1"/>
          <p:nvPr/>
        </p:nvSpPr>
        <p:spPr>
          <a:xfrm>
            <a:off x="3011559" y="1383366"/>
            <a:ext cx="4277140" cy="1938992"/>
          </a:xfrm>
          <a:prstGeom prst="rect">
            <a:avLst/>
          </a:prstGeom>
          <a:noFill/>
        </p:spPr>
        <p:txBody>
          <a:bodyPr wrap="square">
            <a:spAutoFit/>
          </a:bodyPr>
          <a:lstStyle/>
          <a:p>
            <a:pPr algn="just"/>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Lấy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lời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ngọt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ngào</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khuyên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lơn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lo</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thuốc</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thang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chăm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sóc</a:t>
            </a:r>
            <a:r>
              <a:rPr lang="fr-FR" sz="2400" kern="100" dirty="0">
                <a:effectLst/>
                <a:latin typeface="Times New Roman" panose="02020603050405020304" pitchFamily="18" charset="0"/>
                <a:ea typeface="SimSun" panose="02010600030101010101" pitchFamily="2" charset="-122"/>
              </a:rPr>
              <a:t> khi </a:t>
            </a:r>
            <a:r>
              <a:rPr lang="fr-FR" sz="2400" kern="100" dirty="0" err="1">
                <a:effectLst/>
                <a:latin typeface="Times New Roman" panose="02020603050405020304" pitchFamily="18" charset="0"/>
                <a:ea typeface="SimSun" panose="02010600030101010101" pitchFamily="2" charset="-122"/>
              </a:rPr>
              <a:t>mẹ</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chồng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ốm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đau</a:t>
            </a:r>
            <a:r>
              <a:rPr lang="fr-FR" sz="2400" kern="100" dirty="0">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algn="just"/>
            <a:r>
              <a:rPr lang="fr-FR" sz="2400" kern="100" dirty="0">
                <a:effectLst/>
                <a:latin typeface="Times New Roman" panose="02020603050405020304" pitchFamily="18" charset="0"/>
                <a:ea typeface="SimSun" panose="02010600030101010101" pitchFamily="2" charset="-122"/>
              </a:rPr>
              <a:t>+ Lo ma </a:t>
            </a:r>
            <a:r>
              <a:rPr lang="fr-FR" sz="2400" kern="100" dirty="0" err="1">
                <a:effectLst/>
                <a:latin typeface="Times New Roman" panose="02020603050405020304" pitchFamily="18" charset="0"/>
                <a:ea typeface="SimSun" panose="02010600030101010101" pitchFamily="2" charset="-122"/>
              </a:rPr>
              <a:t>chay</a:t>
            </a:r>
            <a:r>
              <a:rPr lang="fr-FR" sz="2400" kern="100" dirty="0">
                <a:effectLst/>
                <a:latin typeface="Times New Roman" panose="02020603050405020304" pitchFamily="18" charset="0"/>
                <a:ea typeface="SimSun" panose="02010600030101010101" pitchFamily="2" charset="-122"/>
              </a:rPr>
              <a:t> chu </a:t>
            </a:r>
            <a:r>
              <a:rPr lang="fr-FR" sz="2400" kern="100" dirty="0" err="1">
                <a:effectLst/>
                <a:latin typeface="Times New Roman" panose="02020603050405020304" pitchFamily="18" charset="0"/>
                <a:ea typeface="SimSun" panose="02010600030101010101" pitchFamily="2" charset="-122"/>
              </a:rPr>
              <a:t>đáo</a:t>
            </a:r>
            <a:r>
              <a:rPr lang="fr-FR" sz="2400" kern="100" dirty="0">
                <a:effectLst/>
                <a:latin typeface="Times New Roman" panose="02020603050405020304" pitchFamily="18" charset="0"/>
                <a:ea typeface="SimSun" panose="02010600030101010101" pitchFamily="2" charset="-122"/>
              </a:rPr>
              <a:t> khi </a:t>
            </a:r>
            <a:r>
              <a:rPr lang="fr-FR" sz="2400" kern="100" dirty="0" err="1">
                <a:effectLst/>
                <a:latin typeface="Times New Roman" panose="02020603050405020304" pitchFamily="18" charset="0"/>
                <a:ea typeface="SimSun" panose="02010600030101010101" pitchFamily="2" charset="-122"/>
              </a:rPr>
              <a:t>mẹ</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chồng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mất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CC0F657E-2109-4ED7-9663-7B690E13780C}"/>
              </a:ext>
            </a:extLst>
          </p:cNvPr>
          <p:cNvSpPr txBox="1"/>
          <p:nvPr/>
        </p:nvSpPr>
        <p:spPr>
          <a:xfrm>
            <a:off x="7659759" y="1383371"/>
            <a:ext cx="3829879" cy="830997"/>
          </a:xfrm>
          <a:prstGeom prst="rect">
            <a:avLst/>
          </a:prstGeom>
          <a:noFill/>
        </p:spPr>
        <p:txBody>
          <a:bodyPr wrap="square">
            <a:spAutoFit/>
          </a:bodyPr>
          <a:lstStyle/>
          <a:p>
            <a:pPr algn="just"/>
            <a:r>
              <a:rPr lang="fr-FR" sz="2400" kern="100" dirty="0" err="1">
                <a:effectLst/>
                <a:latin typeface="Times New Roman" panose="02020603050405020304" pitchFamily="18" charset="0"/>
                <a:ea typeface="SimSun" panose="02010600030101010101" pitchFamily="2" charset="-122"/>
              </a:rPr>
              <a:t>Nuôi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dạy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chăm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sóc</a:t>
            </a:r>
            <a:r>
              <a:rPr lang="fr-FR" sz="2400" kern="100" dirty="0">
                <a:effectLst/>
                <a:latin typeface="Times New Roman" panose="02020603050405020304" pitchFamily="18" charset="0"/>
                <a:ea typeface="SimSun" panose="02010600030101010101" pitchFamily="2" charset="-122"/>
              </a:rPr>
              <a:t>, an </a:t>
            </a:r>
            <a:r>
              <a:rPr lang="fr-FR" sz="2400" kern="100" dirty="0" err="1">
                <a:effectLst/>
                <a:latin typeface="Times New Roman" panose="02020603050405020304" pitchFamily="18" charset="0"/>
                <a:ea typeface="SimSun" panose="02010600030101010101" pitchFamily="2" charset="-122"/>
              </a:rPr>
              <a:t>ủi</a:t>
            </a:r>
            <a:r>
              <a:rPr lang="fr-FR" sz="2400" kern="100" dirty="0">
                <a:effectLst/>
                <a:latin typeface="Times New Roman" panose="02020603050405020304" pitchFamily="18" charset="0"/>
                <a:ea typeface="SimSun" panose="02010600030101010101" pitchFamily="2" charset="-122"/>
              </a:rPr>
              <a:t> khi </a:t>
            </a:r>
            <a:r>
              <a:rPr lang="fr-FR" sz="2400" kern="100" dirty="0" err="1">
                <a:effectLst/>
                <a:latin typeface="Times New Roman" panose="02020603050405020304" pitchFamily="18" charset="0"/>
                <a:ea typeface="SimSun" panose="02010600030101010101" pitchFamily="2" charset="-122"/>
              </a:rPr>
              <a:t>cha</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vắng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nhà</a:t>
            </a:r>
            <a:r>
              <a:rPr lang="fr-FR" sz="2400" kern="100" dirty="0">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9CD505E9-2D81-44EC-9DC5-EEBCD4F1ABBF}"/>
              </a:ext>
            </a:extLst>
          </p:cNvPr>
          <p:cNvSpPr txBox="1"/>
          <p:nvPr/>
        </p:nvSpPr>
        <p:spPr>
          <a:xfrm>
            <a:off x="3011556" y="3562407"/>
            <a:ext cx="6096000" cy="1200329"/>
          </a:xfrm>
          <a:prstGeom prst="rect">
            <a:avLst/>
          </a:prstGeom>
          <a:noFill/>
        </p:spPr>
        <p:txBody>
          <a:bodyPr wrap="square">
            <a:spAutoFit/>
          </a:bodyPr>
          <a:lstStyle/>
          <a:p>
            <a:pPr algn="just"/>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Tình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cảm</a:t>
            </a:r>
            <a:r>
              <a:rPr lang="fr-FR" sz="2400" kern="100" dirty="0">
                <a:effectLst/>
                <a:latin typeface="Times New Roman" panose="02020603050405020304" pitchFamily="18" charset="0"/>
                <a:ea typeface="SimSun" panose="02010600030101010101" pitchFamily="2" charset="-122"/>
              </a:rPr>
              <a:t> VN </a:t>
            </a:r>
            <a:r>
              <a:rPr lang="fr-FR" sz="2400" kern="100" dirty="0" err="1">
                <a:effectLst/>
                <a:latin typeface="Times New Roman" panose="02020603050405020304" pitchFamily="18" charset="0"/>
                <a:ea typeface="SimSun" panose="02010600030101010101" pitchFamily="2" charset="-122"/>
              </a:rPr>
              <a:t>đối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với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mẹ</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chồng</a:t>
            </a:r>
            <a:endParaRPr lang="en-US" sz="2400" dirty="0">
              <a:effectLst/>
              <a:latin typeface="Times New Roman" panose="02020603050405020304" pitchFamily="18" charset="0"/>
              <a:ea typeface="Times New Roman" panose="02020603050405020304" pitchFamily="18" charset="0"/>
            </a:endParaRPr>
          </a:p>
          <a:p>
            <a:pPr algn="just"/>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Thể</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hiện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sự</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ghi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nhận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nhân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cách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và</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đánh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giá</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cao</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công</a:t>
            </a:r>
            <a:r>
              <a:rPr lang="fr-FR" sz="2400" kern="100" dirty="0">
                <a:effectLst/>
                <a:latin typeface="Times New Roman" panose="02020603050405020304" pitchFamily="18" charset="0"/>
                <a:ea typeface="SimSun" panose="02010600030101010101" pitchFamily="2" charset="-122"/>
              </a:rPr>
              <a:t> lao </a:t>
            </a:r>
            <a:r>
              <a:rPr lang="fr-FR" sz="2400" kern="100" dirty="0" err="1">
                <a:effectLst/>
                <a:latin typeface="Times New Roman" panose="02020603050405020304" pitchFamily="18" charset="0"/>
                <a:ea typeface="SimSun" panose="02010600030101010101" pitchFamily="2" charset="-122"/>
              </a:rPr>
              <a:t>của</a:t>
            </a:r>
            <a:r>
              <a:rPr lang="fr-FR" sz="2400" kern="100" dirty="0">
                <a:effectLst/>
                <a:latin typeface="Times New Roman" panose="02020603050405020304" pitchFamily="18" charset="0"/>
                <a:ea typeface="SimSun" panose="02010600030101010101" pitchFamily="2" charset="-122"/>
              </a:rPr>
              <a:t> VN </a:t>
            </a:r>
            <a:r>
              <a:rPr lang="fr-FR" sz="2400" kern="100" dirty="0" err="1">
                <a:effectLst/>
                <a:latin typeface="Times New Roman" panose="02020603050405020304" pitchFamily="18" charset="0"/>
                <a:ea typeface="SimSun" panose="02010600030101010101" pitchFamily="2" charset="-122"/>
              </a:rPr>
              <a:t>đối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với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mẹ</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chồng</a:t>
            </a:r>
            <a:r>
              <a:rPr lang="fr-FR" sz="2400" kern="100" dirty="0">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6ACBF176-0132-476F-BB12-E59128C69498}"/>
              </a:ext>
            </a:extLst>
          </p:cNvPr>
          <p:cNvSpPr txBox="1"/>
          <p:nvPr/>
        </p:nvSpPr>
        <p:spPr>
          <a:xfrm>
            <a:off x="3011559" y="4795505"/>
            <a:ext cx="8782879" cy="1569660"/>
          </a:xfrm>
          <a:prstGeom prst="rect">
            <a:avLst/>
          </a:prstGeom>
          <a:noFill/>
        </p:spPr>
        <p:txBody>
          <a:bodyPr wrap="square">
            <a:spAutoFit/>
          </a:bodyPr>
          <a:lstStyle/>
          <a:p>
            <a:pPr algn="just"/>
            <a:r>
              <a:rPr lang="fr-FR" sz="2400" b="1" i="1" kern="100" dirty="0" err="1">
                <a:solidFill>
                  <a:srgbClr val="0000FF"/>
                </a:solidFill>
                <a:effectLst/>
                <a:latin typeface="Times New Roman" panose="02020603050405020304" pitchFamily="18" charset="0"/>
                <a:ea typeface="SimSun" panose="02010600030101010101" pitchFamily="2" charset="-122"/>
              </a:rPr>
              <a:t>Vũ</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Nương</a:t>
            </a:r>
            <a:r>
              <a:rPr lang="fr-FR" sz="2400" b="1" i="1" kern="100" dirty="0">
                <a:solidFill>
                  <a:srgbClr val="0000FF"/>
                </a:solidFill>
                <a:effectLst/>
                <a:latin typeface="Times New Roman" panose="02020603050405020304" pitchFamily="18" charset="0"/>
                <a:ea typeface="SimSun" panose="02010600030101010101" pitchFamily="2" charset="-122"/>
              </a:rPr>
              <a:t> là </a:t>
            </a:r>
            <a:r>
              <a:rPr lang="fr-FR" sz="2400" b="1" i="1" kern="100" dirty="0" err="1">
                <a:solidFill>
                  <a:srgbClr val="0000FF"/>
                </a:solidFill>
                <a:effectLst/>
                <a:latin typeface="Times New Roman" panose="02020603050405020304" pitchFamily="18" charset="0"/>
                <a:ea typeface="SimSun" panose="02010600030101010101" pitchFamily="2" charset="-122"/>
              </a:rPr>
              <a:t>người</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phụ</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nữ</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đẹp</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người</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đẹp</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nết</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đức</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hạnh,đảm</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đang</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hiếu</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thảo</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thủy</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chung</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hết</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lòng</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vun</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đắp</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hạnh</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phúc</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gia</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đình</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rất</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mực</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yêu</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thương</a:t>
            </a:r>
            <a:r>
              <a:rPr lang="fr-FR" sz="2400" b="1" i="1" kern="100" dirty="0">
                <a:solidFill>
                  <a:srgbClr val="0000FF"/>
                </a:solidFill>
                <a:effectLst/>
                <a:latin typeface="Times New Roman" panose="02020603050405020304" pitchFamily="18" charset="0"/>
                <a:ea typeface="SimSun" panose="02010600030101010101" pitchFamily="2" charset="-122"/>
              </a:rPr>
              <a:t> con. (</a:t>
            </a:r>
            <a:r>
              <a:rPr lang="fr-FR" sz="2400" b="1" i="1" kern="100" dirty="0" err="1">
                <a:solidFill>
                  <a:srgbClr val="0000FF"/>
                </a:solidFill>
                <a:effectLst/>
                <a:latin typeface="Times New Roman" panose="02020603050405020304" pitchFamily="18" charset="0"/>
                <a:ea typeface="SimSun" panose="02010600030101010101" pitchFamily="2" charset="-122"/>
              </a:rPr>
              <a:t>nàng</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hội</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tụ</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các</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phẩm</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chất</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tốt</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đẹp</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của</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người</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phụ</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nữ</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xưa</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công</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dung</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ngôn</a:t>
            </a:r>
            <a:r>
              <a:rPr lang="fr-FR" sz="2400" b="1" i="1" kern="100" dirty="0">
                <a:solidFill>
                  <a:srgbClr val="0000FF"/>
                </a:solidFill>
                <a:effectLst/>
                <a:latin typeface="Times New Roman" panose="02020603050405020304" pitchFamily="18" charset="0"/>
                <a:ea typeface="SimSun" panose="02010600030101010101" pitchFamily="2" charset="-122"/>
              </a:rPr>
              <a:t> -</a:t>
            </a:r>
            <a:r>
              <a:rPr lang="fr-FR" sz="2400" b="1" i="1" kern="100" dirty="0" err="1">
                <a:solidFill>
                  <a:srgbClr val="0000FF"/>
                </a:solidFill>
                <a:effectLst/>
                <a:latin typeface="Times New Roman" panose="02020603050405020304" pitchFamily="18" charset="0"/>
                <a:ea typeface="SimSun" panose="02010600030101010101" pitchFamily="2" charset="-122"/>
              </a:rPr>
              <a:t>hạnh</a:t>
            </a:r>
            <a:r>
              <a:rPr lang="fr-FR" sz="2400" b="1" i="1" kern="100" dirty="0">
                <a:solidFill>
                  <a:srgbClr val="0000FF"/>
                </a:solidFill>
                <a:effectLst/>
                <a:latin typeface="Times New Roman" panose="02020603050405020304" pitchFamily="18" charset="0"/>
                <a:ea typeface="SimSun" panose="02010600030101010101" pitchFamily="2" charset="-122"/>
              </a:rPr>
              <a:t>)</a:t>
            </a:r>
            <a:endParaRPr lang="en-US" sz="2400" b="1" dirty="0">
              <a:solidFill>
                <a:srgbClr val="0000FF"/>
              </a:solidFill>
            </a:endParaRPr>
          </a:p>
        </p:txBody>
      </p:sp>
    </p:spTree>
    <p:extLst>
      <p:ext uri="{BB962C8B-B14F-4D97-AF65-F5344CB8AC3E}">
        <p14:creationId xmlns:p14="http://schemas.microsoft.com/office/powerpoint/2010/main" val="36377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C3E582-7254-41FA-8C16-5418519B1CBA}"/>
              </a:ext>
            </a:extLst>
          </p:cNvPr>
          <p:cNvPicPr>
            <a:picLocks noChangeAspect="1" noChangeArrowheads="1"/>
          </p:cNvPicPr>
          <p:nvPr/>
        </p:nvPicPr>
        <p:blipFill>
          <a:blip r:embed="rId2"/>
          <a:srcRect l="2632" r="2632" b="8671"/>
          <a:stretch>
            <a:fillRect/>
          </a:stretch>
        </p:blipFill>
        <p:spPr bwMode="auto">
          <a:xfrm>
            <a:off x="278298" y="465911"/>
            <a:ext cx="5459897" cy="37713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a:extLst>
              <a:ext uri="{FF2B5EF4-FFF2-40B4-BE49-F238E27FC236}">
                <a16:creationId xmlns:a16="http://schemas.microsoft.com/office/drawing/2014/main" xmlns="" id="{4278F039-1DF4-44B8-9500-4E1C4D79FCF5}"/>
              </a:ext>
            </a:extLst>
          </p:cNvPr>
          <p:cNvSpPr/>
          <p:nvPr/>
        </p:nvSpPr>
        <p:spPr>
          <a:xfrm>
            <a:off x="914397" y="4471431"/>
            <a:ext cx="3608680" cy="52322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con, </a:t>
            </a:r>
            <a:r>
              <a:rPr lang="en-US" sz="2800" b="1" i="1" dirty="0" err="1">
                <a:latin typeface="Times New Roman" pitchFamily="18" charset="0"/>
                <a:cs typeface="Times New Roman" pitchFamily="18" charset="0"/>
              </a:rPr>
              <a:t>nuôi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dạy</a:t>
            </a:r>
            <a:r>
              <a:rPr lang="en-US" sz="2800" b="1" i="1" dirty="0">
                <a:latin typeface="Times New Roman" pitchFamily="18" charset="0"/>
                <a:cs typeface="Times New Roman" pitchFamily="18" charset="0"/>
              </a:rPr>
              <a:t> con</a:t>
            </a:r>
          </a:p>
        </p:txBody>
      </p:sp>
      <p:pic>
        <p:nvPicPr>
          <p:cNvPr id="5" name="Picture 7" descr="Candle-06-june">
            <a:extLst>
              <a:ext uri="{FF2B5EF4-FFF2-40B4-BE49-F238E27FC236}">
                <a16:creationId xmlns:a16="http://schemas.microsoft.com/office/drawing/2014/main" xmlns="" id="{E19C519B-C6C3-41C0-92BB-BE5AD25FC5C5}"/>
              </a:ext>
            </a:extLst>
          </p:cNvPr>
          <p:cNvPicPr>
            <a:picLocks noChangeAspect="1" noChangeArrowheads="1" noCrop="1"/>
          </p:cNvPicPr>
          <p:nvPr/>
        </p:nvPicPr>
        <p:blipFill>
          <a:blip r:embed="rId3"/>
          <a:srcRect/>
          <a:stretch>
            <a:fillRect/>
          </a:stretch>
        </p:blipFill>
        <p:spPr bwMode="auto">
          <a:xfrm>
            <a:off x="278298" y="1772001"/>
            <a:ext cx="815847" cy="579605"/>
          </a:xfrm>
          <a:prstGeom prst="rect">
            <a:avLst/>
          </a:prstGeom>
          <a:noFill/>
          <a:ln w="9525">
            <a:noFill/>
            <a:miter lim="800000"/>
            <a:headEnd/>
            <a:tailEnd/>
          </a:ln>
        </p:spPr>
      </p:pic>
      <p:pic>
        <p:nvPicPr>
          <p:cNvPr id="7" name="Picture 24" descr="tpnx06">
            <a:extLst>
              <a:ext uri="{FF2B5EF4-FFF2-40B4-BE49-F238E27FC236}">
                <a16:creationId xmlns:a16="http://schemas.microsoft.com/office/drawing/2014/main" xmlns="" id="{675E33C8-06B6-4444-81A5-654D2C1FE48F}"/>
              </a:ext>
            </a:extLst>
          </p:cNvPr>
          <p:cNvPicPr>
            <a:picLocks noChangeAspect="1" noChangeArrowheads="1"/>
          </p:cNvPicPr>
          <p:nvPr/>
        </p:nvPicPr>
        <p:blipFill>
          <a:blip r:embed="rId4"/>
          <a:srcRect/>
          <a:stretch>
            <a:fillRect/>
          </a:stretch>
        </p:blipFill>
        <p:spPr bwMode="auto">
          <a:xfrm>
            <a:off x="6453811" y="1586912"/>
            <a:ext cx="5162340" cy="4343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a:extLst>
              <a:ext uri="{FF2B5EF4-FFF2-40B4-BE49-F238E27FC236}">
                <a16:creationId xmlns:a16="http://schemas.microsoft.com/office/drawing/2014/main" xmlns="" id="{8328808A-A5A2-4489-9EDB-2FC6C6B1A07D}"/>
              </a:ext>
            </a:extLst>
          </p:cNvPr>
          <p:cNvSpPr/>
          <p:nvPr/>
        </p:nvSpPr>
        <p:spPr>
          <a:xfrm>
            <a:off x="6663979" y="6017039"/>
            <a:ext cx="4742004" cy="52322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sóc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mẹ</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chồng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đau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ốm</a:t>
            </a:r>
            <a:r>
              <a:rPr lang="en-US" sz="2800" b="1" i="1" dirty="0">
                <a:latin typeface="Times New Roman" pitchFamily="18" charset="0"/>
                <a:cs typeface="Times New Roman" pitchFamily="18" charset="0"/>
              </a:rPr>
              <a:t>...</a:t>
            </a:r>
          </a:p>
        </p:txBody>
      </p:sp>
    </p:spTree>
    <p:extLst>
      <p:ext uri="{BB962C8B-B14F-4D97-AF65-F5344CB8AC3E}">
        <p14:creationId xmlns:p14="http://schemas.microsoft.com/office/powerpoint/2010/main" val="216862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13122A-65A2-4B95-87A0-7A8B03E99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3" y="245548"/>
            <a:ext cx="3686348" cy="36502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B8469BAB-94FD-425F-B188-3A1A0C37D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971" y="245549"/>
            <a:ext cx="3372455" cy="36240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Ã¬nh áº£nh cÃ³ liÃªn quan">
            <a:extLst>
              <a:ext uri="{FF2B5EF4-FFF2-40B4-BE49-F238E27FC236}">
                <a16:creationId xmlns:a16="http://schemas.microsoft.com/office/drawing/2014/main" xmlns="" id="{CF20D5C6-764A-4534-97C6-771459861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4037110"/>
            <a:ext cx="5186867" cy="25753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6">
            <a:extLst>
              <a:ext uri="{FF2B5EF4-FFF2-40B4-BE49-F238E27FC236}">
                <a16:creationId xmlns:a16="http://schemas.microsoft.com/office/drawing/2014/main" xmlns="" id="{626F0A8F-FA28-4761-9875-5F85CC91F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138" y="4037116"/>
            <a:ext cx="4786279" cy="25087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HÃ¬nh áº£nh cÃ³ liÃªn quan">
            <a:extLst>
              <a:ext uri="{FF2B5EF4-FFF2-40B4-BE49-F238E27FC236}">
                <a16:creationId xmlns:a16="http://schemas.microsoft.com/office/drawing/2014/main" xmlns="" id="{2119CC26-0B9B-411E-825C-B062735AE2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7095" y="245552"/>
            <a:ext cx="3839180" cy="36282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502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1022A9-757E-4B2D-913B-2DE2D554D423}"/>
              </a:ext>
            </a:extLst>
          </p:cNvPr>
          <p:cNvSpPr txBox="1"/>
          <p:nvPr/>
        </p:nvSpPr>
        <p:spPr>
          <a:xfrm>
            <a:off x="404193" y="188968"/>
            <a:ext cx="11383619" cy="954107"/>
          </a:xfrm>
          <a:prstGeom prst="rect">
            <a:avLst/>
          </a:prstGeom>
          <a:noFill/>
        </p:spPr>
        <p:txBody>
          <a:bodyPr wrap="square">
            <a:spAutoFit/>
          </a:bodyPr>
          <a:lstStyle/>
          <a:p>
            <a:pPr algn="just"/>
            <a:r>
              <a:rPr lang="fr-FR" sz="2800" b="1" i="1" dirty="0" err="1">
                <a:solidFill>
                  <a:srgbClr val="FF0000"/>
                </a:solidFill>
                <a:effectLst/>
                <a:latin typeface="Times New Roman" panose="02020603050405020304" pitchFamily="18" charset="0"/>
                <a:ea typeface="Times New Roman" panose="02020603050405020304" pitchFamily="18" charset="0"/>
              </a:rPr>
              <a:t>Vũ</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Nương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đã</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làm</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gì</a:t>
            </a:r>
            <a:r>
              <a:rPr lang="fr-FR" sz="2800" b="1" i="1" dirty="0">
                <a:solidFill>
                  <a:srgbClr val="FF0000"/>
                </a:solidFill>
                <a:effectLst/>
                <a:latin typeface="Times New Roman" panose="02020603050405020304" pitchFamily="18" charset="0"/>
                <a:ea typeface="Times New Roman" panose="02020603050405020304" pitchFamily="18" charset="0"/>
              </a:rPr>
              <a:t> khi </a:t>
            </a:r>
            <a:r>
              <a:rPr lang="fr-FR" sz="2800" b="1" i="1" dirty="0" err="1">
                <a:solidFill>
                  <a:srgbClr val="FF0000"/>
                </a:solidFill>
                <a:effectLst/>
                <a:latin typeface="Times New Roman" panose="02020603050405020304" pitchFamily="18" charset="0"/>
                <a:ea typeface="Times New Roman" panose="02020603050405020304" pitchFamily="18" charset="0"/>
              </a:rPr>
              <a:t>bị</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chồng</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nghi</a:t>
            </a:r>
            <a:r>
              <a:rPr lang="fr-FR" sz="2800" b="1" i="1" dirty="0">
                <a:solidFill>
                  <a:srgbClr val="FF0000"/>
                </a:solidFill>
                <a:effectLst/>
                <a:latin typeface="Times New Roman" panose="02020603050405020304" pitchFamily="18" charset="0"/>
                <a:ea typeface="Times New Roman" panose="02020603050405020304" pitchFamily="18" charset="0"/>
              </a:rPr>
              <a:t> </a:t>
            </a:r>
            <a:r>
              <a:rPr lang="fr-FR" sz="2800" b="1" i="1" dirty="0" err="1">
                <a:solidFill>
                  <a:srgbClr val="FF0000"/>
                </a:solidFill>
                <a:effectLst/>
                <a:latin typeface="Times New Roman" panose="02020603050405020304" pitchFamily="18" charset="0"/>
                <a:ea typeface="Times New Roman" panose="02020603050405020304" pitchFamily="18" charset="0"/>
              </a:rPr>
              <a:t>oan</a:t>
            </a:r>
            <a:r>
              <a:rPr lang="fr-FR" sz="2800" b="1" i="1" dirty="0">
                <a:solidFill>
                  <a:srgbClr val="FF0000"/>
                </a:solidFill>
                <a:effectLst/>
                <a:latin typeface="Times New Roman" panose="02020603050405020304" pitchFamily="18" charset="0"/>
                <a:ea typeface="Times New Roman" panose="02020603050405020304" pitchFamily="18" charset="0"/>
              </a:rPr>
              <a:t>?</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Hãy</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tìm</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những</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lời</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thoại</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của</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Vũ</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Nương</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Phân</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tích</a:t>
            </a:r>
            <a:r>
              <a:rPr lang="fr-FR" sz="2800" b="1" i="1" kern="100" dirty="0">
                <a:solidFill>
                  <a:srgbClr val="FF0000"/>
                </a:solidFill>
                <a:effectLst/>
                <a:latin typeface="Times New Roman" panose="02020603050405020304" pitchFamily="18" charset="0"/>
                <a:ea typeface="SimSun" panose="02010600030101010101" pitchFamily="2" charset="-122"/>
              </a:rPr>
              <a:t> ý </a:t>
            </a:r>
            <a:r>
              <a:rPr lang="fr-FR" sz="2800" b="1" i="1" kern="100" dirty="0" err="1">
                <a:solidFill>
                  <a:srgbClr val="FF0000"/>
                </a:solidFill>
                <a:effectLst/>
                <a:latin typeface="Times New Roman" panose="02020603050405020304" pitchFamily="18" charset="0"/>
                <a:ea typeface="SimSun" panose="02010600030101010101" pitchFamily="2" charset="-122"/>
              </a:rPr>
              <a:t>nghĩa</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từng</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lời</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thoại</a:t>
            </a:r>
            <a:r>
              <a:rPr lang="fr-FR" sz="2800" b="1" i="1" kern="100" dirty="0">
                <a:solidFill>
                  <a:srgbClr val="FF0000"/>
                </a:solidFill>
                <a:effectLst/>
                <a:latin typeface="Times New Roman" panose="02020603050405020304" pitchFamily="18" charset="0"/>
                <a:ea typeface="SimSun" panose="02010600030101010101" pitchFamily="2" charset="-122"/>
              </a:rPr>
              <a:t> </a:t>
            </a:r>
            <a:r>
              <a:rPr lang="fr-FR" sz="2800" b="1" i="1" kern="100" dirty="0" err="1">
                <a:solidFill>
                  <a:srgbClr val="FF0000"/>
                </a:solidFill>
                <a:effectLst/>
                <a:latin typeface="Times New Roman" panose="02020603050405020304" pitchFamily="18" charset="0"/>
                <a:ea typeface="SimSun" panose="02010600030101010101" pitchFamily="2" charset="-122"/>
              </a:rPr>
              <a:t>đó</a:t>
            </a:r>
            <a:r>
              <a:rPr lang="fr-FR" sz="2800" b="1" i="1" kern="100" dirty="0">
                <a:solidFill>
                  <a:srgbClr val="FF0000"/>
                </a:solidFill>
                <a:effectLst/>
                <a:latin typeface="Times New Roman" panose="02020603050405020304" pitchFamily="18" charset="0"/>
                <a:ea typeface="SimSun" panose="02010600030101010101" pitchFamily="2" charset="-122"/>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03F2A328-A8C6-4CC3-8608-213A48B3327D}"/>
              </a:ext>
            </a:extLst>
          </p:cNvPr>
          <p:cNvGraphicFramePr>
            <a:graphicFrameLocks noGrp="1"/>
          </p:cNvGraphicFramePr>
          <p:nvPr>
            <p:extLst>
              <p:ext uri="{D42A27DB-BD31-4B8C-83A1-F6EECF244321}">
                <p14:modId xmlns:p14="http://schemas.microsoft.com/office/powerpoint/2010/main" val="1920287259"/>
              </p:ext>
            </p:extLst>
          </p:nvPr>
        </p:nvGraphicFramePr>
        <p:xfrm>
          <a:off x="228602" y="1342518"/>
          <a:ext cx="11734802" cy="5120640"/>
        </p:xfrm>
        <a:graphic>
          <a:graphicData uri="http://schemas.openxmlformats.org/drawingml/2006/table">
            <a:tbl>
              <a:tblPr firstRow="1" bandRow="1">
                <a:tableStyleId>{5C22544A-7EE6-4342-B048-85BDC9FD1C3A}</a:tableStyleId>
              </a:tblPr>
              <a:tblGrid>
                <a:gridCol w="4843671">
                  <a:extLst>
                    <a:ext uri="{9D8B030D-6E8A-4147-A177-3AD203B41FA5}">
                      <a16:colId xmlns:a16="http://schemas.microsoft.com/office/drawing/2014/main" xmlns="" val="2192577904"/>
                    </a:ext>
                  </a:extLst>
                </a:gridCol>
                <a:gridCol w="6891131">
                  <a:extLst>
                    <a:ext uri="{9D8B030D-6E8A-4147-A177-3AD203B41FA5}">
                      <a16:colId xmlns:a16="http://schemas.microsoft.com/office/drawing/2014/main" xmlns="" val="4281983362"/>
                    </a:ext>
                  </a:extLst>
                </a:gridCol>
              </a:tblGrid>
              <a:tr h="370840">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thoại</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Ý </a:t>
                      </a:r>
                      <a:r>
                        <a:rPr lang="en-US" sz="2400" dirty="0" err="1">
                          <a:solidFill>
                            <a:schemeClr val="tx1"/>
                          </a:solidFill>
                          <a:latin typeface="Times New Roman" panose="02020603050405020304" pitchFamily="18" charset="0"/>
                          <a:cs typeface="Times New Roman" panose="02020603050405020304" pitchFamily="18" charset="0"/>
                        </a:rPr>
                        <a:t>nghĩa</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795570085"/>
                  </a:ext>
                </a:extLst>
              </a:tr>
              <a:tr h="370840">
                <a:tc>
                  <a:txBody>
                    <a:bodyPr/>
                    <a:lstStyle/>
                    <a:p>
                      <a:pPr algn="just"/>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225384940"/>
                  </a:ext>
                </a:extLst>
              </a:tr>
              <a:tr h="370840">
                <a:tc>
                  <a:txBody>
                    <a:bodyPr/>
                    <a:lstStyle/>
                    <a:p>
                      <a:pPr algn="just"/>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2164470907"/>
                  </a:ext>
                </a:extLst>
              </a:tr>
              <a:tr h="370840">
                <a:tc>
                  <a:txBody>
                    <a:bodyPr/>
                    <a:lstStyle/>
                    <a:p>
                      <a:endParaRPr lang="en-US" sz="2400" i="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776017510"/>
                  </a:ext>
                </a:extLst>
              </a:tr>
            </a:tbl>
          </a:graphicData>
        </a:graphic>
      </p:graphicFrame>
      <p:sp>
        <p:nvSpPr>
          <p:cNvPr id="5" name="TextBox 4">
            <a:extLst>
              <a:ext uri="{FF2B5EF4-FFF2-40B4-BE49-F238E27FC236}">
                <a16:creationId xmlns:a16="http://schemas.microsoft.com/office/drawing/2014/main" xmlns="" id="{08882E49-D056-4F62-9DA4-7BBC36E0BFCA}"/>
              </a:ext>
            </a:extLst>
          </p:cNvPr>
          <p:cNvSpPr txBox="1"/>
          <p:nvPr/>
        </p:nvSpPr>
        <p:spPr>
          <a:xfrm>
            <a:off x="228599" y="1824983"/>
            <a:ext cx="479397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fr-FR"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t-IT"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Thiếp vốn con nhà kẻ khó nương tựa nhà giàu…mong chàng đường một mực nghi oan cho thiếp.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555F642A-F758-458E-800A-098EF99D413A}"/>
              </a:ext>
            </a:extLst>
          </p:cNvPr>
          <p:cNvSpPr txBox="1"/>
          <p:nvPr/>
        </p:nvSpPr>
        <p:spPr>
          <a:xfrm>
            <a:off x="5141846" y="1824986"/>
            <a:ext cx="664596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vợ</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chồng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khẳng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lòng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thủy</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&gt;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tan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vỡ</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5F99B202-D93F-4913-BE2B-22C940617E93}"/>
              </a:ext>
            </a:extLst>
          </p:cNvPr>
          <p:cNvSpPr txBox="1"/>
          <p:nvPr/>
        </p:nvSpPr>
        <p:spPr>
          <a:xfrm>
            <a:off x="228599" y="3362264"/>
            <a:ext cx="479397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it-IT"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Thiếp sở dĩ nương tựa vào chàng vì có cái thu vui nghi gia nghi thất…đâu còn có thể lên núi Vọng Phu kia nữa.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72B14A95-CED8-4044-AE7A-5F27E6B6F353}"/>
              </a:ext>
            </a:extLst>
          </p:cNvPr>
          <p:cNvSpPr txBox="1"/>
          <p:nvPr/>
        </p:nvSpPr>
        <p:spPr>
          <a:xfrm>
            <a:off x="5141846" y="3362264"/>
            <a:ext cx="6645967"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đau</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đớn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vọng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khi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xử</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vệ</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khi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xóm</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vực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bạch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tan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vỡ</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xmlns="" id="{F0AFEA7B-CD03-4787-9C82-D7BF7A15EEEE}"/>
              </a:ext>
            </a:extLst>
          </p:cNvPr>
          <p:cNvSpPr txBox="1"/>
          <p:nvPr/>
        </p:nvSpPr>
        <p:spPr>
          <a:xfrm>
            <a:off x="228599" y="4962251"/>
            <a:ext cx="4793976"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it-IT"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Kẻ bạc mệnh này</a:t>
            </a:r>
            <a:r>
              <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it-IT"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mọi người phỉ nhổ.</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xmlns="" id="{85DE8CBA-144C-4F0D-974B-BF05DC4EED05}"/>
              </a:ext>
            </a:extLst>
          </p:cNvPr>
          <p:cNvSpPr txBox="1"/>
          <p:nvPr/>
        </p:nvSpPr>
        <p:spPr>
          <a:xfrm>
            <a:off x="5170004" y="4962248"/>
            <a:ext cx="6645965"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vọng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Nương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mượn</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giãi</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tấm</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lòng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trắng</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620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59AABD9-D4DD-42A5-A8EE-3349572E02DA}"/>
              </a:ext>
            </a:extLst>
          </p:cNvPr>
          <p:cNvSpPr txBox="1"/>
          <p:nvPr/>
        </p:nvSpPr>
        <p:spPr>
          <a:xfrm>
            <a:off x="4240696" y="334762"/>
            <a:ext cx="7076661" cy="2677656"/>
          </a:xfrm>
          <a:prstGeom prst="rect">
            <a:avLst/>
          </a:prstGeom>
          <a:noFill/>
          <a:ln>
            <a:solidFill>
              <a:srgbClr val="FF0000"/>
            </a:solidFill>
          </a:ln>
        </p:spPr>
        <p:txBody>
          <a:bodyPr wrap="square">
            <a:spAutoFit/>
          </a:bodyPr>
          <a:lstStyle/>
          <a:p>
            <a:pPr algn="just">
              <a:tabLst>
                <a:tab pos="2743200" algn="ctr"/>
                <a:tab pos="5486400" algn="r"/>
              </a:tabLst>
            </a:pPr>
            <a:r>
              <a:rPr lang="it-IT" sz="2400" b="1" i="1" dirty="0">
                <a:latin typeface="Times New Roman" panose="02020603050405020304" pitchFamily="18" charset="0"/>
                <a:ea typeface="Times New Roman" panose="02020603050405020304" pitchFamily="18" charset="0"/>
              </a:rPr>
              <a:t>a. </a:t>
            </a:r>
            <a:r>
              <a:rPr lang="it-IT" sz="2400" b="1" i="1" dirty="0">
                <a:effectLst/>
                <a:latin typeface="Times New Roman" panose="02020603050405020304" pitchFamily="18" charset="0"/>
                <a:ea typeface="Times New Roman" panose="02020603050405020304" pitchFamily="18" charset="0"/>
              </a:rPr>
              <a:t>Kịch tính truyện đc đẩy lên cao bởi hành động tự vẫn của VN. Vì sao VN phải tìm đến cái chết? </a:t>
            </a:r>
            <a:r>
              <a:rPr lang="fr-FR" sz="2400" b="1" i="1" dirty="0" err="1">
                <a:effectLst/>
                <a:latin typeface="Times New Roman" panose="02020603050405020304" pitchFamily="18" charset="0"/>
                <a:ea typeface="Times New Roman" panose="02020603050405020304" pitchFamily="18" charset="0"/>
              </a:rPr>
              <a:t>Đây</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có</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phải</a:t>
            </a:r>
            <a:r>
              <a:rPr lang="fr-FR" sz="2400" b="1" i="1" dirty="0">
                <a:effectLst/>
                <a:latin typeface="Times New Roman" panose="02020603050405020304" pitchFamily="18" charset="0"/>
                <a:ea typeface="Times New Roman" panose="02020603050405020304" pitchFamily="18" charset="0"/>
              </a:rPr>
              <a:t> là </a:t>
            </a:r>
            <a:r>
              <a:rPr lang="fr-FR" sz="2400" b="1" i="1" dirty="0" err="1">
                <a:effectLst/>
                <a:latin typeface="Times New Roman" panose="02020603050405020304" pitchFamily="18" charset="0"/>
                <a:ea typeface="Times New Roman" panose="02020603050405020304" pitchFamily="18" charset="0"/>
              </a:rPr>
              <a:t>hành</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động</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bột</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phát</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trong</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cơn</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nóng</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giận</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không</a:t>
            </a:r>
            <a:r>
              <a:rPr lang="fr-FR" sz="2400" b="1" i="1" dirty="0">
                <a:effectLst/>
                <a:latin typeface=".VnTime" panose="020B7200000000000000"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it-IT" sz="2400" b="1" i="1" dirty="0">
                <a:effectLst/>
                <a:latin typeface="Times New Roman" panose="02020603050405020304" pitchFamily="18" charset="0"/>
                <a:ea typeface="Times New Roman" panose="02020603050405020304" pitchFamily="18" charset="0"/>
              </a:rPr>
              <a:t>b. Qua bi kịch của VN, em hiểu gì về thân phận của người phụ nữ?</a:t>
            </a:r>
            <a:r>
              <a:rPr lang="it-IT" sz="2400" b="1" dirty="0">
                <a:effectLst/>
                <a:latin typeface="Times New Roman" panose="02020603050405020304" pitchFamily="18" charset="0"/>
                <a:ea typeface="Times New Roman" panose="02020603050405020304" pitchFamily="18" charset="0"/>
              </a:rPr>
              <a:t> </a:t>
            </a:r>
            <a:r>
              <a:rPr lang="it-IT" sz="2400" b="1" i="1" dirty="0">
                <a:effectLst/>
                <a:latin typeface="Times New Roman" panose="02020603050405020304" pitchFamily="18" charset="0"/>
                <a:ea typeface="Times New Roman" panose="02020603050405020304" pitchFamily="18" charset="0"/>
              </a:rPr>
              <a:t>Từ đó cho thấy thái độ nào của tác giả?</a:t>
            </a:r>
            <a:endParaRPr lang="en-US" sz="2400" dirty="0">
              <a:effectLst/>
              <a:latin typeface="Times New Roman" panose="02020603050405020304" pitchFamily="18" charset="0"/>
              <a:ea typeface="Times New Roman" panose="02020603050405020304" pitchFamily="18" charset="0"/>
            </a:endParaRPr>
          </a:p>
        </p:txBody>
      </p:sp>
      <p:pic>
        <p:nvPicPr>
          <p:cNvPr id="15" name="Picture 4">
            <a:extLst>
              <a:ext uri="{FF2B5EF4-FFF2-40B4-BE49-F238E27FC236}">
                <a16:creationId xmlns:a16="http://schemas.microsoft.com/office/drawing/2014/main" xmlns="" id="{CD7E421C-FEED-42A4-823F-8106AA5DEDE6}"/>
              </a:ext>
            </a:extLst>
          </p:cNvPr>
          <p:cNvPicPr>
            <a:picLocks noChangeAspect="1" noChangeArrowheads="1"/>
          </p:cNvPicPr>
          <p:nvPr/>
        </p:nvPicPr>
        <p:blipFill>
          <a:blip r:embed="rId2"/>
          <a:srcRect b="9801"/>
          <a:stretch>
            <a:fillRect/>
          </a:stretch>
        </p:blipFill>
        <p:spPr bwMode="auto">
          <a:xfrm>
            <a:off x="398430" y="174431"/>
            <a:ext cx="3672385" cy="34566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Rectangle 6">
            <a:extLst>
              <a:ext uri="{FF2B5EF4-FFF2-40B4-BE49-F238E27FC236}">
                <a16:creationId xmlns:a16="http://schemas.microsoft.com/office/drawing/2014/main" xmlns="" id="{3F978468-1477-45FE-A7B7-1BB8B74FA310}"/>
              </a:ext>
            </a:extLst>
          </p:cNvPr>
          <p:cNvSpPr txBox="1">
            <a:spLocks noChangeArrowheads="1"/>
          </p:cNvSpPr>
          <p:nvPr/>
        </p:nvSpPr>
        <p:spPr bwMode="auto">
          <a:xfrm>
            <a:off x="801756" y="3845583"/>
            <a:ext cx="10939669" cy="2743200"/>
          </a:xfrm>
          <a:prstGeom prst="rect">
            <a:avLst/>
          </a:prstGeom>
          <a:solidFill>
            <a:schemeClr val="accent4">
              <a:lumMod val="40000"/>
              <a:lumOff val="60000"/>
            </a:schemeClr>
          </a:solidFill>
          <a:ln>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ts val="0"/>
              </a:spcBef>
              <a:spcAft>
                <a:spcPct val="0"/>
              </a:spcAft>
              <a:buClrTx/>
              <a:buSzTx/>
              <a:buNone/>
              <a:tabLst/>
              <a:defRPr/>
            </a:pP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Bao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nhiêu</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tâm</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chắt</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chiu</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vun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đắp</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gìn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cái</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đình</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bé</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nhỏ</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trở</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nên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toàn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vô</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nghĩa</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tuyệt</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vọng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bơ</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vơ</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lối</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thoát</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nên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cái</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chết</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ct val="0"/>
              </a:spcAft>
              <a:buClrTx/>
              <a:buSzTx/>
              <a:buNone/>
              <a:tabLst/>
              <a:defRPr/>
            </a:pP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Thực</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chất</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Vũ</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Nương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bị</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bức</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tử</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đến</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cái</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chết</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bình</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tĩnh</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tắm</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gội</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chay</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sạch</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ra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bến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ngửa</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mặt</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lên</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trời</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than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rằng</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p>
          <a:p>
            <a:pPr marL="0" marR="0" lvl="0" indent="0" algn="just" defTabSz="914400" rtl="0" eaLnBrk="1" fontAlgn="base" latinLnBrk="0" hangingPunct="1">
              <a:lnSpc>
                <a:spcPct val="100000"/>
              </a:lnSpc>
              <a:spcBef>
                <a:spcPts val="0"/>
              </a:spcBef>
              <a:spcAft>
                <a:spcPct val="0"/>
              </a:spcAft>
              <a:buClrTx/>
              <a:buSzTx/>
              <a:buNone/>
              <a:tabLst/>
              <a:defRPr/>
            </a:pP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en-US" sz="240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Cái</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chết</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ấy</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sự</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hàng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phận</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cũng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tố</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cáo</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thói</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ghen</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tuông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ích</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sự</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đồ</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vũ</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phu</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ông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luật</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lệ</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phong</a:t>
            </a:r>
            <a:r>
              <a:rPr kumimoji="0" lang="en-US" altLang="en-US" sz="24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kiến</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hà</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khắc</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dung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túng</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sự</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độc</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ác</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tối</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tăm</a:t>
            </a:r>
            <a:r>
              <a:rPr kumimoji="0" lang="en-US" altLang="en-US" sz="20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960ED-A07F-432A-89DE-49F46B04BA8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xmlns="" id="{694B1C5F-DE40-45D8-A0EE-2B09609B6A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090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3C4C62B-BB7C-4E59-B96B-C2442EFFD880}"/>
              </a:ext>
            </a:extLst>
          </p:cNvPr>
          <p:cNvSpPr txBox="1"/>
          <p:nvPr/>
        </p:nvSpPr>
        <p:spPr>
          <a:xfrm>
            <a:off x="587152" y="1621255"/>
            <a:ext cx="2448272" cy="954107"/>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Khi ở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thủy</a:t>
            </a: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cung</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a16="http://schemas.microsoft.com/office/drawing/2014/main" xmlns="" id="{7601B028-5646-4DA3-968E-38372A352E58}"/>
              </a:ext>
            </a:extLst>
          </p:cNvPr>
          <p:cNvSpPr txBox="1">
            <a:spLocks noChangeArrowheads="1"/>
          </p:cNvSpPr>
          <p:nvPr/>
        </p:nvSpPr>
        <p:spPr bwMode="auto">
          <a:xfrm>
            <a:off x="3539480" y="973183"/>
            <a:ext cx="3888432" cy="1200329"/>
          </a:xfrm>
          <a:prstGeom prst="rect">
            <a:avLst/>
          </a:prstGeom>
          <a:solidFill>
            <a:schemeClr val="accent4">
              <a:lumMod val="40000"/>
              <a:lumOff val="6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Ứa</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nước</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mắt</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nghe</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Phan Lang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kể</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gia</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cảnh</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nhà</a:t>
            </a:r>
            <a:r>
              <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mình</a:t>
            </a:r>
            <a:endParaRPr kumimoji="0" lang="en-US" alt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Text Box 5">
            <a:extLst>
              <a:ext uri="{FF2B5EF4-FFF2-40B4-BE49-F238E27FC236}">
                <a16:creationId xmlns:a16="http://schemas.microsoft.com/office/drawing/2014/main" xmlns="" id="{F9780876-2C23-451C-8D6E-6ACE7ACCD6F1}"/>
              </a:ext>
            </a:extLst>
          </p:cNvPr>
          <p:cNvSpPr txBox="1">
            <a:spLocks noChangeArrowheads="1"/>
          </p:cNvSpPr>
          <p:nvPr/>
        </p:nvSpPr>
        <p:spPr bwMode="auto">
          <a:xfrm>
            <a:off x="3539480" y="2921171"/>
            <a:ext cx="3888432" cy="1200329"/>
          </a:xfrm>
          <a:prstGeom prst="rect">
            <a:avLst/>
          </a:prstGeom>
          <a:solidFill>
            <a:schemeClr val="accent4">
              <a:lumMod val="40000"/>
              <a:lumOff val="6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marR="0" lvl="0" indent="0" algn="just" defTabSz="1218565" eaLnBrk="0" fontAlgn="auto" hangingPunct="0">
              <a:lnSpc>
                <a:spcPct val="100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itchFamily="18" charset="0"/>
              </a:defRPr>
            </a:lvl1pPr>
          </a:lstStyle>
          <a:p>
            <a:r>
              <a:rPr lang="en-US" altLang="en-US" dirty="0"/>
              <a:t>- </a:t>
            </a:r>
            <a:r>
              <a:rPr lang="en-US" altLang="en-US" dirty="0" err="1"/>
              <a:t>Trao</a:t>
            </a:r>
            <a:r>
              <a:rPr lang="en-US" altLang="en-US" dirty="0"/>
              <a:t> </a:t>
            </a:r>
            <a:r>
              <a:rPr lang="en-US" altLang="en-US" dirty="0" err="1"/>
              <a:t>cho</a:t>
            </a:r>
            <a:r>
              <a:rPr lang="en-US" altLang="en-US" dirty="0"/>
              <a:t> </a:t>
            </a:r>
            <a:r>
              <a:rPr lang="en-US" altLang="en-US" dirty="0" err="1"/>
              <a:t>Phan</a:t>
            </a:r>
            <a:r>
              <a:rPr lang="en-US" altLang="en-US" dirty="0"/>
              <a:t> Lang </a:t>
            </a:r>
            <a:r>
              <a:rPr lang="en-US" altLang="en-US" dirty="0" err="1"/>
              <a:t>hoa</a:t>
            </a:r>
            <a:r>
              <a:rPr lang="en-US" altLang="en-US" dirty="0"/>
              <a:t> </a:t>
            </a:r>
            <a:r>
              <a:rPr lang="en-US" altLang="en-US" dirty="0" err="1"/>
              <a:t>vàng</a:t>
            </a:r>
            <a:r>
              <a:rPr lang="en-US" altLang="en-US" dirty="0"/>
              <a:t> </a:t>
            </a:r>
            <a:r>
              <a:rPr lang="en-US" altLang="en-US" dirty="0" err="1"/>
              <a:t>cùng</a:t>
            </a:r>
            <a:r>
              <a:rPr lang="en-US" altLang="en-US" dirty="0"/>
              <a:t> </a:t>
            </a:r>
            <a:r>
              <a:rPr lang="en-US" altLang="en-US" dirty="0" err="1"/>
              <a:t>lời</a:t>
            </a:r>
            <a:r>
              <a:rPr lang="en-US" altLang="en-US" dirty="0"/>
              <a:t> </a:t>
            </a:r>
            <a:r>
              <a:rPr lang="en-US" altLang="en-US" dirty="0" err="1"/>
              <a:t>dặn</a:t>
            </a:r>
            <a:r>
              <a:rPr lang="en-US" altLang="en-US" dirty="0"/>
              <a:t> </a:t>
            </a:r>
            <a:r>
              <a:rPr lang="en-US" altLang="en-US" err="1"/>
              <a:t>tới</a:t>
            </a:r>
            <a:r>
              <a:rPr lang="en-US" altLang="en-US"/>
              <a:t> chồng</a:t>
            </a:r>
            <a:endParaRPr lang="pt-BR" altLang="en-US" dirty="0"/>
          </a:p>
          <a:p>
            <a:endParaRPr lang="en-US" altLang="en-US" dirty="0"/>
          </a:p>
        </p:txBody>
      </p:sp>
      <p:sp>
        <p:nvSpPr>
          <p:cNvPr id="7" name="Text Box 5">
            <a:extLst>
              <a:ext uri="{FF2B5EF4-FFF2-40B4-BE49-F238E27FC236}">
                <a16:creationId xmlns:a16="http://schemas.microsoft.com/office/drawing/2014/main" xmlns="" id="{8E943D67-CF88-4AA0-8624-24F56B609C94}"/>
              </a:ext>
            </a:extLst>
          </p:cNvPr>
          <p:cNvSpPr txBox="1">
            <a:spLocks noChangeArrowheads="1"/>
          </p:cNvSpPr>
          <p:nvPr/>
        </p:nvSpPr>
        <p:spPr bwMode="auto">
          <a:xfrm>
            <a:off x="8364488" y="1111676"/>
            <a:ext cx="3599928" cy="2677656"/>
          </a:xfrm>
          <a:prstGeom prst="rect">
            <a:avLst/>
          </a:prstGeom>
          <a:solidFill>
            <a:schemeClr val="accent2">
              <a:lumMod val="40000"/>
              <a:lumOff val="6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itchFamily="18" charset="0"/>
              </a:rPr>
              <a:t>Nặng</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lòng</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với</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quê</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hương</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nặng</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tình</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với</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chồng</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con</a:t>
            </a:r>
          </a:p>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Nhân</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hậu</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bao</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dung</a:t>
            </a:r>
          </a:p>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Tự</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trọng</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khát</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khao</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phục</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hồi</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danh</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dự</a:t>
            </a:r>
            <a:r>
              <a:rPr kumimoji="0" lang="en-US" alt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t>
            </a:r>
          </a:p>
        </p:txBody>
      </p:sp>
      <p:sp>
        <p:nvSpPr>
          <p:cNvPr id="8" name="Right Arrow 10">
            <a:extLst>
              <a:ext uri="{FF2B5EF4-FFF2-40B4-BE49-F238E27FC236}">
                <a16:creationId xmlns:a16="http://schemas.microsoft.com/office/drawing/2014/main" xmlns="" id="{4E6528A9-8879-40A5-9D21-497CE94B6F05}"/>
              </a:ext>
            </a:extLst>
          </p:cNvPr>
          <p:cNvSpPr/>
          <p:nvPr/>
        </p:nvSpPr>
        <p:spPr>
          <a:xfrm>
            <a:off x="7644172" y="1640191"/>
            <a:ext cx="504056" cy="1492538"/>
          </a:xfrm>
          <a:prstGeom prst="rightArrow">
            <a:avLst/>
          </a:prstGeom>
          <a:solidFill>
            <a:schemeClr val="accent4">
              <a:lumMod val="75000"/>
            </a:scheme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47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C2281AB-B39E-4B21-82C6-E8EE7FC65676}"/>
              </a:ext>
            </a:extLst>
          </p:cNvPr>
          <p:cNvSpPr txBox="1">
            <a:spLocks noChangeArrowheads="1"/>
          </p:cNvSpPr>
          <p:nvPr/>
        </p:nvSpPr>
        <p:spPr>
          <a:xfrm>
            <a:off x="3537387" y="143069"/>
            <a:ext cx="4466828" cy="661982"/>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SỐ PHẬN CỦA VŨ NƯƠNG</a:t>
            </a:r>
          </a:p>
        </p:txBody>
      </p:sp>
      <p:sp>
        <p:nvSpPr>
          <p:cNvPr id="3" name="TextBox 2">
            <a:extLst>
              <a:ext uri="{FF2B5EF4-FFF2-40B4-BE49-F238E27FC236}">
                <a16:creationId xmlns:a16="http://schemas.microsoft.com/office/drawing/2014/main" xmlns="" id="{397704C6-7A17-4EDF-A40E-46B7FB1D04F4}"/>
              </a:ext>
            </a:extLst>
          </p:cNvPr>
          <p:cNvSpPr txBox="1"/>
          <p:nvPr/>
        </p:nvSpPr>
        <p:spPr>
          <a:xfrm>
            <a:off x="263352" y="1566086"/>
            <a:ext cx="1872208" cy="1200329"/>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KHI LẤY CHỒNG</a:t>
            </a:r>
          </a:p>
          <a:p>
            <a:pPr marL="0" marR="0" lvl="0" indent="0" algn="ctr" defTabSz="1218565"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4" name="Text Box 5">
            <a:extLst>
              <a:ext uri="{FF2B5EF4-FFF2-40B4-BE49-F238E27FC236}">
                <a16:creationId xmlns:a16="http://schemas.microsoft.com/office/drawing/2014/main" xmlns="" id="{70FD2C7E-3FD3-436B-9249-94F833AD1D04}"/>
              </a:ext>
            </a:extLst>
          </p:cNvPr>
          <p:cNvSpPr txBox="1">
            <a:spLocks noChangeArrowheads="1"/>
          </p:cNvSpPr>
          <p:nvPr/>
        </p:nvSpPr>
        <p:spPr bwMode="auto">
          <a:xfrm>
            <a:off x="2799521" y="1566086"/>
            <a:ext cx="1656184" cy="1200329"/>
          </a:xfrm>
          <a:prstGeom prst="rect">
            <a:avLst/>
          </a:prstGeom>
          <a:solidFill>
            <a:schemeClr val="accent4">
              <a:lumMod val="40000"/>
              <a:lumOff val="6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a:ln>
                  <a:noFill/>
                </a:ln>
                <a:effectLst/>
                <a:uLnTx/>
                <a:uFillTx/>
                <a:latin typeface="Times New Roman" panose="02020603050405020304" pitchFamily="18" charset="0"/>
                <a:cs typeface="Times New Roman" pitchFamily="18" charset="0"/>
              </a:rPr>
              <a:t>Sự</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vất</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vả</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nhọc</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nhằn</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a:p>
            <a:pPr marL="0" marR="0" lvl="0" indent="0" algn="just" defTabSz="1218565"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5" name="Text Box 5">
            <a:extLst>
              <a:ext uri="{FF2B5EF4-FFF2-40B4-BE49-F238E27FC236}">
                <a16:creationId xmlns:a16="http://schemas.microsoft.com/office/drawing/2014/main" xmlns="" id="{AAE2CF66-91B9-4A01-AF33-3898ACC8433B}"/>
              </a:ext>
            </a:extLst>
          </p:cNvPr>
          <p:cNvSpPr txBox="1">
            <a:spLocks noChangeArrowheads="1"/>
          </p:cNvSpPr>
          <p:nvPr/>
        </p:nvSpPr>
        <p:spPr bwMode="auto">
          <a:xfrm>
            <a:off x="5119667" y="1123002"/>
            <a:ext cx="4766456" cy="2308324"/>
          </a:xfrm>
          <a:prstGeom prst="rect">
            <a:avLst/>
          </a:prstGeom>
          <a:solidFill>
            <a:schemeClr val="accent6">
              <a:lumMod val="60000"/>
              <a:lumOff val="4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Nhà</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nghèo</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lấy</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con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nhà</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giàu</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Chồng</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đa</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nghi</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hay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ghen</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phòng</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ngừa</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vợ</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quá</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sức</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a:t>
            </a:r>
          </a:p>
          <a:p>
            <a:pPr marL="0" marR="0" lvl="0" indent="0" algn="just" defTabSz="1218565" eaLnBrk="0" fontAlgn="auto" latinLnBrk="0" hangingPunct="0">
              <a:lnSpc>
                <a:spcPct val="100000"/>
              </a:lnSpc>
              <a:spcBef>
                <a:spcPts val="0"/>
              </a:spcBef>
              <a:spcAft>
                <a:spcPts val="0"/>
              </a:spcAft>
              <a:buClrTx/>
              <a:buSzTx/>
              <a:tabLst/>
              <a:defRPr/>
            </a:pP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Chồng</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đi</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lính</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nàng</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phải</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gánh</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vác</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tất</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cả</a:t>
            </a:r>
            <a:r>
              <a:rPr lang="en-US" altLang="en-US" sz="2400" b="1" kern="0" noProof="0" dirty="0">
                <a:latin typeface="Times New Roman" pitchFamily="18" charset="0"/>
                <a:cs typeface="Times New Roman" pitchFamily="18" charset="0"/>
              </a:rPr>
              <a:t> : </a:t>
            </a:r>
            <a:r>
              <a:rPr lang="en-US" altLang="en-US" sz="2400" b="1" kern="0" noProof="0" dirty="0" err="1">
                <a:latin typeface="Times New Roman" pitchFamily="18" charset="0"/>
                <a:cs typeface="Times New Roman" pitchFamily="18" charset="0"/>
              </a:rPr>
              <a:t>đẻ</a:t>
            </a:r>
            <a:r>
              <a:rPr lang="en-US" altLang="en-US" sz="2400" b="1" kern="0" noProof="0" dirty="0">
                <a:latin typeface="Times New Roman" pitchFamily="18" charset="0"/>
                <a:cs typeface="Times New Roman" pitchFamily="18" charset="0"/>
              </a:rPr>
              <a:t> con, </a:t>
            </a:r>
            <a:r>
              <a:rPr lang="en-US" altLang="en-US" sz="2400" b="1" kern="0" noProof="0" dirty="0" err="1">
                <a:latin typeface="Times New Roman" pitchFamily="18" charset="0"/>
                <a:cs typeface="Times New Roman" pitchFamily="18" charset="0"/>
              </a:rPr>
              <a:t>nuôi</a:t>
            </a:r>
            <a:r>
              <a:rPr lang="en-US" altLang="en-US" sz="2400" b="1" kern="0" noProof="0" dirty="0">
                <a:latin typeface="Times New Roman" pitchFamily="18" charset="0"/>
                <a:cs typeface="Times New Roman" pitchFamily="18" charset="0"/>
              </a:rPr>
              <a:t> con </a:t>
            </a:r>
            <a:r>
              <a:rPr lang="en-US" altLang="en-US" sz="2400" b="1" kern="0" noProof="0" dirty="0" err="1">
                <a:latin typeface="Times New Roman" pitchFamily="18" charset="0"/>
                <a:cs typeface="Times New Roman" pitchFamily="18" charset="0"/>
              </a:rPr>
              <a:t>một</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mình</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chăm</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sóc</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và</a:t>
            </a:r>
            <a:r>
              <a:rPr lang="en-US" altLang="en-US" sz="2400" b="1" kern="0" noProof="0" dirty="0">
                <a:latin typeface="Times New Roman" pitchFamily="18" charset="0"/>
                <a:cs typeface="Times New Roman" pitchFamily="18" charset="0"/>
              </a:rPr>
              <a:t> ma </a:t>
            </a:r>
            <a:r>
              <a:rPr lang="en-US" altLang="en-US" sz="2400" b="1" kern="0" noProof="0" dirty="0" err="1">
                <a:latin typeface="Times New Roman" pitchFamily="18" charset="0"/>
                <a:cs typeface="Times New Roman" pitchFamily="18" charset="0"/>
              </a:rPr>
              <a:t>chay</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cho</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mẹ</a:t>
            </a:r>
            <a:r>
              <a:rPr lang="en-US" altLang="en-US" sz="2400" b="1" kern="0" noProof="0" dirty="0">
                <a:latin typeface="Times New Roman" pitchFamily="18" charset="0"/>
                <a:cs typeface="Times New Roman" pitchFamily="18" charset="0"/>
              </a:rPr>
              <a:t> </a:t>
            </a:r>
            <a:r>
              <a:rPr lang="en-US" altLang="en-US" sz="2400" b="1" kern="0" noProof="0" dirty="0" err="1">
                <a:latin typeface="Times New Roman" pitchFamily="18" charset="0"/>
                <a:cs typeface="Times New Roman" pitchFamily="18" charset="0"/>
              </a:rPr>
              <a:t>già</a:t>
            </a:r>
            <a:r>
              <a:rPr lang="en-US" altLang="en-US" sz="2400" b="1" kern="0" dirty="0">
                <a:latin typeface="Times New Roman" pitchFamily="18" charset="0"/>
                <a:cs typeface="Times New Roman" pitchFamily="18" charset="0"/>
              </a:rPr>
              <a:t>…</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87EB9570-A3A1-47FF-BAF9-B7D292A35E9C}"/>
              </a:ext>
            </a:extLst>
          </p:cNvPr>
          <p:cNvSpPr txBox="1"/>
          <p:nvPr/>
        </p:nvSpPr>
        <p:spPr>
          <a:xfrm>
            <a:off x="161659" y="4691755"/>
            <a:ext cx="1872208" cy="120032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KHI BỊ CHỒNG NGHI OAN</a:t>
            </a:r>
          </a:p>
        </p:txBody>
      </p:sp>
      <p:sp>
        <p:nvSpPr>
          <p:cNvPr id="7" name="Text Box 5">
            <a:extLst>
              <a:ext uri="{FF2B5EF4-FFF2-40B4-BE49-F238E27FC236}">
                <a16:creationId xmlns:a16="http://schemas.microsoft.com/office/drawing/2014/main" xmlns="" id="{582CAE0D-DAB1-4D21-AF29-EEDA3E2397A4}"/>
              </a:ext>
            </a:extLst>
          </p:cNvPr>
          <p:cNvSpPr txBox="1">
            <a:spLocks noChangeArrowheads="1"/>
          </p:cNvSpPr>
          <p:nvPr/>
        </p:nvSpPr>
        <p:spPr bwMode="auto">
          <a:xfrm>
            <a:off x="2806485" y="4691758"/>
            <a:ext cx="1656184" cy="1200329"/>
          </a:xfrm>
          <a:prstGeom prst="rect">
            <a:avLst/>
          </a:prstGeom>
          <a:solidFill>
            <a:schemeClr val="accent4">
              <a:lumMod val="60000"/>
              <a:lumOff val="4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a:ln>
                  <a:noFill/>
                </a:ln>
                <a:effectLst/>
                <a:uLnTx/>
                <a:uFillTx/>
                <a:latin typeface="Times New Roman" panose="02020603050405020304" pitchFamily="18" charset="0"/>
                <a:cs typeface="Times New Roman" pitchFamily="18" charset="0"/>
              </a:rPr>
              <a:t>Nỗi</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oan</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thất</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tiết</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a:p>
            <a:pPr marL="0" marR="0" lvl="0" indent="0" algn="just" defTabSz="1218565"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8" name="Text Box 5">
            <a:extLst>
              <a:ext uri="{FF2B5EF4-FFF2-40B4-BE49-F238E27FC236}">
                <a16:creationId xmlns:a16="http://schemas.microsoft.com/office/drawing/2014/main" xmlns="" id="{30C0446D-CB07-4918-825C-F5426EDE4D39}"/>
              </a:ext>
            </a:extLst>
          </p:cNvPr>
          <p:cNvSpPr txBox="1">
            <a:spLocks noChangeArrowheads="1"/>
          </p:cNvSpPr>
          <p:nvPr/>
        </p:nvSpPr>
        <p:spPr bwMode="auto">
          <a:xfrm>
            <a:off x="5277611" y="4691755"/>
            <a:ext cx="4608512" cy="1200329"/>
          </a:xfrm>
          <a:prstGeom prst="rect">
            <a:avLst/>
          </a:prstGeom>
          <a:solidFill>
            <a:schemeClr val="accent6">
              <a:lumMod val="60000"/>
              <a:lumOff val="4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400" b="1" i="0" u="none" strike="noStrike" kern="0" cap="none" spc="0" normalizeH="0" baseline="0" noProof="0" dirty="0">
                <a:ln>
                  <a:noFill/>
                </a:ln>
                <a:effectLst/>
                <a:uLnTx/>
                <a:uFillTx/>
                <a:latin typeface="Times New Roman" panose="02020603050405020304"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anose="02020603050405020304" pitchFamily="18" charset="0"/>
                <a:cs typeface="Times New Roman" pitchFamily="18" charset="0"/>
              </a:rPr>
              <a:t>Bị</a:t>
            </a:r>
            <a:r>
              <a:rPr kumimoji="0" lang="en-US" altLang="en-US" sz="2400" b="1" i="0" u="none" strike="noStrike" kern="0" cap="none" spc="0" normalizeH="0" baseline="0" noProof="0" dirty="0">
                <a:ln>
                  <a:noFill/>
                </a:ln>
                <a:effectLst/>
                <a:uLnTx/>
                <a:uFillTx/>
                <a:latin typeface="Times New Roman" panose="02020603050405020304"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chồng</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mằng</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nhiếc</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đánh</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đập</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đuổi</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đi</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a:p>
            <a:pPr marL="0" marR="0" lvl="0" indent="0" algn="just" defTabSz="1218565" eaLnBrk="0" fontAlgn="auto" latinLnBrk="0" hangingPunct="0">
              <a:lnSpc>
                <a:spcPct val="100000"/>
              </a:lnSpc>
              <a:spcBef>
                <a:spcPts val="0"/>
              </a:spcBef>
              <a:spcAft>
                <a:spcPts val="0"/>
              </a:spcAft>
              <a:buClrTx/>
              <a:buSzTx/>
              <a:buFontTx/>
              <a:buChar char="-"/>
              <a:tabLst/>
              <a:defRPr/>
            </a:pP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Nhảy</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xuống</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sông</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tự</a:t>
            </a:r>
            <a:r>
              <a:rPr kumimoji="0" lang="en-US" altLang="en-US" sz="24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a:ln>
                  <a:noFill/>
                </a:ln>
                <a:effectLst/>
                <a:uLnTx/>
                <a:uFillTx/>
                <a:latin typeface="Times New Roman" pitchFamily="18" charset="0"/>
                <a:cs typeface="Times New Roman" pitchFamily="18" charset="0"/>
              </a:rPr>
              <a:t>vẫn</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9" name="Arrow: Right 8">
            <a:extLst>
              <a:ext uri="{FF2B5EF4-FFF2-40B4-BE49-F238E27FC236}">
                <a16:creationId xmlns:a16="http://schemas.microsoft.com/office/drawing/2014/main" xmlns="" id="{3CD30E0E-FD40-4E6B-94FE-D0CC7C50998A}"/>
              </a:ext>
            </a:extLst>
          </p:cNvPr>
          <p:cNvSpPr/>
          <p:nvPr/>
        </p:nvSpPr>
        <p:spPr>
          <a:xfrm>
            <a:off x="2351585" y="1948345"/>
            <a:ext cx="298851" cy="343543"/>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CEB3D584-2CE7-45EC-A34A-4B5EC26BBEB4}"/>
              </a:ext>
            </a:extLst>
          </p:cNvPr>
          <p:cNvSpPr/>
          <p:nvPr/>
        </p:nvSpPr>
        <p:spPr>
          <a:xfrm>
            <a:off x="4638264" y="1961328"/>
            <a:ext cx="278297" cy="424069"/>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69B5E080-8D3D-419F-BC3A-10344DB2E6F8}"/>
              </a:ext>
            </a:extLst>
          </p:cNvPr>
          <p:cNvSpPr/>
          <p:nvPr/>
        </p:nvSpPr>
        <p:spPr>
          <a:xfrm>
            <a:off x="4651517" y="5079887"/>
            <a:ext cx="278297" cy="424069"/>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1A9A850D-0E1B-44D4-8301-7C92B8CA667A}"/>
              </a:ext>
            </a:extLst>
          </p:cNvPr>
          <p:cNvSpPr/>
          <p:nvPr/>
        </p:nvSpPr>
        <p:spPr>
          <a:xfrm>
            <a:off x="2222716" y="5153928"/>
            <a:ext cx="278297" cy="424069"/>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9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4FA1CB7-9363-407F-9C0C-E835C02BB21A}"/>
              </a:ext>
            </a:extLst>
          </p:cNvPr>
          <p:cNvSpPr txBox="1"/>
          <p:nvPr/>
        </p:nvSpPr>
        <p:spPr>
          <a:xfrm>
            <a:off x="225289" y="584781"/>
            <a:ext cx="11741427" cy="830997"/>
          </a:xfrm>
          <a:prstGeom prst="rect">
            <a:avLst/>
          </a:prstGeom>
          <a:noFill/>
        </p:spPr>
        <p:txBody>
          <a:bodyPr wrap="square">
            <a:spAutoFit/>
          </a:bodyPr>
          <a:lstStyle/>
          <a:p>
            <a:pPr algn="just">
              <a:tabLst>
                <a:tab pos="2743200" algn="ctr"/>
                <a:tab pos="5486400" algn="r"/>
              </a:tabLst>
            </a:pPr>
            <a:r>
              <a:rPr lang="it-IT" sz="2400" b="1" i="1" dirty="0">
                <a:effectLst/>
                <a:latin typeface="Times New Roman" panose="02020603050405020304" pitchFamily="18" charset="0"/>
                <a:ea typeface="Times New Roman" panose="02020603050405020304" pitchFamily="18" charset="0"/>
              </a:rPr>
              <a:t>Phần cuối truyện mang đậm yếu tố kì ảo. Em hãy tìm những chi tiết đó?</a:t>
            </a:r>
            <a:r>
              <a:rPr lang="nl-NL" sz="2400" b="1" i="1" dirty="0">
                <a:latin typeface="Times New Roman" panose="02020603050405020304" pitchFamily="18" charset="0"/>
                <a:ea typeface="Times New Roman" panose="02020603050405020304" pitchFamily="18" charset="0"/>
              </a:rPr>
              <a:t> </a:t>
            </a:r>
            <a:r>
              <a:rPr lang="nl-NL" sz="2400" b="1" i="1" dirty="0">
                <a:effectLst/>
                <a:latin typeface="Times New Roman" panose="02020603050405020304" pitchFamily="18" charset="0"/>
                <a:ea typeface="Times New Roman" panose="02020603050405020304" pitchFamily="18" charset="0"/>
              </a:rPr>
              <a:t>Em nhận xét gì về cách tác giả đưa các yếu tố kì ảo vào trong truyện? Tác dụng?</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F05B712D-2E7F-4C1E-9693-1AC92FA70261}"/>
              </a:ext>
            </a:extLst>
          </p:cNvPr>
          <p:cNvSpPr txBox="1"/>
          <p:nvPr/>
        </p:nvSpPr>
        <p:spPr>
          <a:xfrm>
            <a:off x="4200946" y="6"/>
            <a:ext cx="3180679" cy="584775"/>
          </a:xfrm>
          <a:prstGeom prst="rect">
            <a:avLst/>
          </a:prstGeom>
          <a:noFill/>
        </p:spPr>
        <p:txBody>
          <a:bodyPr wrap="non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Thảo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luận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nhóm</a:t>
            </a:r>
            <a:r>
              <a:rPr lang="en-US" sz="3200" b="1" dirty="0">
                <a:solidFill>
                  <a:srgbClr val="0000FF"/>
                </a:solidFill>
                <a:latin typeface="Times New Roman" panose="02020603050405020304" pitchFamily="18" charset="0"/>
                <a:cs typeface="Times New Roman" panose="02020603050405020304" pitchFamily="18" charset="0"/>
              </a:rPr>
              <a:t> </a:t>
            </a:r>
          </a:p>
        </p:txBody>
      </p:sp>
      <p:graphicFrame>
        <p:nvGraphicFramePr>
          <p:cNvPr id="7" name="Table 7">
            <a:extLst>
              <a:ext uri="{FF2B5EF4-FFF2-40B4-BE49-F238E27FC236}">
                <a16:creationId xmlns:a16="http://schemas.microsoft.com/office/drawing/2014/main" xmlns="" id="{89DE87FF-6BA0-4398-86C7-BC838E2F8A29}"/>
              </a:ext>
            </a:extLst>
          </p:cNvPr>
          <p:cNvGraphicFramePr>
            <a:graphicFrameLocks noGrp="1"/>
          </p:cNvGraphicFramePr>
          <p:nvPr>
            <p:extLst>
              <p:ext uri="{D42A27DB-BD31-4B8C-83A1-F6EECF244321}">
                <p14:modId xmlns:p14="http://schemas.microsoft.com/office/powerpoint/2010/main" val="711586190"/>
              </p:ext>
            </p:extLst>
          </p:nvPr>
        </p:nvGraphicFramePr>
        <p:xfrm>
          <a:off x="145773" y="1518345"/>
          <a:ext cx="11820939" cy="4754880"/>
        </p:xfrm>
        <a:graphic>
          <a:graphicData uri="http://schemas.openxmlformats.org/drawingml/2006/table">
            <a:tbl>
              <a:tblPr firstRow="1" bandRow="1">
                <a:tableStyleId>{5C22544A-7EE6-4342-B048-85BDC9FD1C3A}</a:tableStyleId>
              </a:tblPr>
              <a:tblGrid>
                <a:gridCol w="3571892">
                  <a:extLst>
                    <a:ext uri="{9D8B030D-6E8A-4147-A177-3AD203B41FA5}">
                      <a16:colId xmlns:a16="http://schemas.microsoft.com/office/drawing/2014/main" xmlns="" val="262689683"/>
                    </a:ext>
                  </a:extLst>
                </a:gridCol>
                <a:gridCol w="8249047">
                  <a:extLst>
                    <a:ext uri="{9D8B030D-6E8A-4147-A177-3AD203B41FA5}">
                      <a16:colId xmlns:a16="http://schemas.microsoft.com/office/drawing/2014/main" xmlns="" val="1306843319"/>
                    </a:ext>
                  </a:extLst>
                </a:gridCol>
              </a:tblGrid>
              <a:tr h="370840">
                <a:tc>
                  <a:txBody>
                    <a:bodyPr/>
                    <a:lstStyle/>
                    <a:p>
                      <a:pPr algn="ctr"/>
                      <a:r>
                        <a:rPr lang="en-US" sz="2000" dirty="0" err="1">
                          <a:solidFill>
                            <a:schemeClr val="tx1"/>
                          </a:solidFill>
                          <a:latin typeface="Times New Roman" panose="02020603050405020304" pitchFamily="18" charset="0"/>
                          <a:cs typeface="Times New Roman" panose="02020603050405020304" pitchFamily="18" charset="0"/>
                        </a:rPr>
                        <a:t>Yếu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kì</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ảo</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2137487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effectLst/>
                          <a:latin typeface="Times New Roman" panose="02020603050405020304" pitchFamily="18" charset="0"/>
                          <a:ea typeface="Times New Roman" panose="02020603050405020304" pitchFamily="18" charset="0"/>
                        </a:rPr>
                        <a:t>- Vũ Nương sống dưới thuỷ cung....</a:t>
                      </a:r>
                      <a:endParaRPr lang="en-US" sz="2000" dirty="0">
                        <a:effectLst/>
                        <a:latin typeface="Times New Roman" panose="02020603050405020304" pitchFamily="18" charset="0"/>
                        <a:ea typeface="Times New Roman" panose="02020603050405020304" pitchFamily="18" charset="0"/>
                      </a:endParaRP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rowSpan="3">
                  <a:txBody>
                    <a:bodyPr/>
                    <a:lstStyle/>
                    <a:p>
                      <a:pPr algn="just">
                        <a:tabLst>
                          <a:tab pos="2743200" algn="ctr"/>
                          <a:tab pos="5486400" algn="r"/>
                        </a:tabLst>
                      </a:pPr>
                      <a:r>
                        <a:rPr lang="nl-NL" sz="2000" dirty="0">
                          <a:effectLst/>
                          <a:latin typeface="Times New Roman" panose="02020603050405020304" pitchFamily="18" charset="0"/>
                          <a:ea typeface="Times New Roman" panose="02020603050405020304" pitchFamily="18" charset="0"/>
                        </a:rPr>
                        <a:t>+ Yếu tố ảo xen kẽ yếu tố thực về dịa danh (bến đò Hoàng Giang, ải Chi Lăng), thời điểm lịch sử, sự kiện lịch sử (quân Minh xâm lược nước ta-&gt; nhiều người chạy trốn ra biển-&gt; đắm thuyền), trang phục các mĩ nhân, tình cảm của VN</a:t>
                      </a:r>
                      <a:endParaRPr lang="en-US" sz="20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nl-NL" sz="2000" dirty="0">
                          <a:effectLst/>
                          <a:latin typeface="Times New Roman" panose="02020603050405020304" pitchFamily="18" charset="0"/>
                          <a:ea typeface="Times New Roman" panose="02020603050405020304" pitchFamily="18" charset="0"/>
                        </a:rPr>
                        <a:t>=&gt;Thế giới kì ảo, lung linh, mơ hồ trở nên gần gũi với c/đ thực, tăng độ tin cậy, hấp dẫn với người đọc...</a:t>
                      </a:r>
                      <a:endParaRPr lang="en-US" sz="20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nl-NL" sz="2000" b="1" dirty="0">
                          <a:effectLst/>
                          <a:latin typeface="Times New Roman" panose="02020603050405020304" pitchFamily="18" charset="0"/>
                          <a:ea typeface="Times New Roman" panose="02020603050405020304" pitchFamily="18" charset="0"/>
                        </a:rPr>
                        <a:t>+ </a:t>
                      </a:r>
                      <a:r>
                        <a:rPr lang="nl-NL" sz="2000" dirty="0">
                          <a:effectLst/>
                          <a:latin typeface="Times New Roman" panose="02020603050405020304" pitchFamily="18" charset="0"/>
                          <a:ea typeface="Times New Roman" panose="02020603050405020304" pitchFamily="18" charset="0"/>
                        </a:rPr>
                        <a:t>Hoàn chỉnh thêm những nét đẹp vốn có của VN, dù ở thế giới khác vẫn nặng tình với cuộc đời, quan tâm đến chồng, con...</a:t>
                      </a:r>
                      <a:endParaRPr lang="en-US" sz="20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nl-NL" sz="2000" dirty="0">
                          <a:effectLst/>
                          <a:latin typeface="Times New Roman" panose="02020603050405020304" pitchFamily="18" charset="0"/>
                          <a:ea typeface="Times New Roman" panose="02020603050405020304" pitchFamily="18" charset="0"/>
                        </a:rPr>
                        <a:t>+ Tạo kết thúc phần nào có hậu cho tác phẩm.</a:t>
                      </a:r>
                      <a:endParaRPr lang="en-US" sz="20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nl-NL" sz="2000" dirty="0">
                          <a:effectLst/>
                          <a:latin typeface="Times New Roman" panose="02020603050405020304" pitchFamily="18" charset="0"/>
                          <a:ea typeface="Times New Roman" panose="02020603050405020304" pitchFamily="18" charset="0"/>
                        </a:rPr>
                        <a:t>+ Thể hiện ước mơ công bằng trong cuộc đời của nhan dân.</a:t>
                      </a:r>
                      <a:endParaRPr lang="en-US" sz="20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nl-NL" sz="2000" dirty="0">
                          <a:effectLst/>
                          <a:latin typeface="Times New Roman" panose="02020603050405020304" pitchFamily="18" charset="0"/>
                          <a:ea typeface="Times New Roman" panose="02020603050405020304" pitchFamily="18" charset="0"/>
                        </a:rPr>
                        <a:t>+ Thức tỉnh người đọc: Chỉ vì sự ghen tuông mù quáng, vì sự hồ đồ, vũ phu mà kẻ làm chồng đã đảy người vợ thuỷ chung, đức hạnh đến chỗ chết.</a:t>
                      </a:r>
                      <a:endParaRPr lang="en-US" sz="2000" dirty="0">
                        <a:effectLst/>
                        <a:latin typeface="Times New Roman" panose="02020603050405020304" pitchFamily="18" charset="0"/>
                        <a:ea typeface="Times New Roman" panose="02020603050405020304" pitchFamily="18" charset="0"/>
                      </a:endParaRPr>
                    </a:p>
                    <a:p>
                      <a:pPr algn="just">
                        <a:tabLst>
                          <a:tab pos="2743200" algn="ctr"/>
                          <a:tab pos="5486400" algn="r"/>
                        </a:tabLst>
                      </a:pPr>
                      <a:r>
                        <a:rPr lang="nl-NL" sz="2000" dirty="0">
                          <a:effectLst/>
                          <a:latin typeface="Times New Roman" panose="02020603050405020304" pitchFamily="18" charset="0"/>
                          <a:ea typeface="Times New Roman" panose="02020603050405020304" pitchFamily="18" charset="0"/>
                        </a:rPr>
                        <a:t>=&gt; Câu chuyện trước sau vẫn là bi kịch của người phụ nữ trong chế độ gia tộc phụ quyền của xã hộ cũ.</a:t>
                      </a:r>
                      <a:endParaRPr lang="en-US" sz="20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27892935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effectLst/>
                          <a:latin typeface="Times New Roman" panose="02020603050405020304" pitchFamily="18" charset="0"/>
                          <a:ea typeface="Times New Roman" panose="02020603050405020304" pitchFamily="18" charset="0"/>
                        </a:rPr>
                        <a:t>- Phan Lang nằm mộng gặp VN...</a:t>
                      </a:r>
                      <a:endParaRPr lang="en-US" sz="2000" dirty="0">
                        <a:effectLst/>
                        <a:latin typeface="Times New Roman" panose="02020603050405020304" pitchFamily="18" charset="0"/>
                        <a:ea typeface="Times New Roman" panose="02020603050405020304" pitchFamily="18" charset="0"/>
                      </a:endParaRP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9084637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effectLst/>
                          <a:latin typeface="Times New Roman" panose="02020603050405020304" pitchFamily="18" charset="0"/>
                          <a:ea typeface="Times New Roman" panose="02020603050405020304" pitchFamily="18" charset="0"/>
                        </a:rPr>
                        <a:t>- Tr/Sinh lập đàn tràng giải oan...</a:t>
                      </a:r>
                      <a:endParaRPr lang="en-US" sz="2000" dirty="0">
                        <a:effectLst/>
                        <a:latin typeface="Times New Roman" panose="02020603050405020304" pitchFamily="18" charset="0"/>
                        <a:ea typeface="Times New Roman" panose="02020603050405020304" pitchFamily="18" charset="0"/>
                      </a:endParaRP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US" dirty="0"/>
                    </a:p>
                  </a:txBody>
                  <a:tcPr/>
                </a:tc>
                <a:extLst>
                  <a:ext uri="{0D108BD9-81ED-4DB2-BD59-A6C34878D82A}">
                    <a16:rowId xmlns:a16="http://schemas.microsoft.com/office/drawing/2014/main" xmlns="" val="2448773762"/>
                  </a:ext>
                </a:extLst>
              </a:tr>
            </a:tbl>
          </a:graphicData>
        </a:graphic>
      </p:graphicFrame>
    </p:spTree>
    <p:extLst>
      <p:ext uri="{BB962C8B-B14F-4D97-AF65-F5344CB8AC3E}">
        <p14:creationId xmlns:p14="http://schemas.microsoft.com/office/powerpoint/2010/main" val="34524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F7C97F-EA20-4EDE-A187-C8CFF740E3BB}"/>
              </a:ext>
            </a:extLst>
          </p:cNvPr>
          <p:cNvSpPr txBox="1"/>
          <p:nvPr/>
        </p:nvSpPr>
        <p:spPr>
          <a:xfrm>
            <a:off x="397569" y="203923"/>
            <a:ext cx="11224591" cy="584775"/>
          </a:xfrm>
          <a:prstGeom prst="rect">
            <a:avLst/>
          </a:prstGeom>
          <a:noFill/>
        </p:spPr>
        <p:txBody>
          <a:bodyPr wrap="square">
            <a:spAutoFit/>
          </a:bodyPr>
          <a:lstStyle/>
          <a:p>
            <a:pPr algn="just">
              <a:tabLst>
                <a:tab pos="2743200" algn="ctr"/>
                <a:tab pos="5486400" algn="r"/>
              </a:tabLst>
            </a:pPr>
            <a:r>
              <a:rPr lang="it-IT" sz="3200" b="1" i="1" dirty="0">
                <a:solidFill>
                  <a:srgbClr val="0000FF"/>
                </a:solidFill>
                <a:effectLst/>
                <a:latin typeface="Times New Roman" panose="02020603050405020304" pitchFamily="18" charset="0"/>
                <a:ea typeface="Times New Roman" panose="02020603050405020304" pitchFamily="18" charset="0"/>
              </a:rPr>
              <a:t>b. </a:t>
            </a:r>
            <a:r>
              <a:rPr lang="en-US" sz="3200" b="1" i="1" dirty="0" err="1">
                <a:solidFill>
                  <a:srgbClr val="0000FF"/>
                </a:solidFill>
                <a:effectLst/>
                <a:latin typeface="Times New Roman" panose="02020603050405020304" pitchFamily="18" charset="0"/>
                <a:ea typeface="Times New Roman" panose="02020603050405020304" pitchFamily="18" charset="0"/>
              </a:rPr>
              <a:t>Nỗi</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oan</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khuất</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và</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cái</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chết</a:t>
            </a:r>
            <a:r>
              <a:rPr lang="en-US" sz="3200" b="1" i="1" dirty="0">
                <a:solidFill>
                  <a:srgbClr val="0000FF"/>
                </a:solidFill>
                <a:effectLst/>
                <a:latin typeface="Times New Roman" panose="02020603050405020304" pitchFamily="18" charset="0"/>
                <a:ea typeface="Times New Roman" panose="02020603050405020304" pitchFamily="18" charset="0"/>
              </a:rPr>
              <a:t> bi </a:t>
            </a:r>
            <a:r>
              <a:rPr lang="en-US" sz="3200" b="1" i="1" dirty="0" err="1">
                <a:solidFill>
                  <a:srgbClr val="0000FF"/>
                </a:solidFill>
                <a:effectLst/>
                <a:latin typeface="Times New Roman" panose="02020603050405020304" pitchFamily="18" charset="0"/>
                <a:ea typeface="Times New Roman" panose="02020603050405020304" pitchFamily="18" charset="0"/>
              </a:rPr>
              <a:t>thảm</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của</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Vũ</a:t>
            </a:r>
            <a:r>
              <a:rPr lang="en-US" sz="3200" b="1" i="1" dirty="0">
                <a:solidFill>
                  <a:srgbClr val="0000FF"/>
                </a:solidFill>
                <a:effectLst/>
                <a:latin typeface="Times New Roman" panose="02020603050405020304" pitchFamily="18" charset="0"/>
                <a:ea typeface="Times New Roman" panose="02020603050405020304" pitchFamily="18" charset="0"/>
              </a:rPr>
              <a:t> </a:t>
            </a:r>
            <a:r>
              <a:rPr lang="en-US" sz="3200" b="1" i="1" dirty="0" err="1">
                <a:solidFill>
                  <a:srgbClr val="0000FF"/>
                </a:solidFill>
                <a:effectLst/>
                <a:latin typeface="Times New Roman" panose="02020603050405020304" pitchFamily="18" charset="0"/>
                <a:ea typeface="Times New Roman" panose="02020603050405020304" pitchFamily="18" charset="0"/>
              </a:rPr>
              <a:t>Nương</a:t>
            </a:r>
            <a:r>
              <a:rPr lang="en-US" sz="3200" b="1" i="1" dirty="0">
                <a:solidFill>
                  <a:srgbClr val="0000FF"/>
                </a:solidFill>
                <a:effectLst/>
                <a:latin typeface="Times New Roman" panose="02020603050405020304" pitchFamily="18" charset="0"/>
                <a:ea typeface="Times New Roman" panose="02020603050405020304" pitchFamily="18" charset="0"/>
              </a:rPr>
              <a:t>.</a:t>
            </a:r>
          </a:p>
        </p:txBody>
      </p:sp>
      <p:sp>
        <p:nvSpPr>
          <p:cNvPr id="5" name="TextBox 4">
            <a:extLst>
              <a:ext uri="{FF2B5EF4-FFF2-40B4-BE49-F238E27FC236}">
                <a16:creationId xmlns:a16="http://schemas.microsoft.com/office/drawing/2014/main" xmlns="" id="{92A07C17-542F-4C28-92C8-32F5221A63C4}"/>
              </a:ext>
            </a:extLst>
          </p:cNvPr>
          <p:cNvSpPr txBox="1"/>
          <p:nvPr/>
        </p:nvSpPr>
        <p:spPr>
          <a:xfrm>
            <a:off x="172281" y="1671510"/>
            <a:ext cx="11847443" cy="954107"/>
          </a:xfrm>
          <a:prstGeom prst="rect">
            <a:avLst/>
          </a:prstGeom>
          <a:noFill/>
          <a:ln>
            <a:solidFill>
              <a:srgbClr val="FF0000"/>
            </a:solidFill>
          </a:ln>
        </p:spPr>
        <p:txBody>
          <a:bodyPr wrap="square">
            <a:spAutoFit/>
          </a:bodyPr>
          <a:lstStyle/>
          <a:p>
            <a:pPr algn="just"/>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Nguyên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nhân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dẫn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đến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nỗi</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oan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khuất</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của</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Vũ</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Nương</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là</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gì</a:t>
            </a:r>
            <a:r>
              <a:rPr lang="en-US" sz="2800" b="1" i="1" kern="0" dirty="0">
                <a:solidFill>
                  <a:srgbClr val="FF0000"/>
                </a:solidFill>
                <a:effectLst/>
                <a:latin typeface="Times New Roman" panose="02020603050405020304" pitchFamily="18" charset="0"/>
              </a:rPr>
              <a:t>? Theo </a:t>
            </a:r>
            <a:r>
              <a:rPr lang="en-US" sz="2800" b="1" i="1" kern="0" dirty="0" err="1">
                <a:solidFill>
                  <a:srgbClr val="FF0000"/>
                </a:solidFill>
                <a:effectLst/>
                <a:latin typeface="Times New Roman" panose="02020603050405020304" pitchFamily="18" charset="0"/>
              </a:rPr>
              <a:t>em</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nguyên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nhân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nào</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là</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quan</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trọng</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nhất</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Vì</a:t>
            </a:r>
            <a:r>
              <a:rPr lang="en-US" sz="2800" b="1" i="1" kern="0" dirty="0">
                <a:solidFill>
                  <a:srgbClr val="FF0000"/>
                </a:solidFill>
                <a:effectLst/>
                <a:latin typeface="Times New Roman" panose="02020603050405020304" pitchFamily="18" charset="0"/>
              </a:rPr>
              <a:t> </a:t>
            </a:r>
            <a:r>
              <a:rPr lang="en-US" sz="2800" b="1" i="1" kern="0" dirty="0" err="1">
                <a:solidFill>
                  <a:srgbClr val="FF0000"/>
                </a:solidFill>
                <a:effectLst/>
                <a:latin typeface="Times New Roman" panose="02020603050405020304" pitchFamily="18" charset="0"/>
              </a:rPr>
              <a:t>sao</a:t>
            </a:r>
            <a:r>
              <a:rPr lang="en-US" sz="2800" b="1" i="1" kern="0" dirty="0">
                <a:solidFill>
                  <a:srgbClr val="FF0000"/>
                </a:solidFill>
                <a:effectLst/>
                <a:latin typeface="Times New Roman" panose="02020603050405020304" pitchFamily="18" charset="0"/>
              </a:rPr>
              <a:t>?</a:t>
            </a:r>
            <a:endParaRPr lang="en-US" sz="2800" b="1" kern="0" dirty="0">
              <a:solidFill>
                <a:srgbClr val="FF0000"/>
              </a:solidFill>
              <a:effectLst/>
              <a:latin typeface="Times New Roman" panose="02020603050405020304" pitchFamily="18" charset="0"/>
            </a:endParaRPr>
          </a:p>
        </p:txBody>
      </p:sp>
      <p:pic>
        <p:nvPicPr>
          <p:cNvPr id="8" name="Picture 7">
            <a:extLst>
              <a:ext uri="{FF2B5EF4-FFF2-40B4-BE49-F238E27FC236}">
                <a16:creationId xmlns:a16="http://schemas.microsoft.com/office/drawing/2014/main" xmlns="" id="{9F28A820-7309-49DC-96CE-BE1F0DF0A823}"/>
              </a:ext>
            </a:extLst>
          </p:cNvPr>
          <p:cNvPicPr>
            <a:picLocks noChangeAspect="1"/>
          </p:cNvPicPr>
          <p:nvPr/>
        </p:nvPicPr>
        <p:blipFill>
          <a:blip r:embed="rId2"/>
          <a:stretch>
            <a:fillRect/>
          </a:stretch>
        </p:blipFill>
        <p:spPr>
          <a:xfrm>
            <a:off x="3477101" y="915534"/>
            <a:ext cx="6218459" cy="755970"/>
          </a:xfrm>
          <a:prstGeom prst="rect">
            <a:avLst/>
          </a:prstGeom>
        </p:spPr>
      </p:pic>
      <p:sp>
        <p:nvSpPr>
          <p:cNvPr id="6" name="Rectangle: Rounded Corners 5">
            <a:extLst>
              <a:ext uri="{FF2B5EF4-FFF2-40B4-BE49-F238E27FC236}">
                <a16:creationId xmlns:a16="http://schemas.microsoft.com/office/drawing/2014/main" xmlns="" id="{7D441A77-388C-41E7-9BCC-4314C57B9CC1}"/>
              </a:ext>
            </a:extLst>
          </p:cNvPr>
          <p:cNvSpPr/>
          <p:nvPr/>
        </p:nvSpPr>
        <p:spPr>
          <a:xfrm>
            <a:off x="4293704" y="1308504"/>
            <a:ext cx="3299792" cy="726011"/>
          </a:xfrm>
          <a:prstGeom prst="roundRect">
            <a:avLst>
              <a:gd name="adj" fmla="val 50000"/>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Nguyên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FE4B956E-C0E3-432E-87C4-C65D5C78C981}"/>
              </a:ext>
            </a:extLst>
          </p:cNvPr>
          <p:cNvSpPr/>
          <p:nvPr/>
        </p:nvSpPr>
        <p:spPr>
          <a:xfrm>
            <a:off x="1762541" y="2736876"/>
            <a:ext cx="2378763" cy="503582"/>
          </a:xfrm>
          <a:prstGeom prst="roundRect">
            <a:avLst>
              <a:gd name="adj" fmla="val 50000"/>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Trực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79246C86-F31D-4857-A584-C779E30DBAFA}"/>
              </a:ext>
            </a:extLst>
          </p:cNvPr>
          <p:cNvSpPr/>
          <p:nvPr/>
        </p:nvSpPr>
        <p:spPr>
          <a:xfrm>
            <a:off x="7527240" y="2763379"/>
            <a:ext cx="2345633" cy="490330"/>
          </a:xfrm>
          <a:prstGeom prst="roundRect">
            <a:avLst>
              <a:gd name="adj" fmla="val 50000"/>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Gián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EA96CCBF-ED14-46BC-B5CB-D803A0982214}"/>
              </a:ext>
            </a:extLst>
          </p:cNvPr>
          <p:cNvSpPr/>
          <p:nvPr/>
        </p:nvSpPr>
        <p:spPr>
          <a:xfrm>
            <a:off x="702369" y="3253709"/>
            <a:ext cx="4439475" cy="3657600"/>
          </a:xfrm>
          <a:prstGeom prst="roundRect">
            <a:avLst/>
          </a:prstGeom>
          <a:solidFill>
            <a:schemeClr val="accent5">
              <a:lumMod val="60000"/>
              <a:lumOff val="4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xmlns="" id="{74CD38BA-7390-4BA5-BAB0-563C884970EF}"/>
              </a:ext>
            </a:extLst>
          </p:cNvPr>
          <p:cNvSpPr/>
          <p:nvPr/>
        </p:nvSpPr>
        <p:spPr>
          <a:xfrm>
            <a:off x="6705608" y="3240456"/>
            <a:ext cx="4207561" cy="3657600"/>
          </a:xfrm>
          <a:prstGeom prst="roundRect">
            <a:avLst/>
          </a:prstGeom>
          <a:solidFill>
            <a:schemeClr val="accent5">
              <a:lumMod val="60000"/>
              <a:lumOff val="4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0EFD13EA-FE81-4A4B-B7C1-97291A33367B}"/>
              </a:ext>
            </a:extLst>
          </p:cNvPr>
          <p:cNvSpPr txBox="1"/>
          <p:nvPr/>
        </p:nvSpPr>
        <p:spPr>
          <a:xfrm>
            <a:off x="934285" y="3514989"/>
            <a:ext cx="4207561" cy="31085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Trương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Sinh</a:t>
            </a: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-Nghe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ngây</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thơ</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trẻ</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bóng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-Nghi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ngờ</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vợ</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thất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Mắng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nhiếc</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đuổi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chịu</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nghe</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trần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khuyên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ngăn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B6E68AD3-FC9C-48B0-97E8-4AD389A4BF48}"/>
              </a:ext>
            </a:extLst>
          </p:cNvPr>
          <p:cNvSpPr txBox="1"/>
          <p:nvPr/>
        </p:nvSpPr>
        <p:spPr>
          <a:xfrm>
            <a:off x="6771863" y="3514991"/>
            <a:ext cx="4028660" cy="3108543"/>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do.</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phi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DCD10465-EB8D-4CFA-976C-A5EA0E2CD104}"/>
              </a:ext>
            </a:extLst>
          </p:cNvPr>
          <p:cNvCxnSpPr>
            <a:stCxn id="6" idx="2"/>
          </p:cNvCxnSpPr>
          <p:nvPr/>
        </p:nvCxnSpPr>
        <p:spPr>
          <a:xfrm flipH="1">
            <a:off x="4141304" y="2034509"/>
            <a:ext cx="1802296" cy="7288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A0ADF244-7470-4F0D-808D-D47520535F42}"/>
              </a:ext>
            </a:extLst>
          </p:cNvPr>
          <p:cNvCxnSpPr>
            <a:cxnSpLocks/>
            <a:stCxn id="6" idx="2"/>
          </p:cNvCxnSpPr>
          <p:nvPr/>
        </p:nvCxnSpPr>
        <p:spPr>
          <a:xfrm>
            <a:off x="5943600" y="2034515"/>
            <a:ext cx="1802296" cy="726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xit" presetSubtype="4" fill="hold" nodeType="clickEffect">
                                  <p:stCondLst>
                                    <p:cond delay="0"/>
                                  </p:stCondLst>
                                  <p:childTnLst>
                                    <p:anim calcmode="lin" valueType="num">
                                      <p:cBhvr additive="base">
                                        <p:cTn id="24" dur="500"/>
                                        <p:tgtEl>
                                          <p:spTgt spid="8"/>
                                        </p:tgtEl>
                                        <p:attrNameLst>
                                          <p:attrName>ppt_y</p:attrName>
                                        </p:attrNameLst>
                                      </p:cBhvr>
                                      <p:tavLst>
                                        <p:tav tm="0">
                                          <p:val>
                                            <p:strVal val="#ppt_y"/>
                                          </p:val>
                                        </p:tav>
                                        <p:tav tm="100000">
                                          <p:val>
                                            <p:strVal val="#ppt_y+#ppt_h*1.125000"/>
                                          </p:val>
                                        </p:tav>
                                      </p:tavLst>
                                    </p:anim>
                                    <p:animEffect transition="out" filter="wipe(dow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2" presetClass="exit" presetSubtype="4" fill="hold" grpId="1" nodeType="withEffect">
                                  <p:stCondLst>
                                    <p:cond delay="0"/>
                                  </p:stCondLst>
                                  <p:childTnLst>
                                    <p:anim calcmode="lin" valueType="num">
                                      <p:cBhvr additive="base">
                                        <p:cTn id="28" dur="500"/>
                                        <p:tgtEl>
                                          <p:spTgt spid="5"/>
                                        </p:tgtEl>
                                        <p:attrNameLst>
                                          <p:attrName>ppt_y</p:attrName>
                                        </p:attrNameLst>
                                      </p:cBhvr>
                                      <p:tavLst>
                                        <p:tav tm="0">
                                          <p:val>
                                            <p:strVal val="#ppt_y"/>
                                          </p:val>
                                        </p:tav>
                                        <p:tav tm="100000">
                                          <p:val>
                                            <p:strVal val="#ppt_y+#ppt_h*1.125000"/>
                                          </p:val>
                                        </p:tav>
                                      </p:tavLst>
                                    </p:anim>
                                    <p:animEffect transition="out" filter="wipe(dow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1+#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1+#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P spid="7" grpId="0" animBg="1"/>
      <p:bldP spid="9" grpId="0" animBg="1"/>
      <p:bldP spid="10" grpId="0" animBg="1"/>
      <p:bldP spid="11" grpId="0" animBg="1"/>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74893A-E0FF-47A5-8FCA-E4C8AB38DF9A}"/>
              </a:ext>
            </a:extLst>
          </p:cNvPr>
          <p:cNvSpPr txBox="1"/>
          <p:nvPr/>
        </p:nvSpPr>
        <p:spPr>
          <a:xfrm>
            <a:off x="2431775" y="164168"/>
            <a:ext cx="7328452" cy="523220"/>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it-IT" sz="2800" b="1" dirty="0">
                <a:solidFill>
                  <a:srgbClr val="FF0000"/>
                </a:solidFill>
                <a:effectLst/>
                <a:latin typeface="Times New Roman" panose="02020603050405020304" pitchFamily="18" charset="0"/>
                <a:ea typeface="Times New Roman" panose="02020603050405020304" pitchFamily="18" charset="0"/>
              </a:rPr>
              <a:t>Nhân vật Trương Sinh và hình ảnh chiếc  bóng</a:t>
            </a:r>
            <a:endParaRPr lang="en-US" sz="2800" dirty="0">
              <a:solidFill>
                <a:srgbClr val="FF0000"/>
              </a:solidFill>
            </a:endParaRPr>
          </a:p>
        </p:txBody>
      </p:sp>
      <p:sp>
        <p:nvSpPr>
          <p:cNvPr id="4" name="Rectangle 2">
            <a:extLst>
              <a:ext uri="{FF2B5EF4-FFF2-40B4-BE49-F238E27FC236}">
                <a16:creationId xmlns:a16="http://schemas.microsoft.com/office/drawing/2014/main" xmlns="" id="{8BC2C52A-DFE8-4F07-8091-65503E63A4FD}"/>
              </a:ext>
            </a:extLst>
          </p:cNvPr>
          <p:cNvSpPr txBox="1">
            <a:spLocks noChangeArrowheads="1"/>
          </p:cNvSpPr>
          <p:nvPr/>
        </p:nvSpPr>
        <p:spPr>
          <a:xfrm>
            <a:off x="3822815" y="975417"/>
            <a:ext cx="3545396" cy="661982"/>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algn="ctr" defTabSz="1218565" eaLnBrk="1" fontAlgn="auto" latinLnBrk="0" hangingPunct="1">
              <a:lnSpc>
                <a:spcPct val="100000"/>
              </a:lnSpc>
              <a:spcBef>
                <a:spcPct val="0"/>
              </a:spcBef>
              <a:spcAft>
                <a:spcPts val="0"/>
              </a:spcAft>
              <a:buClrTx/>
              <a:buSzTx/>
              <a:buFontTx/>
              <a:buNone/>
              <a:tabLst/>
              <a:defRPr/>
            </a:pPr>
            <a:r>
              <a:rPr kumimoji="0" lang="en-US" altLang="en-US" sz="2800" b="1" i="0" u="none" strike="noStrike" kern="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TRƯƠNG SINH</a:t>
            </a:r>
          </a:p>
        </p:txBody>
      </p:sp>
      <p:sp>
        <p:nvSpPr>
          <p:cNvPr id="5" name="Text Box 5">
            <a:extLst>
              <a:ext uri="{FF2B5EF4-FFF2-40B4-BE49-F238E27FC236}">
                <a16:creationId xmlns:a16="http://schemas.microsoft.com/office/drawing/2014/main" xmlns="" id="{539DD2A3-4272-43DD-91BE-CFA839AA5ED4}"/>
              </a:ext>
            </a:extLst>
          </p:cNvPr>
          <p:cNvSpPr txBox="1">
            <a:spLocks noChangeArrowheads="1"/>
          </p:cNvSpPr>
          <p:nvPr/>
        </p:nvSpPr>
        <p:spPr bwMode="auto">
          <a:xfrm>
            <a:off x="921164" y="5392634"/>
            <a:ext cx="9548057" cy="830997"/>
          </a:xfrm>
          <a:prstGeom prst="rect">
            <a:avLst/>
          </a:prstGeom>
          <a:solidFill>
            <a:schemeClr val="accent4">
              <a:lumMod val="75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1218565"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Biểu</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tượng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những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đàn</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ông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mang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nặng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tư</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tưởng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nam</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quyền</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Đó</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chính</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sự</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đồ</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độc</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đoán</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đa</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nghi</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ghen</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tuông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mù</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quáng</a:t>
            </a: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US" altLang="en-US" sz="24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77CA4421-F753-404F-8326-827E81F7D7C5}"/>
              </a:ext>
            </a:extLst>
          </p:cNvPr>
          <p:cNvSpPr>
            <a:spLocks noChangeArrowheads="1"/>
          </p:cNvSpPr>
          <p:nvPr/>
        </p:nvSpPr>
        <p:spPr bwMode="auto">
          <a:xfrm>
            <a:off x="1599067" y="1938853"/>
            <a:ext cx="7992888" cy="2308324"/>
          </a:xfrm>
          <a:prstGeom prst="rect">
            <a:avLst/>
          </a:prstGeom>
          <a:solidFill>
            <a:schemeClr val="accent6">
              <a:lumMod val="60000"/>
              <a:lumOff val="40000"/>
            </a:schemeClr>
          </a:solidFill>
          <a:ln w="25400" cap="flat" cmpd="sng" algn="ctr">
            <a:no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ngừa</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vợ</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Vô</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học</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Tin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lời</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đứa</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con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lên</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ba</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Bỏ</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ngoài</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tai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mọi</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lời</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phân</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trần</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của</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vợ</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Không</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tin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họ</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hàng</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làng</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xóm</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Hành</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động</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la um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mắng</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nhiếc</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đánh</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đập</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đuổi</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vợ</a:t>
            </a:r>
            <a:r>
              <a:rPr kumimoji="0" lang="en-US" sz="24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đi</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Down Arrow 22">
            <a:extLst>
              <a:ext uri="{FF2B5EF4-FFF2-40B4-BE49-F238E27FC236}">
                <a16:creationId xmlns:a16="http://schemas.microsoft.com/office/drawing/2014/main" xmlns="" id="{5CEBC95B-15DC-43F1-9CCB-C9FDB90E16C5}"/>
              </a:ext>
            </a:extLst>
          </p:cNvPr>
          <p:cNvSpPr/>
          <p:nvPr/>
        </p:nvSpPr>
        <p:spPr>
          <a:xfrm>
            <a:off x="4512301" y="4512871"/>
            <a:ext cx="1583703" cy="720080"/>
          </a:xfrm>
          <a:prstGeom prst="downArrow">
            <a:avLst/>
          </a:prstGeom>
          <a:solidFill>
            <a:srgbClr val="99CB38"/>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99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8">
            <a:extLst>
              <a:ext uri="{FF2B5EF4-FFF2-40B4-BE49-F238E27FC236}">
                <a16:creationId xmlns:a16="http://schemas.microsoft.com/office/drawing/2014/main" xmlns="" id="{34092629-1C9E-4528-931B-C4CDCFEAC62D}"/>
              </a:ext>
            </a:extLst>
          </p:cNvPr>
          <p:cNvSpPr>
            <a:spLocks noChangeArrowheads="1"/>
          </p:cNvSpPr>
          <p:nvPr/>
        </p:nvSpPr>
        <p:spPr bwMode="auto">
          <a:xfrm>
            <a:off x="5786205" y="119271"/>
            <a:ext cx="4219187" cy="1752600"/>
          </a:xfrm>
          <a:prstGeom prst="flowChartAlternateProcess">
            <a:avLst/>
          </a:prstGeom>
          <a:gradFill rotWithShape="1">
            <a:gsLst>
              <a:gs pos="0">
                <a:srgbClr val="FF99FF"/>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Vũ</a:t>
            </a:r>
            <a:r>
              <a:rPr kumimoji="0" lang="en-US" altLang="en-US" sz="24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Nương</a:t>
            </a:r>
            <a:r>
              <a:rPr kumimoji="0" lang="en-US" altLang="en-US" sz="24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Dỗ</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-Cho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khuây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nhớ</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chồng</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tình</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yêu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thương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dành</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chồng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a:t>
            </a: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AutoShape 19">
            <a:extLst>
              <a:ext uri="{FF2B5EF4-FFF2-40B4-BE49-F238E27FC236}">
                <a16:creationId xmlns:a16="http://schemas.microsoft.com/office/drawing/2014/main" xmlns="" id="{0C33E3F1-DFD6-4598-9C09-1E955EA50B87}"/>
              </a:ext>
            </a:extLst>
          </p:cNvPr>
          <p:cNvSpPr>
            <a:spLocks noChangeArrowheads="1"/>
          </p:cNvSpPr>
          <p:nvPr/>
        </p:nvSpPr>
        <p:spPr bwMode="auto">
          <a:xfrm>
            <a:off x="5786205" y="2170043"/>
            <a:ext cx="4219187" cy="1124562"/>
          </a:xfrm>
          <a:prstGeom prst="flowChartAlternateProcess">
            <a:avLst/>
          </a:prstGeom>
          <a:gradFill rotWithShape="1">
            <a:gsLst>
              <a:gs pos="0">
                <a:srgbClr val="FF99FF"/>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Bé</a:t>
            </a:r>
            <a:r>
              <a:rPr kumimoji="0" lang="en-US" altLang="en-US" sz="24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Đản</a:t>
            </a:r>
            <a:r>
              <a:rPr kumimoji="0" lang="en-US" altLang="en-US" sz="24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đàn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bí</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ẩn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utoShape 20">
            <a:extLst>
              <a:ext uri="{FF2B5EF4-FFF2-40B4-BE49-F238E27FC236}">
                <a16:creationId xmlns:a16="http://schemas.microsoft.com/office/drawing/2014/main" xmlns="" id="{B095B8B9-A2CE-4C6B-A34B-D1CEFC2807DE}"/>
              </a:ext>
            </a:extLst>
          </p:cNvPr>
          <p:cNvSpPr>
            <a:spLocks noChangeArrowheads="1"/>
          </p:cNvSpPr>
          <p:nvPr/>
        </p:nvSpPr>
        <p:spPr bwMode="auto">
          <a:xfrm>
            <a:off x="5845401" y="3741881"/>
            <a:ext cx="4219187" cy="2143747"/>
          </a:xfrm>
          <a:prstGeom prst="flowChartAlternateProcess">
            <a:avLst/>
          </a:prstGeom>
          <a:gradFill rotWithShape="1">
            <a:gsLst>
              <a:gs pos="0">
                <a:srgbClr val="FF99FF"/>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Trương</a:t>
            </a:r>
            <a:r>
              <a:rPr kumimoji="0" lang="en-US" altLang="en-US" sz="24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Sinh</a:t>
            </a:r>
            <a:r>
              <a:rPr kumimoji="0" lang="en-US" altLang="en-US" sz="24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alt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altLang="en-US" sz="24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Lần</a:t>
            </a:r>
            <a:r>
              <a:rPr kumimoji="0" lang="en-US" altLang="en-US" sz="24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1:</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bằng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chứng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vợ</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altLang="en-US" sz="24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Lần</a:t>
            </a:r>
            <a:r>
              <a:rPr kumimoji="0" lang="en-US" altLang="en-US" sz="24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Mở</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mắt</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chàng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tỉnh</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ngộ</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tai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chàng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gây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ra.</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1" name="Picture 2">
            <a:extLst>
              <a:ext uri="{FF2B5EF4-FFF2-40B4-BE49-F238E27FC236}">
                <a16:creationId xmlns:a16="http://schemas.microsoft.com/office/drawing/2014/main" xmlns="" id="{E9E48C43-D414-4607-A3ED-9C4078FDA06C}"/>
              </a:ext>
            </a:extLst>
          </p:cNvPr>
          <p:cNvPicPr>
            <a:picLocks noChangeAspect="1" noChangeArrowheads="1"/>
          </p:cNvPicPr>
          <p:nvPr/>
        </p:nvPicPr>
        <p:blipFill>
          <a:blip r:embed="rId2"/>
          <a:srcRect l="2632" r="2632" b="8671"/>
          <a:stretch>
            <a:fillRect/>
          </a:stretch>
        </p:blipFill>
        <p:spPr bwMode="auto">
          <a:xfrm flipH="1">
            <a:off x="212660" y="2242497"/>
            <a:ext cx="2278753" cy="210421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TextBox 11">
            <a:extLst>
              <a:ext uri="{FF2B5EF4-FFF2-40B4-BE49-F238E27FC236}">
                <a16:creationId xmlns:a16="http://schemas.microsoft.com/office/drawing/2014/main" xmlns="" id="{AB203D6D-D6D2-492E-A892-2A8DE1B1DB08}"/>
              </a:ext>
            </a:extLst>
          </p:cNvPr>
          <p:cNvSpPr txBox="1"/>
          <p:nvPr/>
        </p:nvSpPr>
        <p:spPr>
          <a:xfrm>
            <a:off x="2737331" y="2817556"/>
            <a:ext cx="1033671" cy="954107"/>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bóng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0FBCB6D-6632-4E22-B4AF-E9D798353527}"/>
              </a:ext>
            </a:extLst>
          </p:cNvPr>
          <p:cNvSpPr txBox="1"/>
          <p:nvPr/>
        </p:nvSpPr>
        <p:spPr>
          <a:xfrm>
            <a:off x="1577011" y="5052290"/>
            <a:ext cx="4094921" cy="1323439"/>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thắt-mở</a:t>
            </a: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nút</a:t>
            </a: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tấn</a:t>
            </a: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bi </a:t>
            </a:r>
            <a:r>
              <a:rPr kumimoji="0" lang="en-US" alt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kịch</a:t>
            </a:r>
            <a:endPar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Arrow: Down 14">
            <a:extLst>
              <a:ext uri="{FF2B5EF4-FFF2-40B4-BE49-F238E27FC236}">
                <a16:creationId xmlns:a16="http://schemas.microsoft.com/office/drawing/2014/main" xmlns="" id="{E346FADD-354A-4617-9DFC-0808E416F48A}"/>
              </a:ext>
            </a:extLst>
          </p:cNvPr>
          <p:cNvSpPr/>
          <p:nvPr/>
        </p:nvSpPr>
        <p:spPr>
          <a:xfrm>
            <a:off x="2737330" y="4084878"/>
            <a:ext cx="1033671" cy="755374"/>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xmlns="" id="{5B7145A3-9040-4540-921C-687BE7B858A2}"/>
              </a:ext>
            </a:extLst>
          </p:cNvPr>
          <p:cNvCxnSpPr>
            <a:stCxn id="12" idx="3"/>
            <a:endCxn id="4" idx="1"/>
          </p:cNvCxnSpPr>
          <p:nvPr/>
        </p:nvCxnSpPr>
        <p:spPr>
          <a:xfrm flipV="1">
            <a:off x="3771002" y="995571"/>
            <a:ext cx="2015203" cy="22990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88C94ED-6151-46F8-B21E-AF7DFF8FB882}"/>
              </a:ext>
            </a:extLst>
          </p:cNvPr>
          <p:cNvCxnSpPr>
            <a:cxnSpLocks/>
          </p:cNvCxnSpPr>
          <p:nvPr/>
        </p:nvCxnSpPr>
        <p:spPr>
          <a:xfrm flipV="1">
            <a:off x="3797069" y="2748177"/>
            <a:ext cx="2015207" cy="5622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53455439-6B11-47F6-88C1-3EA1EFA008FE}"/>
              </a:ext>
            </a:extLst>
          </p:cNvPr>
          <p:cNvCxnSpPr>
            <a:cxnSpLocks/>
            <a:endCxn id="6" idx="1"/>
          </p:cNvCxnSpPr>
          <p:nvPr/>
        </p:nvCxnSpPr>
        <p:spPr>
          <a:xfrm>
            <a:off x="3770999" y="3326804"/>
            <a:ext cx="2074404" cy="14869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2001" y="719670"/>
            <a:ext cx="9371107" cy="5418667"/>
          </a:xfrm>
          <a:prstGeom prst="rect">
            <a:avLst/>
          </a:prstGeom>
          <a:noFill/>
        </p:spPr>
      </p:sp>
      <p:sp>
        <p:nvSpPr>
          <p:cNvPr id="8" name="Freeform 7"/>
          <p:cNvSpPr/>
          <p:nvPr/>
        </p:nvSpPr>
        <p:spPr>
          <a:xfrm>
            <a:off x="1834780" y="1414961"/>
            <a:ext cx="9568329" cy="1832741"/>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tabLst>
                <a:tab pos="2743200" algn="ctr"/>
                <a:tab pos="5486400" algn="r"/>
              </a:tabLst>
            </a:pPr>
            <a:r>
              <a:rPr kumimoji="0" lang="pt-BR" sz="28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lang="it-IT" sz="2800" dirty="0">
                <a:latin typeface="Times New Roman" panose="02020603050405020304" pitchFamily="18" charset="0"/>
                <a:ea typeface="Times New Roman" panose="02020603050405020304" pitchFamily="18" charset="0"/>
              </a:rPr>
              <a:t>Truyện phê phán thói ghen tuông mù quáng và ngợi ca</a:t>
            </a:r>
            <a:r>
              <a:rPr lang="it-IT" sz="2800" dirty="0">
                <a:solidFill>
                  <a:srgbClr val="000000"/>
                </a:solidFill>
                <a:latin typeface="Times New Roman" panose="02020603050405020304" pitchFamily="18" charset="0"/>
                <a:ea typeface="Times New Roman" panose="02020603050405020304" pitchFamily="18" charset="0"/>
              </a:rPr>
              <a:t> vẻ đẹp truyền thống của người phụ nữ việt Nam.</a:t>
            </a:r>
            <a:endParaRPr lang="en-US" sz="2800" dirty="0">
              <a:latin typeface="Times New Roman" panose="02020603050405020304" pitchFamily="18" charset="0"/>
              <a:ea typeface="Times New Roman" panose="02020603050405020304" pitchFamily="18" charset="0"/>
            </a:endParaRPr>
          </a:p>
        </p:txBody>
      </p:sp>
      <p:sp>
        <p:nvSpPr>
          <p:cNvPr id="9" name="Freeform 8"/>
          <p:cNvSpPr/>
          <p:nvPr/>
        </p:nvSpPr>
        <p:spPr>
          <a:xfrm>
            <a:off x="484946" y="72784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NỘI DUNG </a:t>
            </a:r>
          </a:p>
        </p:txBody>
      </p:sp>
      <p:sp>
        <p:nvSpPr>
          <p:cNvPr id="10" name="Freeform 9"/>
          <p:cNvSpPr/>
          <p:nvPr/>
        </p:nvSpPr>
        <p:spPr>
          <a:xfrm>
            <a:off x="1834780" y="4016155"/>
            <a:ext cx="9568329" cy="1963844"/>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2">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tabLst>
                <a:tab pos="2743200" algn="ctr"/>
                <a:tab pos="5486400" algn="r"/>
              </a:tabLst>
            </a:pPr>
            <a:r>
              <a:rPr lang="it-IT" sz="2800" b="1" i="1" dirty="0">
                <a:latin typeface="Times New Roman" panose="02020603050405020304" pitchFamily="18" charset="0"/>
                <a:ea typeface="Times New Roman" panose="02020603050405020304" pitchFamily="18" charset="0"/>
              </a:rPr>
              <a:t>-</a:t>
            </a:r>
            <a:r>
              <a:rPr lang="it-IT" sz="2800" dirty="0">
                <a:latin typeface="Times New Roman" panose="02020603050405020304" pitchFamily="18" charset="0"/>
                <a:ea typeface="Times New Roman" panose="02020603050405020304" pitchFamily="18" charset="0"/>
              </a:rPr>
              <a:t> Khai thác vốn văn học dân gian.</a:t>
            </a:r>
            <a:endParaRPr lang="en-US" sz="2800" dirty="0">
              <a:latin typeface="Times New Roman" panose="02020603050405020304" pitchFamily="18" charset="0"/>
              <a:ea typeface="Times New Roman" panose="02020603050405020304" pitchFamily="18" charset="0"/>
            </a:endParaRPr>
          </a:p>
          <a:p>
            <a:pPr algn="just">
              <a:tabLst>
                <a:tab pos="2743200" algn="ctr"/>
                <a:tab pos="5486400" algn="r"/>
              </a:tabLst>
            </a:pPr>
            <a:r>
              <a:rPr lang="it-IT" sz="2800" dirty="0">
                <a:latin typeface="Times New Roman" panose="02020603050405020304" pitchFamily="18" charset="0"/>
                <a:ea typeface="Times New Roman" panose="02020603050405020304" pitchFamily="18" charset="0"/>
              </a:rPr>
              <a:t>- Sáng tạo về nhân vật, sáng tạo trong cách kể chuyện, sử dụng yếu tố truyền kì…</a:t>
            </a:r>
            <a:endParaRPr lang="en-US" sz="2800" dirty="0">
              <a:latin typeface="Times New Roman" panose="02020603050405020304" pitchFamily="18" charset="0"/>
              <a:ea typeface="Times New Roman" panose="02020603050405020304" pitchFamily="18" charset="0"/>
            </a:endParaRPr>
          </a:p>
          <a:p>
            <a:pPr algn="just">
              <a:tabLst>
                <a:tab pos="2743200" algn="ctr"/>
                <a:tab pos="5486400" algn="r"/>
              </a:tabLst>
            </a:pPr>
            <a:r>
              <a:rPr lang="it-IT" sz="2800" dirty="0">
                <a:latin typeface="Times New Roman" panose="02020603050405020304" pitchFamily="18" charset="0"/>
                <a:ea typeface="Times New Roman" panose="02020603050405020304" pitchFamily="18" charset="0"/>
              </a:rPr>
              <a:t>- Sáng tạo nên một kết thúc tác phẩm không sáo mòn.</a:t>
            </a:r>
            <a:endParaRPr lang="en-US" sz="2800" dirty="0">
              <a:latin typeface="Times New Roman" panose="02020603050405020304" pitchFamily="18" charset="0"/>
              <a:ea typeface="Times New Roman" panose="02020603050405020304" pitchFamily="18" charset="0"/>
            </a:endParaRPr>
          </a:p>
        </p:txBody>
      </p:sp>
      <p:sp>
        <p:nvSpPr>
          <p:cNvPr id="11" name="Freeform 10"/>
          <p:cNvSpPr/>
          <p:nvPr/>
        </p:nvSpPr>
        <p:spPr>
          <a:xfrm>
            <a:off x="421137" y="3381702"/>
            <a:ext cx="3776003"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NGHỆ THUẬT </a:t>
            </a: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682D4D-E97F-479C-9340-B0C1D1DD0367}"/>
              </a:ext>
            </a:extLst>
          </p:cNvPr>
          <p:cNvPicPr>
            <a:picLocks noChangeAspect="1"/>
          </p:cNvPicPr>
          <p:nvPr/>
        </p:nvPicPr>
        <p:blipFill>
          <a:blip r:embed="rId2"/>
          <a:stretch>
            <a:fillRect/>
          </a:stretch>
        </p:blipFill>
        <p:spPr>
          <a:xfrm>
            <a:off x="3942851" y="-160474"/>
            <a:ext cx="3139712" cy="1944793"/>
          </a:xfrm>
          <a:prstGeom prst="rect">
            <a:avLst/>
          </a:prstGeom>
        </p:spPr>
      </p:pic>
      <p:graphicFrame>
        <p:nvGraphicFramePr>
          <p:cNvPr id="5" name="Table 4">
            <a:extLst>
              <a:ext uri="{FF2B5EF4-FFF2-40B4-BE49-F238E27FC236}">
                <a16:creationId xmlns:a16="http://schemas.microsoft.com/office/drawing/2014/main" xmlns="" id="{3527B536-4962-4016-95A2-1D10F117280F}"/>
              </a:ext>
            </a:extLst>
          </p:cNvPr>
          <p:cNvGraphicFramePr>
            <a:graphicFrameLocks noGrp="1"/>
          </p:cNvGraphicFramePr>
          <p:nvPr>
            <p:extLst>
              <p:ext uri="{D42A27DB-BD31-4B8C-83A1-F6EECF244321}">
                <p14:modId xmlns:p14="http://schemas.microsoft.com/office/powerpoint/2010/main" val="727894560"/>
              </p:ext>
            </p:extLst>
          </p:nvPr>
        </p:nvGraphicFramePr>
        <p:xfrm>
          <a:off x="389323" y="2388477"/>
          <a:ext cx="11590644" cy="3657600"/>
        </p:xfrm>
        <a:graphic>
          <a:graphicData uri="http://schemas.openxmlformats.org/drawingml/2006/table">
            <a:tbl>
              <a:tblPr firstRow="1" firstCol="1" bandRow="1"/>
              <a:tblGrid>
                <a:gridCol w="11590644">
                  <a:extLst>
                    <a:ext uri="{9D8B030D-6E8A-4147-A177-3AD203B41FA5}">
                      <a16:colId xmlns:a16="http://schemas.microsoft.com/office/drawing/2014/main" xmlns="" val="2148229127"/>
                    </a:ext>
                  </a:extLst>
                </a:gridCol>
              </a:tblGrid>
              <a:tr h="0">
                <a:tc>
                  <a:txBody>
                    <a:bodyPr/>
                    <a:lstStyle/>
                    <a:p>
                      <a:r>
                        <a:rPr lang="vi-VN" sz="2400" b="1" dirty="0">
                          <a:effectLst/>
                          <a:latin typeface="Times New Roman" panose="02020603050405020304" pitchFamily="18" charset="0"/>
                          <a:ea typeface="Times New Roman" panose="02020603050405020304" pitchFamily="18" charset="0"/>
                        </a:rPr>
                        <a:t>Đoc đoạn truyện sau và trả lời câu hỏi:</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 “ </a:t>
                      </a:r>
                      <a:r>
                        <a:rPr lang="vi-VN" sz="2400" dirty="0">
                          <a:effectLst/>
                          <a:latin typeface="Times New Roman" panose="02020603050405020304" pitchFamily="18" charset="0"/>
                          <a:ea typeface="Times New Roman" panose="02020603050405020304" pitchFamily="18" charset="0"/>
                        </a:rPr>
                        <a:t>Vũ Thị Thiết, người con gái Nam Xương, ...vợ chồng bất hòa”.</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1: </a:t>
                      </a:r>
                      <a:r>
                        <a:rPr lang="vi-VN" sz="2400" dirty="0">
                          <a:effectLst/>
                          <a:latin typeface="Times New Roman" panose="02020603050405020304" pitchFamily="18" charset="0"/>
                          <a:ea typeface="Times New Roman" panose="02020603050405020304" pitchFamily="18" charset="0"/>
                        </a:rPr>
                        <a:t>Nêu phương thức biểu đạt  và nội dung của đoạn trích?</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2: </a:t>
                      </a:r>
                      <a:r>
                        <a:rPr lang="vi-VN" sz="2400" dirty="0">
                          <a:effectLst/>
                          <a:latin typeface="Times New Roman" panose="02020603050405020304" pitchFamily="18" charset="0"/>
                          <a:ea typeface="Times New Roman" panose="02020603050405020304" pitchFamily="18" charset="0"/>
                        </a:rPr>
                        <a:t>Tìm thành phần biệt lập trong đoạn văn?</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3: </a:t>
                      </a:r>
                      <a:r>
                        <a:rPr lang="vi-VN" sz="2400" dirty="0">
                          <a:effectLst/>
                          <a:latin typeface="Times New Roman" panose="02020603050405020304" pitchFamily="18" charset="0"/>
                          <a:ea typeface="Times New Roman" panose="02020603050405020304" pitchFamily="18" charset="0"/>
                        </a:rPr>
                        <a:t>Nhân vật Vũ Nương được giới thiệu như thế nào? Qua đó em hiểu gì về tình cảm của nhà văn đối với nhân vật?</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4: </a:t>
                      </a:r>
                      <a:r>
                        <a:rPr lang="vi-VN" sz="2400" dirty="0">
                          <a:effectLst/>
                          <a:latin typeface="Times New Roman" panose="02020603050405020304" pitchFamily="18" charset="0"/>
                          <a:ea typeface="Times New Roman" panose="02020603050405020304" pitchFamily="18" charset="0"/>
                        </a:rPr>
                        <a:t>Giải thích nghĩa của các từ: dung hạnh, thất hòa.</a:t>
                      </a:r>
                      <a:endParaRPr lang="en-US" sz="2400" dirty="0">
                        <a:effectLst/>
                        <a:latin typeface="Times New Roman" panose="02020603050405020304" pitchFamily="18" charset="0"/>
                        <a:ea typeface="Times New Roman" panose="02020603050405020304" pitchFamily="18" charset="0"/>
                      </a:endParaRPr>
                    </a:p>
                    <a:p>
                      <a:pPr algn="just"/>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5. </a:t>
                      </a:r>
                      <a:r>
                        <a:rPr lang="fr-FR" sz="2400" dirty="0" err="1">
                          <a:solidFill>
                            <a:srgbClr val="000000"/>
                          </a:solidFill>
                          <a:effectLst/>
                          <a:latin typeface="Times New Roman" panose="02020603050405020304" pitchFamily="18" charset="0"/>
                          <a:ea typeface="Times New Roman" panose="02020603050405020304" pitchFamily="18" charset="0"/>
                        </a:rPr>
                        <a:t>Chỉ</a:t>
                      </a:r>
                      <a:r>
                        <a:rPr lang="fr-FR" sz="2400" dirty="0">
                          <a:solidFill>
                            <a:srgbClr val="000000"/>
                          </a:solidFill>
                          <a:effectLst/>
                          <a:latin typeface="Times New Roman" panose="02020603050405020304" pitchFamily="18" charset="0"/>
                          <a:ea typeface="Times New Roman" panose="02020603050405020304" pitchFamily="18" charset="0"/>
                        </a:rPr>
                        <a:t> ra </a:t>
                      </a:r>
                      <a:r>
                        <a:rPr lang="fr-FR" sz="2400" dirty="0" err="1">
                          <a:solidFill>
                            <a:srgbClr val="000000"/>
                          </a:solidFill>
                          <a:effectLst/>
                          <a:latin typeface="Times New Roman" panose="02020603050405020304" pitchFamily="18" charset="0"/>
                          <a:ea typeface="Times New Roman" panose="02020603050405020304" pitchFamily="18" charset="0"/>
                        </a:rPr>
                        <a:t>phép</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liên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kết</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được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sử</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dụng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trong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câu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i="1" dirty="0">
                          <a:solidFill>
                            <a:srgbClr val="000000"/>
                          </a:solidFill>
                          <a:effectLst/>
                          <a:latin typeface="Times New Roman" panose="02020603050405020304" pitchFamily="18" charset="0"/>
                          <a:ea typeface="Times New Roman" panose="02020603050405020304" pitchFamily="18" charset="0"/>
                        </a:rPr>
                        <a:t>Song </a:t>
                      </a:r>
                      <a:r>
                        <a:rPr lang="fr-FR" sz="2400" i="1" dirty="0" err="1">
                          <a:solidFill>
                            <a:srgbClr val="000000"/>
                          </a:solidFill>
                          <a:effectLst/>
                          <a:latin typeface="Times New Roman" panose="02020603050405020304" pitchFamily="18" charset="0"/>
                          <a:ea typeface="Times New Roman" panose="02020603050405020304" pitchFamily="18" charset="0"/>
                        </a:rPr>
                        <a:t>Trương</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có</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tính</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đa</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nghi</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đối</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với</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vợ</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phòng</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ngừa</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quá</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i="1" dirty="0" err="1">
                          <a:solidFill>
                            <a:srgbClr val="000000"/>
                          </a:solidFill>
                          <a:effectLst/>
                          <a:latin typeface="Times New Roman" panose="02020603050405020304" pitchFamily="18" charset="0"/>
                          <a:ea typeface="Times New Roman" panose="02020603050405020304" pitchFamily="18" charset="0"/>
                        </a:rPr>
                        <a:t>sức</a:t>
                      </a:r>
                      <a:r>
                        <a:rPr lang="fr-FR" sz="2400" i="1"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Nêu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rõ</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từ</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dùng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để</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liên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kết</a:t>
                      </a:r>
                      <a:r>
                        <a:rPr lang="fr-FR"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a:t>
                      </a:r>
                      <a:r>
                        <a:rPr lang="en-US" sz="2400" b="1" dirty="0">
                          <a:effectLst/>
                          <a:latin typeface="Times New Roman" panose="02020603050405020304" pitchFamily="18" charset="0"/>
                          <a:ea typeface="Times New Roman" panose="02020603050405020304" pitchFamily="18" charset="0"/>
                        </a:rPr>
                        <a:t>6</a:t>
                      </a:r>
                      <a:r>
                        <a:rPr lang="vi-VN" sz="2400" b="1"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Chi tiết nào đã ngầm hé lộ bi kịch của Vũ Nương về sau?</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4346812"/>
                  </a:ext>
                </a:extLst>
              </a:tr>
            </a:tbl>
          </a:graphicData>
        </a:graphic>
      </p:graphicFrame>
      <p:sp>
        <p:nvSpPr>
          <p:cNvPr id="6" name="Rectangle 1">
            <a:extLst>
              <a:ext uri="{FF2B5EF4-FFF2-40B4-BE49-F238E27FC236}">
                <a16:creationId xmlns:a16="http://schemas.microsoft.com/office/drawing/2014/main" xmlns="" id="{57448818-72D1-43AB-ACAB-CC89A72B3E61}"/>
              </a:ext>
            </a:extLst>
          </p:cNvPr>
          <p:cNvSpPr>
            <a:spLocks noChangeArrowheads="1"/>
          </p:cNvSpPr>
          <p:nvPr/>
        </p:nvSpPr>
        <p:spPr bwMode="auto">
          <a:xfrm>
            <a:off x="4062120" y="1601481"/>
            <a:ext cx="3447512" cy="461665"/>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chemeClr val="tx1"/>
                </a:solidFill>
                <a:effectLst/>
                <a:latin typeface="+mj-lt"/>
                <a:ea typeface="Times New Roman" panose="02020603050405020304" pitchFamily="18" charset="0"/>
              </a:rPr>
              <a:t>PHIẾU HỌC TẬP</a:t>
            </a:r>
            <a:endParaRPr kumimoji="0" lang="en-US" altLang="en-US" sz="2400" b="0" i="0" u="none" strike="noStrike" cap="none" normalizeH="0" baseline="0" dirty="0">
              <a:ln>
                <a:noFill/>
              </a:ln>
              <a:solidFill>
                <a:schemeClr val="tx1"/>
              </a:solidFill>
              <a:effectLst/>
              <a:latin typeface="+mj-lt"/>
              <a:ea typeface="Times New Roman" panose="02020603050405020304" pitchFamily="18" charset="0"/>
            </a:endParaRPr>
          </a:p>
        </p:txBody>
      </p:sp>
    </p:spTree>
    <p:extLst>
      <p:ext uri="{BB962C8B-B14F-4D97-AF65-F5344CB8AC3E}">
        <p14:creationId xmlns:p14="http://schemas.microsoft.com/office/powerpoint/2010/main" val="21847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3D9B9CE-E603-4BCB-AFA8-6AED5BAD4068}"/>
              </a:ext>
            </a:extLst>
          </p:cNvPr>
          <p:cNvSpPr txBox="1"/>
          <p:nvPr/>
        </p:nvSpPr>
        <p:spPr>
          <a:xfrm>
            <a:off x="132524" y="58850"/>
            <a:ext cx="11608905" cy="6740307"/>
          </a:xfrm>
          <a:prstGeom prst="rect">
            <a:avLst/>
          </a:prstGeom>
          <a:noFill/>
        </p:spPr>
        <p:txBody>
          <a:bodyPr wrap="square">
            <a:spAutoFit/>
          </a:bodyPr>
          <a:lstStyle/>
          <a:p>
            <a:r>
              <a:rPr lang="vi-VN" sz="2400" b="1" dirty="0">
                <a:effectLst/>
                <a:latin typeface="Times New Roman" panose="02020603050405020304" pitchFamily="18" charset="0"/>
                <a:ea typeface="Times New Roman" panose="02020603050405020304" pitchFamily="18" charset="0"/>
              </a:rPr>
              <a:t>Câu 1: </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b="1" dirty="0">
                <a:effectLst/>
                <a:latin typeface="Times New Roman" panose="02020603050405020304" pitchFamily="18" charset="0"/>
                <a:ea typeface="Times New Roman" panose="02020603050405020304" pitchFamily="18" charset="0"/>
              </a:rPr>
              <a:t>P</a:t>
            </a:r>
            <a:r>
              <a:rPr lang="vi-VN" sz="2400" dirty="0">
                <a:effectLst/>
                <a:latin typeface="Times New Roman" panose="02020603050405020304" pitchFamily="18" charset="0"/>
                <a:ea typeface="Times New Roman" panose="02020603050405020304" pitchFamily="18" charset="0"/>
              </a:rPr>
              <a:t>hương thức biểu đạt : Tự sự</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Nội dung của đoạn trích: giới thiệu nhân vật Vũ Nương và cuộc sống hôn nhân của nàng.</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2: </a:t>
            </a:r>
            <a:r>
              <a:rPr lang="vi-VN" sz="2400" dirty="0">
                <a:effectLst/>
                <a:latin typeface="Times New Roman" panose="02020603050405020304" pitchFamily="18" charset="0"/>
                <a:ea typeface="Times New Roman" panose="02020603050405020304" pitchFamily="18" charset="0"/>
              </a:rPr>
              <a:t>Thành phần biệt lập trong đoạn văn là thành phần phụ chú: “ người con gái quê ở Nam Xương”</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3: </a:t>
            </a:r>
            <a:r>
              <a:rPr lang="vi-VN" sz="2400" dirty="0">
                <a:effectLst/>
                <a:latin typeface="Times New Roman" panose="02020603050405020304" pitchFamily="18" charset="0"/>
                <a:ea typeface="Times New Roman" panose="02020603050405020304" pitchFamily="18" charset="0"/>
              </a:rPr>
              <a:t>Nhân vật Vũ Nương được giới thiệu:</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Quê ở Nam Xương, “tính tình thùy mị, nết na, tư dung tốt đẹp”</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Nàng là người vợ khéo léo, biết giữu gìn khuôn phép, không từng để lúc nào vợ chồng phải đến thất hào.”</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Tình cảm của nhà văn đối với nhân vật: Yêu mến, trân trọng.</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4: </a:t>
            </a:r>
            <a:r>
              <a:rPr lang="vi-VN" sz="2400" dirty="0">
                <a:effectLst/>
                <a:latin typeface="Times New Roman" panose="02020603050405020304" pitchFamily="18" charset="0"/>
                <a:ea typeface="Times New Roman" panose="02020603050405020304" pitchFamily="18" charset="0"/>
              </a:rPr>
              <a:t>Giải thích nghĩa của các từ:</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 dung hạnh: nhan sắc và đức hạnh</a:t>
            </a:r>
            <a:endParaRPr lang="en-US" sz="24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rPr>
              <a:t> thất hòa: mất sự hòa thuận.</a:t>
            </a:r>
            <a:endParaRPr lang="en-US" sz="2400" dirty="0">
              <a:effectLst/>
              <a:latin typeface="Times New Roman" panose="02020603050405020304" pitchFamily="18" charset="0"/>
              <a:ea typeface="Times New Roman" panose="02020603050405020304" pitchFamily="18" charset="0"/>
            </a:endParaRPr>
          </a:p>
          <a:p>
            <a:pPr algn="just"/>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5. </a:t>
            </a:r>
            <a:endParaRPr lang="en-US" sz="24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2400" dirty="0" err="1">
                <a:solidFill>
                  <a:srgbClr val="000000"/>
                </a:solidFill>
                <a:effectLst/>
                <a:latin typeface="Times New Roman" panose="02020603050405020304" pitchFamily="18" charset="0"/>
                <a:ea typeface="SimSun" panose="02010600030101010101" pitchFamily="2" charset="-122"/>
              </a:rPr>
              <a:t>Phép</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liên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kết</a:t>
            </a:r>
            <a:r>
              <a:rPr lang="fr-FR" sz="2400" dirty="0">
                <a:solidFill>
                  <a:srgbClr val="000000"/>
                </a:solidFill>
                <a:effectLst/>
                <a:latin typeface="Times New Roman" panose="02020603050405020304" pitchFamily="18" charset="0"/>
                <a:ea typeface="SimSun" panose="02010600030101010101" pitchFamily="2" charset="-122"/>
              </a:rPr>
              <a:t> : </a:t>
            </a:r>
            <a:r>
              <a:rPr lang="fr-FR" sz="2400" dirty="0" err="1">
                <a:solidFill>
                  <a:srgbClr val="000000"/>
                </a:solidFill>
                <a:effectLst/>
                <a:latin typeface="Times New Roman" panose="02020603050405020304" pitchFamily="18" charset="0"/>
                <a:ea typeface="SimSun" panose="02010600030101010101" pitchFamily="2" charset="-122"/>
              </a:rPr>
              <a:t>Phép</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nối</a:t>
            </a:r>
            <a:r>
              <a:rPr lang="fr-FR" sz="2400" dirty="0">
                <a:solidFill>
                  <a:srgbClr val="000000"/>
                </a:solidFill>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a:p>
            <a:pPr marL="342900" lvl="0" indent="-342900" algn="just">
              <a:buFont typeface="Times New Roman" panose="02020603050405020304" pitchFamily="18" charset="0"/>
              <a:buChar char="-"/>
            </a:pPr>
            <a:r>
              <a:rPr lang="fr-FR" sz="2400" dirty="0" err="1">
                <a:solidFill>
                  <a:srgbClr val="000000"/>
                </a:solidFill>
                <a:effectLst/>
                <a:latin typeface="Times New Roman" panose="02020603050405020304" pitchFamily="18" charset="0"/>
                <a:ea typeface="SimSun" panose="02010600030101010101" pitchFamily="2" charset="-122"/>
              </a:rPr>
              <a:t>Từ</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liên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kết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song</a:t>
            </a:r>
            <a:r>
              <a:rPr lang="fr-FR" sz="2400" dirty="0">
                <a:solidFill>
                  <a:srgbClr val="000000"/>
                </a:solidFill>
                <a:effectLst/>
                <a:latin typeface="Times New Roman" panose="02020603050405020304" pitchFamily="18" charset="0"/>
                <a:ea typeface="SimSun" panose="02010600030101010101" pitchFamily="2" charset="-122"/>
              </a:rPr>
              <a:t>»</a:t>
            </a:r>
            <a:r>
              <a:rPr lang="vi-VN"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vi-VN" sz="2400" b="1" dirty="0">
                <a:effectLst/>
                <a:latin typeface="Times New Roman" panose="02020603050405020304" pitchFamily="18" charset="0"/>
                <a:ea typeface="Times New Roman" panose="02020603050405020304" pitchFamily="18" charset="0"/>
              </a:rPr>
              <a:t>Câu </a:t>
            </a:r>
            <a:r>
              <a:rPr lang="en-US" sz="2400" b="1" dirty="0">
                <a:effectLst/>
                <a:latin typeface="Times New Roman" panose="02020603050405020304" pitchFamily="18" charset="0"/>
                <a:ea typeface="Times New Roman" panose="02020603050405020304" pitchFamily="18" charset="0"/>
              </a:rPr>
              <a:t>6</a:t>
            </a:r>
            <a:r>
              <a:rPr lang="vi-VN" sz="2400" b="1"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Chi tiết  đã ngầm hé lộ bi kịch của Vũ Nương về sau là “ Trương Sinh có tính đa nghi, đối với vợ phòng ngừa quá sức”.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56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 calcmode="lin" valueType="num">
                                      <p:cBhvr additive="base">
                                        <p:cTn id="6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 calcmode="lin" valueType="num">
                                      <p:cBhvr additive="base">
                                        <p:cTn id="7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EA321A7-CFA0-45CD-A91D-5D6146CFAC0A}"/>
              </a:ext>
            </a:extLst>
          </p:cNvPr>
          <p:cNvSpPr txBox="1"/>
          <p:nvPr/>
        </p:nvSpPr>
        <p:spPr>
          <a:xfrm>
            <a:off x="5062331" y="331307"/>
            <a:ext cx="2411896" cy="58477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VẬN DỤNG</a:t>
            </a:r>
          </a:p>
        </p:txBody>
      </p:sp>
      <p:sp>
        <p:nvSpPr>
          <p:cNvPr id="6" name="TextBox 5">
            <a:extLst>
              <a:ext uri="{FF2B5EF4-FFF2-40B4-BE49-F238E27FC236}">
                <a16:creationId xmlns:a16="http://schemas.microsoft.com/office/drawing/2014/main" xmlns="" id="{FA0BE49B-393A-4D98-9DB7-6043EE7AB385}"/>
              </a:ext>
            </a:extLst>
          </p:cNvPr>
          <p:cNvSpPr txBox="1"/>
          <p:nvPr/>
        </p:nvSpPr>
        <p:spPr>
          <a:xfrm>
            <a:off x="324679" y="1988642"/>
            <a:ext cx="11887200" cy="4401205"/>
          </a:xfrm>
          <a:prstGeom prst="rect">
            <a:avLst/>
          </a:prstGeom>
          <a:noFill/>
        </p:spPr>
        <p:txBody>
          <a:bodyPr wrap="square">
            <a:spAutoFit/>
          </a:bodyPr>
          <a:lstStyle/>
          <a:p>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Tham</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khảo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mở</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Lòng tự trọng là một trong những phẩm chất cần có của m</a:t>
            </a:r>
            <a:r>
              <a:rPr lang="en-US" sz="2000" dirty="0">
                <a:effectLst/>
                <a:latin typeface="Times New Roman" panose="02020603050405020304" pitchFamily="18" charset="0"/>
                <a:ea typeface="Times New Roman" panose="02020603050405020304" pitchFamily="18" charset="0"/>
              </a:rPr>
              <a:t>ỗ</a:t>
            </a:r>
            <a:r>
              <a:rPr lang="vi-VN" sz="2000" dirty="0">
                <a:effectLst/>
                <a:latin typeface="Times New Roman" panose="02020603050405020304" pitchFamily="18" charset="0"/>
                <a:ea typeface="Times New Roman" panose="02020603050405020304" pitchFamily="18" charset="0"/>
              </a:rPr>
              <a:t>i con người.</a:t>
            </a:r>
            <a:endParaRPr lang="en-US" sz="2000" dirty="0">
              <a:effectLst/>
              <a:latin typeface="Times New Roman" panose="02020603050405020304" pitchFamily="18" charset="0"/>
              <a:ea typeface="Times New Roman" panose="02020603050405020304" pitchFamily="18" charset="0"/>
            </a:endParaRPr>
          </a:p>
          <a:p>
            <a:r>
              <a:rPr lang="vi-VN" sz="2000" b="1" dirty="0">
                <a:effectLst/>
                <a:latin typeface="Times New Roman" panose="02020603050405020304" pitchFamily="18" charset="0"/>
                <a:ea typeface="Times New Roman" panose="02020603050405020304" pitchFamily="18" charset="0"/>
              </a:rPr>
              <a:t>* Thân đoạn:</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1. Giải thích: </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 Lòng tự trọng là sự ý thức về việc giữ gìn danh dự, giá trị phẩm cách, đạo đức của mình.</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 Biểu hiện: sống trung thực, độc lập, không làm việc xấu,...</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2. Bàn luận</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Chúng ta cần có lòng tự trọng vì:</a:t>
            </a: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Đó là một phẩm chất đáng quý, là nét tính cách mà người Việt coi trọng từ xưa tới nay, được đúc kết trong nhiều câu tực ngữ như “ Đói cho sạch, rách cho thơm”, “ Giấy rách phải giữ lấy lề”,...</a:t>
            </a: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Lòng tự trọng định hướng cho hành vi của con người: hướng thiện, không làm việc xấu, biết vượt qua thử thách,...Nhờ đó, xã hội sẽ trở nên tốt đẹp hơn.</a:t>
            </a: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Lòng tự trọng giúp chúng tanhinf những khuyết điểm của bản thân và sửa chữa, khắc phục nó.</a:t>
            </a: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Trong xã hội hiện nay, con người ngày càng chạy theo giá trị của đồng tiền, đôi khi khiến lòng tự trọng được lung lay, thay đổi. Bởi vậy, chúng ta càng cần có ý thức giữu gìn tự trọng.</a:t>
            </a:r>
            <a:endParaRPr lang="en-US" sz="20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B810EE61-9D2E-4FD3-9EBB-6BC788D044D5}"/>
              </a:ext>
            </a:extLst>
          </p:cNvPr>
          <p:cNvSpPr txBox="1"/>
          <p:nvPr/>
        </p:nvSpPr>
        <p:spPr>
          <a:xfrm>
            <a:off x="394255" y="1252304"/>
            <a:ext cx="11748052" cy="40011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mn-cs"/>
              </a:rPr>
              <a:t>Bài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mn-cs"/>
              </a:rPr>
              <a:t>tập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 : </a:t>
            </a:r>
            <a:r>
              <a:rPr kumimoji="0" lang="en-US" sz="2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a:t>
            </a:r>
            <a:r>
              <a:rPr kumimoji="0" lang="vi-VN"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iết đoạn văn nghị luận khoảng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10-15 </a:t>
            </a:r>
            <a:r>
              <a:rPr kumimoji="0" lang="en-US" sz="2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suy nghĩ về lòng tự trọng?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376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51AFE30-3B35-43E8-9883-431044A2E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B89F2EF2-2DF3-43AE-94C5-6B5F2C658ED0}"/>
              </a:ext>
            </a:extLst>
          </p:cNvPr>
          <p:cNvPicPr>
            <a:picLocks noChangeAspect="1"/>
          </p:cNvPicPr>
          <p:nvPr/>
        </p:nvPicPr>
        <p:blipFill>
          <a:blip r:embed="rId3"/>
          <a:stretch>
            <a:fillRect/>
          </a:stretch>
        </p:blipFill>
        <p:spPr>
          <a:xfrm>
            <a:off x="523245" y="3667060"/>
            <a:ext cx="11668755" cy="1286367"/>
          </a:xfrm>
          <a:prstGeom prst="rect">
            <a:avLst/>
          </a:prstGeom>
        </p:spPr>
      </p:pic>
      <p:pic>
        <p:nvPicPr>
          <p:cNvPr id="8" name="Picture 7">
            <a:extLst>
              <a:ext uri="{FF2B5EF4-FFF2-40B4-BE49-F238E27FC236}">
                <a16:creationId xmlns:a16="http://schemas.microsoft.com/office/drawing/2014/main" xmlns="" id="{0837FFA4-EB42-4BA4-AA76-CD72093D96C6}"/>
              </a:ext>
            </a:extLst>
          </p:cNvPr>
          <p:cNvPicPr>
            <a:picLocks noChangeAspect="1"/>
          </p:cNvPicPr>
          <p:nvPr/>
        </p:nvPicPr>
        <p:blipFill>
          <a:blip r:embed="rId4"/>
          <a:stretch>
            <a:fillRect/>
          </a:stretch>
        </p:blipFill>
        <p:spPr>
          <a:xfrm>
            <a:off x="6897432" y="4595764"/>
            <a:ext cx="4493141" cy="15180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02F6B6-C390-4F84-8C17-D0BA3CCE301E}"/>
              </a:ext>
            </a:extLst>
          </p:cNvPr>
          <p:cNvSpPr txBox="1"/>
          <p:nvPr/>
        </p:nvSpPr>
        <p:spPr>
          <a:xfrm>
            <a:off x="283760" y="418110"/>
            <a:ext cx="1162448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Mở rộng vấn đề</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Để giữ gìn được lòng tự trọng, mỗi cá nhân cần phải cố gắng học tập, tu dưỡng đạo đức cho bản thân.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Phê phán những hành vi làm sai lệch chuẩn mực xã hội, làm ảnh hưởng đến lòng tự trọng của con người.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Bài học</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Liên hệ bản thân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Kết đoạn</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noí</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trọng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127939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xmlns="" id="{628FDB44-8C0A-4A31-8A13-288B5E5FFE99}"/>
              </a:ext>
            </a:extLst>
          </p:cNvPr>
          <p:cNvSpPr txBox="1">
            <a:spLocks noChangeArrowheads="1"/>
          </p:cNvSpPr>
          <p:nvPr/>
        </p:nvSpPr>
        <p:spPr bwMode="auto">
          <a:xfrm>
            <a:off x="2816087" y="106329"/>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50000"/>
              </a:spcBef>
              <a:spcAft>
                <a:spcPct val="0"/>
              </a:spcAft>
            </a:pPr>
            <a:r>
              <a:rPr lang="en-US" altLang="en-US" sz="3600" b="1" u="sng">
                <a:solidFill>
                  <a:srgbClr val="FF0000"/>
                </a:solidFill>
                <a:effectLst>
                  <a:outerShdw blurRad="38100" dist="38100" dir="2700000" algn="tl">
                    <a:srgbClr val="000000">
                      <a:alpha val="43137"/>
                    </a:srgbClr>
                  </a:outerShdw>
                </a:effectLst>
                <a:latin typeface="#9Slide03 AllRoundGothic" panose="020B0703020202020104" pitchFamily="34" charset="0"/>
                <a:cs typeface="Times New Roman" panose="02020603050405020304" pitchFamily="18" charset="0"/>
              </a:rPr>
              <a:t>HƯỚNG DẪN VỀ NHÀ</a:t>
            </a:r>
          </a:p>
        </p:txBody>
      </p:sp>
      <p:sp>
        <p:nvSpPr>
          <p:cNvPr id="3" name="Text Box 6">
            <a:extLst>
              <a:ext uri="{FF2B5EF4-FFF2-40B4-BE49-F238E27FC236}">
                <a16:creationId xmlns:a16="http://schemas.microsoft.com/office/drawing/2014/main" xmlns="" id="{C430E357-443D-4C70-96F4-CEC0BA83154D}"/>
              </a:ext>
            </a:extLst>
          </p:cNvPr>
          <p:cNvSpPr txBox="1">
            <a:spLocks noChangeArrowheads="1"/>
          </p:cNvSpPr>
          <p:nvPr/>
        </p:nvSpPr>
        <p:spPr bwMode="auto">
          <a:xfrm>
            <a:off x="298173" y="923268"/>
            <a:ext cx="1189382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it-IT" sz="3200" b="1" dirty="0">
                <a:solidFill>
                  <a:srgbClr val="000000"/>
                </a:solidFill>
                <a:latin typeface="Times New Roman" panose="02020603050405020304" pitchFamily="18" charset="0"/>
                <a:ea typeface="Times New Roman" panose="02020603050405020304" pitchFamily="18" charset="0"/>
              </a:rPr>
              <a:t>- Học bài: </a:t>
            </a:r>
            <a:endParaRPr lang="en-US" sz="3200" b="1" dirty="0">
              <a:latin typeface="Times New Roman" panose="02020603050405020304" pitchFamily="18" charset="0"/>
              <a:ea typeface="Times New Roman" panose="02020603050405020304" pitchFamily="18" charset="0"/>
            </a:endParaRPr>
          </a:p>
          <a:p>
            <a:pPr algn="just"/>
            <a:r>
              <a:rPr lang="pt-BR" sz="3200" kern="100" dirty="0">
                <a:latin typeface="Times New Roman" panose="02020603050405020304" pitchFamily="18" charset="0"/>
                <a:ea typeface="SimSun" panose="02010600030101010101" pitchFamily="2" charset="-122"/>
              </a:rPr>
              <a:t>+ Đọc, tóm tắt lại văn bản, phân tích giá trị nội dung và nghệ thuật.</a:t>
            </a:r>
            <a:endParaRPr lang="en-US" sz="3200" dirty="0">
              <a:latin typeface="Times New Roman" panose="02020603050405020304" pitchFamily="18" charset="0"/>
              <a:ea typeface="Times New Roman" panose="02020603050405020304" pitchFamily="18" charset="0"/>
            </a:endParaRPr>
          </a:p>
          <a:p>
            <a:pPr algn="just"/>
            <a:r>
              <a:rPr lang="pt-BR" sz="3200" kern="100" dirty="0">
                <a:latin typeface="Times New Roman" panose="02020603050405020304" pitchFamily="18" charset="0"/>
                <a:ea typeface="SimSun" panose="02010600030101010101" pitchFamily="2" charset="-122"/>
              </a:rPr>
              <a:t>+ Đọc thêm bài thơ của Lê Thánh Tông.</a:t>
            </a:r>
            <a:endParaRPr lang="en-US" sz="3200" dirty="0">
              <a:latin typeface="Times New Roman" panose="02020603050405020304" pitchFamily="18" charset="0"/>
              <a:ea typeface="Times New Roman" panose="02020603050405020304" pitchFamily="18" charset="0"/>
            </a:endParaRPr>
          </a:p>
          <a:p>
            <a:pPr algn="just"/>
            <a:r>
              <a:rPr lang="pt-BR" sz="3200" kern="100" dirty="0">
                <a:latin typeface="Times New Roman" panose="02020603050405020304" pitchFamily="18" charset="0"/>
                <a:ea typeface="SimSun" panose="02010600030101010101" pitchFamily="2" charset="-122"/>
              </a:rPr>
              <a:t>+ Tìm hiểu thêm về tác giả Nguyễn Dữ và tác phẩm Truyền kì mạn lục.</a:t>
            </a:r>
            <a:endParaRPr lang="en-US" sz="3200" dirty="0">
              <a:latin typeface="Times New Roman" panose="02020603050405020304" pitchFamily="18" charset="0"/>
              <a:ea typeface="Times New Roman" panose="02020603050405020304" pitchFamily="18" charset="0"/>
            </a:endParaRPr>
          </a:p>
          <a:p>
            <a:pPr algn="just"/>
            <a:r>
              <a:rPr lang="pt-BR" sz="3200" kern="100" dirty="0">
                <a:latin typeface="Times New Roman" panose="02020603050405020304" pitchFamily="18" charset="0"/>
                <a:ea typeface="SimSun" panose="02010600030101010101" pitchFamily="2" charset="-122"/>
              </a:rPr>
              <a:t>+ Nhớ được một số từ Hán Việt được sử dụng trong văn bản.</a:t>
            </a:r>
            <a:endParaRPr lang="en-US" sz="3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27D6D2CE-E97B-430E-8BAB-2C7C9D675C0E}"/>
              </a:ext>
            </a:extLst>
          </p:cNvPr>
          <p:cNvSpPr txBox="1"/>
          <p:nvPr/>
        </p:nvSpPr>
        <p:spPr>
          <a:xfrm>
            <a:off x="298175" y="1520715"/>
            <a:ext cx="12192000" cy="1569660"/>
          </a:xfrm>
          <a:prstGeom prst="rect">
            <a:avLst/>
          </a:prstGeom>
          <a:noFill/>
        </p:spPr>
        <p:txBody>
          <a:bodyPr wrap="square">
            <a:spAutoFit/>
          </a:bodyPr>
          <a:lstStyle/>
          <a:p>
            <a:pPr algn="just"/>
            <a:r>
              <a:rPr lang="it-IT" sz="3200" b="1" dirty="0">
                <a:solidFill>
                  <a:srgbClr val="000000"/>
                </a:solidFill>
                <a:latin typeface="Times New Roman" panose="02020603050405020304" pitchFamily="18" charset="0"/>
                <a:ea typeface="Times New Roman" panose="02020603050405020304" pitchFamily="18" charset="0"/>
              </a:rPr>
              <a:t>- Chuẩn bị bài cho tiết sau: </a:t>
            </a:r>
            <a:r>
              <a:rPr lang="pt-BR" sz="3200" i="1" kern="100" dirty="0">
                <a:latin typeface="Times New Roman" panose="02020603050405020304" pitchFamily="18" charset="0"/>
                <a:ea typeface="SimSun" panose="02010600030101010101" pitchFamily="2" charset="-122"/>
              </a:rPr>
              <a:t>Cách dẫn trực tiếp và dẫn gián tiếp</a:t>
            </a:r>
            <a:endParaRPr lang="en-US" sz="3200" dirty="0">
              <a:latin typeface="Times New Roman" panose="02020603050405020304" pitchFamily="18" charset="0"/>
              <a:ea typeface="Times New Roman" panose="02020603050405020304" pitchFamily="18" charset="0"/>
            </a:endParaRPr>
          </a:p>
          <a:p>
            <a:pPr algn="just"/>
            <a:r>
              <a:rPr lang="pt-BR" sz="3200" kern="100" dirty="0">
                <a:latin typeface="Times New Roman" panose="02020603050405020304" pitchFamily="18" charset="0"/>
                <a:ea typeface="SimSun" panose="02010600030101010101" pitchFamily="2" charset="-122"/>
              </a:rPr>
              <a:t>+ Đọc kĩ các nội dung trong SGK, trả lời các câu hỏi, nghiên cứu bài tập</a:t>
            </a:r>
            <a:endParaRPr lang="en-US" sz="3200" dirty="0">
              <a:latin typeface="Times New Roman" panose="02020603050405020304" pitchFamily="18" charset="0"/>
              <a:ea typeface="Times New Roman" panose="02020603050405020304" pitchFamily="18" charset="0"/>
            </a:endParaRPr>
          </a:p>
          <a:p>
            <a:pPr algn="just"/>
            <a:r>
              <a:rPr lang="pt-BR" sz="3200" kern="100" dirty="0">
                <a:latin typeface="Times New Roman" panose="02020603050405020304" pitchFamily="18" charset="0"/>
                <a:ea typeface="SimSun" panose="02010600030101010101" pitchFamily="2" charset="-122"/>
              </a:rPr>
              <a:t>+ Tập lấy ví dụ minh hoạ nội dung bài học (đặt câu, viết đoạn văn)</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0"/>
                                  </p:stCondLst>
                                  <p:childTnLst>
                                    <p:anim calcmode="lin" valueType="num">
                                      <p:cBhvr additive="base">
                                        <p:cTn id="19" dur="500"/>
                                        <p:tgtEl>
                                          <p:spTgt spid="3"/>
                                        </p:tgtEl>
                                        <p:attrNameLst>
                                          <p:attrName>ppt_y</p:attrName>
                                        </p:attrNameLst>
                                      </p:cBhvr>
                                      <p:tavLst>
                                        <p:tav tm="0">
                                          <p:val>
                                            <p:strVal val="#ppt_y"/>
                                          </p:val>
                                        </p:tav>
                                        <p:tav tm="100000">
                                          <p:val>
                                            <p:strVal val="#ppt_y+#ppt_h*1.125000"/>
                                          </p:val>
                                        </p:tav>
                                      </p:tavLst>
                                    </p:anim>
                                    <p:animEffect transition="out" filter="wipe(down)">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http://hinhnenppt.com/uploads/images/tuyen-tap-30-hinh-nen-powerpoint-cam-on-cuoi-slide-tuyet-dep-148993769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28"/>
            <a:ext cx="123001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http://imagefiles.findimage.net/images/comments_graphics/thank_you_graphics/hoyzb21wybx_thank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7"/>
            <a:ext cx="762000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873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xmlns="" id="{C76159C9-2536-4305-BA34-76895079BF9F}"/>
              </a:ext>
            </a:extLst>
          </p:cNvPr>
          <p:cNvGraphicFramePr/>
          <p:nvPr>
            <p:extLst>
              <p:ext uri="{D42A27DB-BD31-4B8C-83A1-F6EECF244321}">
                <p14:modId xmlns:p14="http://schemas.microsoft.com/office/powerpoint/2010/main" val="2755736876"/>
              </p:ext>
            </p:extLst>
          </p:nvPr>
        </p:nvGraphicFramePr>
        <p:xfrm>
          <a:off x="852449" y="1666010"/>
          <a:ext cx="9599215" cy="4492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10">
            <a:extLst>
              <a:ext uri="{FF2B5EF4-FFF2-40B4-BE49-F238E27FC236}">
                <a16:creationId xmlns:a16="http://schemas.microsoft.com/office/drawing/2014/main" xmlns="" id="{DC537FB0-1B9D-4DAC-979C-1932F49B7D8C}"/>
              </a:ext>
            </a:extLst>
          </p:cNvPr>
          <p:cNvSpPr txBox="1">
            <a:spLocks noChangeArrowheads="1"/>
          </p:cNvSpPr>
          <p:nvPr/>
        </p:nvSpPr>
        <p:spPr bwMode="auto">
          <a:xfrm>
            <a:off x="3909393" y="391519"/>
            <a:ext cx="3485323" cy="830997"/>
          </a:xfrm>
          <a:prstGeom prst="rect">
            <a:avLst/>
          </a:prstGeom>
          <a:solidFill>
            <a:schemeClr val="accent2">
              <a:lumMod val="60000"/>
              <a:lumOff val="4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defRPr/>
            </a:pPr>
            <a:r>
              <a:rPr lang="en-US" sz="4800" b="1" dirty="0" err="1">
                <a:solidFill>
                  <a:srgbClr val="FF0000"/>
                </a:solidFill>
                <a:latin typeface="#9Slide03 Ample" panose="02000000000000000000" pitchFamily="2" charset="0"/>
              </a:rPr>
              <a:t>Nguyễn</a:t>
            </a:r>
            <a:r>
              <a:rPr lang="en-US" sz="4800" b="1" dirty="0">
                <a:solidFill>
                  <a:srgbClr val="FF0000"/>
                </a:solidFill>
                <a:latin typeface="#9Slide03 Ample" panose="02000000000000000000" pitchFamily="2" charset="0"/>
              </a:rPr>
              <a:t> </a:t>
            </a:r>
            <a:r>
              <a:rPr lang="en-US" sz="4800" b="1" dirty="0" err="1">
                <a:solidFill>
                  <a:srgbClr val="FF0000"/>
                </a:solidFill>
                <a:latin typeface="#9Slide03 Ample" panose="02000000000000000000" pitchFamily="2" charset="0"/>
              </a:rPr>
              <a:t>Dữ</a:t>
            </a:r>
            <a:endParaRPr lang="en-US" sz="4800" b="1" i="1" dirty="0">
              <a:solidFill>
                <a:srgbClr val="FF0000"/>
              </a:solidFill>
              <a:latin typeface="#9Slide03 Ampl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C652937-8A25-451A-96FA-89801F871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61" y="2271095"/>
            <a:ext cx="1951527" cy="23158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4" name="Group 23">
            <a:extLst>
              <a:ext uri="{FF2B5EF4-FFF2-40B4-BE49-F238E27FC236}">
                <a16:creationId xmlns:a16="http://schemas.microsoft.com/office/drawing/2014/main" xmlns="" id="{818551DE-1A39-4C93-B48F-A7C6A69D9EDC}"/>
              </a:ext>
            </a:extLst>
          </p:cNvPr>
          <p:cNvGrpSpPr/>
          <p:nvPr/>
        </p:nvGrpSpPr>
        <p:grpSpPr>
          <a:xfrm>
            <a:off x="2716699" y="449329"/>
            <a:ext cx="8242855" cy="4795555"/>
            <a:chOff x="2716696" y="449326"/>
            <a:chExt cx="8242854" cy="4795555"/>
          </a:xfrm>
        </p:grpSpPr>
        <p:cxnSp>
          <p:nvCxnSpPr>
            <p:cNvPr id="10" name="Straight Arrow Connector 9">
              <a:extLst>
                <a:ext uri="{FF2B5EF4-FFF2-40B4-BE49-F238E27FC236}">
                  <a16:creationId xmlns:a16="http://schemas.microsoft.com/office/drawing/2014/main" xmlns="" id="{93508803-E32F-482D-BD46-852F4C81FA68}"/>
                </a:ext>
              </a:extLst>
            </p:cNvPr>
            <p:cNvCxnSpPr>
              <a:cxnSpLocks/>
            </p:cNvCxnSpPr>
            <p:nvPr/>
          </p:nvCxnSpPr>
          <p:spPr>
            <a:xfrm flipV="1">
              <a:off x="2716696" y="710936"/>
              <a:ext cx="1325217" cy="2407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1CD8E482-1C65-4D86-99D8-2F0F73262798}"/>
                </a:ext>
              </a:extLst>
            </p:cNvPr>
            <p:cNvSpPr txBox="1"/>
            <p:nvPr/>
          </p:nvSpPr>
          <p:spPr>
            <a:xfrm>
              <a:off x="4068417" y="3428999"/>
              <a:ext cx="6891129" cy="181588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thường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tâm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huyết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vượt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ngoài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lễ</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6" name="TextBox 15">
              <a:extLst>
                <a:ext uri="{FF2B5EF4-FFF2-40B4-BE49-F238E27FC236}">
                  <a16:creationId xmlns:a16="http://schemas.microsoft.com/office/drawing/2014/main" xmlns="" id="{77410B18-333C-48A4-9190-C9E4E903A8DB}"/>
                </a:ext>
              </a:extLst>
            </p:cNvPr>
            <p:cNvSpPr txBox="1"/>
            <p:nvPr/>
          </p:nvSpPr>
          <p:spPr>
            <a:xfrm>
              <a:off x="4068419" y="449326"/>
              <a:ext cx="6891131" cy="5232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kumimoji="0" sz="2800" b="0" i="0" u="none" strike="noStrike" cap="none" spc="0" normalizeH="0" baseline="0">
                  <a:ln>
                    <a:noFill/>
                  </a:ln>
                  <a:solidFill>
                    <a:prstClr val="black"/>
                  </a:solidFill>
                  <a:effectLst/>
                  <a:uLnTx/>
                  <a:uFillTx/>
                  <a:latin typeface="Times New Roman" pitchFamily="18" charset="0"/>
                  <a:cs typeface="Times New Roman" pitchFamily="18" charset="0"/>
                </a:defRPr>
              </a:lvl1pPr>
            </a:lstStyle>
            <a:p>
              <a:r>
                <a:rPr lang="en-US" dirty="0" err="1"/>
                <a:t>Tác</a:t>
              </a:r>
              <a:r>
                <a:rPr lang="en-US" dirty="0"/>
                <a:t> </a:t>
              </a:r>
              <a:r>
                <a:rPr lang="en-US" dirty="0" err="1"/>
                <a:t>phẩm</a:t>
              </a:r>
              <a:r>
                <a:rPr lang="en-US" dirty="0"/>
                <a:t> “</a:t>
              </a:r>
              <a:r>
                <a:rPr lang="en-US" dirty="0" err="1"/>
                <a:t>Truyền</a:t>
              </a:r>
              <a:r>
                <a:rPr lang="en-US" dirty="0"/>
                <a:t> </a:t>
              </a:r>
              <a:r>
                <a:rPr lang="en-US" dirty="0" err="1"/>
                <a:t>kì</a:t>
              </a:r>
              <a:r>
                <a:rPr lang="en-US" dirty="0"/>
                <a:t> </a:t>
              </a:r>
              <a:r>
                <a:rPr lang="en-US" dirty="0" err="1"/>
                <a:t>mạn</a:t>
              </a:r>
              <a:r>
                <a:rPr lang="en-US" dirty="0"/>
                <a:t> </a:t>
              </a:r>
              <a:r>
                <a:rPr lang="en-US" dirty="0" err="1"/>
                <a:t>lục</a:t>
              </a:r>
              <a:r>
                <a:rPr lang="en-US" dirty="0"/>
                <a:t>” </a:t>
              </a:r>
              <a:r>
                <a:rPr lang="en-US" dirty="0" err="1"/>
                <a:t>gồm</a:t>
              </a:r>
              <a:r>
                <a:rPr lang="en-US" dirty="0"/>
                <a:t> 20 </a:t>
              </a:r>
              <a:r>
                <a:rPr lang="en-US" dirty="0" err="1"/>
                <a:t>truyện</a:t>
              </a:r>
              <a:endParaRPr lang="en-US" dirty="0"/>
            </a:p>
          </p:txBody>
        </p:sp>
        <p:sp>
          <p:nvSpPr>
            <p:cNvPr id="18" name="TextBox 17">
              <a:extLst>
                <a:ext uri="{FF2B5EF4-FFF2-40B4-BE49-F238E27FC236}">
                  <a16:creationId xmlns:a16="http://schemas.microsoft.com/office/drawing/2014/main" xmlns="" id="{BD43FBAA-DE83-433B-B049-E28E9F120887}"/>
                </a:ext>
              </a:extLst>
            </p:cNvPr>
            <p:cNvSpPr txBox="1"/>
            <p:nvPr/>
          </p:nvSpPr>
          <p:spPr>
            <a:xfrm>
              <a:off x="4068418" y="1384077"/>
              <a:ext cx="6096000" cy="5232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kumimoji="0" sz="2800" b="0" i="0" u="none" strike="noStrike" cap="none" spc="0" normalizeH="0" baseline="0">
                  <a:ln>
                    <a:noFill/>
                  </a:ln>
                  <a:solidFill>
                    <a:prstClr val="black"/>
                  </a:solidFill>
                  <a:effectLst/>
                  <a:uLnTx/>
                  <a:uFillTx/>
                  <a:latin typeface="Times New Roman" pitchFamily="18" charset="0"/>
                  <a:cs typeface="Times New Roman" pitchFamily="18" charset="0"/>
                </a:defRPr>
              </a:lvl1pPr>
            </a:lstStyle>
            <a:p>
              <a:r>
                <a:rPr lang="en-US" dirty="0" err="1"/>
                <a:t>Viết</a:t>
              </a:r>
              <a:r>
                <a:rPr lang="en-US" dirty="0"/>
                <a:t> </a:t>
              </a:r>
              <a:r>
                <a:rPr lang="en-US" dirty="0" err="1"/>
                <a:t>bằng</a:t>
              </a:r>
              <a:r>
                <a:rPr lang="en-US" dirty="0"/>
                <a:t> </a:t>
              </a:r>
              <a:r>
                <a:rPr lang="en-US" dirty="0" err="1"/>
                <a:t>chữ</a:t>
              </a:r>
              <a:r>
                <a:rPr lang="en-US" dirty="0"/>
                <a:t> </a:t>
              </a:r>
              <a:r>
                <a:rPr lang="en-US" dirty="0" err="1"/>
                <a:t>Hán</a:t>
              </a:r>
              <a:endParaRPr lang="en-US" dirty="0"/>
            </a:p>
          </p:txBody>
        </p:sp>
        <p:cxnSp>
          <p:nvCxnSpPr>
            <p:cNvPr id="21" name="Straight Arrow Connector 20">
              <a:extLst>
                <a:ext uri="{FF2B5EF4-FFF2-40B4-BE49-F238E27FC236}">
                  <a16:creationId xmlns:a16="http://schemas.microsoft.com/office/drawing/2014/main" xmlns="" id="{5EF132EB-7BDA-4392-BA23-C27B70BCAAA6}"/>
                </a:ext>
              </a:extLst>
            </p:cNvPr>
            <p:cNvCxnSpPr/>
            <p:nvPr/>
          </p:nvCxnSpPr>
          <p:spPr>
            <a:xfrm flipV="1">
              <a:off x="2716696" y="1910950"/>
              <a:ext cx="1378225" cy="1220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8AD46D4E-8494-4ABC-A5FB-D436BC63DEA6}"/>
                </a:ext>
              </a:extLst>
            </p:cNvPr>
            <p:cNvCxnSpPr>
              <a:endCxn id="14" idx="1"/>
            </p:cNvCxnSpPr>
            <p:nvPr/>
          </p:nvCxnSpPr>
          <p:spPr>
            <a:xfrm>
              <a:off x="2743201" y="3118930"/>
              <a:ext cx="1325216" cy="1218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12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strVal val="ppt_h"/>
                                          </p:val>
                                        </p:tav>
                                      </p:tavLst>
                                    </p:anim>
                                    <p:set>
                                      <p:cBhvr>
                                        <p:cTn id="22" dur="1" fill="hold">
                                          <p:stCondLst>
                                            <p:cond delay="499"/>
                                          </p:stCondLst>
                                        </p:cTn>
                                        <p:tgtEl>
                                          <p:spTgt spid="7"/>
                                        </p:tgtEl>
                                        <p:attrNameLst>
                                          <p:attrName>style.visibility</p:attrName>
                                        </p:attrNameLst>
                                      </p:cBhvr>
                                      <p:to>
                                        <p:strVal val="hidden"/>
                                      </p:to>
                                    </p:set>
                                  </p:childTnLst>
                                </p:cTn>
                              </p:par>
                              <p:par>
                                <p:cTn id="23" presetID="17" presetClass="exit" presetSubtype="10" fill="hold" nodeType="withEffect">
                                  <p:stCondLst>
                                    <p:cond delay="0"/>
                                  </p:stCondLst>
                                  <p:childTnLst>
                                    <p:anim calcmode="lin" valueType="num">
                                      <p:cBhvr>
                                        <p:cTn id="24" dur="500"/>
                                        <p:tgtEl>
                                          <p:spTgt spid="24"/>
                                        </p:tgtEl>
                                        <p:attrNameLst>
                                          <p:attrName>ppt_w</p:attrName>
                                        </p:attrNameLst>
                                      </p:cBhvr>
                                      <p:tavLst>
                                        <p:tav tm="0">
                                          <p:val>
                                            <p:strVal val="ppt_w"/>
                                          </p:val>
                                        </p:tav>
                                        <p:tav tm="100000">
                                          <p:val>
                                            <p:fltVal val="0"/>
                                          </p:val>
                                        </p:tav>
                                      </p:tavLst>
                                    </p:anim>
                                    <p:anim calcmode="lin" valueType="num">
                                      <p:cBhvr>
                                        <p:cTn id="25" dur="500"/>
                                        <p:tgtEl>
                                          <p:spTgt spid="24"/>
                                        </p:tgtEl>
                                        <p:attrNameLst>
                                          <p:attrName>ppt_h</p:attrName>
                                        </p:attrNameLst>
                                      </p:cBhvr>
                                      <p:tavLst>
                                        <p:tav tm="0">
                                          <p:val>
                                            <p:strVal val="ppt_h"/>
                                          </p:val>
                                        </p:tav>
                                        <p:tav tm="100000">
                                          <p:val>
                                            <p:strVal val="ppt_h"/>
                                          </p:val>
                                        </p:tav>
                                      </p:tavLst>
                                    </p:anim>
                                    <p:set>
                                      <p:cBhvr>
                                        <p:cTn id="2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8D44E7C-78E6-4BDB-BFC4-5E0E60AA892B}"/>
              </a:ext>
            </a:extLst>
          </p:cNvPr>
          <p:cNvGrpSpPr/>
          <p:nvPr/>
        </p:nvGrpSpPr>
        <p:grpSpPr>
          <a:xfrm>
            <a:off x="204618" y="1455913"/>
            <a:ext cx="5637143" cy="3725688"/>
            <a:chOff x="152400" y="1828800"/>
            <a:chExt cx="8915400" cy="4495800"/>
          </a:xfrm>
        </p:grpSpPr>
        <p:pic>
          <p:nvPicPr>
            <p:cNvPr id="5" name="Picture 4" descr="truyen-ky-man-luc">
              <a:extLst>
                <a:ext uri="{FF2B5EF4-FFF2-40B4-BE49-F238E27FC236}">
                  <a16:creationId xmlns:a16="http://schemas.microsoft.com/office/drawing/2014/main" xmlns="" id="{70FD4913-DA26-40EC-9FD8-CA95A330CFF1}"/>
                </a:ext>
              </a:extLst>
            </p:cNvPr>
            <p:cNvPicPr>
              <a:picLocks noChangeAspect="1" noChangeArrowheads="1"/>
            </p:cNvPicPr>
            <p:nvPr/>
          </p:nvPicPr>
          <p:blipFill>
            <a:blip r:embed="rId2"/>
            <a:srcRect/>
            <a:stretch>
              <a:fillRect/>
            </a:stretch>
          </p:blipFill>
          <p:spPr bwMode="auto">
            <a:xfrm>
              <a:off x="152400" y="1828800"/>
              <a:ext cx="3505200" cy="4495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truyen%20ky%20man%20luc%201">
              <a:extLst>
                <a:ext uri="{FF2B5EF4-FFF2-40B4-BE49-F238E27FC236}">
                  <a16:creationId xmlns:a16="http://schemas.microsoft.com/office/drawing/2014/main" xmlns="" id="{5F45BE11-FBB1-49E9-8532-F3DB3F6D2766}"/>
                </a:ext>
              </a:extLst>
            </p:cNvPr>
            <p:cNvPicPr>
              <a:picLocks noChangeAspect="1" noChangeArrowheads="1"/>
            </p:cNvPicPr>
            <p:nvPr/>
          </p:nvPicPr>
          <p:blipFill>
            <a:blip r:embed="rId3"/>
            <a:srcRect/>
            <a:stretch>
              <a:fillRect/>
            </a:stretch>
          </p:blipFill>
          <p:spPr bwMode="auto">
            <a:xfrm>
              <a:off x="3657600" y="1828800"/>
              <a:ext cx="5410200" cy="4495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pic>
        <p:nvPicPr>
          <p:cNvPr id="7" name="Picture 6">
            <a:extLst>
              <a:ext uri="{FF2B5EF4-FFF2-40B4-BE49-F238E27FC236}">
                <a16:creationId xmlns:a16="http://schemas.microsoft.com/office/drawing/2014/main" xmlns="" id="{8A478EAF-01CC-4C9E-B64E-796261EAB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244" y="380586"/>
            <a:ext cx="2615568" cy="23732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xmlns="" id="{E131B05C-8398-48E3-AF19-DB19E0163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244" y="3710615"/>
            <a:ext cx="2615568" cy="2581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xmlns="" id="{541A62C1-CE5B-4B55-B11C-70763D4E7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1608" y="1669067"/>
            <a:ext cx="2385313"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xmlns="" id="{1F69354F-74FC-4F0B-A4D6-3746DC3EBFAA}"/>
              </a:ext>
            </a:extLst>
          </p:cNvPr>
          <p:cNvPicPr>
            <a:picLocks noChangeAspect="1"/>
          </p:cNvPicPr>
          <p:nvPr/>
        </p:nvPicPr>
        <p:blipFill>
          <a:blip r:embed="rId7"/>
          <a:stretch>
            <a:fillRect/>
          </a:stretch>
        </p:blipFill>
        <p:spPr>
          <a:xfrm>
            <a:off x="1310321" y="151599"/>
            <a:ext cx="3450635" cy="1261981"/>
          </a:xfrm>
          <a:prstGeom prst="rect">
            <a:avLst/>
          </a:prstGeom>
        </p:spPr>
      </p:pic>
    </p:spTree>
    <p:extLst>
      <p:ext uri="{BB962C8B-B14F-4D97-AF65-F5344CB8AC3E}">
        <p14:creationId xmlns:p14="http://schemas.microsoft.com/office/powerpoint/2010/main" val="2256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D043AA4-1F9D-4B9B-B105-14A9509EBC4A}"/>
              </a:ext>
            </a:extLst>
          </p:cNvPr>
          <p:cNvSpPr txBox="1"/>
          <p:nvPr/>
        </p:nvSpPr>
        <p:spPr>
          <a:xfrm>
            <a:off x="3167269" y="970850"/>
            <a:ext cx="8136835" cy="138499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ctr">
              <a:defRPr kumimoji="0" sz="2800" b="1" i="1" u="none" strike="noStrike" cap="none" spc="0" normalizeH="0" baseline="0">
                <a:ln>
                  <a:noFill/>
                </a:ln>
                <a:solidFill>
                  <a:srgbClr val="FF0000"/>
                </a:solidFill>
                <a:effectLst/>
                <a:uLnTx/>
                <a:uFillTx/>
                <a:latin typeface="Times New Roman" panose="02020603050405020304" pitchFamily="18" charset="0"/>
                <a:ea typeface="Times New Roman" panose="02020603050405020304" pitchFamily="18" charset="0"/>
              </a:defRPr>
            </a:lvl1pPr>
          </a:lstStyle>
          <a:p>
            <a:pPr algn="just"/>
            <a:r>
              <a:rPr lang="en-US" dirty="0" err="1">
                <a:solidFill>
                  <a:schemeClr val="tx1"/>
                </a:solidFill>
              </a:rPr>
              <a:t>Là</a:t>
            </a:r>
            <a:r>
              <a:rPr lang="en-US" dirty="0">
                <a:solidFill>
                  <a:schemeClr val="tx1"/>
                </a:solidFill>
              </a:rPr>
              <a:t> </a:t>
            </a:r>
            <a:r>
              <a:rPr lang="en-US" dirty="0" err="1">
                <a:solidFill>
                  <a:schemeClr val="tx1"/>
                </a:solidFill>
              </a:rPr>
              <a:t>thiên</a:t>
            </a:r>
            <a:r>
              <a:rPr lang="en-US" dirty="0">
                <a:solidFill>
                  <a:schemeClr val="tx1"/>
                </a:solidFill>
              </a:rPr>
              <a:t> </a:t>
            </a:r>
            <a:r>
              <a:rPr lang="en-US" dirty="0" err="1">
                <a:solidFill>
                  <a:schemeClr val="tx1"/>
                </a:solidFill>
              </a:rPr>
              <a:t>truyện</a:t>
            </a:r>
            <a:r>
              <a:rPr lang="en-US" dirty="0">
                <a:solidFill>
                  <a:schemeClr val="tx1"/>
                </a:solidFill>
              </a:rPr>
              <a:t> </a:t>
            </a:r>
            <a:r>
              <a:rPr lang="en-US" dirty="0" err="1">
                <a:solidFill>
                  <a:schemeClr val="tx1"/>
                </a:solidFill>
              </a:rPr>
              <a:t>thứ</a:t>
            </a:r>
            <a:r>
              <a:rPr lang="en-US" dirty="0">
                <a:solidFill>
                  <a:schemeClr val="tx1"/>
                </a:solidFill>
              </a:rPr>
              <a:t> 16 </a:t>
            </a:r>
            <a:r>
              <a:rPr lang="en-US" dirty="0" err="1">
                <a:solidFill>
                  <a:schemeClr val="tx1"/>
                </a:solidFill>
              </a:rPr>
              <a:t>của</a:t>
            </a:r>
            <a:r>
              <a:rPr lang="en-US" dirty="0">
                <a:solidFill>
                  <a:schemeClr val="tx1"/>
                </a:solidFill>
              </a:rPr>
              <a:t> </a:t>
            </a:r>
            <a:r>
              <a:rPr lang="en-US" dirty="0" err="1">
                <a:solidFill>
                  <a:schemeClr val="tx1"/>
                </a:solidFill>
              </a:rPr>
              <a:t>tác</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viết</a:t>
            </a:r>
            <a:r>
              <a:rPr lang="en-US" dirty="0">
                <a:solidFill>
                  <a:schemeClr val="tx1"/>
                </a:solidFill>
              </a:rPr>
              <a:t> </a:t>
            </a:r>
            <a:r>
              <a:rPr lang="en-US" dirty="0" err="1">
                <a:solidFill>
                  <a:schemeClr val="tx1"/>
                </a:solidFill>
              </a:rPr>
              <a:t>bằng</a:t>
            </a:r>
            <a:r>
              <a:rPr lang="en-US" dirty="0">
                <a:solidFill>
                  <a:schemeClr val="tx1"/>
                </a:solidFill>
              </a:rPr>
              <a:t> </a:t>
            </a:r>
            <a:r>
              <a:rPr lang="en-US" dirty="0" err="1">
                <a:solidFill>
                  <a:schemeClr val="tx1"/>
                </a:solidFill>
              </a:rPr>
              <a:t>chữ</a:t>
            </a:r>
            <a:r>
              <a:rPr lang="en-US" dirty="0">
                <a:solidFill>
                  <a:schemeClr val="tx1"/>
                </a:solidFill>
              </a:rPr>
              <a:t> </a:t>
            </a:r>
            <a:r>
              <a:rPr lang="en-US" dirty="0" err="1">
                <a:solidFill>
                  <a:schemeClr val="tx1"/>
                </a:solidFill>
              </a:rPr>
              <a:t>Hán</a:t>
            </a:r>
            <a:r>
              <a:rPr lang="en-US" dirty="0">
                <a:solidFill>
                  <a:schemeClr val="tx1"/>
                </a:solidFill>
              </a:rPr>
              <a:t> </a:t>
            </a:r>
            <a:r>
              <a:rPr lang="en-US" dirty="0" err="1">
                <a:solidFill>
                  <a:schemeClr val="tx1"/>
                </a:solidFill>
              </a:rPr>
              <a:t>dựa</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cốt</a:t>
            </a:r>
            <a:r>
              <a:rPr lang="en-US" dirty="0">
                <a:solidFill>
                  <a:schemeClr val="tx1"/>
                </a:solidFill>
              </a:rPr>
              <a:t> </a:t>
            </a:r>
            <a:r>
              <a:rPr lang="en-US" dirty="0" err="1">
                <a:solidFill>
                  <a:schemeClr val="tx1"/>
                </a:solidFill>
              </a:rPr>
              <a:t>truyện</a:t>
            </a:r>
            <a:r>
              <a:rPr lang="en-US" dirty="0">
                <a:solidFill>
                  <a:schemeClr val="tx1"/>
                </a:solidFill>
              </a:rPr>
              <a:t> </a:t>
            </a:r>
            <a:r>
              <a:rPr lang="en-US" dirty="0" err="1">
                <a:solidFill>
                  <a:schemeClr val="tx1"/>
                </a:solidFill>
              </a:rPr>
              <a:t>dân</a:t>
            </a:r>
            <a:r>
              <a:rPr lang="en-US" dirty="0">
                <a:solidFill>
                  <a:schemeClr val="tx1"/>
                </a:solidFill>
              </a:rPr>
              <a:t> </a:t>
            </a:r>
            <a:r>
              <a:rPr lang="en-US" dirty="0" err="1">
                <a:solidFill>
                  <a:schemeClr val="tx1"/>
                </a:solidFill>
              </a:rPr>
              <a:t>gian</a:t>
            </a:r>
            <a:r>
              <a:rPr lang="en-US" dirty="0">
                <a:solidFill>
                  <a:schemeClr val="tx1"/>
                </a:solidFill>
              </a:rPr>
              <a:t> "</a:t>
            </a:r>
            <a:r>
              <a:rPr lang="en-US" dirty="0" err="1">
                <a:solidFill>
                  <a:schemeClr val="tx1"/>
                </a:solidFill>
              </a:rPr>
              <a:t>Vợ</a:t>
            </a:r>
            <a:r>
              <a:rPr lang="en-US" dirty="0">
                <a:solidFill>
                  <a:schemeClr val="tx1"/>
                </a:solidFill>
              </a:rPr>
              <a:t> </a:t>
            </a:r>
            <a:r>
              <a:rPr lang="en-US" dirty="0" err="1">
                <a:solidFill>
                  <a:schemeClr val="tx1"/>
                </a:solidFill>
              </a:rPr>
              <a:t>chàng</a:t>
            </a:r>
            <a:r>
              <a:rPr lang="en-US" dirty="0">
                <a:solidFill>
                  <a:schemeClr val="tx1"/>
                </a:solidFill>
              </a:rPr>
              <a:t> </a:t>
            </a:r>
            <a:r>
              <a:rPr lang="en-US" dirty="0" err="1">
                <a:solidFill>
                  <a:schemeClr val="tx1"/>
                </a:solidFill>
              </a:rPr>
              <a:t>Trương</a:t>
            </a:r>
            <a:r>
              <a:rPr lang="en-US" dirty="0">
                <a:solidFill>
                  <a:schemeClr val="tx1"/>
                </a:solidFill>
              </a:rPr>
              <a:t>".</a:t>
            </a:r>
          </a:p>
        </p:txBody>
      </p:sp>
      <p:sp>
        <p:nvSpPr>
          <p:cNvPr id="10" name="TextBox 9">
            <a:extLst>
              <a:ext uri="{FF2B5EF4-FFF2-40B4-BE49-F238E27FC236}">
                <a16:creationId xmlns:a16="http://schemas.microsoft.com/office/drawing/2014/main" xmlns="" id="{936A380F-4D01-4920-8368-6E273A793F34}"/>
              </a:ext>
            </a:extLst>
          </p:cNvPr>
          <p:cNvSpPr txBox="1"/>
          <p:nvPr/>
        </p:nvSpPr>
        <p:spPr>
          <a:xfrm>
            <a:off x="3154020" y="2947893"/>
            <a:ext cx="8229601" cy="353943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ctr">
              <a:defRPr kumimoji="0" sz="2800" b="1" i="1" u="none" strike="noStrike" cap="none" spc="0" normalizeH="0" baseline="0">
                <a:ln>
                  <a:noFill/>
                </a:ln>
                <a:solidFill>
                  <a:srgbClr val="FF0000"/>
                </a:solidFill>
                <a:effectLst/>
                <a:uLnTx/>
                <a:uFillTx/>
                <a:latin typeface="Times New Roman" panose="02020603050405020304" pitchFamily="18" charset="0"/>
                <a:ea typeface="Times New Roman" panose="02020603050405020304" pitchFamily="18" charset="0"/>
              </a:defRPr>
            </a:lvl1pPr>
          </a:lstStyle>
          <a:p>
            <a:pPr algn="just"/>
            <a:r>
              <a:rPr lang="es-ES" dirty="0" err="1">
                <a:solidFill>
                  <a:schemeClr val="tx1"/>
                </a:solidFill>
              </a:rPr>
              <a:t>Đây</a:t>
            </a:r>
            <a:r>
              <a:rPr lang="es-ES" dirty="0">
                <a:solidFill>
                  <a:schemeClr val="tx1"/>
                </a:solidFill>
              </a:rPr>
              <a:t> </a:t>
            </a:r>
            <a:r>
              <a:rPr lang="es-ES" dirty="0" err="1">
                <a:solidFill>
                  <a:schemeClr val="tx1"/>
                </a:solidFill>
              </a:rPr>
              <a:t>là</a:t>
            </a:r>
            <a:r>
              <a:rPr lang="es-ES" dirty="0">
                <a:solidFill>
                  <a:schemeClr val="tx1"/>
                </a:solidFill>
              </a:rPr>
              <a:t> 1 </a:t>
            </a:r>
            <a:r>
              <a:rPr lang="es-ES" dirty="0" err="1">
                <a:solidFill>
                  <a:schemeClr val="tx1"/>
                </a:solidFill>
              </a:rPr>
              <a:t>trong</a:t>
            </a:r>
            <a:r>
              <a:rPr lang="es-ES" dirty="0">
                <a:solidFill>
                  <a:schemeClr val="tx1"/>
                </a:solidFill>
              </a:rPr>
              <a:t> </a:t>
            </a:r>
            <a:r>
              <a:rPr lang="es-ES" dirty="0" err="1">
                <a:solidFill>
                  <a:schemeClr val="tx1"/>
                </a:solidFill>
              </a:rPr>
              <a:t>những</a:t>
            </a:r>
            <a:r>
              <a:rPr lang="es-ES" dirty="0">
                <a:solidFill>
                  <a:schemeClr val="tx1"/>
                </a:solidFill>
              </a:rPr>
              <a:t> </a:t>
            </a:r>
            <a:r>
              <a:rPr lang="es-ES" dirty="0" err="1">
                <a:solidFill>
                  <a:schemeClr val="tx1"/>
                </a:solidFill>
              </a:rPr>
              <a:t>truyện</a:t>
            </a:r>
            <a:r>
              <a:rPr lang="es-ES" dirty="0">
                <a:solidFill>
                  <a:schemeClr val="tx1"/>
                </a:solidFill>
              </a:rPr>
              <a:t> hay </a:t>
            </a:r>
            <a:r>
              <a:rPr lang="es-ES" dirty="0" err="1">
                <a:solidFill>
                  <a:schemeClr val="tx1"/>
                </a:solidFill>
              </a:rPr>
              <a:t>nhất</a:t>
            </a:r>
            <a:r>
              <a:rPr lang="es-ES" dirty="0">
                <a:solidFill>
                  <a:schemeClr val="tx1"/>
                </a:solidFill>
              </a:rPr>
              <a:t> </a:t>
            </a:r>
            <a:r>
              <a:rPr lang="es-ES" dirty="0" err="1">
                <a:solidFill>
                  <a:schemeClr val="tx1"/>
                </a:solidFill>
              </a:rPr>
              <a:t>của</a:t>
            </a:r>
            <a:r>
              <a:rPr lang="es-ES" dirty="0">
                <a:solidFill>
                  <a:schemeClr val="tx1"/>
                </a:solidFill>
              </a:rPr>
              <a:t> </a:t>
            </a:r>
            <a:r>
              <a:rPr lang="es-ES" dirty="0" err="1">
                <a:solidFill>
                  <a:schemeClr val="tx1"/>
                </a:solidFill>
              </a:rPr>
              <a:t>Truyền</a:t>
            </a:r>
            <a:r>
              <a:rPr lang="es-ES" dirty="0">
                <a:solidFill>
                  <a:schemeClr val="tx1"/>
                </a:solidFill>
              </a:rPr>
              <a:t> </a:t>
            </a:r>
            <a:r>
              <a:rPr lang="es-ES" dirty="0" err="1">
                <a:solidFill>
                  <a:schemeClr val="tx1"/>
                </a:solidFill>
              </a:rPr>
              <a:t>kì</a:t>
            </a:r>
            <a:r>
              <a:rPr lang="es-ES" dirty="0">
                <a:solidFill>
                  <a:schemeClr val="tx1"/>
                </a:solidFill>
              </a:rPr>
              <a:t> </a:t>
            </a:r>
            <a:r>
              <a:rPr lang="es-ES" dirty="0" err="1">
                <a:solidFill>
                  <a:schemeClr val="tx1"/>
                </a:solidFill>
              </a:rPr>
              <a:t>mạn</a:t>
            </a:r>
            <a:r>
              <a:rPr lang="es-ES" dirty="0">
                <a:solidFill>
                  <a:schemeClr val="tx1"/>
                </a:solidFill>
              </a:rPr>
              <a:t> </a:t>
            </a:r>
            <a:r>
              <a:rPr lang="es-ES" dirty="0" err="1">
                <a:solidFill>
                  <a:schemeClr val="tx1"/>
                </a:solidFill>
              </a:rPr>
              <a:t>lục</a:t>
            </a:r>
            <a:r>
              <a:rPr lang="es-ES" dirty="0">
                <a:solidFill>
                  <a:schemeClr val="tx1"/>
                </a:solidFill>
              </a:rPr>
              <a:t> </a:t>
            </a:r>
            <a:r>
              <a:rPr lang="es-ES" dirty="0" err="1">
                <a:solidFill>
                  <a:schemeClr val="tx1"/>
                </a:solidFill>
              </a:rPr>
              <a:t>đã</a:t>
            </a:r>
            <a:r>
              <a:rPr lang="es-ES" dirty="0">
                <a:solidFill>
                  <a:schemeClr val="tx1"/>
                </a:solidFill>
              </a:rPr>
              <a:t> </a:t>
            </a:r>
            <a:r>
              <a:rPr lang="es-ES" dirty="0" err="1">
                <a:solidFill>
                  <a:schemeClr val="tx1"/>
                </a:solidFill>
              </a:rPr>
              <a:t>được</a:t>
            </a:r>
            <a:r>
              <a:rPr lang="es-ES" dirty="0">
                <a:solidFill>
                  <a:schemeClr val="tx1"/>
                </a:solidFill>
              </a:rPr>
              <a:t> </a:t>
            </a:r>
            <a:r>
              <a:rPr lang="es-ES" dirty="0" err="1">
                <a:solidFill>
                  <a:schemeClr val="tx1"/>
                </a:solidFill>
              </a:rPr>
              <a:t>chuyển</a:t>
            </a:r>
            <a:r>
              <a:rPr lang="es-ES" dirty="0">
                <a:solidFill>
                  <a:schemeClr val="tx1"/>
                </a:solidFill>
              </a:rPr>
              <a:t> </a:t>
            </a:r>
            <a:r>
              <a:rPr lang="es-ES" dirty="0" err="1">
                <a:solidFill>
                  <a:schemeClr val="tx1"/>
                </a:solidFill>
              </a:rPr>
              <a:t>thành</a:t>
            </a:r>
            <a:r>
              <a:rPr lang="es-ES" dirty="0">
                <a:solidFill>
                  <a:schemeClr val="tx1"/>
                </a:solidFill>
              </a:rPr>
              <a:t> </a:t>
            </a:r>
            <a:r>
              <a:rPr lang="es-ES" dirty="0" err="1">
                <a:solidFill>
                  <a:schemeClr val="tx1"/>
                </a:solidFill>
              </a:rPr>
              <a:t>vở</a:t>
            </a:r>
            <a:r>
              <a:rPr lang="es-ES" dirty="0">
                <a:solidFill>
                  <a:schemeClr val="tx1"/>
                </a:solidFill>
              </a:rPr>
              <a:t> </a:t>
            </a:r>
            <a:r>
              <a:rPr lang="es-ES" dirty="0" err="1">
                <a:solidFill>
                  <a:schemeClr val="tx1"/>
                </a:solidFill>
              </a:rPr>
              <a:t>chèo</a:t>
            </a:r>
            <a:r>
              <a:rPr lang="es-ES" dirty="0">
                <a:solidFill>
                  <a:schemeClr val="tx1"/>
                </a:solidFill>
              </a:rPr>
              <a:t>: </a:t>
            </a:r>
            <a:r>
              <a:rPr lang="es-ES" dirty="0" err="1">
                <a:solidFill>
                  <a:schemeClr val="tx1"/>
                </a:solidFill>
              </a:rPr>
              <a:t>Chiếc</a:t>
            </a:r>
            <a:r>
              <a:rPr lang="es-ES" dirty="0">
                <a:solidFill>
                  <a:schemeClr val="tx1"/>
                </a:solidFill>
              </a:rPr>
              <a:t> </a:t>
            </a:r>
            <a:r>
              <a:rPr lang="es-ES" dirty="0" err="1">
                <a:solidFill>
                  <a:schemeClr val="tx1"/>
                </a:solidFill>
              </a:rPr>
              <a:t>bóng</a:t>
            </a:r>
            <a:r>
              <a:rPr lang="es-ES" dirty="0">
                <a:solidFill>
                  <a:schemeClr val="tx1"/>
                </a:solidFill>
              </a:rPr>
              <a:t> </a:t>
            </a:r>
            <a:r>
              <a:rPr lang="es-ES" dirty="0" err="1">
                <a:solidFill>
                  <a:schemeClr val="tx1"/>
                </a:solidFill>
              </a:rPr>
              <a:t>oan</a:t>
            </a:r>
            <a:r>
              <a:rPr lang="es-ES" dirty="0">
                <a:solidFill>
                  <a:schemeClr val="tx1"/>
                </a:solidFill>
              </a:rPr>
              <a:t> </a:t>
            </a:r>
            <a:r>
              <a:rPr lang="es-ES" dirty="0" err="1">
                <a:solidFill>
                  <a:schemeClr val="tx1"/>
                </a:solidFill>
              </a:rPr>
              <a:t>khiên</a:t>
            </a:r>
            <a:r>
              <a:rPr lang="es-ES" dirty="0">
                <a:solidFill>
                  <a:schemeClr val="tx1"/>
                </a:solidFill>
              </a:rPr>
              <a:t>. </a:t>
            </a:r>
            <a:r>
              <a:rPr lang="es-ES" dirty="0" err="1">
                <a:solidFill>
                  <a:schemeClr val="tx1"/>
                </a:solidFill>
              </a:rPr>
              <a:t>Từ</a:t>
            </a:r>
            <a:r>
              <a:rPr lang="es-ES" dirty="0">
                <a:solidFill>
                  <a:schemeClr val="tx1"/>
                </a:solidFill>
              </a:rPr>
              <a:t> </a:t>
            </a:r>
            <a:r>
              <a:rPr lang="es-ES" dirty="0" err="1">
                <a:solidFill>
                  <a:schemeClr val="tx1"/>
                </a:solidFill>
              </a:rPr>
              <a:t>cốt</a:t>
            </a:r>
            <a:r>
              <a:rPr lang="es-ES" dirty="0">
                <a:solidFill>
                  <a:schemeClr val="tx1"/>
                </a:solidFill>
              </a:rPr>
              <a:t> </a:t>
            </a:r>
            <a:r>
              <a:rPr lang="es-ES" dirty="0" err="1">
                <a:solidFill>
                  <a:schemeClr val="tx1"/>
                </a:solidFill>
              </a:rPr>
              <a:t>truyện</a:t>
            </a:r>
            <a:r>
              <a:rPr lang="es-ES" dirty="0">
                <a:solidFill>
                  <a:schemeClr val="tx1"/>
                </a:solidFill>
              </a:rPr>
              <a:t> </a:t>
            </a:r>
            <a:r>
              <a:rPr lang="es-ES" dirty="0" err="1">
                <a:solidFill>
                  <a:schemeClr val="tx1"/>
                </a:solidFill>
              </a:rPr>
              <a:t>cổ</a:t>
            </a:r>
            <a:r>
              <a:rPr lang="es-ES" dirty="0">
                <a:solidFill>
                  <a:schemeClr val="tx1"/>
                </a:solidFill>
              </a:rPr>
              <a:t> </a:t>
            </a:r>
            <a:r>
              <a:rPr lang="es-ES" dirty="0" err="1">
                <a:solidFill>
                  <a:schemeClr val="tx1"/>
                </a:solidFill>
              </a:rPr>
              <a:t>tích</a:t>
            </a:r>
            <a:r>
              <a:rPr lang="es-ES" dirty="0">
                <a:solidFill>
                  <a:schemeClr val="tx1"/>
                </a:solidFill>
              </a:rPr>
              <a:t> </a:t>
            </a:r>
            <a:r>
              <a:rPr lang="es-ES" dirty="0" err="1">
                <a:solidFill>
                  <a:schemeClr val="tx1"/>
                </a:solidFill>
              </a:rPr>
              <a:t>trên</a:t>
            </a:r>
            <a:r>
              <a:rPr lang="es-ES" dirty="0">
                <a:solidFill>
                  <a:schemeClr val="tx1"/>
                </a:solidFill>
              </a:rPr>
              <a:t>, </a:t>
            </a:r>
            <a:r>
              <a:rPr lang="es-ES" dirty="0" err="1">
                <a:solidFill>
                  <a:schemeClr val="tx1"/>
                </a:solidFill>
              </a:rPr>
              <a:t>Nguyễn</a:t>
            </a:r>
            <a:r>
              <a:rPr lang="es-ES" dirty="0">
                <a:solidFill>
                  <a:schemeClr val="tx1"/>
                </a:solidFill>
              </a:rPr>
              <a:t> </a:t>
            </a:r>
            <a:r>
              <a:rPr lang="es-ES" dirty="0" err="1">
                <a:solidFill>
                  <a:schemeClr val="tx1"/>
                </a:solidFill>
              </a:rPr>
              <a:t>Dữ</a:t>
            </a:r>
            <a:r>
              <a:rPr lang="es-ES" dirty="0">
                <a:solidFill>
                  <a:schemeClr val="tx1"/>
                </a:solidFill>
              </a:rPr>
              <a:t> </a:t>
            </a:r>
            <a:r>
              <a:rPr lang="es-ES" dirty="0" err="1">
                <a:solidFill>
                  <a:schemeClr val="tx1"/>
                </a:solidFill>
              </a:rPr>
              <a:t>đã</a:t>
            </a:r>
            <a:r>
              <a:rPr lang="es-ES" dirty="0">
                <a:solidFill>
                  <a:schemeClr val="tx1"/>
                </a:solidFill>
              </a:rPr>
              <a:t> </a:t>
            </a:r>
            <a:r>
              <a:rPr lang="es-ES" dirty="0" err="1">
                <a:solidFill>
                  <a:schemeClr val="tx1"/>
                </a:solidFill>
              </a:rPr>
              <a:t>sáng</a:t>
            </a:r>
            <a:r>
              <a:rPr lang="es-ES" dirty="0">
                <a:solidFill>
                  <a:schemeClr val="tx1"/>
                </a:solidFill>
              </a:rPr>
              <a:t> </a:t>
            </a:r>
            <a:r>
              <a:rPr lang="es-ES" dirty="0" err="1">
                <a:solidFill>
                  <a:schemeClr val="tx1"/>
                </a:solidFill>
              </a:rPr>
              <a:t>tác</a:t>
            </a:r>
            <a:r>
              <a:rPr lang="es-ES" dirty="0">
                <a:solidFill>
                  <a:schemeClr val="tx1"/>
                </a:solidFill>
              </a:rPr>
              <a:t> </a:t>
            </a:r>
            <a:r>
              <a:rPr lang="es-ES" dirty="0" err="1">
                <a:solidFill>
                  <a:schemeClr val="tx1"/>
                </a:solidFill>
              </a:rPr>
              <a:t>thành</a:t>
            </a:r>
            <a:r>
              <a:rPr lang="es-ES" dirty="0">
                <a:solidFill>
                  <a:schemeClr val="tx1"/>
                </a:solidFill>
              </a:rPr>
              <a:t> </a:t>
            </a:r>
            <a:r>
              <a:rPr lang="es-ES" dirty="0" err="1">
                <a:solidFill>
                  <a:schemeClr val="tx1"/>
                </a:solidFill>
              </a:rPr>
              <a:t>truyện</a:t>
            </a:r>
            <a:r>
              <a:rPr lang="es-ES" dirty="0">
                <a:solidFill>
                  <a:schemeClr val="tx1"/>
                </a:solidFill>
              </a:rPr>
              <a:t> </a:t>
            </a:r>
            <a:r>
              <a:rPr lang="es-ES" dirty="0" err="1">
                <a:solidFill>
                  <a:schemeClr val="tx1"/>
                </a:solidFill>
              </a:rPr>
              <a:t>truyền</a:t>
            </a:r>
            <a:r>
              <a:rPr lang="es-ES" dirty="0">
                <a:solidFill>
                  <a:schemeClr val="tx1"/>
                </a:solidFill>
              </a:rPr>
              <a:t> </a:t>
            </a:r>
            <a:r>
              <a:rPr lang="es-ES" dirty="0" err="1">
                <a:solidFill>
                  <a:schemeClr val="tx1"/>
                </a:solidFill>
              </a:rPr>
              <a:t>kì</a:t>
            </a:r>
            <a:r>
              <a:rPr lang="es-ES" dirty="0">
                <a:solidFill>
                  <a:schemeClr val="tx1"/>
                </a:solidFill>
              </a:rPr>
              <a:t> </a:t>
            </a:r>
            <a:r>
              <a:rPr lang="es-ES" dirty="0" err="1">
                <a:solidFill>
                  <a:schemeClr val="tx1"/>
                </a:solidFill>
              </a:rPr>
              <a:t>chữ</a:t>
            </a:r>
            <a:r>
              <a:rPr lang="es-ES" dirty="0">
                <a:solidFill>
                  <a:schemeClr val="tx1"/>
                </a:solidFill>
              </a:rPr>
              <a:t> </a:t>
            </a:r>
            <a:r>
              <a:rPr lang="es-ES" dirty="0" err="1">
                <a:solidFill>
                  <a:schemeClr val="tx1"/>
                </a:solidFill>
              </a:rPr>
              <a:t>Hán</a:t>
            </a:r>
            <a:r>
              <a:rPr lang="es-ES" dirty="0">
                <a:solidFill>
                  <a:schemeClr val="tx1"/>
                </a:solidFill>
              </a:rPr>
              <a:t> </a:t>
            </a:r>
            <a:r>
              <a:rPr lang="es-ES" dirty="0" err="1">
                <a:solidFill>
                  <a:schemeClr val="tx1"/>
                </a:solidFill>
              </a:rPr>
              <a:t>đưa</a:t>
            </a:r>
            <a:r>
              <a:rPr lang="es-ES" dirty="0">
                <a:solidFill>
                  <a:schemeClr val="tx1"/>
                </a:solidFill>
              </a:rPr>
              <a:t> </a:t>
            </a:r>
            <a:r>
              <a:rPr lang="es-ES" dirty="0" err="1">
                <a:solidFill>
                  <a:schemeClr val="tx1"/>
                </a:solidFill>
              </a:rPr>
              <a:t>vào</a:t>
            </a:r>
            <a:r>
              <a:rPr lang="es-ES" dirty="0">
                <a:solidFill>
                  <a:schemeClr val="tx1"/>
                </a:solidFill>
              </a:rPr>
              <a:t> </a:t>
            </a:r>
            <a:r>
              <a:rPr lang="es-ES" dirty="0" err="1">
                <a:solidFill>
                  <a:schemeClr val="tx1"/>
                </a:solidFill>
              </a:rPr>
              <a:t>tập</a:t>
            </a:r>
            <a:r>
              <a:rPr lang="es-ES" dirty="0">
                <a:solidFill>
                  <a:schemeClr val="tx1"/>
                </a:solidFill>
              </a:rPr>
              <a:t> </a:t>
            </a:r>
            <a:r>
              <a:rPr lang="es-ES" dirty="0" err="1">
                <a:solidFill>
                  <a:schemeClr val="tx1"/>
                </a:solidFill>
              </a:rPr>
              <a:t>thiên</a:t>
            </a:r>
            <a:r>
              <a:rPr lang="es-ES" dirty="0">
                <a:solidFill>
                  <a:schemeClr val="tx1"/>
                </a:solidFill>
              </a:rPr>
              <a:t> </a:t>
            </a:r>
            <a:r>
              <a:rPr lang="es-ES" dirty="0" err="1">
                <a:solidFill>
                  <a:schemeClr val="tx1"/>
                </a:solidFill>
              </a:rPr>
              <a:t>cổ</a:t>
            </a:r>
            <a:r>
              <a:rPr lang="es-ES" dirty="0">
                <a:solidFill>
                  <a:schemeClr val="tx1"/>
                </a:solidFill>
              </a:rPr>
              <a:t> </a:t>
            </a:r>
            <a:r>
              <a:rPr lang="es-ES" dirty="0" err="1">
                <a:solidFill>
                  <a:schemeClr val="tx1"/>
                </a:solidFill>
              </a:rPr>
              <a:t>tuỳ</a:t>
            </a:r>
            <a:r>
              <a:rPr lang="es-ES" dirty="0">
                <a:solidFill>
                  <a:schemeClr val="tx1"/>
                </a:solidFill>
              </a:rPr>
              <a:t> </a:t>
            </a:r>
            <a:r>
              <a:rPr lang="es-ES" dirty="0" err="1">
                <a:solidFill>
                  <a:schemeClr val="tx1"/>
                </a:solidFill>
              </a:rPr>
              <a:t>bút</a:t>
            </a:r>
            <a:r>
              <a:rPr lang="es-ES" dirty="0">
                <a:solidFill>
                  <a:schemeClr val="tx1"/>
                </a:solidFill>
              </a:rPr>
              <a:t> TKML </a:t>
            </a:r>
            <a:r>
              <a:rPr lang="es-ES" dirty="0" err="1">
                <a:solidFill>
                  <a:schemeClr val="tx1"/>
                </a:solidFill>
              </a:rPr>
              <a:t>của</a:t>
            </a:r>
            <a:r>
              <a:rPr lang="es-ES" dirty="0">
                <a:solidFill>
                  <a:schemeClr val="tx1"/>
                </a:solidFill>
              </a:rPr>
              <a:t> </a:t>
            </a:r>
            <a:r>
              <a:rPr lang="es-ES" dirty="0" err="1">
                <a:solidFill>
                  <a:schemeClr val="tx1"/>
                </a:solidFill>
              </a:rPr>
              <a:t>ông</a:t>
            </a:r>
            <a:r>
              <a:rPr lang="es-ES" dirty="0">
                <a:solidFill>
                  <a:schemeClr val="tx1"/>
                </a:solidFill>
              </a:rPr>
              <a:t>. </a:t>
            </a:r>
            <a:r>
              <a:rPr lang="es-ES" dirty="0" err="1">
                <a:solidFill>
                  <a:schemeClr val="tx1"/>
                </a:solidFill>
              </a:rPr>
              <a:t>Truyện</a:t>
            </a:r>
            <a:r>
              <a:rPr lang="es-ES" dirty="0">
                <a:solidFill>
                  <a:schemeClr val="tx1"/>
                </a:solidFill>
              </a:rPr>
              <a:t> 1 </a:t>
            </a:r>
            <a:r>
              <a:rPr lang="es-ES" dirty="0" err="1">
                <a:solidFill>
                  <a:schemeClr val="tx1"/>
                </a:solidFill>
              </a:rPr>
              <a:t>mặt</a:t>
            </a:r>
            <a:r>
              <a:rPr lang="es-ES" dirty="0">
                <a:solidFill>
                  <a:schemeClr val="tx1"/>
                </a:solidFill>
              </a:rPr>
              <a:t> ca </a:t>
            </a:r>
            <a:r>
              <a:rPr lang="es-ES" dirty="0" err="1">
                <a:solidFill>
                  <a:schemeClr val="tx1"/>
                </a:solidFill>
              </a:rPr>
              <a:t>ngợi</a:t>
            </a:r>
            <a:r>
              <a:rPr lang="es-ES" dirty="0">
                <a:solidFill>
                  <a:schemeClr val="tx1"/>
                </a:solidFill>
              </a:rPr>
              <a:t> </a:t>
            </a:r>
            <a:r>
              <a:rPr lang="es-ES" dirty="0" err="1">
                <a:solidFill>
                  <a:schemeClr val="tx1"/>
                </a:solidFill>
              </a:rPr>
              <a:t>và</a:t>
            </a:r>
            <a:r>
              <a:rPr lang="es-ES" dirty="0">
                <a:solidFill>
                  <a:schemeClr val="tx1"/>
                </a:solidFill>
              </a:rPr>
              <a:t> </a:t>
            </a:r>
            <a:r>
              <a:rPr lang="es-ES" dirty="0" err="1">
                <a:solidFill>
                  <a:schemeClr val="tx1"/>
                </a:solidFill>
              </a:rPr>
              <a:t>cảm</a:t>
            </a:r>
            <a:r>
              <a:rPr lang="es-ES" dirty="0">
                <a:solidFill>
                  <a:schemeClr val="tx1"/>
                </a:solidFill>
              </a:rPr>
              <a:t> </a:t>
            </a:r>
            <a:r>
              <a:rPr lang="es-ES" dirty="0" err="1">
                <a:solidFill>
                  <a:schemeClr val="tx1"/>
                </a:solidFill>
              </a:rPr>
              <a:t>thương</a:t>
            </a:r>
            <a:r>
              <a:rPr lang="es-ES" dirty="0">
                <a:solidFill>
                  <a:schemeClr val="tx1"/>
                </a:solidFill>
              </a:rPr>
              <a:t> </a:t>
            </a:r>
            <a:r>
              <a:rPr lang="es-ES" dirty="0" err="1">
                <a:solidFill>
                  <a:schemeClr val="tx1"/>
                </a:solidFill>
              </a:rPr>
              <a:t>sô</a:t>
            </a:r>
            <a:r>
              <a:rPr lang="es-ES" dirty="0">
                <a:solidFill>
                  <a:schemeClr val="tx1"/>
                </a:solidFill>
              </a:rPr>
              <a:t> </a:t>
            </a:r>
            <a:r>
              <a:rPr lang="es-ES" dirty="0" err="1">
                <a:solidFill>
                  <a:schemeClr val="tx1"/>
                </a:solidFill>
              </a:rPr>
              <a:t>phận</a:t>
            </a:r>
            <a:r>
              <a:rPr lang="es-ES" dirty="0">
                <a:solidFill>
                  <a:schemeClr val="tx1"/>
                </a:solidFill>
              </a:rPr>
              <a:t> </a:t>
            </a:r>
            <a:r>
              <a:rPr lang="es-ES" dirty="0" err="1">
                <a:solidFill>
                  <a:schemeClr val="tx1"/>
                </a:solidFill>
              </a:rPr>
              <a:t>người</a:t>
            </a:r>
            <a:r>
              <a:rPr lang="es-ES" dirty="0">
                <a:solidFill>
                  <a:schemeClr val="tx1"/>
                </a:solidFill>
              </a:rPr>
              <a:t> </a:t>
            </a:r>
            <a:r>
              <a:rPr lang="es-ES" dirty="0" err="1">
                <a:solidFill>
                  <a:schemeClr val="tx1"/>
                </a:solidFill>
              </a:rPr>
              <a:t>phụ</a:t>
            </a:r>
            <a:r>
              <a:rPr lang="es-ES" dirty="0">
                <a:solidFill>
                  <a:schemeClr val="tx1"/>
                </a:solidFill>
              </a:rPr>
              <a:t> </a:t>
            </a:r>
            <a:r>
              <a:rPr lang="es-ES" dirty="0" err="1">
                <a:solidFill>
                  <a:schemeClr val="tx1"/>
                </a:solidFill>
              </a:rPr>
              <a:t>nữ</a:t>
            </a:r>
            <a:r>
              <a:rPr lang="es-ES" dirty="0">
                <a:solidFill>
                  <a:schemeClr val="tx1"/>
                </a:solidFill>
              </a:rPr>
              <a:t> </a:t>
            </a:r>
            <a:r>
              <a:rPr lang="es-ES" dirty="0" err="1">
                <a:solidFill>
                  <a:schemeClr val="tx1"/>
                </a:solidFill>
              </a:rPr>
              <a:t>nhan</a:t>
            </a:r>
            <a:r>
              <a:rPr lang="es-ES" dirty="0">
                <a:solidFill>
                  <a:schemeClr val="tx1"/>
                </a:solidFill>
              </a:rPr>
              <a:t> </a:t>
            </a:r>
            <a:r>
              <a:rPr lang="es-ES" dirty="0" err="1">
                <a:solidFill>
                  <a:schemeClr val="tx1"/>
                </a:solidFill>
              </a:rPr>
              <a:t>sắc</a:t>
            </a:r>
            <a:r>
              <a:rPr lang="es-ES" dirty="0">
                <a:solidFill>
                  <a:schemeClr val="tx1"/>
                </a:solidFill>
              </a:rPr>
              <a:t>, </a:t>
            </a:r>
            <a:r>
              <a:rPr lang="es-ES" dirty="0" err="1">
                <a:solidFill>
                  <a:schemeClr val="tx1"/>
                </a:solidFill>
              </a:rPr>
              <a:t>đức</a:t>
            </a:r>
            <a:r>
              <a:rPr lang="es-ES" dirty="0">
                <a:solidFill>
                  <a:schemeClr val="tx1"/>
                </a:solidFill>
              </a:rPr>
              <a:t> </a:t>
            </a:r>
            <a:r>
              <a:rPr lang="es-ES" dirty="0" err="1">
                <a:solidFill>
                  <a:schemeClr val="tx1"/>
                </a:solidFill>
              </a:rPr>
              <a:t>hạnh</a:t>
            </a:r>
            <a:r>
              <a:rPr lang="es-ES" dirty="0">
                <a:solidFill>
                  <a:schemeClr val="tx1"/>
                </a:solidFill>
              </a:rPr>
              <a:t> </a:t>
            </a:r>
            <a:r>
              <a:rPr lang="es-ES" dirty="0" err="1">
                <a:solidFill>
                  <a:schemeClr val="tx1"/>
                </a:solidFill>
              </a:rPr>
              <a:t>nhưng</a:t>
            </a:r>
            <a:r>
              <a:rPr lang="es-ES" dirty="0">
                <a:solidFill>
                  <a:schemeClr val="tx1"/>
                </a:solidFill>
              </a:rPr>
              <a:t> </a:t>
            </a:r>
            <a:r>
              <a:rPr lang="es-ES" dirty="0" err="1">
                <a:solidFill>
                  <a:schemeClr val="tx1"/>
                </a:solidFill>
              </a:rPr>
              <a:t>mặt</a:t>
            </a:r>
            <a:r>
              <a:rPr lang="es-ES" dirty="0">
                <a:solidFill>
                  <a:schemeClr val="tx1"/>
                </a:solidFill>
              </a:rPr>
              <a:t> </a:t>
            </a:r>
            <a:r>
              <a:rPr lang="es-ES" dirty="0" err="1">
                <a:solidFill>
                  <a:schemeClr val="tx1"/>
                </a:solidFill>
              </a:rPr>
              <a:t>khác</a:t>
            </a:r>
            <a:r>
              <a:rPr lang="es-ES" dirty="0">
                <a:solidFill>
                  <a:schemeClr val="tx1"/>
                </a:solidFill>
              </a:rPr>
              <a:t> </a:t>
            </a:r>
            <a:r>
              <a:rPr lang="es-ES" dirty="0" err="1">
                <a:solidFill>
                  <a:schemeClr val="tx1"/>
                </a:solidFill>
              </a:rPr>
              <a:t>chê</a:t>
            </a:r>
            <a:r>
              <a:rPr lang="es-ES" dirty="0">
                <a:solidFill>
                  <a:schemeClr val="tx1"/>
                </a:solidFill>
              </a:rPr>
              <a:t> </a:t>
            </a:r>
            <a:r>
              <a:rPr lang="es-ES" dirty="0" err="1">
                <a:solidFill>
                  <a:schemeClr val="tx1"/>
                </a:solidFill>
              </a:rPr>
              <a:t>trách</a:t>
            </a:r>
            <a:r>
              <a:rPr lang="es-ES" dirty="0">
                <a:solidFill>
                  <a:schemeClr val="tx1"/>
                </a:solidFill>
              </a:rPr>
              <a:t> </a:t>
            </a:r>
            <a:r>
              <a:rPr lang="es-ES" dirty="0" err="1">
                <a:solidFill>
                  <a:schemeClr val="tx1"/>
                </a:solidFill>
              </a:rPr>
              <a:t>người</a:t>
            </a:r>
            <a:r>
              <a:rPr lang="es-ES" dirty="0">
                <a:solidFill>
                  <a:schemeClr val="tx1"/>
                </a:solidFill>
              </a:rPr>
              <a:t> </a:t>
            </a:r>
            <a:r>
              <a:rPr lang="es-ES" dirty="0" err="1">
                <a:solidFill>
                  <a:schemeClr val="tx1"/>
                </a:solidFill>
              </a:rPr>
              <a:t>đàn</a:t>
            </a:r>
            <a:r>
              <a:rPr lang="es-ES" dirty="0">
                <a:solidFill>
                  <a:schemeClr val="tx1"/>
                </a:solidFill>
              </a:rPr>
              <a:t> </a:t>
            </a:r>
            <a:r>
              <a:rPr lang="es-ES" dirty="0" err="1">
                <a:solidFill>
                  <a:schemeClr val="tx1"/>
                </a:solidFill>
              </a:rPr>
              <a:t>ông</a:t>
            </a:r>
            <a:r>
              <a:rPr lang="es-ES" dirty="0">
                <a:solidFill>
                  <a:schemeClr val="tx1"/>
                </a:solidFill>
              </a:rPr>
              <a:t> </a:t>
            </a:r>
            <a:r>
              <a:rPr lang="es-ES" dirty="0" err="1">
                <a:solidFill>
                  <a:schemeClr val="tx1"/>
                </a:solidFill>
              </a:rPr>
              <a:t>ghen</a:t>
            </a:r>
            <a:r>
              <a:rPr lang="es-ES" dirty="0">
                <a:solidFill>
                  <a:schemeClr val="tx1"/>
                </a:solidFill>
              </a:rPr>
              <a:t> </a:t>
            </a:r>
            <a:r>
              <a:rPr lang="es-ES" dirty="0" err="1">
                <a:solidFill>
                  <a:schemeClr val="tx1"/>
                </a:solidFill>
              </a:rPr>
              <a:t>tuông</a:t>
            </a:r>
            <a:r>
              <a:rPr lang="es-ES" dirty="0">
                <a:solidFill>
                  <a:schemeClr val="tx1"/>
                </a:solidFill>
              </a:rPr>
              <a:t>.</a:t>
            </a:r>
            <a:endParaRPr lang="en-US" dirty="0">
              <a:solidFill>
                <a:schemeClr val="tx1"/>
              </a:solidFill>
            </a:endParaRPr>
          </a:p>
        </p:txBody>
      </p:sp>
      <p:sp>
        <p:nvSpPr>
          <p:cNvPr id="12" name="TextBox 11">
            <a:extLst>
              <a:ext uri="{FF2B5EF4-FFF2-40B4-BE49-F238E27FC236}">
                <a16:creationId xmlns:a16="http://schemas.microsoft.com/office/drawing/2014/main" xmlns="" id="{9779651F-C26A-4072-96FB-F007D9FB5EF8}"/>
              </a:ext>
            </a:extLst>
          </p:cNvPr>
          <p:cNvSpPr txBox="1"/>
          <p:nvPr/>
        </p:nvSpPr>
        <p:spPr>
          <a:xfrm>
            <a:off x="198781" y="2521062"/>
            <a:ext cx="1987827" cy="181588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Chuyện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con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gái</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Nam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Xương</a:t>
            </a:r>
            <a:endParaRPr lang="en-US" sz="2800" b="1" i="1" dirty="0">
              <a:solidFill>
                <a:srgbClr val="FF0000"/>
              </a:solidFill>
            </a:endParaRPr>
          </a:p>
        </p:txBody>
      </p:sp>
      <p:cxnSp>
        <p:nvCxnSpPr>
          <p:cNvPr id="13" name="Straight Arrow Connector 12">
            <a:extLst>
              <a:ext uri="{FF2B5EF4-FFF2-40B4-BE49-F238E27FC236}">
                <a16:creationId xmlns:a16="http://schemas.microsoft.com/office/drawing/2014/main" xmlns="" id="{E6F7D3DA-E049-4D53-8AAC-DC4DC93DF810}"/>
              </a:ext>
            </a:extLst>
          </p:cNvPr>
          <p:cNvCxnSpPr>
            <a:stCxn id="12" idx="3"/>
            <a:endCxn id="8" idx="1"/>
          </p:cNvCxnSpPr>
          <p:nvPr/>
        </p:nvCxnSpPr>
        <p:spPr>
          <a:xfrm flipV="1">
            <a:off x="2186608" y="1663348"/>
            <a:ext cx="980661" cy="17656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588F944A-EDE9-4C93-A567-F3F587773F95}"/>
              </a:ext>
            </a:extLst>
          </p:cNvPr>
          <p:cNvCxnSpPr>
            <a:cxnSpLocks/>
            <a:stCxn id="12" idx="3"/>
            <a:endCxn id="10" idx="1"/>
          </p:cNvCxnSpPr>
          <p:nvPr/>
        </p:nvCxnSpPr>
        <p:spPr>
          <a:xfrm>
            <a:off x="2186608" y="3429003"/>
            <a:ext cx="967412" cy="12886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243D6A9-B635-4E28-BCE7-04BB1A490B93}"/>
              </a:ext>
            </a:extLst>
          </p:cNvPr>
          <p:cNvSpPr txBox="1"/>
          <p:nvPr/>
        </p:nvSpPr>
        <p:spPr>
          <a:xfrm>
            <a:off x="271671" y="1012957"/>
            <a:ext cx="11648660" cy="4401205"/>
          </a:xfrm>
          <a:prstGeom prst="rect">
            <a:avLst/>
          </a:prstGeom>
          <a:noFill/>
          <a:ln>
            <a:solidFill>
              <a:srgbClr val="FF0000"/>
            </a:solidFill>
          </a:ln>
        </p:spPr>
        <p:txBody>
          <a:bodyPr wrap="square">
            <a:spAutoFit/>
          </a:bodyPr>
          <a:lstStyle/>
          <a:p>
            <a:pPr algn="just"/>
            <a:r>
              <a:rPr lang="nl-NL" sz="2800" dirty="0">
                <a:solidFill>
                  <a:srgbClr val="141823"/>
                </a:solidFill>
                <a:effectLst/>
                <a:latin typeface="Times New Roman" panose="02020603050405020304" pitchFamily="18" charset="0"/>
                <a:ea typeface="Times New Roman" panose="02020603050405020304" pitchFamily="18" charset="0"/>
              </a:rPr>
              <a:t>           “Chuyện người con gái Nam Xương” viết về một cuộc đời, một số phận đầy oan khuất của một thiếu phụ tên là Vũ Thị Thiết. Đó là người con gái thùy mị, nết na, đức hạnh và xinh đẹp. Lấy chồng là Trương Sinh chưa được bao lâu thì chàng phải đi lính, nàng ở nhà phụng dưỡng mẹ già và nuôi con nhỏ.Để dỗ con, tối tối, nàng thường chỉ bóng mình trên tường mà bảo đó là cha nó.Khi Trương Sinh về, lúc đó mẹ già đã mất, đứa con bấy giờ đang tập nói, ngây thơ kể với chàng về người đêm đêm vẫn đến nhà chàng. Sẵn có tính hay ghen, nay thêm hiểu lầm, Trương Sinh mắng nhiếc đuổi vợ đi. Phẫn uất, Vũ Nương chạy ra bến Hoàng Giang tự vẫn. Khi Trương Sinh hiểu ra nỗi oan của vợ thì đã muộn,chàng lập đàn giải oan cho nàng.</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3787AFF9-E3F6-439A-B69D-1B346C614CA0}"/>
              </a:ext>
            </a:extLst>
          </p:cNvPr>
          <p:cNvSpPr txBox="1"/>
          <p:nvPr/>
        </p:nvSpPr>
        <p:spPr>
          <a:xfrm>
            <a:off x="5334000" y="122706"/>
            <a:ext cx="1524000" cy="523220"/>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Tóm tắt</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496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30FB671-FC29-4BD6-B139-8CAF10A0C091}"/>
              </a:ext>
            </a:extLst>
          </p:cNvPr>
          <p:cNvGraphicFramePr>
            <a:graphicFrameLocks noGrp="1"/>
          </p:cNvGraphicFramePr>
          <p:nvPr>
            <p:extLst>
              <p:ext uri="{D42A27DB-BD31-4B8C-83A1-F6EECF244321}">
                <p14:modId xmlns:p14="http://schemas.microsoft.com/office/powerpoint/2010/main" val="1475453134"/>
              </p:ext>
            </p:extLst>
          </p:nvPr>
        </p:nvGraphicFramePr>
        <p:xfrm>
          <a:off x="962908" y="1400092"/>
          <a:ext cx="10266184" cy="2560320"/>
        </p:xfrm>
        <a:graphic>
          <a:graphicData uri="http://schemas.openxmlformats.org/drawingml/2006/table">
            <a:tbl>
              <a:tblPr firstRow="1" firstCol="1" bandRow="1"/>
              <a:tblGrid>
                <a:gridCol w="10266184">
                  <a:extLst>
                    <a:ext uri="{9D8B030D-6E8A-4147-A177-3AD203B41FA5}">
                      <a16:colId xmlns:a16="http://schemas.microsoft.com/office/drawing/2014/main" xmlns="" val="1363069876"/>
                    </a:ext>
                  </a:extLst>
                </a:gridCol>
              </a:tblGrid>
              <a:tr h="0">
                <a:tc>
                  <a:txBody>
                    <a:bodyPr/>
                    <a:lstStyle/>
                    <a:p>
                      <a:pPr algn="just">
                        <a:lnSpc>
                          <a:spcPct val="150000"/>
                        </a:lnSpc>
                        <a:tabLst>
                          <a:tab pos="2743200" algn="ctr"/>
                          <a:tab pos="5486400" algn="r"/>
                        </a:tabLst>
                      </a:pPr>
                      <a:r>
                        <a:rPr lang="pt-BR" sz="2800" b="1" i="1" dirty="0">
                          <a:effectLst/>
                          <a:latin typeface="Times New Roman" panose="02020603050405020304" pitchFamily="18" charset="0"/>
                          <a:ea typeface="Times New Roman" panose="02020603050405020304" pitchFamily="18" charset="0"/>
                        </a:rPr>
                        <a:t>? Văn bản đc viết theo thể loại gì? Xác định PTBĐ chính?</a:t>
                      </a:r>
                      <a:endParaRPr lang="en-US" sz="2800" dirty="0">
                        <a:effectLst/>
                        <a:latin typeface="Times New Roman" panose="02020603050405020304" pitchFamily="18" charset="0"/>
                        <a:ea typeface="Times New Roman" panose="02020603050405020304" pitchFamily="18" charset="0"/>
                      </a:endParaRPr>
                    </a:p>
                    <a:p>
                      <a:pPr algn="just">
                        <a:lnSpc>
                          <a:spcPct val="150000"/>
                        </a:lnSpc>
                        <a:tabLst>
                          <a:tab pos="2743200" algn="ctr"/>
                          <a:tab pos="5486400" algn="r"/>
                        </a:tabLst>
                      </a:pPr>
                      <a:r>
                        <a:rPr lang="pt-BR" sz="2800" b="1" i="1" dirty="0">
                          <a:effectLst/>
                          <a:latin typeface="Times New Roman" panose="02020603050405020304" pitchFamily="18" charset="0"/>
                          <a:ea typeface="Times New Roman" panose="02020603050405020304" pitchFamily="18" charset="0"/>
                        </a:rPr>
                        <a:t>? Em hãy nêu n/dung chính (đại ý) của đoạn trích?</a:t>
                      </a:r>
                      <a:endParaRPr lang="en-US" sz="2800" dirty="0">
                        <a:effectLst/>
                        <a:latin typeface="Times New Roman" panose="02020603050405020304" pitchFamily="18" charset="0"/>
                        <a:ea typeface="Times New Roman" panose="02020603050405020304" pitchFamily="18" charset="0"/>
                      </a:endParaRPr>
                    </a:p>
                    <a:p>
                      <a:pPr algn="just">
                        <a:lnSpc>
                          <a:spcPct val="150000"/>
                        </a:lnSpc>
                        <a:tabLst>
                          <a:tab pos="2743200" algn="ctr"/>
                          <a:tab pos="5486400" algn="r"/>
                        </a:tabLst>
                      </a:pPr>
                      <a:r>
                        <a:rPr lang="pt-BR" sz="2800" b="1" i="1" dirty="0">
                          <a:effectLst/>
                          <a:latin typeface="Times New Roman" panose="02020603050405020304" pitchFamily="18" charset="0"/>
                          <a:ea typeface="Times New Roman" panose="02020603050405020304" pitchFamily="18" charset="0"/>
                        </a:rPr>
                        <a:t>? Nội dung ấy được thể hiện ở những sự việc nào? Căn cứ vào các sự việc, em hãy nêu bố cục của VB?</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6116772"/>
                  </a:ext>
                </a:extLst>
              </a:tr>
            </a:tbl>
          </a:graphicData>
        </a:graphic>
      </p:graphicFrame>
      <p:sp>
        <p:nvSpPr>
          <p:cNvPr id="3" name="TextBox 2">
            <a:extLst>
              <a:ext uri="{FF2B5EF4-FFF2-40B4-BE49-F238E27FC236}">
                <a16:creationId xmlns:a16="http://schemas.microsoft.com/office/drawing/2014/main" xmlns="" id="{360FE3BE-66DF-423D-8B43-DD8301F5116A}"/>
              </a:ext>
            </a:extLst>
          </p:cNvPr>
          <p:cNvSpPr txBox="1"/>
          <p:nvPr/>
        </p:nvSpPr>
        <p:spPr>
          <a:xfrm>
            <a:off x="4426230" y="344559"/>
            <a:ext cx="3047999" cy="523220"/>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37451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1617</TotalTime>
  <Words>3208</Words>
  <Application>Microsoft Office PowerPoint</Application>
  <PresentationFormat>Custom</PresentationFormat>
  <Paragraphs>238</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107</cp:revision>
  <dcterms:created xsi:type="dcterms:W3CDTF">2021-01-20T02:51:56Z</dcterms:created>
  <dcterms:modified xsi:type="dcterms:W3CDTF">2021-09-21T16:53:37Z</dcterms:modified>
</cp:coreProperties>
</file>