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5" r:id="rId2"/>
    <p:sldId id="394" r:id="rId3"/>
    <p:sldId id="395" r:id="rId4"/>
    <p:sldId id="336" r:id="rId5"/>
    <p:sldId id="397" r:id="rId6"/>
    <p:sldId id="337" r:id="rId7"/>
    <p:sldId id="398" r:id="rId8"/>
    <p:sldId id="340" r:id="rId9"/>
    <p:sldId id="34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24" y="40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/>
              <a:t>have a tradition of holding a </a:t>
            </a:r>
            <a:r>
              <a:rPr lang="en-US" sz="3200" smtClean="0"/>
              <a:t>family ______ </a:t>
            </a:r>
            <a:r>
              <a:rPr lang="en-US" sz="3200"/>
              <a:t>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work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meal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</a:t>
            </a:r>
            <a:r>
              <a:rPr lang="en-US" sz="3200" smtClean="0"/>
              <a:t>lion dance </a:t>
            </a:r>
            <a:r>
              <a:rPr lang="en-US" sz="3200"/>
              <a:t>performance at their </a:t>
            </a:r>
            <a:r>
              <a:rPr lang="en-US" sz="3200" smtClean="0"/>
              <a:t>opening 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celebration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</a:t>
            </a:r>
            <a:r>
              <a:rPr lang="en-US" sz="3200" smtClean="0"/>
              <a:t>popular in </a:t>
            </a:r>
            <a:r>
              <a:rPr lang="en-US" sz="3200"/>
              <a:t>Vietnamese coastal villages.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 smtClean="0">
                <a:solidFill>
                  <a:srgbClr val="00B0F0"/>
                </a:solidFill>
              </a:rPr>
              <a:t> 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</a:t>
            </a:r>
            <a:r>
              <a:rPr lang="en-US" sz="3200" smtClean="0"/>
              <a:t>not practising </a:t>
            </a:r>
            <a:r>
              <a:rPr lang="en-US" sz="3200"/>
              <a:t>______.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/>
              <a:t> oﬀering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</a:t>
            </a:r>
            <a:r>
              <a:rPr lang="en-US" sz="3200" smtClean="0"/>
              <a:t>prepare ______ </a:t>
            </a:r>
            <a:r>
              <a:rPr lang="en-US" sz="3200"/>
              <a:t>to worship </a:t>
            </a:r>
            <a:r>
              <a:rPr lang="en-US" sz="3200" smtClean="0"/>
              <a:t>their ancestors during </a:t>
            </a:r>
            <a:r>
              <a:rPr lang="en-US" sz="3200"/>
              <a:t>Tet.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decoration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This </a:t>
            </a:r>
            <a:r>
              <a:rPr lang="en-US" sz="3200"/>
              <a:t>year, we will ______ with </a:t>
            </a:r>
            <a:r>
              <a:rPr lang="en-US" sz="3200" smtClean="0"/>
              <a:t>tradition and </a:t>
            </a:r>
            <a:r>
              <a:rPr lang="en-US" sz="3200"/>
              <a:t>go on holiday instead of staying </a:t>
            </a:r>
            <a:r>
              <a:rPr lang="en-US" sz="3200" smtClean="0"/>
              <a:t>at home </a:t>
            </a:r>
            <a:r>
              <a:rPr lang="en-US" sz="3200"/>
              <a:t>during Tet</a:t>
            </a:r>
            <a:r>
              <a:rPr lang="en-US" sz="3200" smtClean="0"/>
              <a:t>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/>
              <a:t>___________, </a:t>
            </a:r>
            <a:r>
              <a:rPr lang="en-US" sz="3200"/>
              <a:t>children in the US go </a:t>
            </a:r>
            <a:r>
              <a:rPr lang="en-US" sz="3200" smtClean="0"/>
              <a:t>from house </a:t>
            </a:r>
            <a:r>
              <a:rPr lang="en-US" sz="3200"/>
              <a:t>to house to ask for </a:t>
            </a:r>
            <a:r>
              <a:rPr lang="en-US" sz="3200" smtClean="0"/>
              <a:t>sweets on halloween</a:t>
            </a:r>
            <a:r>
              <a:rPr lang="en-US" sz="3200"/>
              <a:t>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Holding </a:t>
            </a:r>
            <a:r>
              <a:rPr lang="en-US" sz="3200"/>
              <a:t>a party to wish our </a:t>
            </a:r>
            <a:r>
              <a:rPr lang="en-US" sz="3200" smtClean="0"/>
              <a:t>grandparents longevity </a:t>
            </a:r>
            <a:r>
              <a:rPr lang="en-US" sz="3200"/>
              <a:t>is one of the customs </a:t>
            </a:r>
            <a:r>
              <a:rPr lang="en-US" sz="3200" smtClean="0"/>
              <a:t>we ________ </a:t>
            </a:r>
            <a:r>
              <a:rPr lang="en-US" sz="3200"/>
              <a:t>at Tet.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Organising </a:t>
            </a:r>
            <a:r>
              <a:rPr lang="en-US" sz="3200"/>
              <a:t>a folk song club is one </a:t>
            </a:r>
            <a:r>
              <a:rPr lang="en-US" sz="3200" smtClean="0"/>
              <a:t>way for </a:t>
            </a:r>
            <a:r>
              <a:rPr lang="en-US" sz="3200"/>
              <a:t>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It’s becoming a </a:t>
            </a:r>
            <a:r>
              <a:rPr lang="en-US" sz="3200" smtClean="0"/>
              <a:t>_______ </a:t>
            </a:r>
            <a:r>
              <a:rPr lang="en-US" sz="3200"/>
              <a:t>for </a:t>
            </a:r>
            <a:r>
              <a:rPr lang="en-US" sz="3200" smtClean="0"/>
              <a:t>young people </a:t>
            </a:r>
            <a:r>
              <a:rPr lang="en-US" sz="3200"/>
              <a:t>to celebrate new years </a:t>
            </a:r>
            <a:r>
              <a:rPr lang="en-US" sz="3200" smtClean="0"/>
              <a:t>in addition </a:t>
            </a:r>
            <a:r>
              <a:rPr lang="en-US" sz="3200"/>
              <a:t>to Tet.</a:t>
            </a:r>
            <a:endParaRPr lang="en-US" sz="1500" smtClean="0"/>
          </a:p>
          <a:p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</a:t>
            </a:r>
            <a:r>
              <a:rPr lang="en-US" sz="2800" smtClean="0">
                <a:solidFill>
                  <a:srgbClr val="242021"/>
                </a:solidFill>
                <a:latin typeface="ChronicaPro-Book"/>
              </a:rPr>
              <a:t>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</a:t>
            </a:r>
            <a:r>
              <a:rPr lang="en-US" sz="2800" smtClean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316</Words>
  <Application>Microsoft Office PowerPoint</Application>
  <PresentationFormat>Widescreen</PresentationFormat>
  <Paragraphs>113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ChronicaPro-Bold</vt:lpstr>
      <vt:lpstr>ChronicaPro-Book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206</cp:revision>
  <dcterms:created xsi:type="dcterms:W3CDTF">2020-12-09T02:04:00Z</dcterms:created>
  <dcterms:modified xsi:type="dcterms:W3CDTF">2025-05-21T13:55:59Z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