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47" r:id="rId2"/>
    <p:sldId id="402" r:id="rId3"/>
    <p:sldId id="404" r:id="rId4"/>
    <p:sldId id="406" r:id="rId5"/>
    <p:sldId id="4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3A9"/>
    <a:srgbClr val="0000FF"/>
    <a:srgbClr val="CC3300"/>
    <a:srgbClr val="FFDAAB"/>
    <a:srgbClr val="0FB7BD"/>
    <a:srgbClr val="048DA4"/>
    <a:srgbClr val="00A9A5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75" d="100"/>
          <a:sy n="75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9045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phrases with the correct pictures.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2868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73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519" y="1988286"/>
            <a:ext cx="308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F4B66"/>
                </a:solidFill>
              </a:rPr>
              <a:t>1. catching fish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4435" y="1973449"/>
            <a:ext cx="32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F4B66"/>
                </a:solidFill>
              </a:rPr>
              <a:t>2. weaving clothing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9119" y="1988286"/>
            <a:ext cx="344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F4B66"/>
                </a:solidFill>
              </a:rPr>
              <a:t>3. growing crops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102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9670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218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92516-1E06-A14F-A463-18F06601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7" y="3288022"/>
            <a:ext cx="3569889" cy="1933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AD3E6-D785-0D48-B6E3-73C39E446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230" y="3338978"/>
            <a:ext cx="3569889" cy="1889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D7DC1-6F3A-3B4F-A03C-7E61452CC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734" y="3316917"/>
            <a:ext cx="3555014" cy="18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30351 0.5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7461 0.5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56511 0.5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tick </a:t>
            </a:r>
            <a:r>
              <a:rPr lang="en-US" sz="2800" dirty="0"/>
              <a:t>(</a:t>
            </a:r>
            <a:r>
              <a:rPr lang="en-US" sz="2800" b="1" dirty="0"/>
              <a:t>    ) the activities that minority children do to help their families.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66" y="1281195"/>
            <a:ext cx="378029" cy="3780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50337" y="2585346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look after the house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50337" y="3180768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weave clothing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0337" y="3776190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prepare food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50337" y="4371612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build houses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50337" y="4967034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5. grow crops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50337" y="5562456"/>
            <a:ext cx="485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6. raise livestock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6458" y="2690856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6836445" y="3286278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6836445" y="3923412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6836445" y="4527626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/>
          <p:cNvSpPr/>
          <p:nvPr/>
        </p:nvSpPr>
        <p:spPr>
          <a:xfrm>
            <a:off x="6836445" y="5096672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Rectangle 36"/>
          <p:cNvSpPr/>
          <p:nvPr/>
        </p:nvSpPr>
        <p:spPr>
          <a:xfrm>
            <a:off x="6836445" y="5687798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2" y="2719904"/>
            <a:ext cx="378029" cy="3780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54" y="3317161"/>
            <a:ext cx="378029" cy="3780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33" y="3954295"/>
            <a:ext cx="378029" cy="3780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11" y="5127555"/>
            <a:ext cx="378029" cy="3780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11" y="5718681"/>
            <a:ext cx="378029" cy="378029"/>
          </a:xfrm>
          <a:prstGeom prst="rect">
            <a:avLst/>
          </a:prstGeom>
        </p:spPr>
      </p:pic>
      <p:pic>
        <p:nvPicPr>
          <p:cNvPr id="2" name="Track 24.mp3" descr="Track 24.mp3">
            <a:hlinkClick r:id="" action="ppaction://media"/>
            <a:extLst>
              <a:ext uri="{FF2B5EF4-FFF2-40B4-BE49-F238E27FC236}">
                <a16:creationId xmlns:a16="http://schemas.microsoft.com/office/drawing/2014/main" id="{8D426EFA-5752-094D-BADB-A588542F5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2644" y="16332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74" y="1892595"/>
            <a:ext cx="58372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  <a:r>
              <a:rPr lang="en-US" sz="2600" dirty="0"/>
              <a:t>Minority children usually learn to work at ______.</a:t>
            </a:r>
          </a:p>
          <a:p>
            <a:r>
              <a:rPr lang="en-US" sz="2600" dirty="0"/>
              <a:t>A. twelve 	B. ten		C.  six </a:t>
            </a:r>
          </a:p>
          <a:p>
            <a:endParaRPr lang="en-US" sz="1000" dirty="0"/>
          </a:p>
          <a:p>
            <a:r>
              <a:rPr lang="en-US" sz="2600" b="1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  <a:r>
              <a:rPr lang="en-US" sz="2600" dirty="0"/>
              <a:t>Girls ______.</a:t>
            </a:r>
          </a:p>
          <a:p>
            <a:r>
              <a:rPr lang="en-US" sz="2600" dirty="0"/>
              <a:t>A. weave clothing</a:t>
            </a:r>
          </a:p>
          <a:p>
            <a:r>
              <a:rPr lang="en-US" sz="2600" dirty="0"/>
              <a:t>B. do the gardening</a:t>
            </a:r>
          </a:p>
          <a:p>
            <a:r>
              <a:rPr lang="en-US" sz="2600" dirty="0"/>
              <a:t>C. catch fish	</a:t>
            </a:r>
          </a:p>
          <a:p>
            <a:endParaRPr lang="en-US" sz="1000" dirty="0"/>
          </a:p>
          <a:p>
            <a:r>
              <a:rPr lang="en-US" sz="2600" b="1" dirty="0">
                <a:solidFill>
                  <a:srgbClr val="FF0000"/>
                </a:solidFill>
              </a:rPr>
              <a:t>3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  <a:r>
              <a:rPr lang="en-US" sz="2600" dirty="0"/>
              <a:t>Boys ______.</a:t>
            </a:r>
          </a:p>
          <a:p>
            <a:r>
              <a:rPr lang="en-US" sz="2600" dirty="0"/>
              <a:t>A. prepare food		</a:t>
            </a:r>
          </a:p>
          <a:p>
            <a:r>
              <a:rPr lang="en-US" sz="2600" dirty="0"/>
              <a:t>B. raise livestock</a:t>
            </a:r>
          </a:p>
          <a:p>
            <a:r>
              <a:rPr lang="en-US" sz="2600" dirty="0"/>
              <a:t>C. do housework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934" y="1928115"/>
            <a:ext cx="58372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4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  <a:r>
              <a:rPr lang="en-US" sz="2600" dirty="0"/>
              <a:t>Children learn traditions through _____</a:t>
            </a:r>
          </a:p>
          <a:p>
            <a:r>
              <a:rPr lang="en-US" sz="2600" dirty="0"/>
              <a:t>A. work 	B. music	C.  stories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F0000"/>
                </a:solidFill>
              </a:rPr>
              <a:t>5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  <a:r>
              <a:rPr lang="en-US" sz="2600" dirty="0"/>
              <a:t>The number of minority children going to school is ______.</a:t>
            </a:r>
          </a:p>
          <a:p>
            <a:r>
              <a:rPr lang="en-US" sz="2600" dirty="0"/>
              <a:t>A. going up 	</a:t>
            </a:r>
          </a:p>
          <a:p>
            <a:r>
              <a:rPr lang="en-US" sz="2600" dirty="0"/>
              <a:t>B. going down</a:t>
            </a:r>
          </a:p>
          <a:p>
            <a:r>
              <a:rPr lang="en-US" sz="2600" dirty="0"/>
              <a:t>C. staying the same</a:t>
            </a:r>
          </a:p>
          <a:p>
            <a:endParaRPr lang="en-US" sz="2600" dirty="0"/>
          </a:p>
        </p:txBody>
      </p:sp>
      <p:sp>
        <p:nvSpPr>
          <p:cNvPr id="21" name="Oval 20"/>
          <p:cNvSpPr/>
          <p:nvPr/>
        </p:nvSpPr>
        <p:spPr>
          <a:xfrm>
            <a:off x="3963164" y="2715848"/>
            <a:ext cx="499731" cy="454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again and circle the correct answer A, B, or C.</a:t>
            </a:r>
          </a:p>
        </p:txBody>
      </p:sp>
      <p:sp>
        <p:nvSpPr>
          <p:cNvPr id="25" name="Oval 24"/>
          <p:cNvSpPr/>
          <p:nvPr/>
        </p:nvSpPr>
        <p:spPr>
          <a:xfrm>
            <a:off x="308935" y="3630248"/>
            <a:ext cx="499731" cy="454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274630" y="5763978"/>
            <a:ext cx="499731" cy="454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9835705" y="2324255"/>
            <a:ext cx="499731" cy="454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6188149" y="3914262"/>
            <a:ext cx="499731" cy="454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49927" y="1928115"/>
            <a:ext cx="10633" cy="4483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Track 25.mp3" descr="Track 25.mp3">
            <a:hlinkClick r:id="" action="ppaction://media"/>
            <a:extLst>
              <a:ext uri="{FF2B5EF4-FFF2-40B4-BE49-F238E27FC236}">
                <a16:creationId xmlns:a16="http://schemas.microsoft.com/office/drawing/2014/main" id="{D21BB95F-227E-C94E-B657-2458D3070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9451" y="50171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8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74617"/>
            <a:ext cx="1066398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a paragraph (80 - 100 words) about the things you do to help your family. Use the ideas in 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551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Cook meals.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Clean the floor.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Sweep the floor.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Feed the animals.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Water the flowers.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Wash the dishes</a:t>
            </a: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933" y="270933"/>
            <a:ext cx="11243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learnt to share housework with other members of the family when I was seven or eight. I always start the day by tidying up my bed. Then I prepare breakfast for me and my brother. I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8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to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dinner or do the washing afterwards. At the weekend, I usually spend an hour cleaning and tidying up my room and collecting dirty clothes of the whole family for washing. I sometimes do other work like planting vegetables or ﬂowers on the top open ﬂoor of our house with my mother, repairing our bikes with my father, or repainting the gate. I think doing housework together connects our family’s members.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4030</TotalTime>
  <Words>288</Words>
  <Application>Microsoft Office PowerPoint</Application>
  <PresentationFormat>Widescreen</PresentationFormat>
  <Paragraphs>52</Paragraphs>
  <Slides>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543</cp:revision>
  <dcterms:created xsi:type="dcterms:W3CDTF">2020-12-09T02:04:09Z</dcterms:created>
  <dcterms:modified xsi:type="dcterms:W3CDTF">2025-05-19T06:24:53Z</dcterms:modified>
</cp:coreProperties>
</file>