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79" r:id="rId2"/>
    <p:sldId id="347" r:id="rId3"/>
    <p:sldId id="383" r:id="rId4"/>
    <p:sldId id="397" r:id="rId5"/>
    <p:sldId id="39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048DA4"/>
    <a:srgbClr val="0000FF"/>
    <a:srgbClr val="CC3300"/>
    <a:srgbClr val="FFDAAB"/>
    <a:srgbClr val="0FB7BD"/>
    <a:srgbClr val="00A9A5"/>
    <a:srgbClr val="F7941E"/>
    <a:srgbClr val="CBEAF0"/>
    <a:srgbClr val="48C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2B8221-252E-4177-8EC7-8A6CE5C3AEEE}" v="179" dt="2022-01-21T04:36:04.3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50"/>
  </p:normalViewPr>
  <p:slideViewPr>
    <p:cSldViewPr snapToGrid="0" showGuides="1">
      <p:cViewPr varScale="1">
        <p:scale>
          <a:sx n="75" d="100"/>
          <a:sy n="75" d="100"/>
        </p:scale>
        <p:origin x="32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uy Linh Do" userId="f60f9f76584ec879" providerId="LiveId" clId="{092B8221-252E-4177-8EC7-8A6CE5C3AEEE}"/>
    <pc:docChg chg="undo custSel addSld delSld modSld sldOrd">
      <pc:chgData name="Thuy Linh Do" userId="f60f9f76584ec879" providerId="LiveId" clId="{092B8221-252E-4177-8EC7-8A6CE5C3AEEE}" dt="2022-01-21T04:40:02.521" v="1436" actId="20577"/>
      <pc:docMkLst>
        <pc:docMk/>
      </pc:docMkLst>
      <pc:sldChg chg="modSp mod">
        <pc:chgData name="Thuy Linh Do" userId="f60f9f76584ec879" providerId="LiveId" clId="{092B8221-252E-4177-8EC7-8A6CE5C3AEEE}" dt="2022-01-21T03:07:42.082" v="27" actId="20577"/>
        <pc:sldMkLst>
          <pc:docMk/>
          <pc:sldMk cId="252621157" sldId="256"/>
        </pc:sldMkLst>
        <pc:spChg chg="mod">
          <ac:chgData name="Thuy Linh Do" userId="f60f9f76584ec879" providerId="LiveId" clId="{092B8221-252E-4177-8EC7-8A6CE5C3AEEE}" dt="2022-01-21T03:07:42.082" v="27" actId="20577"/>
          <ac:spMkLst>
            <pc:docMk/>
            <pc:sldMk cId="252621157" sldId="256"/>
            <ac:spMk id="17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7:27.899" v="1" actId="20577"/>
          <ac:spMkLst>
            <pc:docMk/>
            <pc:sldMk cId="252621157" sldId="256"/>
            <ac:spMk id="18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3:08:06.226" v="30" actId="20577"/>
        <pc:sldMkLst>
          <pc:docMk/>
          <pc:sldMk cId="2021924275" sldId="275"/>
        </pc:sldMkLst>
        <pc:spChg chg="mod">
          <ac:chgData name="Thuy Linh Do" userId="f60f9f76584ec879" providerId="LiveId" clId="{092B8221-252E-4177-8EC7-8A6CE5C3AEEE}" dt="2022-01-21T03:08:06.226" v="30" actId="20577"/>
          <ac:spMkLst>
            <pc:docMk/>
            <pc:sldMk cId="2021924275" sldId="275"/>
            <ac:spMk id="12" creationId="{00000000-0000-0000-0000-000000000000}"/>
          </ac:spMkLst>
        </pc:spChg>
      </pc:sldChg>
      <pc:sldChg chg="addSp delSp modSp mod setBg">
        <pc:chgData name="Thuy Linh Do" userId="f60f9f76584ec879" providerId="LiveId" clId="{092B8221-252E-4177-8EC7-8A6CE5C3AEEE}" dt="2022-01-21T03:23:11.179" v="415" actId="1076"/>
        <pc:sldMkLst>
          <pc:docMk/>
          <pc:sldMk cId="3404845292" sldId="279"/>
        </pc:sldMkLst>
        <pc:spChg chg="del mod">
          <ac:chgData name="Thuy Linh Do" userId="f60f9f76584ec879" providerId="LiveId" clId="{092B8221-252E-4177-8EC7-8A6CE5C3AEEE}" dt="2022-01-21T03:12:23.951" v="62" actId="478"/>
          <ac:spMkLst>
            <pc:docMk/>
            <pc:sldMk cId="3404845292" sldId="279"/>
            <ac:spMk id="2" creationId="{CAE8308E-F711-4E54-B671-B94F2611A3BF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7" creationId="{AB9B67CA-27D2-4C96-8B8D-AB8306839A06}"/>
          </ac:spMkLst>
        </pc:spChg>
        <pc:spChg chg="add del">
          <ac:chgData name="Thuy Linh Do" userId="f60f9f76584ec879" providerId="LiveId" clId="{092B8221-252E-4177-8EC7-8A6CE5C3AEEE}" dt="2022-01-21T03:13:50.875" v="77" actId="478"/>
          <ac:spMkLst>
            <pc:docMk/>
            <pc:sldMk cId="3404845292" sldId="279"/>
            <ac:spMk id="9" creationId="{C0156A70-FCD3-4800-9F38-B0CD37045050}"/>
          </ac:spMkLst>
        </pc:spChg>
        <pc:spChg chg="add del mod">
          <ac:chgData name="Thuy Linh Do" userId="f60f9f76584ec879" providerId="LiveId" clId="{092B8221-252E-4177-8EC7-8A6CE5C3AEEE}" dt="2022-01-21T03:20:27.688" v="377" actId="478"/>
          <ac:spMkLst>
            <pc:docMk/>
            <pc:sldMk cId="3404845292" sldId="279"/>
            <ac:spMk id="10" creationId="{02D2FFA4-B3E5-45C7-888C-FF2FB324076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1" creationId="{C73EF7BB-E563-4022-B35C-EA3E3FBC67D7}"/>
          </ac:spMkLst>
        </pc:spChg>
        <pc:spChg chg="mod">
          <ac:chgData name="Thuy Linh Do" userId="f60f9f76584ec879" providerId="LiveId" clId="{092B8221-252E-4177-8EC7-8A6CE5C3AEEE}" dt="2022-01-21T03:13:04.458" v="67" actId="26606"/>
          <ac:spMkLst>
            <pc:docMk/>
            <pc:sldMk cId="3404845292" sldId="279"/>
            <ac:spMk id="1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4" creationId="{4D54BAF8-7CAA-4881-8D69-B6CA95008EA2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5" creationId="{6675FDEF-7F36-4A32-9697-6F1CCB80283C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6" creationId="{FD73398D-DD6D-43A4-90DA-98008E22F22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7" creationId="{95FA2EBF-752B-4D29-8CE0-DCA9AD7307AE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8" creationId="{C41F513E-4D17-414A-9287-ABC6653A8968}"/>
          </ac:spMkLst>
        </pc:spChg>
        <pc:spChg chg="add mod">
          <ac:chgData name="Thuy Linh Do" userId="f60f9f76584ec879" providerId="LiveId" clId="{092B8221-252E-4177-8EC7-8A6CE5C3AEEE}" dt="2022-01-21T03:19:14.247" v="368" actId="164"/>
          <ac:spMkLst>
            <pc:docMk/>
            <pc:sldMk cId="3404845292" sldId="279"/>
            <ac:spMk id="19" creationId="{5DBDFEF7-E8C7-4305-A4D5-98A358514F95}"/>
          </ac:spMkLst>
        </pc:spChg>
        <pc:grpChg chg="add mod">
          <ac:chgData name="Thuy Linh Do" userId="f60f9f76584ec879" providerId="LiveId" clId="{092B8221-252E-4177-8EC7-8A6CE5C3AEEE}" dt="2022-01-21T03:19:37.303" v="370" actId="1076"/>
          <ac:grpSpMkLst>
            <pc:docMk/>
            <pc:sldMk cId="3404845292" sldId="279"/>
            <ac:grpSpMk id="8" creationId="{1ECB1C35-5A81-44AF-8885-3133FAC99BFF}"/>
          </ac:grpSpMkLst>
        </pc:grpChg>
        <pc:graphicFrameChg chg="add del mod modGraphic">
          <ac:chgData name="Thuy Linh Do" userId="f60f9f76584ec879" providerId="LiveId" clId="{092B8221-252E-4177-8EC7-8A6CE5C3AEEE}" dt="2022-01-21T03:13:10.299" v="68" actId="478"/>
          <ac:graphicFrameMkLst>
            <pc:docMk/>
            <pc:sldMk cId="3404845292" sldId="279"/>
            <ac:graphicFrameMk id="3" creationId="{0D85982A-1F86-457D-A814-4017A53535C1}"/>
          </ac:graphicFrameMkLst>
        </pc:graphicFrameChg>
        <pc:graphicFrameChg chg="add del mod">
          <ac:chgData name="Thuy Linh Do" userId="f60f9f76584ec879" providerId="LiveId" clId="{092B8221-252E-4177-8EC7-8A6CE5C3AEEE}" dt="2022-01-21T03:13:18.369" v="70" actId="478"/>
          <ac:graphicFrameMkLst>
            <pc:docMk/>
            <pc:sldMk cId="3404845292" sldId="279"/>
            <ac:graphicFrameMk id="4" creationId="{070B2053-771F-4256-89FA-777293B51DF3}"/>
          </ac:graphicFrameMkLst>
        </pc:graphicFrameChg>
        <pc:graphicFrameChg chg="add del mod">
          <ac:chgData name="Thuy Linh Do" userId="f60f9f76584ec879" providerId="LiveId" clId="{092B8221-252E-4177-8EC7-8A6CE5C3AEEE}" dt="2022-01-21T03:13:45.068" v="74"/>
          <ac:graphicFrameMkLst>
            <pc:docMk/>
            <pc:sldMk cId="3404845292" sldId="279"/>
            <ac:graphicFrameMk id="5" creationId="{90144EC7-B42B-46F3-A911-969226A08A9A}"/>
          </ac:graphicFrameMkLst>
        </pc:graphicFrameChg>
        <pc:picChg chg="ord">
          <ac:chgData name="Thuy Linh Do" userId="f60f9f76584ec879" providerId="LiveId" clId="{092B8221-252E-4177-8EC7-8A6CE5C3AEEE}" dt="2022-01-21T03:13:04.458" v="67" actId="26606"/>
          <ac:picMkLst>
            <pc:docMk/>
            <pc:sldMk cId="3404845292" sldId="279"/>
            <ac:picMk id="12" creationId="{00000000-0000-0000-0000-000000000000}"/>
          </ac:picMkLst>
        </pc:picChg>
        <pc:picChg chg="add mod">
          <ac:chgData name="Thuy Linh Do" userId="f60f9f76584ec879" providerId="LiveId" clId="{092B8221-252E-4177-8EC7-8A6CE5C3AEEE}" dt="2022-01-21T03:20:32.077" v="378" actId="1076"/>
          <ac:picMkLst>
            <pc:docMk/>
            <pc:sldMk cId="3404845292" sldId="279"/>
            <ac:picMk id="20" creationId="{39508474-BF61-4E71-BCB0-3FC02A93A200}"/>
          </ac:picMkLst>
        </pc:picChg>
        <pc:picChg chg="add mod">
          <ac:chgData name="Thuy Linh Do" userId="f60f9f76584ec879" providerId="LiveId" clId="{092B8221-252E-4177-8EC7-8A6CE5C3AEEE}" dt="2022-01-21T03:20:49.330" v="383" actId="1076"/>
          <ac:picMkLst>
            <pc:docMk/>
            <pc:sldMk cId="3404845292" sldId="279"/>
            <ac:picMk id="21" creationId="{768AD650-807D-4EAF-859B-913CBDAF5DF5}"/>
          </ac:picMkLst>
        </pc:picChg>
        <pc:picChg chg="add mod">
          <ac:chgData name="Thuy Linh Do" userId="f60f9f76584ec879" providerId="LiveId" clId="{092B8221-252E-4177-8EC7-8A6CE5C3AEEE}" dt="2022-01-21T03:21:12.329" v="389" actId="1076"/>
          <ac:picMkLst>
            <pc:docMk/>
            <pc:sldMk cId="3404845292" sldId="279"/>
            <ac:picMk id="22" creationId="{28C12A6D-0138-4221-B229-3EE7E14A5386}"/>
          </ac:picMkLst>
        </pc:picChg>
        <pc:picChg chg="add mod">
          <ac:chgData name="Thuy Linh Do" userId="f60f9f76584ec879" providerId="LiveId" clId="{092B8221-252E-4177-8EC7-8A6CE5C3AEEE}" dt="2022-01-21T03:21:30.924" v="392" actId="14100"/>
          <ac:picMkLst>
            <pc:docMk/>
            <pc:sldMk cId="3404845292" sldId="279"/>
            <ac:picMk id="23" creationId="{6D54EF37-0A91-4024-866E-74562E6B0FD8}"/>
          </ac:picMkLst>
        </pc:picChg>
        <pc:picChg chg="add mod">
          <ac:chgData name="Thuy Linh Do" userId="f60f9f76584ec879" providerId="LiveId" clId="{092B8221-252E-4177-8EC7-8A6CE5C3AEEE}" dt="2022-01-21T03:22:08.123" v="400" actId="1076"/>
          <ac:picMkLst>
            <pc:docMk/>
            <pc:sldMk cId="3404845292" sldId="279"/>
            <ac:picMk id="24" creationId="{A58E5E0A-FEE1-42B2-9074-786FC7545998}"/>
          </ac:picMkLst>
        </pc:picChg>
        <pc:picChg chg="add mod">
          <ac:chgData name="Thuy Linh Do" userId="f60f9f76584ec879" providerId="LiveId" clId="{092B8221-252E-4177-8EC7-8A6CE5C3AEEE}" dt="2022-01-21T03:22:36.319" v="407" actId="1076"/>
          <ac:picMkLst>
            <pc:docMk/>
            <pc:sldMk cId="3404845292" sldId="279"/>
            <ac:picMk id="25" creationId="{9EE8DCD6-BD37-46D1-B4B8-72657998CFBD}"/>
          </ac:picMkLst>
        </pc:picChg>
        <pc:picChg chg="add mod">
          <ac:chgData name="Thuy Linh Do" userId="f60f9f76584ec879" providerId="LiveId" clId="{092B8221-252E-4177-8EC7-8A6CE5C3AEEE}" dt="2022-01-21T03:22:51.818" v="410" actId="14100"/>
          <ac:picMkLst>
            <pc:docMk/>
            <pc:sldMk cId="3404845292" sldId="279"/>
            <ac:picMk id="26" creationId="{1E441DB5-C53E-4693-AFBD-68A35185F233}"/>
          </ac:picMkLst>
        </pc:picChg>
        <pc:picChg chg="add mod">
          <ac:chgData name="Thuy Linh Do" userId="f60f9f76584ec879" providerId="LiveId" clId="{092B8221-252E-4177-8EC7-8A6CE5C3AEEE}" dt="2022-01-21T03:23:11.179" v="415" actId="1076"/>
          <ac:picMkLst>
            <pc:docMk/>
            <pc:sldMk cId="3404845292" sldId="279"/>
            <ac:picMk id="27" creationId="{1E98ECD0-6CB5-4BC9-BC7A-2892AA44188F}"/>
          </ac:picMkLst>
        </pc:picChg>
      </pc:sldChg>
      <pc:sldChg chg="modSp mod">
        <pc:chgData name="Thuy Linh Do" userId="f60f9f76584ec879" providerId="LiveId" clId="{092B8221-252E-4177-8EC7-8A6CE5C3AEEE}" dt="2022-01-21T03:11:03.038" v="57"/>
        <pc:sldMkLst>
          <pc:docMk/>
          <pc:sldMk cId="658201877" sldId="302"/>
        </pc:sldMkLst>
        <pc:spChg chg="mod">
          <ac:chgData name="Thuy Linh Do" userId="f60f9f76584ec879" providerId="LiveId" clId="{092B8221-252E-4177-8EC7-8A6CE5C3AEEE}" dt="2022-01-21T03:08:51.380" v="47" actId="20577"/>
          <ac:spMkLst>
            <pc:docMk/>
            <pc:sldMk cId="658201877" sldId="302"/>
            <ac:spMk id="20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08.635" v="48"/>
          <ac:spMkLst>
            <pc:docMk/>
            <pc:sldMk cId="658201877" sldId="302"/>
            <ac:spMk id="21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09:59.878" v="56" actId="20577"/>
          <ac:spMkLst>
            <pc:docMk/>
            <pc:sldMk cId="658201877" sldId="302"/>
            <ac:spMk id="22" creationId="{00000000-0000-0000-0000-000000000000}"/>
          </ac:spMkLst>
        </pc:spChg>
        <pc:spChg chg="mod">
          <ac:chgData name="Thuy Linh Do" userId="f60f9f76584ec879" providerId="LiveId" clId="{092B8221-252E-4177-8EC7-8A6CE5C3AEEE}" dt="2022-01-21T03:11:03.038" v="57"/>
          <ac:spMkLst>
            <pc:docMk/>
            <pc:sldMk cId="658201877" sldId="302"/>
            <ac:spMk id="23" creationId="{00000000-0000-0000-0000-000000000000}"/>
          </ac:spMkLst>
        </pc:spChg>
      </pc:sldChg>
      <pc:sldChg chg="addSp delSp modSp mod">
        <pc:chgData name="Thuy Linh Do" userId="f60f9f76584ec879" providerId="LiveId" clId="{092B8221-252E-4177-8EC7-8A6CE5C3AEEE}" dt="2022-01-21T03:12:09.247" v="60"/>
        <pc:sldMkLst>
          <pc:docMk/>
          <pc:sldMk cId="1899537031" sldId="308"/>
        </pc:sldMkLst>
        <pc:spChg chg="mod">
          <ac:chgData name="Thuy Linh Do" userId="f60f9f76584ec879" providerId="LiveId" clId="{092B8221-252E-4177-8EC7-8A6CE5C3AEEE}" dt="2022-01-21T03:12:09.247" v="60"/>
          <ac:spMkLst>
            <pc:docMk/>
            <pc:sldMk cId="1899537031" sldId="308"/>
            <ac:spMk id="3" creationId="{00000000-0000-0000-0000-000000000000}"/>
          </ac:spMkLst>
        </pc:spChg>
        <pc:spChg chg="add mod">
          <ac:chgData name="Thuy Linh Do" userId="f60f9f76584ec879" providerId="LiveId" clId="{092B8221-252E-4177-8EC7-8A6CE5C3AEEE}" dt="2022-01-21T03:11:16.019" v="59"/>
          <ac:spMkLst>
            <pc:docMk/>
            <pc:sldMk cId="1899537031" sldId="308"/>
            <ac:spMk id="10" creationId="{E2AB2C69-E38C-4F15-BCDE-F6118B77CBAA}"/>
          </ac:spMkLst>
        </pc:spChg>
        <pc:spChg chg="del">
          <ac:chgData name="Thuy Linh Do" userId="f60f9f76584ec879" providerId="LiveId" clId="{092B8221-252E-4177-8EC7-8A6CE5C3AEEE}" dt="2022-01-21T03:11:14.034" v="58" actId="478"/>
          <ac:spMkLst>
            <pc:docMk/>
            <pc:sldMk cId="1899537031" sldId="308"/>
            <ac:spMk id="20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35:06.961" v="1379" actId="255"/>
        <pc:sldMkLst>
          <pc:docMk/>
          <pc:sldMk cId="626516812" sldId="313"/>
        </pc:sldMkLst>
        <pc:spChg chg="mod">
          <ac:chgData name="Thuy Linh Do" userId="f60f9f76584ec879" providerId="LiveId" clId="{092B8221-252E-4177-8EC7-8A6CE5C3AEEE}" dt="2022-01-21T04:35:06.961" v="1379" actId="255"/>
          <ac:spMkLst>
            <pc:docMk/>
            <pc:sldMk cId="626516812" sldId="313"/>
            <ac:spMk id="9" creationId="{00000000-0000-0000-0000-000000000000}"/>
          </ac:spMkLst>
        </pc:spChg>
      </pc:sldChg>
      <pc:sldChg chg="modSp mod">
        <pc:chgData name="Thuy Linh Do" userId="f60f9f76584ec879" providerId="LiveId" clId="{092B8221-252E-4177-8EC7-8A6CE5C3AEEE}" dt="2022-01-21T04:40:02.521" v="1436" actId="20577"/>
        <pc:sldMkLst>
          <pc:docMk/>
          <pc:sldMk cId="2275727840" sldId="314"/>
        </pc:sldMkLst>
        <pc:spChg chg="mod">
          <ac:chgData name="Thuy Linh Do" userId="f60f9f76584ec879" providerId="LiveId" clId="{092B8221-252E-4177-8EC7-8A6CE5C3AEEE}" dt="2022-01-21T04:40:02.521" v="1436" actId="20577"/>
          <ac:spMkLst>
            <pc:docMk/>
            <pc:sldMk cId="2275727840" sldId="314"/>
            <ac:spMk id="9" creationId="{C43B4EE5-D525-4443-B04E-58910A374BDA}"/>
          </ac:spMkLst>
        </pc:spChg>
      </pc:sldChg>
      <pc:sldChg chg="addSp delSp modSp mod">
        <pc:chgData name="Thuy Linh Do" userId="f60f9f76584ec879" providerId="LiveId" clId="{092B8221-252E-4177-8EC7-8A6CE5C3AEEE}" dt="2022-01-21T03:54:35.259" v="738" actId="1076"/>
        <pc:sldMkLst>
          <pc:docMk/>
          <pc:sldMk cId="4021477443" sldId="335"/>
        </pc:sldMkLst>
        <pc:spChg chg="mod">
          <ac:chgData name="Thuy Linh Do" userId="f60f9f76584ec879" providerId="LiveId" clId="{092B8221-252E-4177-8EC7-8A6CE5C3AEEE}" dt="2022-01-21T03:54:14.833" v="735"/>
          <ac:spMkLst>
            <pc:docMk/>
            <pc:sldMk cId="4021477443" sldId="335"/>
            <ac:spMk id="14" creationId="{353E7FCF-F699-4BD2-8B0A-04A959FA8185}"/>
          </ac:spMkLst>
        </pc:spChg>
        <pc:picChg chg="del">
          <ac:chgData name="Thuy Linh Do" userId="f60f9f76584ec879" providerId="LiveId" clId="{092B8221-252E-4177-8EC7-8A6CE5C3AEEE}" dt="2022-01-21T03:54:18.333" v="736" actId="478"/>
          <ac:picMkLst>
            <pc:docMk/>
            <pc:sldMk cId="4021477443" sldId="335"/>
            <ac:picMk id="9" creationId="{4320D209-22C6-4C00-9600-BE6AE2DAEF5D}"/>
          </ac:picMkLst>
        </pc:picChg>
        <pc:picChg chg="add mod">
          <ac:chgData name="Thuy Linh Do" userId="f60f9f76584ec879" providerId="LiveId" clId="{092B8221-252E-4177-8EC7-8A6CE5C3AEEE}" dt="2022-01-21T03:54:35.259" v="738" actId="1076"/>
          <ac:picMkLst>
            <pc:docMk/>
            <pc:sldMk cId="4021477443" sldId="335"/>
            <ac:picMk id="4098" creationId="{3C50C9B2-172F-4E0C-9D75-444560302E8F}"/>
          </ac:picMkLst>
        </pc:picChg>
      </pc:sldChg>
      <pc:sldChg chg="addSp delSp modSp mod">
        <pc:chgData name="Thuy Linh Do" userId="f60f9f76584ec879" providerId="LiveId" clId="{092B8221-252E-4177-8EC7-8A6CE5C3AEEE}" dt="2022-01-21T03:26:21.627" v="427" actId="1076"/>
        <pc:sldMkLst>
          <pc:docMk/>
          <pc:sldMk cId="2603057441" sldId="344"/>
        </pc:sldMkLst>
        <pc:spChg chg="mod">
          <ac:chgData name="Thuy Linh Do" userId="f60f9f76584ec879" providerId="LiveId" clId="{092B8221-252E-4177-8EC7-8A6CE5C3AEEE}" dt="2022-01-21T03:24:19.268" v="422"/>
          <ac:spMkLst>
            <pc:docMk/>
            <pc:sldMk cId="2603057441" sldId="344"/>
            <ac:spMk id="4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23:45.937" v="417" actId="478"/>
          <ac:spMkLst>
            <pc:docMk/>
            <pc:sldMk cId="2603057441" sldId="344"/>
            <ac:spMk id="14" creationId="{49A3F671-73C1-481C-9373-C14574A69DAB}"/>
          </ac:spMkLst>
        </pc:spChg>
        <pc:spChg chg="del">
          <ac:chgData name="Thuy Linh Do" userId="f60f9f76584ec879" providerId="LiveId" clId="{092B8221-252E-4177-8EC7-8A6CE5C3AEEE}" dt="2022-01-21T03:23:48.687" v="418" actId="478"/>
          <ac:spMkLst>
            <pc:docMk/>
            <pc:sldMk cId="2603057441" sldId="344"/>
            <ac:spMk id="15" creationId="{B1ABCDC2-0BF4-4CE8-9D62-0DD9A133ED3F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8" creationId="{308A6121-E801-49AD-A732-8A25A1167CD0}"/>
          </ac:spMkLst>
        </pc:spChg>
        <pc:spChg chg="add mod">
          <ac:chgData name="Thuy Linh Do" userId="f60f9f76584ec879" providerId="LiveId" clId="{092B8221-252E-4177-8EC7-8A6CE5C3AEEE}" dt="2022-01-21T03:23:50.476" v="419"/>
          <ac:spMkLst>
            <pc:docMk/>
            <pc:sldMk cId="2603057441" sldId="344"/>
            <ac:spMk id="19" creationId="{9D6D490B-6941-4468-A380-78FF0AC81B7D}"/>
          </ac:spMkLst>
        </pc:spChg>
        <pc:picChg chg="add mod">
          <ac:chgData name="Thuy Linh Do" userId="f60f9f76584ec879" providerId="LiveId" clId="{092B8221-252E-4177-8EC7-8A6CE5C3AEEE}" dt="2022-01-21T03:26:21.627" v="427" actId="1076"/>
          <ac:picMkLst>
            <pc:docMk/>
            <pc:sldMk cId="2603057441" sldId="344"/>
            <ac:picMk id="2" creationId="{98BB8027-C8D2-42AD-8A7D-1F2330B7211E}"/>
          </ac:picMkLst>
        </pc:picChg>
        <pc:picChg chg="del">
          <ac:chgData name="Thuy Linh Do" userId="f60f9f76584ec879" providerId="LiveId" clId="{092B8221-252E-4177-8EC7-8A6CE5C3AEEE}" dt="2022-01-21T03:26:13.643" v="423" actId="478"/>
          <ac:picMkLst>
            <pc:docMk/>
            <pc:sldMk cId="2603057441" sldId="344"/>
            <ac:picMk id="2050" creationId="{3DB6030F-8522-4A73-A997-0E40721E7286}"/>
          </ac:picMkLst>
        </pc:picChg>
      </pc:sldChg>
      <pc:sldChg chg="del">
        <pc:chgData name="Thuy Linh Do" userId="f60f9f76584ec879" providerId="LiveId" clId="{092B8221-252E-4177-8EC7-8A6CE5C3AEEE}" dt="2022-01-21T03:53:45.424" v="734" actId="2696"/>
        <pc:sldMkLst>
          <pc:docMk/>
          <pc:sldMk cId="3972591262" sldId="345"/>
        </pc:sldMkLst>
      </pc:sldChg>
      <pc:sldChg chg="addSp delSp modSp mod">
        <pc:chgData name="Thuy Linh Do" userId="f60f9f76584ec879" providerId="LiveId" clId="{092B8221-252E-4177-8EC7-8A6CE5C3AEEE}" dt="2022-01-21T03:58:16.604" v="750" actId="1076"/>
        <pc:sldMkLst>
          <pc:docMk/>
          <pc:sldMk cId="4180659958" sldId="346"/>
        </pc:sldMkLst>
        <pc:spChg chg="del">
          <ac:chgData name="Thuy Linh Do" userId="f60f9f76584ec879" providerId="LiveId" clId="{092B8221-252E-4177-8EC7-8A6CE5C3AEEE}" dt="2022-01-21T03:55:05.585" v="740" actId="478"/>
          <ac:spMkLst>
            <pc:docMk/>
            <pc:sldMk cId="4180659958" sldId="346"/>
            <ac:spMk id="10" creationId="{C5690E87-2DE1-41DA-B544-E5924DCF5200}"/>
          </ac:spMkLst>
        </pc:spChg>
        <pc:picChg chg="del">
          <ac:chgData name="Thuy Linh Do" userId="f60f9f76584ec879" providerId="LiveId" clId="{092B8221-252E-4177-8EC7-8A6CE5C3AEEE}" dt="2022-01-21T03:55:04.524" v="739" actId="478"/>
          <ac:picMkLst>
            <pc:docMk/>
            <pc:sldMk cId="4180659958" sldId="346"/>
            <ac:picMk id="3074" creationId="{2D030E2B-0C43-48C4-B62D-87978D931649}"/>
          </ac:picMkLst>
        </pc:picChg>
        <pc:picChg chg="add mod">
          <ac:chgData name="Thuy Linh Do" userId="f60f9f76584ec879" providerId="LiveId" clId="{092B8221-252E-4177-8EC7-8A6CE5C3AEEE}" dt="2022-01-21T03:55:19.231" v="743" actId="14100"/>
          <ac:picMkLst>
            <pc:docMk/>
            <pc:sldMk cId="4180659958" sldId="346"/>
            <ac:picMk id="5122" creationId="{1EF810C3-9A62-4656-BA4D-AFB2D673C717}"/>
          </ac:picMkLst>
        </pc:picChg>
        <pc:picChg chg="add mod">
          <ac:chgData name="Thuy Linh Do" userId="f60f9f76584ec879" providerId="LiveId" clId="{092B8221-252E-4177-8EC7-8A6CE5C3AEEE}" dt="2022-01-21T03:57:14.720" v="747" actId="1076"/>
          <ac:picMkLst>
            <pc:docMk/>
            <pc:sldMk cId="4180659958" sldId="346"/>
            <ac:picMk id="5124" creationId="{AC44BBA1-8F58-4BE3-B505-06BE7AA4F160}"/>
          </ac:picMkLst>
        </pc:picChg>
        <pc:picChg chg="add mod">
          <ac:chgData name="Thuy Linh Do" userId="f60f9f76584ec879" providerId="LiveId" clId="{092B8221-252E-4177-8EC7-8A6CE5C3AEEE}" dt="2022-01-21T03:58:16.604" v="750" actId="1076"/>
          <ac:picMkLst>
            <pc:docMk/>
            <pc:sldMk cId="4180659958" sldId="346"/>
            <ac:picMk id="5126" creationId="{15561CC8-E223-4DB9-8D03-EA631E4C4D99}"/>
          </ac:picMkLst>
        </pc:picChg>
      </pc:sldChg>
      <pc:sldChg chg="addSp delSp modSp mod delAnim modAnim">
        <pc:chgData name="Thuy Linh Do" userId="f60f9f76584ec879" providerId="LiveId" clId="{092B8221-252E-4177-8EC7-8A6CE5C3AEEE}" dt="2022-01-21T03:36:23.600" v="651" actId="13926"/>
        <pc:sldMkLst>
          <pc:docMk/>
          <pc:sldMk cId="3832257365" sldId="347"/>
        </pc:sldMkLst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4" creationId="{F8890C71-A92C-49A8-AB35-92D8F4A6F4F1}"/>
          </ac:spMkLst>
        </pc:spChg>
        <pc:spChg chg="add mod">
          <ac:chgData name="Thuy Linh Do" userId="f60f9f76584ec879" providerId="LiveId" clId="{092B8221-252E-4177-8EC7-8A6CE5C3AEEE}" dt="2022-01-21T03:36:23.600" v="651" actId="13926"/>
          <ac:spMkLst>
            <pc:docMk/>
            <pc:sldMk cId="3832257365" sldId="347"/>
            <ac:spMk id="5" creationId="{700D5291-6931-4331-A711-B47065BF72E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6" creationId="{2954213A-53E3-4582-A81D-85BC43D23296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0" creationId="{91CAB99A-E7C9-41EC-A127-A4929296EA9E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3" creationId="{337EA2E7-5990-4B6C-BF0C-0989AF209578}"/>
          </ac:spMkLst>
        </pc:spChg>
        <pc:spChg chg="del">
          <ac:chgData name="Thuy Linh Do" userId="f60f9f76584ec879" providerId="LiveId" clId="{092B8221-252E-4177-8EC7-8A6CE5C3AEEE}" dt="2022-01-21T03:28:56.229" v="429" actId="478"/>
          <ac:spMkLst>
            <pc:docMk/>
            <pc:sldMk cId="3832257365" sldId="347"/>
            <ac:spMk id="14" creationId="{749B7F85-E697-4436-88A4-DF2BC81B3BE7}"/>
          </ac:spMkLst>
        </pc:spChg>
        <pc:picChg chg="add mod">
          <ac:chgData name="Thuy Linh Do" userId="f60f9f76584ec879" providerId="LiveId" clId="{092B8221-252E-4177-8EC7-8A6CE5C3AEEE}" dt="2022-01-21T03:30:17.738" v="432" actId="1076"/>
          <ac:picMkLst>
            <pc:docMk/>
            <pc:sldMk cId="3832257365" sldId="347"/>
            <ac:picMk id="2" creationId="{5C095053-F326-4595-AEE9-C3ED88E378FA}"/>
          </ac:picMkLst>
        </pc:picChg>
        <pc:picChg chg="del">
          <ac:chgData name="Thuy Linh Do" userId="f60f9f76584ec879" providerId="LiveId" clId="{092B8221-252E-4177-8EC7-8A6CE5C3AEEE}" dt="2022-01-21T03:28:52.332" v="428" actId="478"/>
          <ac:picMkLst>
            <pc:docMk/>
            <pc:sldMk cId="3832257365" sldId="347"/>
            <ac:picMk id="3" creationId="{4E3C220B-9F86-404D-AACA-FEAF2963D828}"/>
          </ac:picMkLst>
        </pc:picChg>
        <pc:picChg chg="del">
          <ac:chgData name="Thuy Linh Do" userId="f60f9f76584ec879" providerId="LiveId" clId="{092B8221-252E-4177-8EC7-8A6CE5C3AEEE}" dt="2022-01-21T03:28:58.794" v="430" actId="478"/>
          <ac:picMkLst>
            <pc:docMk/>
            <pc:sldMk cId="3832257365" sldId="347"/>
            <ac:picMk id="15" creationId="{38AF316B-BB51-4F71-AAB1-E09774F97686}"/>
          </ac:picMkLst>
        </pc:picChg>
        <pc:picChg chg="add mod">
          <ac:chgData name="Thuy Linh Do" userId="f60f9f76584ec879" providerId="LiveId" clId="{092B8221-252E-4177-8EC7-8A6CE5C3AEEE}" dt="2022-01-21T03:35:40.601" v="645" actId="1076"/>
          <ac:picMkLst>
            <pc:docMk/>
            <pc:sldMk cId="3832257365" sldId="347"/>
            <ac:picMk id="3074" creationId="{24E9B2A8-56F6-4FC6-A588-CAAA1E057A7A}"/>
          </ac:picMkLst>
        </pc:picChg>
      </pc:sldChg>
      <pc:sldChg chg="addSp delSp modSp mod">
        <pc:chgData name="Thuy Linh Do" userId="f60f9f76584ec879" providerId="LiveId" clId="{092B8221-252E-4177-8EC7-8A6CE5C3AEEE}" dt="2022-01-21T04:01:45.808" v="759" actId="1076"/>
        <pc:sldMkLst>
          <pc:docMk/>
          <pc:sldMk cId="2203046267" sldId="348"/>
        </pc:sldMkLst>
        <pc:spChg chg="del">
          <ac:chgData name="Thuy Linh Do" userId="f60f9f76584ec879" providerId="LiveId" clId="{092B8221-252E-4177-8EC7-8A6CE5C3AEEE}" dt="2022-01-21T04:00:33.338" v="752" actId="478"/>
          <ac:spMkLst>
            <pc:docMk/>
            <pc:sldMk cId="2203046267" sldId="348"/>
            <ac:spMk id="10" creationId="{C5690E87-2DE1-41DA-B544-E5924DCF5200}"/>
          </ac:spMkLst>
        </pc:spChg>
        <pc:picChg chg="add mod">
          <ac:chgData name="Thuy Linh Do" userId="f60f9f76584ec879" providerId="LiveId" clId="{092B8221-252E-4177-8EC7-8A6CE5C3AEEE}" dt="2022-01-21T04:00:48.972" v="756"/>
          <ac:picMkLst>
            <pc:docMk/>
            <pc:sldMk cId="2203046267" sldId="348"/>
            <ac:picMk id="11" creationId="{428AAA27-B2CA-4FA9-9417-854ABF87CC2F}"/>
          </ac:picMkLst>
        </pc:picChg>
        <pc:picChg chg="del">
          <ac:chgData name="Thuy Linh Do" userId="f60f9f76584ec879" providerId="LiveId" clId="{092B8221-252E-4177-8EC7-8A6CE5C3AEEE}" dt="2022-01-21T04:00:31.135" v="751" actId="478"/>
          <ac:picMkLst>
            <pc:docMk/>
            <pc:sldMk cId="2203046267" sldId="348"/>
            <ac:picMk id="4098" creationId="{0EECB5C7-D8AB-4461-B210-D60E36080AB6}"/>
          </ac:picMkLst>
        </pc:picChg>
        <pc:picChg chg="add mod">
          <ac:chgData name="Thuy Linh Do" userId="f60f9f76584ec879" providerId="LiveId" clId="{092B8221-252E-4177-8EC7-8A6CE5C3AEEE}" dt="2022-01-21T04:00:40.165" v="755" actId="1076"/>
          <ac:picMkLst>
            <pc:docMk/>
            <pc:sldMk cId="2203046267" sldId="348"/>
            <ac:picMk id="6146" creationId="{D6F269C1-91E0-4B99-89CB-AE13CBF9052E}"/>
          </ac:picMkLst>
        </pc:picChg>
        <pc:picChg chg="add mod">
          <ac:chgData name="Thuy Linh Do" userId="f60f9f76584ec879" providerId="LiveId" clId="{092B8221-252E-4177-8EC7-8A6CE5C3AEEE}" dt="2022-01-21T04:01:45.808" v="759" actId="1076"/>
          <ac:picMkLst>
            <pc:docMk/>
            <pc:sldMk cId="2203046267" sldId="348"/>
            <ac:picMk id="6148" creationId="{41D4EDE0-7E85-4C0D-9368-46DD35615661}"/>
          </ac:picMkLst>
        </pc:picChg>
      </pc:sldChg>
      <pc:sldChg chg="del">
        <pc:chgData name="Thuy Linh Do" userId="f60f9f76584ec879" providerId="LiveId" clId="{092B8221-252E-4177-8EC7-8A6CE5C3AEEE}" dt="2022-01-21T04:02:06.547" v="760" actId="2696"/>
        <pc:sldMkLst>
          <pc:docMk/>
          <pc:sldMk cId="1580947826" sldId="349"/>
        </pc:sldMkLst>
      </pc:sldChg>
      <pc:sldChg chg="addSp delSp modSp mod">
        <pc:chgData name="Thuy Linh Do" userId="f60f9f76584ec879" providerId="LiveId" clId="{092B8221-252E-4177-8EC7-8A6CE5C3AEEE}" dt="2022-01-21T04:16:00.371" v="771" actId="1076"/>
        <pc:sldMkLst>
          <pc:docMk/>
          <pc:sldMk cId="3415295802" sldId="350"/>
        </pc:sldMkLst>
        <pc:spChg chg="mod">
          <ac:chgData name="Thuy Linh Do" userId="f60f9f76584ec879" providerId="LiveId" clId="{092B8221-252E-4177-8EC7-8A6CE5C3AEEE}" dt="2022-01-21T04:15:08.131" v="766"/>
          <ac:spMkLst>
            <pc:docMk/>
            <pc:sldMk cId="3415295802" sldId="350"/>
            <ac:spMk id="9" creationId="{954AD50D-C69D-4F99-B2C1-C1DE2F63D36A}"/>
          </ac:spMkLst>
        </pc:spChg>
        <pc:spChg chg="mod">
          <ac:chgData name="Thuy Linh Do" userId="f60f9f76584ec879" providerId="LiveId" clId="{092B8221-252E-4177-8EC7-8A6CE5C3AEEE}" dt="2022-01-21T04:14:53.978" v="765"/>
          <ac:spMkLst>
            <pc:docMk/>
            <pc:sldMk cId="3415295802" sldId="350"/>
            <ac:spMk id="11" creationId="{6FFF8849-9B9E-4433-8838-FC31F284B407}"/>
          </ac:spMkLst>
        </pc:spChg>
        <pc:picChg chg="del">
          <ac:chgData name="Thuy Linh Do" userId="f60f9f76584ec879" providerId="LiveId" clId="{092B8221-252E-4177-8EC7-8A6CE5C3AEEE}" dt="2022-01-21T04:15:48.227" v="767" actId="478"/>
          <ac:picMkLst>
            <pc:docMk/>
            <pc:sldMk cId="3415295802" sldId="350"/>
            <ac:picMk id="4098" creationId="{4FD2D350-1ADC-4C9F-8254-78DAA4ADB5F3}"/>
          </ac:picMkLst>
        </pc:picChg>
        <pc:picChg chg="add mod">
          <ac:chgData name="Thuy Linh Do" userId="f60f9f76584ec879" providerId="LiveId" clId="{092B8221-252E-4177-8EC7-8A6CE5C3AEEE}" dt="2022-01-21T04:16:00.371" v="771" actId="1076"/>
          <ac:picMkLst>
            <pc:docMk/>
            <pc:sldMk cId="3415295802" sldId="350"/>
            <ac:picMk id="7170" creationId="{0F8861EC-3824-43C0-A04A-5B993192743A}"/>
          </ac:picMkLst>
        </pc:picChg>
      </pc:sldChg>
      <pc:sldChg chg="del">
        <pc:chgData name="Thuy Linh Do" userId="f60f9f76584ec879" providerId="LiveId" clId="{092B8221-252E-4177-8EC7-8A6CE5C3AEEE}" dt="2022-01-21T04:14:37.134" v="764" actId="2696"/>
        <pc:sldMkLst>
          <pc:docMk/>
          <pc:sldMk cId="4228129671" sldId="351"/>
        </pc:sldMkLst>
      </pc:sldChg>
      <pc:sldChg chg="addSp delSp modSp mod modAnim">
        <pc:chgData name="Thuy Linh Do" userId="f60f9f76584ec879" providerId="LiveId" clId="{092B8221-252E-4177-8EC7-8A6CE5C3AEEE}" dt="2022-01-21T04:26:45.383" v="1328"/>
        <pc:sldMkLst>
          <pc:docMk/>
          <pc:sldMk cId="713976549" sldId="352"/>
        </pc:sldMkLst>
        <pc:spChg chg="del">
          <ac:chgData name="Thuy Linh Do" userId="f60f9f76584ec879" providerId="LiveId" clId="{092B8221-252E-4177-8EC7-8A6CE5C3AEEE}" dt="2022-01-21T04:16:39.483" v="774" actId="478"/>
          <ac:spMkLst>
            <pc:docMk/>
            <pc:sldMk cId="713976549" sldId="352"/>
            <ac:spMk id="2" creationId="{0B390C75-FE5C-4D78-8AC2-2576AF92BF80}"/>
          </ac:spMkLst>
        </pc:spChg>
        <pc:spChg chg="mod">
          <ac:chgData name="Thuy Linh Do" userId="f60f9f76584ec879" providerId="LiveId" clId="{092B8221-252E-4177-8EC7-8A6CE5C3AEEE}" dt="2022-01-21T04:25:59.229" v="1320" actId="1076"/>
          <ac:spMkLst>
            <pc:docMk/>
            <pc:sldMk cId="713976549" sldId="352"/>
            <ac:spMk id="3" creationId="{954965C1-7B59-4560-AEB2-098FA3D6C437}"/>
          </ac:spMkLst>
        </pc:spChg>
        <pc:spChg chg="add mod">
          <ac:chgData name="Thuy Linh Do" userId="f60f9f76584ec879" providerId="LiveId" clId="{092B8221-252E-4177-8EC7-8A6CE5C3AEEE}" dt="2022-01-21T04:21:18.364" v="1242" actId="114"/>
          <ac:spMkLst>
            <pc:docMk/>
            <pc:sldMk cId="713976549" sldId="352"/>
            <ac:spMk id="4" creationId="{FA2DA299-ADD6-4255-835F-2CC94D6D1E90}"/>
          </ac:spMkLst>
        </pc:spChg>
        <pc:spChg chg="add del mod">
          <ac:chgData name="Thuy Linh Do" userId="f60f9f76584ec879" providerId="LiveId" clId="{092B8221-252E-4177-8EC7-8A6CE5C3AEEE}" dt="2022-01-21T04:25:35.372" v="1310" actId="11529"/>
          <ac:spMkLst>
            <pc:docMk/>
            <pc:sldMk cId="713976549" sldId="352"/>
            <ac:spMk id="5" creationId="{1360F0E4-76E0-4E81-88B3-0B12BAF0107A}"/>
          </ac:spMkLst>
        </pc:spChg>
        <pc:spChg chg="del">
          <ac:chgData name="Thuy Linh Do" userId="f60f9f76584ec879" providerId="LiveId" clId="{092B8221-252E-4177-8EC7-8A6CE5C3AEEE}" dt="2022-01-21T04:16:37.295" v="773" actId="478"/>
          <ac:spMkLst>
            <pc:docMk/>
            <pc:sldMk cId="713976549" sldId="352"/>
            <ac:spMk id="6" creationId="{87F6DD7D-5039-4EA9-BB09-CD4A236C1568}"/>
          </ac:spMkLst>
        </pc:spChg>
        <pc:spChg chg="mod">
          <ac:chgData name="Thuy Linh Do" userId="f60f9f76584ec879" providerId="LiveId" clId="{092B8221-252E-4177-8EC7-8A6CE5C3AEEE}" dt="2022-01-21T04:26:10.585" v="1322" actId="1076"/>
          <ac:spMkLst>
            <pc:docMk/>
            <pc:sldMk cId="713976549" sldId="352"/>
            <ac:spMk id="10" creationId="{2BB43E80-FAEA-47DF-A3AD-0CC4402B18A7}"/>
          </ac:spMkLst>
        </pc:spChg>
        <pc:spChg chg="add del mod">
          <ac:chgData name="Thuy Linh Do" userId="f60f9f76584ec879" providerId="LiveId" clId="{092B8221-252E-4177-8EC7-8A6CE5C3AEEE}" dt="2022-01-21T04:23:21.225" v="1268"/>
          <ac:spMkLst>
            <pc:docMk/>
            <pc:sldMk cId="713976549" sldId="352"/>
            <ac:spMk id="11" creationId="{1ED0A24E-9C60-4AB6-BE21-A4F133628198}"/>
          </ac:spMkLst>
        </pc:spChg>
        <pc:spChg chg="add del mod">
          <ac:chgData name="Thuy Linh Do" userId="f60f9f76584ec879" providerId="LiveId" clId="{092B8221-252E-4177-8EC7-8A6CE5C3AEEE}" dt="2022-01-21T04:23:20.490" v="1266"/>
          <ac:spMkLst>
            <pc:docMk/>
            <pc:sldMk cId="713976549" sldId="352"/>
            <ac:spMk id="14" creationId="{F9030790-90E1-4919-847F-E30C076DDF0A}"/>
          </ac:spMkLst>
        </pc:spChg>
        <pc:spChg chg="add del mod">
          <ac:chgData name="Thuy Linh Do" userId="f60f9f76584ec879" providerId="LiveId" clId="{092B8221-252E-4177-8EC7-8A6CE5C3AEEE}" dt="2022-01-21T04:23:19.825" v="1264"/>
          <ac:spMkLst>
            <pc:docMk/>
            <pc:sldMk cId="713976549" sldId="352"/>
            <ac:spMk id="15" creationId="{6CED897D-7B6A-4A20-8034-49162E101AF6}"/>
          </ac:spMkLst>
        </pc:spChg>
        <pc:spChg chg="add del mod">
          <ac:chgData name="Thuy Linh Do" userId="f60f9f76584ec879" providerId="LiveId" clId="{092B8221-252E-4177-8EC7-8A6CE5C3AEEE}" dt="2022-01-21T04:23:51.581" v="1296"/>
          <ac:spMkLst>
            <pc:docMk/>
            <pc:sldMk cId="713976549" sldId="352"/>
            <ac:spMk id="16" creationId="{CC68D79F-D1B9-4FDE-89B4-AB2046FB107D}"/>
          </ac:spMkLst>
        </pc:spChg>
        <pc:spChg chg="add mod">
          <ac:chgData name="Thuy Linh Do" userId="f60f9f76584ec879" providerId="LiveId" clId="{092B8221-252E-4177-8EC7-8A6CE5C3AEEE}" dt="2022-01-21T04:26:40.921" v="1327" actId="1076"/>
          <ac:spMkLst>
            <pc:docMk/>
            <pc:sldMk cId="713976549" sldId="352"/>
            <ac:spMk id="17" creationId="{F1ACCE91-63C9-4CBA-A1B1-589966518F00}"/>
          </ac:spMkLst>
        </pc:spChg>
        <pc:spChg chg="add mod">
          <ac:chgData name="Thuy Linh Do" userId="f60f9f76584ec879" providerId="LiveId" clId="{092B8221-252E-4177-8EC7-8A6CE5C3AEEE}" dt="2022-01-21T04:26:27.043" v="1325" actId="1076"/>
          <ac:spMkLst>
            <pc:docMk/>
            <pc:sldMk cId="713976549" sldId="352"/>
            <ac:spMk id="18" creationId="{394CD95C-3B5C-4CFA-9E42-19E1B4A91CEA}"/>
          </ac:spMkLst>
        </pc:spChg>
        <pc:spChg chg="add mod">
          <ac:chgData name="Thuy Linh Do" userId="f60f9f76584ec879" providerId="LiveId" clId="{092B8221-252E-4177-8EC7-8A6CE5C3AEEE}" dt="2022-01-21T04:26:18.597" v="1323" actId="1076"/>
          <ac:spMkLst>
            <pc:docMk/>
            <pc:sldMk cId="713976549" sldId="352"/>
            <ac:spMk id="19" creationId="{443651F3-61BA-4713-A7AF-611F7E23F4EE}"/>
          </ac:spMkLst>
        </pc:spChg>
      </pc:sldChg>
      <pc:sldChg chg="del">
        <pc:chgData name="Thuy Linh Do" userId="f60f9f76584ec879" providerId="LiveId" clId="{092B8221-252E-4177-8EC7-8A6CE5C3AEEE}" dt="2022-01-21T04:34:12.718" v="1373" actId="2696"/>
        <pc:sldMkLst>
          <pc:docMk/>
          <pc:sldMk cId="3372564195" sldId="353"/>
        </pc:sldMkLst>
      </pc:sldChg>
      <pc:sldChg chg="addSp delSp modSp mod modAnim">
        <pc:chgData name="Thuy Linh Do" userId="f60f9f76584ec879" providerId="LiveId" clId="{092B8221-252E-4177-8EC7-8A6CE5C3AEEE}" dt="2022-01-21T04:32:53.393" v="1369"/>
        <pc:sldMkLst>
          <pc:docMk/>
          <pc:sldMk cId="3071588167" sldId="354"/>
        </pc:sldMkLst>
        <pc:spChg chg="add mod">
          <ac:chgData name="Thuy Linh Do" userId="f60f9f76584ec879" providerId="LiveId" clId="{092B8221-252E-4177-8EC7-8A6CE5C3AEEE}" dt="2022-01-21T04:31:23.052" v="1346" actId="33524"/>
          <ac:spMkLst>
            <pc:docMk/>
            <pc:sldMk cId="3071588167" sldId="354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27:18.014" v="1329"/>
          <ac:spMkLst>
            <pc:docMk/>
            <pc:sldMk cId="3071588167" sldId="354"/>
            <ac:spMk id="10" creationId="{2BB43E80-FAEA-47DF-A3AD-0CC4402B18A7}"/>
          </ac:spMkLst>
        </pc:spChg>
        <pc:picChg chg="del">
          <ac:chgData name="Thuy Linh Do" userId="f60f9f76584ec879" providerId="LiveId" clId="{092B8221-252E-4177-8EC7-8A6CE5C3AEEE}" dt="2022-01-21T04:27:20.773" v="1330" actId="478"/>
          <ac:picMkLst>
            <pc:docMk/>
            <pc:sldMk cId="3071588167" sldId="354"/>
            <ac:picMk id="15" creationId="{DBB4FD4F-7F77-4718-9E6C-6CE2ECB92EA0}"/>
          </ac:picMkLst>
        </pc:picChg>
        <pc:cxnChg chg="add mod">
          <ac:chgData name="Thuy Linh Do" userId="f60f9f76584ec879" providerId="LiveId" clId="{092B8221-252E-4177-8EC7-8A6CE5C3AEEE}" dt="2022-01-21T04:30:22.023" v="1340" actId="13822"/>
          <ac:cxnSpMkLst>
            <pc:docMk/>
            <pc:sldMk cId="3071588167" sldId="354"/>
            <ac:cxnSpMk id="4" creationId="{0F44B84A-9FFB-417F-A74A-6308AA1ADA72}"/>
          </ac:cxnSpMkLst>
        </pc:cxnChg>
        <pc:cxnChg chg="add mod">
          <ac:chgData name="Thuy Linh Do" userId="f60f9f76584ec879" providerId="LiveId" clId="{092B8221-252E-4177-8EC7-8A6CE5C3AEEE}" dt="2022-01-21T04:30:45.716" v="1343" actId="1076"/>
          <ac:cxnSpMkLst>
            <pc:docMk/>
            <pc:sldMk cId="3071588167" sldId="354"/>
            <ac:cxnSpMk id="11" creationId="{C1716B2D-4A98-466B-856F-CABB8B4017EF}"/>
          </ac:cxnSpMkLst>
        </pc:cxnChg>
        <pc:cxnChg chg="add mod">
          <ac:chgData name="Thuy Linh Do" userId="f60f9f76584ec879" providerId="LiveId" clId="{092B8221-252E-4177-8EC7-8A6CE5C3AEEE}" dt="2022-01-21T04:30:51.454" v="1345" actId="1076"/>
          <ac:cxnSpMkLst>
            <pc:docMk/>
            <pc:sldMk cId="3071588167" sldId="354"/>
            <ac:cxnSpMk id="14" creationId="{C5F40A2B-0F00-49DA-A8CA-51E3F9487DD1}"/>
          </ac:cxnSpMkLst>
        </pc:cxnChg>
        <pc:cxnChg chg="add mod">
          <ac:chgData name="Thuy Linh Do" userId="f60f9f76584ec879" providerId="LiveId" clId="{092B8221-252E-4177-8EC7-8A6CE5C3AEEE}" dt="2022-01-21T04:31:31.465" v="1348" actId="1076"/>
          <ac:cxnSpMkLst>
            <pc:docMk/>
            <pc:sldMk cId="3071588167" sldId="354"/>
            <ac:cxnSpMk id="16" creationId="{C916A40D-E580-42FC-8E98-9C224DC55A05}"/>
          </ac:cxnSpMkLst>
        </pc:cxnChg>
        <pc:cxnChg chg="add mod">
          <ac:chgData name="Thuy Linh Do" userId="f60f9f76584ec879" providerId="LiveId" clId="{092B8221-252E-4177-8EC7-8A6CE5C3AEEE}" dt="2022-01-21T04:31:38.419" v="1350" actId="1076"/>
          <ac:cxnSpMkLst>
            <pc:docMk/>
            <pc:sldMk cId="3071588167" sldId="354"/>
            <ac:cxnSpMk id="17" creationId="{9E6D3E7D-B16B-45F7-BD07-C6E98844F3DA}"/>
          </ac:cxnSpMkLst>
        </pc:cxnChg>
        <pc:cxnChg chg="add mod">
          <ac:chgData name="Thuy Linh Do" userId="f60f9f76584ec879" providerId="LiveId" clId="{092B8221-252E-4177-8EC7-8A6CE5C3AEEE}" dt="2022-01-21T04:31:49.176" v="1352" actId="1076"/>
          <ac:cxnSpMkLst>
            <pc:docMk/>
            <pc:sldMk cId="3071588167" sldId="354"/>
            <ac:cxnSpMk id="18" creationId="{0496C7B1-BD67-4E8C-8492-2DEBE27B9764}"/>
          </ac:cxnSpMkLst>
        </pc:cxnChg>
        <pc:cxnChg chg="add mod">
          <ac:chgData name="Thuy Linh Do" userId="f60f9f76584ec879" providerId="LiveId" clId="{092B8221-252E-4177-8EC7-8A6CE5C3AEEE}" dt="2022-01-21T04:31:54" v="1354" actId="1076"/>
          <ac:cxnSpMkLst>
            <pc:docMk/>
            <pc:sldMk cId="3071588167" sldId="354"/>
            <ac:cxnSpMk id="19" creationId="{7B0BDC0D-5014-4915-80E6-45B243F9E2D6}"/>
          </ac:cxnSpMkLst>
        </pc:cxnChg>
        <pc:cxnChg chg="add mod">
          <ac:chgData name="Thuy Linh Do" userId="f60f9f76584ec879" providerId="LiveId" clId="{092B8221-252E-4177-8EC7-8A6CE5C3AEEE}" dt="2022-01-21T04:32:02.926" v="1356" actId="1076"/>
          <ac:cxnSpMkLst>
            <pc:docMk/>
            <pc:sldMk cId="3071588167" sldId="354"/>
            <ac:cxnSpMk id="20" creationId="{F52E25A3-E8DC-48D0-8D9D-C05D35498B33}"/>
          </ac:cxnSpMkLst>
        </pc:cxnChg>
        <pc:cxnChg chg="add mod">
          <ac:chgData name="Thuy Linh Do" userId="f60f9f76584ec879" providerId="LiveId" clId="{092B8221-252E-4177-8EC7-8A6CE5C3AEEE}" dt="2022-01-21T04:32:07.832" v="1358" actId="1076"/>
          <ac:cxnSpMkLst>
            <pc:docMk/>
            <pc:sldMk cId="3071588167" sldId="354"/>
            <ac:cxnSpMk id="21" creationId="{393CC73E-19CD-4441-B790-D9F967E94F46}"/>
          </ac:cxnSpMkLst>
        </pc:cxnChg>
        <pc:cxnChg chg="add mod">
          <ac:chgData name="Thuy Linh Do" userId="f60f9f76584ec879" providerId="LiveId" clId="{092B8221-252E-4177-8EC7-8A6CE5C3AEEE}" dt="2022-01-21T04:32:16.811" v="1360" actId="1076"/>
          <ac:cxnSpMkLst>
            <pc:docMk/>
            <pc:sldMk cId="3071588167" sldId="354"/>
            <ac:cxnSpMk id="22" creationId="{0927224A-F885-4D4C-9BEE-F519AC2E1A01}"/>
          </ac:cxnSpMkLst>
        </pc:cxnChg>
      </pc:sldChg>
      <pc:sldChg chg="modSp">
        <pc:chgData name="Thuy Linh Do" userId="f60f9f76584ec879" providerId="LiveId" clId="{092B8221-252E-4177-8EC7-8A6CE5C3AEEE}" dt="2022-01-21T03:52:50.346" v="723" actId="20577"/>
        <pc:sldMkLst>
          <pc:docMk/>
          <pc:sldMk cId="830967530" sldId="356"/>
        </pc:sldMkLst>
        <pc:graphicFrameChg chg="mod">
          <ac:chgData name="Thuy Linh Do" userId="f60f9f76584ec879" providerId="LiveId" clId="{092B8221-252E-4177-8EC7-8A6CE5C3AEEE}" dt="2022-01-21T03:52:50.346" v="723" actId="20577"/>
          <ac:graphicFrameMkLst>
            <pc:docMk/>
            <pc:sldMk cId="830967530" sldId="356"/>
            <ac:graphicFrameMk id="2" creationId="{6F576461-CE5C-42FB-B7D8-B6232C9B318A}"/>
          </ac:graphicFrameMkLst>
        </pc:graphicFrameChg>
      </pc:sldChg>
      <pc:sldChg chg="del">
        <pc:chgData name="Thuy Linh Do" userId="f60f9f76584ec879" providerId="LiveId" clId="{092B8221-252E-4177-8EC7-8A6CE5C3AEEE}" dt="2022-01-21T04:39:37.607" v="1413" actId="2696"/>
        <pc:sldMkLst>
          <pc:docMk/>
          <pc:sldMk cId="2311222917" sldId="357"/>
        </pc:sldMkLst>
      </pc:sldChg>
      <pc:sldChg chg="delSp modSp add mod ord">
        <pc:chgData name="Thuy Linh Do" userId="f60f9f76584ec879" providerId="LiveId" clId="{092B8221-252E-4177-8EC7-8A6CE5C3AEEE}" dt="2022-01-21T03:53:41.675" v="733" actId="478"/>
        <pc:sldMkLst>
          <pc:docMk/>
          <pc:sldMk cId="262801003" sldId="358"/>
        </pc:sldMkLst>
        <pc:spChg chg="del">
          <ac:chgData name="Thuy Linh Do" userId="f60f9f76584ec879" providerId="LiveId" clId="{092B8221-252E-4177-8EC7-8A6CE5C3AEEE}" dt="2022-01-21T03:53:33.660" v="729" actId="478"/>
          <ac:spMkLst>
            <pc:docMk/>
            <pc:sldMk cId="262801003" sldId="358"/>
            <ac:spMk id="19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0.686" v="732" actId="478"/>
          <ac:spMkLst>
            <pc:docMk/>
            <pc:sldMk cId="262801003" sldId="358"/>
            <ac:spMk id="23" creationId="{00000000-0000-0000-0000-000000000000}"/>
          </ac:spMkLst>
        </pc:spChg>
        <pc:spChg chg="del mod">
          <ac:chgData name="Thuy Linh Do" userId="f60f9f76584ec879" providerId="LiveId" clId="{092B8221-252E-4177-8EC7-8A6CE5C3AEEE}" dt="2022-01-21T03:53:31.986" v="728" actId="478"/>
          <ac:spMkLst>
            <pc:docMk/>
            <pc:sldMk cId="262801003" sldId="358"/>
            <ac:spMk id="27" creationId="{00000000-0000-0000-0000-000000000000}"/>
          </ac:spMkLst>
        </pc:spChg>
        <pc:spChg chg="del">
          <ac:chgData name="Thuy Linh Do" userId="f60f9f76584ec879" providerId="LiveId" clId="{092B8221-252E-4177-8EC7-8A6CE5C3AEEE}" dt="2022-01-21T03:53:41.675" v="733" actId="478"/>
          <ac:spMkLst>
            <pc:docMk/>
            <pc:sldMk cId="262801003" sldId="358"/>
            <ac:spMk id="29" creationId="{00000000-0000-0000-0000-000000000000}"/>
          </ac:spMkLst>
        </pc:spChg>
        <pc:cxnChg chg="del">
          <ac:chgData name="Thuy Linh Do" userId="f60f9f76584ec879" providerId="LiveId" clId="{092B8221-252E-4177-8EC7-8A6CE5C3AEEE}" dt="2022-01-21T03:53:34.658" v="730" actId="478"/>
          <ac:cxnSpMkLst>
            <pc:docMk/>
            <pc:sldMk cId="262801003" sldId="358"/>
            <ac:cxnSpMk id="26" creationId="{00000000-0000-0000-0000-000000000000}"/>
          </ac:cxnSpMkLst>
        </pc:cxnChg>
        <pc:cxnChg chg="del">
          <ac:chgData name="Thuy Linh Do" userId="f60f9f76584ec879" providerId="LiveId" clId="{092B8221-252E-4177-8EC7-8A6CE5C3AEEE}" dt="2022-01-21T03:53:35.599" v="731" actId="478"/>
          <ac:cxnSpMkLst>
            <pc:docMk/>
            <pc:sldMk cId="262801003" sldId="358"/>
            <ac:cxnSpMk id="28" creationId="{00000000-0000-0000-0000-000000000000}"/>
          </ac:cxnSpMkLst>
        </pc:cxnChg>
      </pc:sldChg>
      <pc:sldChg chg="add ord">
        <pc:chgData name="Thuy Linh Do" userId="f60f9f76584ec879" providerId="LiveId" clId="{092B8221-252E-4177-8EC7-8A6CE5C3AEEE}" dt="2022-01-21T04:14:34.411" v="763"/>
        <pc:sldMkLst>
          <pc:docMk/>
          <pc:sldMk cId="3855355964" sldId="359"/>
        </pc:sldMkLst>
      </pc:sldChg>
      <pc:sldChg chg="add ord">
        <pc:chgData name="Thuy Linh Do" userId="f60f9f76584ec879" providerId="LiveId" clId="{092B8221-252E-4177-8EC7-8A6CE5C3AEEE}" dt="2022-01-21T04:34:07.237" v="1372"/>
        <pc:sldMkLst>
          <pc:docMk/>
          <pc:sldMk cId="2473637600" sldId="360"/>
        </pc:sldMkLst>
      </pc:sldChg>
      <pc:sldChg chg="addSp modSp add del">
        <pc:chgData name="Thuy Linh Do" userId="f60f9f76584ec879" providerId="LiveId" clId="{092B8221-252E-4177-8EC7-8A6CE5C3AEEE}" dt="2022-01-21T04:36:31.636" v="1382" actId="2696"/>
        <pc:sldMkLst>
          <pc:docMk/>
          <pc:sldMk cId="1207641325" sldId="361"/>
        </pc:sldMkLst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3" creationId="{183D0FBF-AF03-463E-A32A-A1675345D48B}"/>
          </ac:spMkLst>
        </pc:spChg>
        <pc:spChg chg="add mod">
          <ac:chgData name="Thuy Linh Do" userId="f60f9f76584ec879" providerId="LiveId" clId="{092B8221-252E-4177-8EC7-8A6CE5C3AEEE}" dt="2022-01-21T04:36:04.381" v="1381"/>
          <ac:spMkLst>
            <pc:docMk/>
            <pc:sldMk cId="1207641325" sldId="361"/>
            <ac:spMk id="14" creationId="{C12CA644-CF7F-48D1-96B7-D4A85B2EF2FF}"/>
          </ac:spMkLst>
        </pc:spChg>
      </pc:sldChg>
      <pc:sldChg chg="addSp delSp modSp add mod ord delAnim">
        <pc:chgData name="Thuy Linh Do" userId="f60f9f76584ec879" providerId="LiveId" clId="{092B8221-252E-4177-8EC7-8A6CE5C3AEEE}" dt="2022-01-21T04:39:19.497" v="1409" actId="1076"/>
        <pc:sldMkLst>
          <pc:docMk/>
          <pc:sldMk cId="3347414037" sldId="361"/>
        </pc:sldMkLst>
        <pc:spChg chg="del">
          <ac:chgData name="Thuy Linh Do" userId="f60f9f76584ec879" providerId="LiveId" clId="{092B8221-252E-4177-8EC7-8A6CE5C3AEEE}" dt="2022-01-21T04:37:06.528" v="1403" actId="478"/>
          <ac:spMkLst>
            <pc:docMk/>
            <pc:sldMk cId="3347414037" sldId="361"/>
            <ac:spMk id="2" creationId="{8469E4A7-9AFC-40B7-976F-71CE968A4F91}"/>
          </ac:spMkLst>
        </pc:spChg>
        <pc:spChg chg="mod">
          <ac:chgData name="Thuy Linh Do" userId="f60f9f76584ec879" providerId="LiveId" clId="{092B8221-252E-4177-8EC7-8A6CE5C3AEEE}" dt="2022-01-21T04:36:52.531" v="1401" actId="20577"/>
          <ac:spMkLst>
            <pc:docMk/>
            <pc:sldMk cId="3347414037" sldId="361"/>
            <ac:spMk id="8" creationId="{00000000-0000-0000-0000-000000000000}"/>
          </ac:spMkLst>
        </pc:spChg>
        <pc:spChg chg="mod">
          <ac:chgData name="Thuy Linh Do" userId="f60f9f76584ec879" providerId="LiveId" clId="{092B8221-252E-4177-8EC7-8A6CE5C3AEEE}" dt="2022-01-21T04:37:03.995" v="1402"/>
          <ac:spMkLst>
            <pc:docMk/>
            <pc:sldMk cId="3347414037" sldId="361"/>
            <ac:spMk id="10" creationId="{2BB43E80-FAEA-47DF-A3AD-0CC4402B18A7}"/>
          </ac:spMkLst>
        </pc:spChg>
        <pc:spChg chg="mod">
          <ac:chgData name="Thuy Linh Do" userId="f60f9f76584ec879" providerId="LiveId" clId="{092B8221-252E-4177-8EC7-8A6CE5C3AEEE}" dt="2022-01-21T04:36:45.894" v="1387" actId="20577"/>
          <ac:spMkLst>
            <pc:docMk/>
            <pc:sldMk cId="3347414037" sldId="361"/>
            <ac:spMk id="13" creationId="{96732016-9C21-43F6-BAD2-DB9F782F74FB}"/>
          </ac:spMkLst>
        </pc:spChg>
        <pc:picChg chg="add mod">
          <ac:chgData name="Thuy Linh Do" userId="f60f9f76584ec879" providerId="LiveId" clId="{092B8221-252E-4177-8EC7-8A6CE5C3AEEE}" dt="2022-01-21T04:39:19.497" v="1409" actId="1076"/>
          <ac:picMkLst>
            <pc:docMk/>
            <pc:sldMk cId="3347414037" sldId="361"/>
            <ac:picMk id="5" creationId="{0D5429FB-5C39-4862-A45E-B27E193957BC}"/>
          </ac:picMkLst>
        </pc:pic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4" creationId="{0F44B84A-9FFB-417F-A74A-6308AA1ADA72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1" creationId="{C1716B2D-4A98-466B-856F-CABB8B4017EF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4" creationId="{C5F40A2B-0F00-49DA-A8CA-51E3F9487DD1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6" creationId="{C916A40D-E580-42FC-8E98-9C224DC55A05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7" creationId="{9E6D3E7D-B16B-45F7-BD07-C6E98844F3DA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8" creationId="{0496C7B1-BD67-4E8C-8492-2DEBE27B9764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19" creationId="{7B0BDC0D-5014-4915-80E6-45B243F9E2D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0" creationId="{F52E25A3-E8DC-48D0-8D9D-C05D35498B33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1" creationId="{393CC73E-19CD-4441-B790-D9F967E94F46}"/>
          </ac:cxnSpMkLst>
        </pc:cxnChg>
        <pc:cxnChg chg="del">
          <ac:chgData name="Thuy Linh Do" userId="f60f9f76584ec879" providerId="LiveId" clId="{092B8221-252E-4177-8EC7-8A6CE5C3AEEE}" dt="2022-01-21T04:37:10.971" v="1404" actId="478"/>
          <ac:cxnSpMkLst>
            <pc:docMk/>
            <pc:sldMk cId="3347414037" sldId="361"/>
            <ac:cxnSpMk id="22" creationId="{0927224A-F885-4D4C-9BEE-F519AC2E1A01}"/>
          </ac:cxnSpMkLst>
        </pc:cxnChg>
      </pc:sldChg>
      <pc:sldChg chg="add ord">
        <pc:chgData name="Thuy Linh Do" userId="f60f9f76584ec879" providerId="LiveId" clId="{092B8221-252E-4177-8EC7-8A6CE5C3AEEE}" dt="2022-01-21T04:39:31.906" v="1412"/>
        <pc:sldMkLst>
          <pc:docMk/>
          <pc:sldMk cId="3475718428" sldId="36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364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42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-7724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Cloud 1"/>
          <p:cNvSpPr/>
          <p:nvPr/>
        </p:nvSpPr>
        <p:spPr>
          <a:xfrm>
            <a:off x="3694519" y="2222204"/>
            <a:ext cx="4625162" cy="3179135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Types of house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080745" y="2222205"/>
            <a:ext cx="946297" cy="4253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186530" y="1923957"/>
            <a:ext cx="159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Villa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3723" y="1303923"/>
            <a:ext cx="10759682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/>
              <a:t>Write the words and phrase from the box under the correct pictures.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61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4897" y="1795502"/>
            <a:ext cx="189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8DA4"/>
                </a:solidFill>
              </a:rPr>
              <a:t>open fire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86760" y="1795502"/>
            <a:ext cx="189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8DA4"/>
                </a:solidFill>
              </a:rPr>
              <a:t>posts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29292" y="1795502"/>
            <a:ext cx="18925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48DA4"/>
                </a:solidFill>
              </a:rPr>
              <a:t>staircase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7102" y="5658108"/>
            <a:ext cx="33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_______________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39670" y="5658108"/>
            <a:ext cx="33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2. _______________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976218" y="5658108"/>
            <a:ext cx="3387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3. _______________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CFF56A-7FE5-EF46-A819-E5747A5978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498"/>
          <a:stretch/>
        </p:blipFill>
        <p:spPr>
          <a:xfrm>
            <a:off x="879780" y="2553274"/>
            <a:ext cx="3061708" cy="30630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0B2BBC9-25EE-EA41-9C1A-19FACBFF4F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342" r="33517"/>
          <a:stretch/>
        </p:blipFill>
        <p:spPr>
          <a:xfrm>
            <a:off x="4429763" y="2553274"/>
            <a:ext cx="3027676" cy="30630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B618E58-2B48-DD43-B56B-E879D71301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100"/>
          <a:stretch/>
        </p:blipFill>
        <p:spPr>
          <a:xfrm>
            <a:off x="7976218" y="2511506"/>
            <a:ext cx="3086951" cy="314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57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45117 0.54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565" y="2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0.19245 0.543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22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0.31588 0.55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94" y="2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91577"/>
            <a:ext cx="96069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passage and tick T (True) or F (False)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1842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1776736-DBB2-462A-9442-0C33608CFE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386404"/>
              </p:ext>
            </p:extLst>
          </p:nvPr>
        </p:nvGraphicFramePr>
        <p:xfrm>
          <a:off x="382773" y="2143889"/>
          <a:ext cx="11355572" cy="4352514"/>
        </p:xfrm>
        <a:graphic>
          <a:graphicData uri="http://schemas.openxmlformats.org/drawingml/2006/table">
            <a:tbl>
              <a:tblPr firstRow="1" firstCol="1" bandRow="1"/>
              <a:tblGrid>
                <a:gridCol w="8750494">
                  <a:extLst>
                    <a:ext uri="{9D8B030D-6E8A-4147-A177-3AD203B41FA5}">
                      <a16:colId xmlns:a16="http://schemas.microsoft.com/office/drawing/2014/main" val="4268853786"/>
                    </a:ext>
                  </a:extLst>
                </a:gridCol>
                <a:gridCol w="1294395">
                  <a:extLst>
                    <a:ext uri="{9D8B030D-6E8A-4147-A177-3AD203B41FA5}">
                      <a16:colId xmlns:a16="http://schemas.microsoft.com/office/drawing/2014/main" val="2112622886"/>
                    </a:ext>
                  </a:extLst>
                </a:gridCol>
                <a:gridCol w="1310683">
                  <a:extLst>
                    <a:ext uri="{9D8B030D-6E8A-4147-A177-3AD203B41FA5}">
                      <a16:colId xmlns:a16="http://schemas.microsoft.com/office/drawing/2014/main" val="3124485229"/>
                    </a:ext>
                  </a:extLst>
                </a:gridCol>
              </a:tblGrid>
              <a:tr h="75783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Statements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True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False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1448112"/>
                  </a:ext>
                </a:extLst>
              </a:tr>
              <a:tr h="75783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/>
                        <a:t>Only a few minority groups live in stilt houses.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5240679"/>
                  </a:ext>
                </a:extLst>
              </a:tr>
              <a:tr h="757836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/>
                        <a:t>All stilt houses look alike.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9896732"/>
                  </a:ext>
                </a:extLst>
              </a:tr>
              <a:tr h="99170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/>
                        <a:t>Family gatherings take place by the open fire in the middle of the house.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107874"/>
                  </a:ext>
                </a:extLst>
              </a:tr>
              <a:tr h="991701">
                <a:tc>
                  <a:txBody>
                    <a:bodyPr/>
                    <a:lstStyle/>
                    <a:p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en-US" sz="2800" dirty="0"/>
                        <a:t>The </a:t>
                      </a:r>
                      <a:r>
                        <a:rPr lang="en-US" sz="2800" i="1" dirty="0" err="1"/>
                        <a:t>Rong</a:t>
                      </a:r>
                      <a:r>
                        <a:rPr lang="en-US" sz="2800" dirty="0"/>
                        <a:t> house serves as the </a:t>
                      </a:r>
                      <a:r>
                        <a:rPr lang="en-US" sz="2800" dirty="0" err="1"/>
                        <a:t>centre</a:t>
                      </a:r>
                      <a:r>
                        <a:rPr lang="en-US" sz="2800" dirty="0"/>
                        <a:t> of an Ede village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8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5746"/>
                  </a:ext>
                </a:extLst>
              </a:tr>
            </a:tbl>
          </a:graphicData>
        </a:graphic>
      </p:graphicFrame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320" y="2942851"/>
            <a:ext cx="586279" cy="58627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0982" y="3778645"/>
            <a:ext cx="586279" cy="58627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65" y="4739753"/>
            <a:ext cx="586279" cy="58627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64" y="5655124"/>
            <a:ext cx="586279" cy="5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2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91577"/>
            <a:ext cx="960696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Read the passage again and fill in each blank with one word.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7066" y="199630"/>
            <a:ext cx="6136757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61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8466" y="2317898"/>
            <a:ext cx="1119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1</a:t>
            </a:r>
            <a:r>
              <a:rPr lang="en-US" sz="3200" dirty="0"/>
              <a:t>. A stilt house shows the _________ culture of the owner.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0745" y="3188766"/>
            <a:ext cx="1119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2</a:t>
            </a:r>
            <a:r>
              <a:rPr lang="en-US" sz="3200" dirty="0"/>
              <a:t>. The </a:t>
            </a:r>
            <a:r>
              <a:rPr lang="en-US" sz="3200" dirty="0" err="1"/>
              <a:t>Tay’s</a:t>
            </a:r>
            <a:r>
              <a:rPr lang="en-US" sz="3200" dirty="0"/>
              <a:t> and </a:t>
            </a:r>
            <a:r>
              <a:rPr lang="en-US" sz="3200" dirty="0" err="1"/>
              <a:t>Nung’s</a:t>
            </a:r>
            <a:r>
              <a:rPr lang="en-US" sz="3200" dirty="0"/>
              <a:t> stilt houses overlook a _________.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0745" y="4005526"/>
            <a:ext cx="11198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3</a:t>
            </a:r>
            <a:r>
              <a:rPr lang="en-US" sz="3200" dirty="0"/>
              <a:t>. The Thai’s stilt houses overlook a _________ or __________.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0745" y="4896215"/>
            <a:ext cx="111984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  <a:r>
              <a:rPr lang="en-US" sz="3200" dirty="0"/>
              <a:t>. The largest and tallest house in an Ede village is the _________ house.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35795" y="2325878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traditional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278363" y="3194938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field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73261" y="4015658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forest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69893" y="4007606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mountains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652846" y="4896215"/>
            <a:ext cx="21584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FF0000"/>
                </a:solidFill>
              </a:rPr>
              <a:t>Rong</a:t>
            </a:r>
            <a:endParaRPr lang="en-US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207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5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0633" y="-22421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17146"/>
            <a:ext cx="10706519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/>
              <a:t>Work in pairs. Discuss and tick </a:t>
            </a:r>
            <a:r>
              <a:rPr lang="en-US" sz="2800" dirty="0"/>
              <a:t>(</a:t>
            </a:r>
            <a:r>
              <a:rPr lang="en-US" sz="2800" b="1" dirty="0"/>
              <a:t>    )the features of a stilt house from the list below. Share your opinions with the class.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08332" y="131874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61117" y="121610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6034" y="1281195"/>
            <a:ext cx="378029" cy="3780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1748" y="2445488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stilt house ____________.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1748" y="3021283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has a flat cement roof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748" y="3616705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stands on big posts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1748" y="4212127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is made from natural materials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01748" y="4807549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has a modern toilet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01748" y="5402971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is a flat in a big block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01748" y="5998393"/>
            <a:ext cx="48590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- is close to nature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6014064" y="3062995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017733" y="3658417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017733" y="4295551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17733" y="4890973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017733" y="5486395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017733" y="5998393"/>
            <a:ext cx="637693" cy="43979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138" y="3260778"/>
            <a:ext cx="5474495" cy="2949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5348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4100</TotalTime>
  <Words>242</Words>
  <Application>Microsoft Office PowerPoint</Application>
  <PresentationFormat>Widescreen</PresentationFormat>
  <Paragraphs>53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Myriad Pro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asus</cp:lastModifiedBy>
  <cp:revision>423</cp:revision>
  <dcterms:created xsi:type="dcterms:W3CDTF">2020-12-09T02:04:09Z</dcterms:created>
  <dcterms:modified xsi:type="dcterms:W3CDTF">2025-05-19T06:24:19Z</dcterms:modified>
</cp:coreProperties>
</file>