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354" r:id="rId2"/>
    <p:sldId id="359" r:id="rId3"/>
    <p:sldId id="363" r:id="rId4"/>
    <p:sldId id="340" r:id="rId5"/>
    <p:sldId id="365" r:id="rId6"/>
    <p:sldId id="313" r:id="rId7"/>
    <p:sldId id="333" r:id="rId8"/>
    <p:sldId id="34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B66"/>
    <a:srgbClr val="F7941E"/>
    <a:srgbClr val="7193A9"/>
    <a:srgbClr val="800000"/>
    <a:srgbClr val="0000FF"/>
    <a:srgbClr val="CC3300"/>
    <a:srgbClr val="D60093"/>
    <a:srgbClr val="CC0066"/>
    <a:srgbClr val="FF33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CF7C95-E03F-4457-A3B8-E0D77DE7AA91}" v="257" dt="2022-01-21T03:03:38.0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2" autoAdjust="0"/>
    <p:restoredTop sz="94650"/>
  </p:normalViewPr>
  <p:slideViewPr>
    <p:cSldViewPr snapToGrid="0" showGuides="1">
      <p:cViewPr varScale="1">
        <p:scale>
          <a:sx n="75" d="100"/>
          <a:sy n="75" d="100"/>
        </p:scale>
        <p:origin x="488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uy Linh Do" userId="f60f9f76584ec879" providerId="LiveId" clId="{54CF7C95-E03F-4457-A3B8-E0D77DE7AA91}"/>
    <pc:docChg chg="undo custSel addSld delSld modSld sldOrd">
      <pc:chgData name="Thuy Linh Do" userId="f60f9f76584ec879" providerId="LiveId" clId="{54CF7C95-E03F-4457-A3B8-E0D77DE7AA91}" dt="2022-01-21T03:03:40.596" v="2953" actId="1076"/>
      <pc:docMkLst>
        <pc:docMk/>
      </pc:docMkLst>
      <pc:sldChg chg="modSp mod">
        <pc:chgData name="Thuy Linh Do" userId="f60f9f76584ec879" providerId="LiveId" clId="{54CF7C95-E03F-4457-A3B8-E0D77DE7AA91}" dt="2022-01-21T01:24:24.603" v="33" actId="14100"/>
        <pc:sldMkLst>
          <pc:docMk/>
          <pc:sldMk cId="252621157" sldId="256"/>
        </pc:sldMkLst>
        <pc:spChg chg="mod">
          <ac:chgData name="Thuy Linh Do" userId="f60f9f76584ec879" providerId="LiveId" clId="{54CF7C95-E03F-4457-A3B8-E0D77DE7AA91}" dt="2022-01-21T01:24:24.603" v="33" actId="14100"/>
          <ac:spMkLst>
            <pc:docMk/>
            <pc:sldMk cId="252621157" sldId="256"/>
            <ac:spMk id="14" creationId="{00000000-0000-0000-0000-000000000000}"/>
          </ac:spMkLst>
        </pc:spChg>
        <pc:spChg chg="mod">
          <ac:chgData name="Thuy Linh Do" userId="f60f9f76584ec879" providerId="LiveId" clId="{54CF7C95-E03F-4457-A3B8-E0D77DE7AA91}" dt="2022-01-21T01:23:42.682" v="30" actId="20577"/>
          <ac:spMkLst>
            <pc:docMk/>
            <pc:sldMk cId="252621157" sldId="256"/>
            <ac:spMk id="17" creationId="{00000000-0000-0000-0000-000000000000}"/>
          </ac:spMkLst>
        </pc:spChg>
        <pc:spChg chg="mod">
          <ac:chgData name="Thuy Linh Do" userId="f60f9f76584ec879" providerId="LiveId" clId="{54CF7C95-E03F-4457-A3B8-E0D77DE7AA91}" dt="2022-01-21T01:23:29.176" v="1" actId="20577"/>
          <ac:spMkLst>
            <pc:docMk/>
            <pc:sldMk cId="252621157" sldId="256"/>
            <ac:spMk id="18" creationId="{00000000-0000-0000-0000-000000000000}"/>
          </ac:spMkLst>
        </pc:spChg>
      </pc:sldChg>
      <pc:sldChg chg="modSp mod">
        <pc:chgData name="Thuy Linh Do" userId="f60f9f76584ec879" providerId="LiveId" clId="{54CF7C95-E03F-4457-A3B8-E0D77DE7AA91}" dt="2022-01-21T01:24:47.831" v="34"/>
        <pc:sldMkLst>
          <pc:docMk/>
          <pc:sldMk cId="2021924275" sldId="275"/>
        </pc:sldMkLst>
        <pc:spChg chg="mod">
          <ac:chgData name="Thuy Linh Do" userId="f60f9f76584ec879" providerId="LiveId" clId="{54CF7C95-E03F-4457-A3B8-E0D77DE7AA91}" dt="2022-01-21T01:24:47.831" v="34"/>
          <ac:spMkLst>
            <pc:docMk/>
            <pc:sldMk cId="2021924275" sldId="275"/>
            <ac:spMk id="12" creationId="{00000000-0000-0000-0000-000000000000}"/>
          </ac:spMkLst>
        </pc:spChg>
      </pc:sldChg>
      <pc:sldChg chg="addSp delSp modSp mod">
        <pc:chgData name="Thuy Linh Do" userId="f60f9f76584ec879" providerId="LiveId" clId="{54CF7C95-E03F-4457-A3B8-E0D77DE7AA91}" dt="2022-01-21T02:07:33.251" v="962" actId="1076"/>
        <pc:sldMkLst>
          <pc:docMk/>
          <pc:sldMk cId="1529224504" sldId="276"/>
        </pc:sldMkLst>
        <pc:spChg chg="mod">
          <ac:chgData name="Thuy Linh Do" userId="f60f9f76584ec879" providerId="LiveId" clId="{54CF7C95-E03F-4457-A3B8-E0D77DE7AA91}" dt="2022-01-21T01:53:44.676" v="429"/>
          <ac:spMkLst>
            <pc:docMk/>
            <pc:sldMk cId="1529224504" sldId="276"/>
            <ac:spMk id="2" creationId="{00000000-0000-0000-0000-000000000000}"/>
          </ac:spMkLst>
        </pc:spChg>
        <pc:spChg chg="mod">
          <ac:chgData name="Thuy Linh Do" userId="f60f9f76584ec879" providerId="LiveId" clId="{54CF7C95-E03F-4457-A3B8-E0D77DE7AA91}" dt="2022-01-21T01:52:54.543" v="428"/>
          <ac:spMkLst>
            <pc:docMk/>
            <pc:sldMk cId="1529224504" sldId="276"/>
            <ac:spMk id="12" creationId="{00000000-0000-0000-0000-000000000000}"/>
          </ac:spMkLst>
        </pc:spChg>
        <pc:picChg chg="add mod">
          <ac:chgData name="Thuy Linh Do" userId="f60f9f76584ec879" providerId="LiveId" clId="{54CF7C95-E03F-4457-A3B8-E0D77DE7AA91}" dt="2022-01-21T02:07:33.251" v="962" actId="1076"/>
          <ac:picMkLst>
            <pc:docMk/>
            <pc:sldMk cId="1529224504" sldId="276"/>
            <ac:picMk id="3" creationId="{C3124C72-84F9-475A-A842-7E1C5FA5B14B}"/>
          </ac:picMkLst>
        </pc:picChg>
        <pc:picChg chg="del">
          <ac:chgData name="Thuy Linh Do" userId="f60f9f76584ec879" providerId="LiveId" clId="{54CF7C95-E03F-4457-A3B8-E0D77DE7AA91}" dt="2022-01-21T02:07:24.298" v="958" actId="478"/>
          <ac:picMkLst>
            <pc:docMk/>
            <pc:sldMk cId="1529224504" sldId="276"/>
            <ac:picMk id="2050" creationId="{F2C1C8A3-3266-4921-BF9D-718263B9B8FB}"/>
          </ac:picMkLst>
        </pc:picChg>
      </pc:sldChg>
      <pc:sldChg chg="addSp delSp modSp mod">
        <pc:chgData name="Thuy Linh Do" userId="f60f9f76584ec879" providerId="LiveId" clId="{54CF7C95-E03F-4457-A3B8-E0D77DE7AA91}" dt="2022-01-21T01:28:55.915" v="114" actId="113"/>
        <pc:sldMkLst>
          <pc:docMk/>
          <pc:sldMk cId="3404845292" sldId="279"/>
        </pc:sldMkLst>
        <pc:spChg chg="del">
          <ac:chgData name="Thuy Linh Do" userId="f60f9f76584ec879" providerId="LiveId" clId="{54CF7C95-E03F-4457-A3B8-E0D77DE7AA91}" dt="2022-01-21T01:27:42.079" v="92" actId="478"/>
          <ac:spMkLst>
            <pc:docMk/>
            <pc:sldMk cId="3404845292" sldId="279"/>
            <ac:spMk id="2" creationId="{00000000-0000-0000-0000-000000000000}"/>
          </ac:spMkLst>
        </pc:spChg>
        <pc:spChg chg="del mod">
          <ac:chgData name="Thuy Linh Do" userId="f60f9f76584ec879" providerId="LiveId" clId="{54CF7C95-E03F-4457-A3B8-E0D77DE7AA91}" dt="2022-01-21T01:27:46.636" v="95" actId="478"/>
          <ac:spMkLst>
            <pc:docMk/>
            <pc:sldMk cId="3404845292" sldId="279"/>
            <ac:spMk id="3" creationId="{00000000-0000-0000-0000-000000000000}"/>
          </ac:spMkLst>
        </pc:spChg>
        <pc:spChg chg="del">
          <ac:chgData name="Thuy Linh Do" userId="f60f9f76584ec879" providerId="LiveId" clId="{54CF7C95-E03F-4457-A3B8-E0D77DE7AA91}" dt="2022-01-21T01:27:48.036" v="96" actId="478"/>
          <ac:spMkLst>
            <pc:docMk/>
            <pc:sldMk cId="3404845292" sldId="279"/>
            <ac:spMk id="4" creationId="{00000000-0000-0000-0000-000000000000}"/>
          </ac:spMkLst>
        </pc:spChg>
        <pc:spChg chg="del">
          <ac:chgData name="Thuy Linh Do" userId="f60f9f76584ec879" providerId="LiveId" clId="{54CF7C95-E03F-4457-A3B8-E0D77DE7AA91}" dt="2022-01-21T01:27:50.055" v="97" actId="478"/>
          <ac:spMkLst>
            <pc:docMk/>
            <pc:sldMk cId="3404845292" sldId="279"/>
            <ac:spMk id="5" creationId="{00000000-0000-0000-0000-000000000000}"/>
          </ac:spMkLst>
        </pc:spChg>
        <pc:spChg chg="add mod">
          <ac:chgData name="Thuy Linh Do" userId="f60f9f76584ec879" providerId="LiveId" clId="{54CF7C95-E03F-4457-A3B8-E0D77DE7AA91}" dt="2022-01-21T01:28:55.915" v="114" actId="113"/>
          <ac:spMkLst>
            <pc:docMk/>
            <pc:sldMk cId="3404845292" sldId="279"/>
            <ac:spMk id="6" creationId="{16F7E6E1-ABF7-473F-9713-E0D3F31998A8}"/>
          </ac:spMkLst>
        </pc:spChg>
        <pc:spChg chg="del">
          <ac:chgData name="Thuy Linh Do" userId="f60f9f76584ec879" providerId="LiveId" clId="{54CF7C95-E03F-4457-A3B8-E0D77DE7AA91}" dt="2022-01-21T01:27:52.374" v="98" actId="478"/>
          <ac:spMkLst>
            <pc:docMk/>
            <pc:sldMk cId="3404845292" sldId="279"/>
            <ac:spMk id="9" creationId="{1D874280-CFDB-4B68-98C0-25784CA11763}"/>
          </ac:spMkLst>
        </pc:spChg>
      </pc:sldChg>
      <pc:sldChg chg="addSp delSp modSp mod">
        <pc:chgData name="Thuy Linh Do" userId="f60f9f76584ec879" providerId="LiveId" clId="{54CF7C95-E03F-4457-A3B8-E0D77DE7AA91}" dt="2022-01-21T01:37:27.583" v="178" actId="1076"/>
        <pc:sldMkLst>
          <pc:docMk/>
          <pc:sldMk cId="3563799751" sldId="281"/>
        </pc:sldMkLst>
        <pc:spChg chg="mod">
          <ac:chgData name="Thuy Linh Do" userId="f60f9f76584ec879" providerId="LiveId" clId="{54CF7C95-E03F-4457-A3B8-E0D77DE7AA91}" dt="2022-01-21T01:34:58.568" v="173" actId="113"/>
          <ac:spMkLst>
            <pc:docMk/>
            <pc:sldMk cId="3563799751" sldId="281"/>
            <ac:spMk id="3" creationId="{00000000-0000-0000-0000-000000000000}"/>
          </ac:spMkLst>
        </pc:spChg>
        <pc:spChg chg="del">
          <ac:chgData name="Thuy Linh Do" userId="f60f9f76584ec879" providerId="LiveId" clId="{54CF7C95-E03F-4457-A3B8-E0D77DE7AA91}" dt="2022-01-21T01:34:21.897" v="152" actId="478"/>
          <ac:spMkLst>
            <pc:docMk/>
            <pc:sldMk cId="3563799751" sldId="281"/>
            <ac:spMk id="10" creationId="{00000000-0000-0000-0000-000000000000}"/>
          </ac:spMkLst>
        </pc:spChg>
        <pc:spChg chg="del">
          <ac:chgData name="Thuy Linh Do" userId="f60f9f76584ec879" providerId="LiveId" clId="{54CF7C95-E03F-4457-A3B8-E0D77DE7AA91}" dt="2022-01-21T01:34:23.766" v="153" actId="478"/>
          <ac:spMkLst>
            <pc:docMk/>
            <pc:sldMk cId="3563799751" sldId="281"/>
            <ac:spMk id="12" creationId="{103F3E46-CD1A-420A-BD5A-DDA614180BC4}"/>
          </ac:spMkLst>
        </pc:spChg>
        <pc:spChg chg="del">
          <ac:chgData name="Thuy Linh Do" userId="f60f9f76584ec879" providerId="LiveId" clId="{54CF7C95-E03F-4457-A3B8-E0D77DE7AA91}" dt="2022-01-21T01:34:25.930" v="154" actId="478"/>
          <ac:spMkLst>
            <pc:docMk/>
            <pc:sldMk cId="3563799751" sldId="281"/>
            <ac:spMk id="14" creationId="{B0119CD9-A511-416F-ACB7-91EAFAD4BFC3}"/>
          </ac:spMkLst>
        </pc:spChg>
        <pc:picChg chg="add mod">
          <ac:chgData name="Thuy Linh Do" userId="f60f9f76584ec879" providerId="LiveId" clId="{54CF7C95-E03F-4457-A3B8-E0D77DE7AA91}" dt="2022-01-21T01:37:27.583" v="178" actId="1076"/>
          <ac:picMkLst>
            <pc:docMk/>
            <pc:sldMk cId="3563799751" sldId="281"/>
            <ac:picMk id="11" creationId="{0678AE76-D76B-4635-9BB7-B287C59046C3}"/>
          </ac:picMkLst>
        </pc:picChg>
        <pc:cxnChg chg="del">
          <ac:chgData name="Thuy Linh Do" userId="f60f9f76584ec879" providerId="LiveId" clId="{54CF7C95-E03F-4457-A3B8-E0D77DE7AA91}" dt="2022-01-21T01:34:18.782" v="150" actId="478"/>
          <ac:cxnSpMkLst>
            <pc:docMk/>
            <pc:sldMk cId="3563799751" sldId="281"/>
            <ac:cxnSpMk id="6" creationId="{F2114839-8343-433A-B5C1-E4F7CFAB2C16}"/>
          </ac:cxnSpMkLst>
        </pc:cxnChg>
        <pc:cxnChg chg="del mod">
          <ac:chgData name="Thuy Linh Do" userId="f60f9f76584ec879" providerId="LiveId" clId="{54CF7C95-E03F-4457-A3B8-E0D77DE7AA91}" dt="2022-01-21T01:34:17.325" v="149" actId="478"/>
          <ac:cxnSpMkLst>
            <pc:docMk/>
            <pc:sldMk cId="3563799751" sldId="281"/>
            <ac:cxnSpMk id="9" creationId="{139F0F7A-C349-4C0D-A685-1BFE56BC0638}"/>
          </ac:cxnSpMkLst>
        </pc:cxnChg>
        <pc:cxnChg chg="del">
          <ac:chgData name="Thuy Linh Do" userId="f60f9f76584ec879" providerId="LiveId" clId="{54CF7C95-E03F-4457-A3B8-E0D77DE7AA91}" dt="2022-01-21T01:34:19.901" v="151" actId="478"/>
          <ac:cxnSpMkLst>
            <pc:docMk/>
            <pc:sldMk cId="3563799751" sldId="281"/>
            <ac:cxnSpMk id="17" creationId="{6401D49A-EE69-4CA3-BA12-B7CE46D9DF65}"/>
          </ac:cxnSpMkLst>
        </pc:cxnChg>
      </pc:sldChg>
      <pc:sldChg chg="modSp mod">
        <pc:chgData name="Thuy Linh Do" userId="f60f9f76584ec879" providerId="LiveId" clId="{54CF7C95-E03F-4457-A3B8-E0D77DE7AA91}" dt="2022-01-21T01:26:54.724" v="78" actId="1076"/>
        <pc:sldMkLst>
          <pc:docMk/>
          <pc:sldMk cId="658201877" sldId="302"/>
        </pc:sldMkLst>
        <pc:spChg chg="mod">
          <ac:chgData name="Thuy Linh Do" userId="f60f9f76584ec879" providerId="LiveId" clId="{54CF7C95-E03F-4457-A3B8-E0D77DE7AA91}" dt="2022-01-21T01:25:04.448" v="51" actId="20577"/>
          <ac:spMkLst>
            <pc:docMk/>
            <pc:sldMk cId="658201877" sldId="302"/>
            <ac:spMk id="20" creationId="{00000000-0000-0000-0000-000000000000}"/>
          </ac:spMkLst>
        </pc:spChg>
        <pc:spChg chg="mod">
          <ac:chgData name="Thuy Linh Do" userId="f60f9f76584ec879" providerId="LiveId" clId="{54CF7C95-E03F-4457-A3B8-E0D77DE7AA91}" dt="2022-01-21T01:25:19.230" v="63" actId="20577"/>
          <ac:spMkLst>
            <pc:docMk/>
            <pc:sldMk cId="658201877" sldId="302"/>
            <ac:spMk id="21" creationId="{00000000-0000-0000-0000-000000000000}"/>
          </ac:spMkLst>
        </pc:spChg>
        <pc:spChg chg="mod">
          <ac:chgData name="Thuy Linh Do" userId="f60f9f76584ec879" providerId="LiveId" clId="{54CF7C95-E03F-4457-A3B8-E0D77DE7AA91}" dt="2022-01-21T01:26:45.932" v="76" actId="14100"/>
          <ac:spMkLst>
            <pc:docMk/>
            <pc:sldMk cId="658201877" sldId="302"/>
            <ac:spMk id="22" creationId="{00000000-0000-0000-0000-000000000000}"/>
          </ac:spMkLst>
        </pc:spChg>
        <pc:spChg chg="mod">
          <ac:chgData name="Thuy Linh Do" userId="f60f9f76584ec879" providerId="LiveId" clId="{54CF7C95-E03F-4457-A3B8-E0D77DE7AA91}" dt="2022-01-21T01:26:49.781" v="77" actId="1076"/>
          <ac:spMkLst>
            <pc:docMk/>
            <pc:sldMk cId="658201877" sldId="302"/>
            <ac:spMk id="23" creationId="{00000000-0000-0000-0000-000000000000}"/>
          </ac:spMkLst>
        </pc:spChg>
        <pc:spChg chg="mod">
          <ac:chgData name="Thuy Linh Do" userId="f60f9f76584ec879" providerId="LiveId" clId="{54CF7C95-E03F-4457-A3B8-E0D77DE7AA91}" dt="2022-01-21T01:26:54.724" v="78" actId="1076"/>
          <ac:spMkLst>
            <pc:docMk/>
            <pc:sldMk cId="658201877" sldId="302"/>
            <ac:spMk id="29" creationId="{00000000-0000-0000-0000-000000000000}"/>
          </ac:spMkLst>
        </pc:spChg>
      </pc:sldChg>
      <pc:sldChg chg="modSp mod">
        <pc:chgData name="Thuy Linh Do" userId="f60f9f76584ec879" providerId="LiveId" clId="{54CF7C95-E03F-4457-A3B8-E0D77DE7AA91}" dt="2022-01-21T01:27:25.654" v="91" actId="20577"/>
        <pc:sldMkLst>
          <pc:docMk/>
          <pc:sldMk cId="1899537031" sldId="308"/>
        </pc:sldMkLst>
        <pc:spChg chg="mod">
          <ac:chgData name="Thuy Linh Do" userId="f60f9f76584ec879" providerId="LiveId" clId="{54CF7C95-E03F-4457-A3B8-E0D77DE7AA91}" dt="2022-01-21T01:27:25.654" v="91" actId="20577"/>
          <ac:spMkLst>
            <pc:docMk/>
            <pc:sldMk cId="1899537031" sldId="308"/>
            <ac:spMk id="20" creationId="{00000000-0000-0000-0000-000000000000}"/>
          </ac:spMkLst>
        </pc:spChg>
      </pc:sldChg>
      <pc:sldChg chg="modSp mod">
        <pc:chgData name="Thuy Linh Do" userId="f60f9f76584ec879" providerId="LiveId" clId="{54CF7C95-E03F-4457-A3B8-E0D77DE7AA91}" dt="2022-01-21T01:29:25.219" v="148" actId="20577"/>
        <pc:sldMkLst>
          <pc:docMk/>
          <pc:sldMk cId="3326368629" sldId="309"/>
        </pc:sldMkLst>
        <pc:spChg chg="mod">
          <ac:chgData name="Thuy Linh Do" userId="f60f9f76584ec879" providerId="LiveId" clId="{54CF7C95-E03F-4457-A3B8-E0D77DE7AA91}" dt="2022-01-21T01:29:18.597" v="137" actId="20577"/>
          <ac:spMkLst>
            <pc:docMk/>
            <pc:sldMk cId="3326368629" sldId="309"/>
            <ac:spMk id="16" creationId="{515449FB-91CB-43CB-9D01-F6732CB91BB0}"/>
          </ac:spMkLst>
        </pc:spChg>
        <pc:spChg chg="mod">
          <ac:chgData name="Thuy Linh Do" userId="f60f9f76584ec879" providerId="LiveId" clId="{54CF7C95-E03F-4457-A3B8-E0D77DE7AA91}" dt="2022-01-21T01:29:25.219" v="148" actId="20577"/>
          <ac:spMkLst>
            <pc:docMk/>
            <pc:sldMk cId="3326368629" sldId="309"/>
            <ac:spMk id="17" creationId="{65B238F4-108F-446C-8C12-223F7755D607}"/>
          </ac:spMkLst>
        </pc:spChg>
      </pc:sldChg>
      <pc:sldChg chg="addSp delSp modSp mod">
        <pc:chgData name="Thuy Linh Do" userId="f60f9f76584ec879" providerId="LiveId" clId="{54CF7C95-E03F-4457-A3B8-E0D77DE7AA91}" dt="2022-01-21T01:51:19.817" v="427"/>
        <pc:sldMkLst>
          <pc:docMk/>
          <pc:sldMk cId="2954983036" sldId="310"/>
        </pc:sldMkLst>
        <pc:spChg chg="del">
          <ac:chgData name="Thuy Linh Do" userId="f60f9f76584ec879" providerId="LiveId" clId="{54CF7C95-E03F-4457-A3B8-E0D77DE7AA91}" dt="2022-01-21T01:51:14.326" v="424" actId="478"/>
          <ac:spMkLst>
            <pc:docMk/>
            <pc:sldMk cId="2954983036" sldId="310"/>
            <ac:spMk id="13" creationId="{7A8AB6AD-6FF4-41FE-8992-0D7EBD60C11C}"/>
          </ac:spMkLst>
        </pc:spChg>
        <pc:spChg chg="del">
          <ac:chgData name="Thuy Linh Do" userId="f60f9f76584ec879" providerId="LiveId" clId="{54CF7C95-E03F-4457-A3B8-E0D77DE7AA91}" dt="2022-01-21T01:51:16.616" v="425" actId="478"/>
          <ac:spMkLst>
            <pc:docMk/>
            <pc:sldMk cId="2954983036" sldId="310"/>
            <ac:spMk id="14" creationId="{0449BF0E-136E-486D-AE60-7B3107BE3FBB}"/>
          </ac:spMkLst>
        </pc:spChg>
        <pc:spChg chg="del">
          <ac:chgData name="Thuy Linh Do" userId="f60f9f76584ec879" providerId="LiveId" clId="{54CF7C95-E03F-4457-A3B8-E0D77DE7AA91}" dt="2022-01-21T01:51:18.145" v="426" actId="478"/>
          <ac:spMkLst>
            <pc:docMk/>
            <pc:sldMk cId="2954983036" sldId="310"/>
            <ac:spMk id="15" creationId="{3FCDE063-3C2E-4BA9-B548-59BEC8DB15ED}"/>
          </ac:spMkLst>
        </pc:spChg>
        <pc:spChg chg="add mod">
          <ac:chgData name="Thuy Linh Do" userId="f60f9f76584ec879" providerId="LiveId" clId="{54CF7C95-E03F-4457-A3B8-E0D77DE7AA91}" dt="2022-01-21T01:51:19.817" v="427"/>
          <ac:spMkLst>
            <pc:docMk/>
            <pc:sldMk cId="2954983036" sldId="310"/>
            <ac:spMk id="16" creationId="{8D40DAB0-6673-4BC3-9023-C3CFEAB481EA}"/>
          </ac:spMkLst>
        </pc:spChg>
        <pc:spChg chg="add mod">
          <ac:chgData name="Thuy Linh Do" userId="f60f9f76584ec879" providerId="LiveId" clId="{54CF7C95-E03F-4457-A3B8-E0D77DE7AA91}" dt="2022-01-21T01:51:19.817" v="427"/>
          <ac:spMkLst>
            <pc:docMk/>
            <pc:sldMk cId="2954983036" sldId="310"/>
            <ac:spMk id="17" creationId="{FF66120A-F1DF-4896-BBD7-DC7989B5163D}"/>
          </ac:spMkLst>
        </pc:spChg>
        <pc:spChg chg="add mod">
          <ac:chgData name="Thuy Linh Do" userId="f60f9f76584ec879" providerId="LiveId" clId="{54CF7C95-E03F-4457-A3B8-E0D77DE7AA91}" dt="2022-01-21T01:51:19.817" v="427"/>
          <ac:spMkLst>
            <pc:docMk/>
            <pc:sldMk cId="2954983036" sldId="310"/>
            <ac:spMk id="18" creationId="{E461A09B-3623-4B75-AC1C-458B47967572}"/>
          </ac:spMkLst>
        </pc:spChg>
      </pc:sldChg>
      <pc:sldChg chg="del">
        <pc:chgData name="Thuy Linh Do" userId="f60f9f76584ec879" providerId="LiveId" clId="{54CF7C95-E03F-4457-A3B8-E0D77DE7AA91}" dt="2022-01-21T02:54:21.669" v="2925" actId="2696"/>
        <pc:sldMkLst>
          <pc:docMk/>
          <pc:sldMk cId="3194032739" sldId="311"/>
        </pc:sldMkLst>
      </pc:sldChg>
      <pc:sldChg chg="addSp delSp modSp mod delAnim">
        <pc:chgData name="Thuy Linh Do" userId="f60f9f76584ec879" providerId="LiveId" clId="{54CF7C95-E03F-4457-A3B8-E0D77DE7AA91}" dt="2022-01-21T02:32:52.468" v="2066" actId="20577"/>
        <pc:sldMkLst>
          <pc:docMk/>
          <pc:sldMk cId="626516812" sldId="313"/>
        </pc:sldMkLst>
        <pc:spChg chg="del">
          <ac:chgData name="Thuy Linh Do" userId="f60f9f76584ec879" providerId="LiveId" clId="{54CF7C95-E03F-4457-A3B8-E0D77DE7AA91}" dt="2022-01-21T02:26:53.900" v="1944" actId="478"/>
          <ac:spMkLst>
            <pc:docMk/>
            <pc:sldMk cId="626516812" sldId="313"/>
            <ac:spMk id="2" creationId="{73080AE8-4467-4415-B33B-BFF6B778FB49}"/>
          </ac:spMkLst>
        </pc:spChg>
        <pc:spChg chg="del mod">
          <ac:chgData name="Thuy Linh Do" userId="f60f9f76584ec879" providerId="LiveId" clId="{54CF7C95-E03F-4457-A3B8-E0D77DE7AA91}" dt="2022-01-21T02:26:48.363" v="1939" actId="478"/>
          <ac:spMkLst>
            <pc:docMk/>
            <pc:sldMk cId="626516812" sldId="313"/>
            <ac:spMk id="3" creationId="{00000000-0000-0000-0000-000000000000}"/>
          </ac:spMkLst>
        </pc:spChg>
        <pc:spChg chg="del">
          <ac:chgData name="Thuy Linh Do" userId="f60f9f76584ec879" providerId="LiveId" clId="{54CF7C95-E03F-4457-A3B8-E0D77DE7AA91}" dt="2022-01-21T02:26:53.301" v="1943" actId="478"/>
          <ac:spMkLst>
            <pc:docMk/>
            <pc:sldMk cId="626516812" sldId="313"/>
            <ac:spMk id="10" creationId="{E96ECBDE-C9AE-405F-8A97-9005A1AB042D}"/>
          </ac:spMkLst>
        </pc:spChg>
        <pc:spChg chg="mod">
          <ac:chgData name="Thuy Linh Do" userId="f60f9f76584ec879" providerId="LiveId" clId="{54CF7C95-E03F-4457-A3B8-E0D77DE7AA91}" dt="2022-01-21T02:32:52.468" v="2066" actId="20577"/>
          <ac:spMkLst>
            <pc:docMk/>
            <pc:sldMk cId="626516812" sldId="313"/>
            <ac:spMk id="11" creationId="{00000000-0000-0000-0000-000000000000}"/>
          </ac:spMkLst>
        </pc:spChg>
        <pc:spChg chg="mod">
          <ac:chgData name="Thuy Linh Do" userId="f60f9f76584ec879" providerId="LiveId" clId="{54CF7C95-E03F-4457-A3B8-E0D77DE7AA91}" dt="2022-01-21T02:26:42.336" v="1937" actId="20577"/>
          <ac:spMkLst>
            <pc:docMk/>
            <pc:sldMk cId="626516812" sldId="313"/>
            <ac:spMk id="12" creationId="{00000000-0000-0000-0000-000000000000}"/>
          </ac:spMkLst>
        </pc:spChg>
        <pc:spChg chg="del">
          <ac:chgData name="Thuy Linh Do" userId="f60f9f76584ec879" providerId="LiveId" clId="{54CF7C95-E03F-4457-A3B8-E0D77DE7AA91}" dt="2022-01-21T02:26:52.517" v="1942" actId="478"/>
          <ac:spMkLst>
            <pc:docMk/>
            <pc:sldMk cId="626516812" sldId="313"/>
            <ac:spMk id="13" creationId="{A8F67E31-03E2-4AA4-B743-196FD6BE24F5}"/>
          </ac:spMkLst>
        </pc:spChg>
        <pc:spChg chg="del">
          <ac:chgData name="Thuy Linh Do" userId="f60f9f76584ec879" providerId="LiveId" clId="{54CF7C95-E03F-4457-A3B8-E0D77DE7AA91}" dt="2022-01-21T02:26:51.767" v="1941" actId="478"/>
          <ac:spMkLst>
            <pc:docMk/>
            <pc:sldMk cId="626516812" sldId="313"/>
            <ac:spMk id="14" creationId="{3BF32DF4-2966-4F64-8655-4E064152CE9B}"/>
          </ac:spMkLst>
        </pc:spChg>
        <pc:spChg chg="del">
          <ac:chgData name="Thuy Linh Do" userId="f60f9f76584ec879" providerId="LiveId" clId="{54CF7C95-E03F-4457-A3B8-E0D77DE7AA91}" dt="2022-01-21T02:26:50.822" v="1940" actId="478"/>
          <ac:spMkLst>
            <pc:docMk/>
            <pc:sldMk cId="626516812" sldId="313"/>
            <ac:spMk id="15" creationId="{7300BCB9-3EB3-4A29-8BDC-8421BAB670DE}"/>
          </ac:spMkLst>
        </pc:spChg>
        <pc:graphicFrameChg chg="add mod modGraphic">
          <ac:chgData name="Thuy Linh Do" userId="f60f9f76584ec879" providerId="LiveId" clId="{54CF7C95-E03F-4457-A3B8-E0D77DE7AA91}" dt="2022-01-21T02:32:23.906" v="2052" actId="20577"/>
          <ac:graphicFrameMkLst>
            <pc:docMk/>
            <pc:sldMk cId="626516812" sldId="313"/>
            <ac:graphicFrameMk id="4" creationId="{FC656629-84D0-4AA5-914F-BF38C617AEDD}"/>
          </ac:graphicFrameMkLst>
        </pc:graphicFrameChg>
        <pc:picChg chg="add mod">
          <ac:chgData name="Thuy Linh Do" userId="f60f9f76584ec879" providerId="LiveId" clId="{54CF7C95-E03F-4457-A3B8-E0D77DE7AA91}" dt="2022-01-21T02:28:51.225" v="1950" actId="1076"/>
          <ac:picMkLst>
            <pc:docMk/>
            <pc:sldMk cId="626516812" sldId="313"/>
            <ac:picMk id="3074" creationId="{6C3F27A2-49A1-45D9-B1F7-CE146214729F}"/>
          </ac:picMkLst>
        </pc:picChg>
        <pc:picChg chg="add mod">
          <ac:chgData name="Thuy Linh Do" userId="f60f9f76584ec879" providerId="LiveId" clId="{54CF7C95-E03F-4457-A3B8-E0D77DE7AA91}" dt="2022-01-21T02:29:32.474" v="1955" actId="14100"/>
          <ac:picMkLst>
            <pc:docMk/>
            <pc:sldMk cId="626516812" sldId="313"/>
            <ac:picMk id="3076" creationId="{9883DE30-438C-4FD6-B5FE-421D34DAF854}"/>
          </ac:picMkLst>
        </pc:picChg>
        <pc:picChg chg="del">
          <ac:chgData name="Thuy Linh Do" userId="f60f9f76584ec879" providerId="LiveId" clId="{54CF7C95-E03F-4457-A3B8-E0D77DE7AA91}" dt="2022-01-21T02:27:21.150" v="1945" actId="478"/>
          <ac:picMkLst>
            <pc:docMk/>
            <pc:sldMk cId="626516812" sldId="313"/>
            <ac:picMk id="9220" creationId="{00000000-0000-0000-0000-000000000000}"/>
          </ac:picMkLst>
        </pc:picChg>
      </pc:sldChg>
      <pc:sldChg chg="addSp delSp modSp mod">
        <pc:chgData name="Thuy Linh Do" userId="f60f9f76584ec879" providerId="LiveId" clId="{54CF7C95-E03F-4457-A3B8-E0D77DE7AA91}" dt="2022-01-21T03:03:40.596" v="2953" actId="1076"/>
        <pc:sldMkLst>
          <pc:docMk/>
          <pc:sldMk cId="2275727840" sldId="314"/>
        </pc:sldMkLst>
        <pc:spChg chg="del">
          <ac:chgData name="Thuy Linh Do" userId="f60f9f76584ec879" providerId="LiveId" clId="{54CF7C95-E03F-4457-A3B8-E0D77DE7AA91}" dt="2022-01-21T03:03:35.983" v="2951" actId="478"/>
          <ac:spMkLst>
            <pc:docMk/>
            <pc:sldMk cId="2275727840" sldId="314"/>
            <ac:spMk id="9" creationId="{00000000-0000-0000-0000-000000000000}"/>
          </ac:spMkLst>
        </pc:spChg>
        <pc:spChg chg="add mod">
          <ac:chgData name="Thuy Linh Do" userId="f60f9f76584ec879" providerId="LiveId" clId="{54CF7C95-E03F-4457-A3B8-E0D77DE7AA91}" dt="2022-01-21T03:03:40.596" v="2953" actId="1076"/>
          <ac:spMkLst>
            <pc:docMk/>
            <pc:sldMk cId="2275727840" sldId="314"/>
            <ac:spMk id="14" creationId="{1613D4C4-E56E-42C0-9D73-FAB4102080B1}"/>
          </ac:spMkLst>
        </pc:spChg>
      </pc:sldChg>
      <pc:sldChg chg="addSp delSp modSp mod">
        <pc:chgData name="Thuy Linh Do" userId="f60f9f76584ec879" providerId="LiveId" clId="{54CF7C95-E03F-4457-A3B8-E0D77DE7AA91}" dt="2022-01-21T02:07:05.594" v="957" actId="14100"/>
        <pc:sldMkLst>
          <pc:docMk/>
          <pc:sldMk cId="3280264759" sldId="326"/>
        </pc:sldMkLst>
        <pc:spChg chg="mod">
          <ac:chgData name="Thuy Linh Do" userId="f60f9f76584ec879" providerId="LiveId" clId="{54CF7C95-E03F-4457-A3B8-E0D77DE7AA91}" dt="2022-01-21T02:06:03.803" v="952"/>
          <ac:spMkLst>
            <pc:docMk/>
            <pc:sldMk cId="3280264759" sldId="326"/>
            <ac:spMk id="15" creationId="{00000000-0000-0000-0000-000000000000}"/>
          </ac:spMkLst>
        </pc:spChg>
        <pc:picChg chg="add mod">
          <ac:chgData name="Thuy Linh Do" userId="f60f9f76584ec879" providerId="LiveId" clId="{54CF7C95-E03F-4457-A3B8-E0D77DE7AA91}" dt="2022-01-21T02:07:05.594" v="957" actId="14100"/>
          <ac:picMkLst>
            <pc:docMk/>
            <pc:sldMk cId="3280264759" sldId="326"/>
            <ac:picMk id="1026" creationId="{C29FE307-9FE9-48F7-960A-4F5C8B01F362}"/>
          </ac:picMkLst>
        </pc:picChg>
        <pc:picChg chg="del">
          <ac:chgData name="Thuy Linh Do" userId="f60f9f76584ec879" providerId="LiveId" clId="{54CF7C95-E03F-4457-A3B8-E0D77DE7AA91}" dt="2022-01-21T02:06:58.843" v="954" actId="478"/>
          <ac:picMkLst>
            <pc:docMk/>
            <pc:sldMk cId="3280264759" sldId="326"/>
            <ac:picMk id="3074" creationId="{8994C64A-063E-40DB-8BD0-ED591E56DEDC}"/>
          </ac:picMkLst>
        </pc:picChg>
        <pc:picChg chg="del">
          <ac:chgData name="Thuy Linh Do" userId="f60f9f76584ec879" providerId="LiveId" clId="{54CF7C95-E03F-4457-A3B8-E0D77DE7AA91}" dt="2022-01-21T02:06:57.514" v="953" actId="478"/>
          <ac:picMkLst>
            <pc:docMk/>
            <pc:sldMk cId="3280264759" sldId="326"/>
            <ac:picMk id="3076" creationId="{116E8CA7-A6BE-486A-B753-C5D63C8967F6}"/>
          </ac:picMkLst>
        </pc:picChg>
      </pc:sldChg>
      <pc:sldChg chg="del">
        <pc:chgData name="Thuy Linh Do" userId="f60f9f76584ec879" providerId="LiveId" clId="{54CF7C95-E03F-4457-A3B8-E0D77DE7AA91}" dt="2022-01-21T03:03:04.442" v="2948" actId="2696"/>
        <pc:sldMkLst>
          <pc:docMk/>
          <pc:sldMk cId="1480562979" sldId="329"/>
        </pc:sldMkLst>
      </pc:sldChg>
      <pc:sldChg chg="del">
        <pc:chgData name="Thuy Linh Do" userId="f60f9f76584ec879" providerId="LiveId" clId="{54CF7C95-E03F-4457-A3B8-E0D77DE7AA91}" dt="2022-01-21T02:08:29.380" v="968" actId="2696"/>
        <pc:sldMkLst>
          <pc:docMk/>
          <pc:sldMk cId="2911149144" sldId="332"/>
        </pc:sldMkLst>
      </pc:sldChg>
      <pc:sldChg chg="addSp delSp modSp mod ord delAnim modAnim">
        <pc:chgData name="Thuy Linh Do" userId="f60f9f76584ec879" providerId="LiveId" clId="{54CF7C95-E03F-4457-A3B8-E0D77DE7AA91}" dt="2022-01-21T02:53:13.188" v="2921" actId="20577"/>
        <pc:sldMkLst>
          <pc:docMk/>
          <pc:sldMk cId="871778908" sldId="333"/>
        </pc:sldMkLst>
        <pc:spChg chg="mod">
          <ac:chgData name="Thuy Linh Do" userId="f60f9f76584ec879" providerId="LiveId" clId="{54CF7C95-E03F-4457-A3B8-E0D77DE7AA91}" dt="2022-01-21T02:33:14.045" v="2082" actId="20577"/>
          <ac:spMkLst>
            <pc:docMk/>
            <pc:sldMk cId="871778908" sldId="333"/>
            <ac:spMk id="11" creationId="{00000000-0000-0000-0000-000000000000}"/>
          </ac:spMkLst>
        </pc:spChg>
        <pc:spChg chg="mod">
          <ac:chgData name="Thuy Linh Do" userId="f60f9f76584ec879" providerId="LiveId" clId="{54CF7C95-E03F-4457-A3B8-E0D77DE7AA91}" dt="2022-01-21T02:33:28.978" v="2083"/>
          <ac:spMkLst>
            <pc:docMk/>
            <pc:sldMk cId="871778908" sldId="333"/>
            <ac:spMk id="12" creationId="{00000000-0000-0000-0000-000000000000}"/>
          </ac:spMkLst>
        </pc:spChg>
        <pc:spChg chg="add mod">
          <ac:chgData name="Thuy Linh Do" userId="f60f9f76584ec879" providerId="LiveId" clId="{54CF7C95-E03F-4457-A3B8-E0D77DE7AA91}" dt="2022-01-21T02:48:12.730" v="2612"/>
          <ac:spMkLst>
            <pc:docMk/>
            <pc:sldMk cId="871778908" sldId="333"/>
            <ac:spMk id="15" creationId="{8AE38385-43CD-4B31-9933-CDE59DCA73DC}"/>
          </ac:spMkLst>
        </pc:spChg>
        <pc:spChg chg="add mod">
          <ac:chgData name="Thuy Linh Do" userId="f60f9f76584ec879" providerId="LiveId" clId="{54CF7C95-E03F-4457-A3B8-E0D77DE7AA91}" dt="2022-01-21T02:49:23.506" v="2651" actId="20577"/>
          <ac:spMkLst>
            <pc:docMk/>
            <pc:sldMk cId="871778908" sldId="333"/>
            <ac:spMk id="18" creationId="{ABD579C2-A755-40F7-A911-20AC5A02B156}"/>
          </ac:spMkLst>
        </pc:spChg>
        <pc:spChg chg="del">
          <ac:chgData name="Thuy Linh Do" userId="f60f9f76584ec879" providerId="LiveId" clId="{54CF7C95-E03F-4457-A3B8-E0D77DE7AA91}" dt="2022-01-21T02:38:42.547" v="2087" actId="478"/>
          <ac:spMkLst>
            <pc:docMk/>
            <pc:sldMk cId="871778908" sldId="333"/>
            <ac:spMk id="19" creationId="{67DEC3D4-9193-4D90-B705-0D44A1CA6ED1}"/>
          </ac:spMkLst>
        </pc:spChg>
        <pc:spChg chg="del">
          <ac:chgData name="Thuy Linh Do" userId="f60f9f76584ec879" providerId="LiveId" clId="{54CF7C95-E03F-4457-A3B8-E0D77DE7AA91}" dt="2022-01-21T02:38:44.703" v="2088" actId="478"/>
          <ac:spMkLst>
            <pc:docMk/>
            <pc:sldMk cId="871778908" sldId="333"/>
            <ac:spMk id="20" creationId="{F1587FC9-AC0A-43FA-A1C5-E45956625CE2}"/>
          </ac:spMkLst>
        </pc:spChg>
        <pc:spChg chg="del">
          <ac:chgData name="Thuy Linh Do" userId="f60f9f76584ec879" providerId="LiveId" clId="{54CF7C95-E03F-4457-A3B8-E0D77DE7AA91}" dt="2022-01-21T02:38:46.373" v="2089" actId="478"/>
          <ac:spMkLst>
            <pc:docMk/>
            <pc:sldMk cId="871778908" sldId="333"/>
            <ac:spMk id="21" creationId="{9F6FD3E1-234C-4BE6-BE6A-1F7826F41BE1}"/>
          </ac:spMkLst>
        </pc:spChg>
        <pc:spChg chg="del">
          <ac:chgData name="Thuy Linh Do" userId="f60f9f76584ec879" providerId="LiveId" clId="{54CF7C95-E03F-4457-A3B8-E0D77DE7AA91}" dt="2022-01-21T02:38:47.790" v="2090" actId="478"/>
          <ac:spMkLst>
            <pc:docMk/>
            <pc:sldMk cId="871778908" sldId="333"/>
            <ac:spMk id="22" creationId="{E4E291DB-731F-4107-B682-CB61F6CA2142}"/>
          </ac:spMkLst>
        </pc:spChg>
        <pc:spChg chg="del">
          <ac:chgData name="Thuy Linh Do" userId="f60f9f76584ec879" providerId="LiveId" clId="{54CF7C95-E03F-4457-A3B8-E0D77DE7AA91}" dt="2022-01-21T02:38:49.433" v="2091" actId="478"/>
          <ac:spMkLst>
            <pc:docMk/>
            <pc:sldMk cId="871778908" sldId="333"/>
            <ac:spMk id="23" creationId="{9E1939E3-5063-4D04-BDB6-2FCC10F8410A}"/>
          </ac:spMkLst>
        </pc:spChg>
        <pc:spChg chg="del">
          <ac:chgData name="Thuy Linh Do" userId="f60f9f76584ec879" providerId="LiveId" clId="{54CF7C95-E03F-4457-A3B8-E0D77DE7AA91}" dt="2022-01-21T02:38:51.023" v="2092" actId="478"/>
          <ac:spMkLst>
            <pc:docMk/>
            <pc:sldMk cId="871778908" sldId="333"/>
            <ac:spMk id="24" creationId="{A1B8E191-8A27-4F9A-B5E2-AC5A5566F099}"/>
          </ac:spMkLst>
        </pc:spChg>
        <pc:spChg chg="add mod">
          <ac:chgData name="Thuy Linh Do" userId="f60f9f76584ec879" providerId="LiveId" clId="{54CF7C95-E03F-4457-A3B8-E0D77DE7AA91}" dt="2022-01-21T02:51:36.386" v="2689" actId="20577"/>
          <ac:spMkLst>
            <pc:docMk/>
            <pc:sldMk cId="871778908" sldId="333"/>
            <ac:spMk id="25" creationId="{E315BF30-29AE-48F8-9294-5BBF7B9BD7FB}"/>
          </ac:spMkLst>
        </pc:spChg>
        <pc:spChg chg="add mod">
          <ac:chgData name="Thuy Linh Do" userId="f60f9f76584ec879" providerId="LiveId" clId="{54CF7C95-E03F-4457-A3B8-E0D77DE7AA91}" dt="2022-01-21T02:52:08.357" v="2721" actId="20577"/>
          <ac:spMkLst>
            <pc:docMk/>
            <pc:sldMk cId="871778908" sldId="333"/>
            <ac:spMk id="26" creationId="{CC4BCC8E-D46B-44AE-9073-41576067B843}"/>
          </ac:spMkLst>
        </pc:spChg>
        <pc:spChg chg="add mod">
          <ac:chgData name="Thuy Linh Do" userId="f60f9f76584ec879" providerId="LiveId" clId="{54CF7C95-E03F-4457-A3B8-E0D77DE7AA91}" dt="2022-01-21T02:52:43.897" v="2823" actId="20577"/>
          <ac:spMkLst>
            <pc:docMk/>
            <pc:sldMk cId="871778908" sldId="333"/>
            <ac:spMk id="27" creationId="{0580C7CE-00AE-479C-8A02-7FC355A903B6}"/>
          </ac:spMkLst>
        </pc:spChg>
        <pc:spChg chg="add mod">
          <ac:chgData name="Thuy Linh Do" userId="f60f9f76584ec879" providerId="LiveId" clId="{54CF7C95-E03F-4457-A3B8-E0D77DE7AA91}" dt="2022-01-21T02:53:13.188" v="2921" actId="20577"/>
          <ac:spMkLst>
            <pc:docMk/>
            <pc:sldMk cId="871778908" sldId="333"/>
            <ac:spMk id="28" creationId="{177D8E05-187C-4801-ADD8-BC13CF4AB233}"/>
          </ac:spMkLst>
        </pc:spChg>
        <pc:picChg chg="del">
          <ac:chgData name="Thuy Linh Do" userId="f60f9f76584ec879" providerId="LiveId" clId="{54CF7C95-E03F-4457-A3B8-E0D77DE7AA91}" dt="2022-01-21T02:38:21.103" v="2084" actId="478"/>
          <ac:picMkLst>
            <pc:docMk/>
            <pc:sldMk cId="871778908" sldId="333"/>
            <ac:picMk id="4098" creationId="{0CD1BC5C-3EA4-4715-B434-6B6CC5D0FA3A}"/>
          </ac:picMkLst>
        </pc:picChg>
        <pc:picChg chg="add mod">
          <ac:chgData name="Thuy Linh Do" userId="f60f9f76584ec879" providerId="LiveId" clId="{54CF7C95-E03F-4457-A3B8-E0D77DE7AA91}" dt="2022-01-21T02:48:25.282" v="2615" actId="1076"/>
          <ac:picMkLst>
            <pc:docMk/>
            <pc:sldMk cId="871778908" sldId="333"/>
            <ac:picMk id="5122" creationId="{4FDD5D74-FB39-486A-AAEB-E2BC50E50D3F}"/>
          </ac:picMkLst>
        </pc:picChg>
      </pc:sldChg>
      <pc:sldChg chg="del">
        <pc:chgData name="Thuy Linh Do" userId="f60f9f76584ec879" providerId="LiveId" clId="{54CF7C95-E03F-4457-A3B8-E0D77DE7AA91}" dt="2022-01-21T03:00:07.936" v="2935" actId="2696"/>
        <pc:sldMkLst>
          <pc:docMk/>
          <pc:sldMk cId="1130095813" sldId="334"/>
        </pc:sldMkLst>
      </pc:sldChg>
      <pc:sldChg chg="addSp delSp modSp mod delAnim modAnim">
        <pc:chgData name="Thuy Linh Do" userId="f60f9f76584ec879" providerId="LiveId" clId="{54CF7C95-E03F-4457-A3B8-E0D77DE7AA91}" dt="2022-01-21T02:07:45.755" v="967" actId="1076"/>
        <pc:sldMkLst>
          <pc:docMk/>
          <pc:sldMk cId="3933429162" sldId="335"/>
        </pc:sldMkLst>
        <pc:spChg chg="add mod">
          <ac:chgData name="Thuy Linh Do" userId="f60f9f76584ec879" providerId="LiveId" clId="{54CF7C95-E03F-4457-A3B8-E0D77DE7AA91}" dt="2022-01-21T02:00:14.827" v="746" actId="114"/>
          <ac:spMkLst>
            <pc:docMk/>
            <pc:sldMk cId="3933429162" sldId="335"/>
            <ac:spMk id="2" creationId="{92CBBB09-71C7-4B11-B4AE-15FA8DFC5E87}"/>
          </ac:spMkLst>
        </pc:spChg>
        <pc:spChg chg="del mod">
          <ac:chgData name="Thuy Linh Do" userId="f60f9f76584ec879" providerId="LiveId" clId="{54CF7C95-E03F-4457-A3B8-E0D77DE7AA91}" dt="2022-01-21T01:57:23.888" v="435"/>
          <ac:spMkLst>
            <pc:docMk/>
            <pc:sldMk cId="3933429162" sldId="335"/>
            <ac:spMk id="4" creationId="{9D6D5814-924D-4A87-BD6F-5A654AEC2A65}"/>
          </ac:spMkLst>
        </pc:spChg>
        <pc:spChg chg="add mod">
          <ac:chgData name="Thuy Linh Do" userId="f60f9f76584ec879" providerId="LiveId" clId="{54CF7C95-E03F-4457-A3B8-E0D77DE7AA91}" dt="2022-01-21T02:01:57.576" v="755" actId="1076"/>
          <ac:spMkLst>
            <pc:docMk/>
            <pc:sldMk cId="3933429162" sldId="335"/>
            <ac:spMk id="5" creationId="{B419A3DF-4099-472C-A911-39929F5C4949}"/>
          </ac:spMkLst>
        </pc:spChg>
        <pc:spChg chg="del">
          <ac:chgData name="Thuy Linh Do" userId="f60f9f76584ec879" providerId="LiveId" clId="{54CF7C95-E03F-4457-A3B8-E0D77DE7AA91}" dt="2022-01-21T01:57:23.875" v="433" actId="478"/>
          <ac:spMkLst>
            <pc:docMk/>
            <pc:sldMk cId="3933429162" sldId="335"/>
            <ac:spMk id="11" creationId="{72CC3FE7-6185-49C0-A61F-0E7E72638D7A}"/>
          </ac:spMkLst>
        </pc:spChg>
        <pc:spChg chg="mod">
          <ac:chgData name="Thuy Linh Do" userId="f60f9f76584ec879" providerId="LiveId" clId="{54CF7C95-E03F-4457-A3B8-E0D77DE7AA91}" dt="2022-01-21T01:56:24.161" v="430"/>
          <ac:spMkLst>
            <pc:docMk/>
            <pc:sldMk cId="3933429162" sldId="335"/>
            <ac:spMk id="12" creationId="{00000000-0000-0000-0000-000000000000}"/>
          </ac:spMkLst>
        </pc:spChg>
        <pc:spChg chg="del mod">
          <ac:chgData name="Thuy Linh Do" userId="f60f9f76584ec879" providerId="LiveId" clId="{54CF7C95-E03F-4457-A3B8-E0D77DE7AA91}" dt="2022-01-21T01:57:30.363" v="437" actId="478"/>
          <ac:spMkLst>
            <pc:docMk/>
            <pc:sldMk cId="3933429162" sldId="335"/>
            <ac:spMk id="13" creationId="{373DBE62-BE6F-4DF3-A120-225C6E7AFC2F}"/>
          </ac:spMkLst>
        </pc:spChg>
        <pc:spChg chg="add mod">
          <ac:chgData name="Thuy Linh Do" userId="f60f9f76584ec879" providerId="LiveId" clId="{54CF7C95-E03F-4457-A3B8-E0D77DE7AA91}" dt="2022-01-21T02:02:18.555" v="760" actId="1076"/>
          <ac:spMkLst>
            <pc:docMk/>
            <pc:sldMk cId="3933429162" sldId="335"/>
            <ac:spMk id="14" creationId="{E3E9E4BE-365C-4017-BFF4-A8CF9479D040}"/>
          </ac:spMkLst>
        </pc:spChg>
        <pc:spChg chg="add mod">
          <ac:chgData name="Thuy Linh Do" userId="f60f9f76584ec879" providerId="LiveId" clId="{54CF7C95-E03F-4457-A3B8-E0D77DE7AA91}" dt="2022-01-21T02:04:11.100" v="768" actId="20577"/>
          <ac:spMkLst>
            <pc:docMk/>
            <pc:sldMk cId="3933429162" sldId="335"/>
            <ac:spMk id="15" creationId="{682FCE8F-414F-491B-A3E9-45AD8C19197B}"/>
          </ac:spMkLst>
        </pc:spChg>
        <pc:spChg chg="add mod">
          <ac:chgData name="Thuy Linh Do" userId="f60f9f76584ec879" providerId="LiveId" clId="{54CF7C95-E03F-4457-A3B8-E0D77DE7AA91}" dt="2022-01-21T02:04:47.848" v="898" actId="20577"/>
          <ac:spMkLst>
            <pc:docMk/>
            <pc:sldMk cId="3933429162" sldId="335"/>
            <ac:spMk id="18" creationId="{0F7BCEE6-296F-4A49-A809-0B5AC177AE2E}"/>
          </ac:spMkLst>
        </pc:spChg>
        <pc:spChg chg="add mod">
          <ac:chgData name="Thuy Linh Do" userId="f60f9f76584ec879" providerId="LiveId" clId="{54CF7C95-E03F-4457-A3B8-E0D77DE7AA91}" dt="2022-01-21T02:05:01.300" v="946" actId="1036"/>
          <ac:spMkLst>
            <pc:docMk/>
            <pc:sldMk cId="3933429162" sldId="335"/>
            <ac:spMk id="19" creationId="{55E5B437-2576-4F8D-9283-7AFC990B8B54}"/>
          </ac:spMkLst>
        </pc:spChg>
        <pc:graphicFrameChg chg="del">
          <ac:chgData name="Thuy Linh Do" userId="f60f9f76584ec879" providerId="LiveId" clId="{54CF7C95-E03F-4457-A3B8-E0D77DE7AA91}" dt="2022-01-21T01:57:12.784" v="431" actId="478"/>
          <ac:graphicFrameMkLst>
            <pc:docMk/>
            <pc:sldMk cId="3933429162" sldId="335"/>
            <ac:graphicFrameMk id="3" creationId="{DF68F05C-11F0-4026-8DF5-E9BAEA71F246}"/>
          </ac:graphicFrameMkLst>
        </pc:graphicFrameChg>
        <pc:picChg chg="add mod">
          <ac:chgData name="Thuy Linh Do" userId="f60f9f76584ec879" providerId="LiveId" clId="{54CF7C95-E03F-4457-A3B8-E0D77DE7AA91}" dt="2022-01-21T02:07:45.755" v="967" actId="1076"/>
          <ac:picMkLst>
            <pc:docMk/>
            <pc:sldMk cId="3933429162" sldId="335"/>
            <ac:picMk id="20" creationId="{E879F549-5513-401F-B92F-86541048F268}"/>
          </ac:picMkLst>
        </pc:picChg>
        <pc:picChg chg="del">
          <ac:chgData name="Thuy Linh Do" userId="f60f9f76584ec879" providerId="LiveId" clId="{54CF7C95-E03F-4457-A3B8-E0D77DE7AA91}" dt="2022-01-21T02:07:38.468" v="963" actId="478"/>
          <ac:picMkLst>
            <pc:docMk/>
            <pc:sldMk cId="3933429162" sldId="335"/>
            <ac:picMk id="2050" creationId="{F2C1C8A3-3266-4921-BF9D-718263B9B8FB}"/>
          </ac:picMkLst>
        </pc:picChg>
      </pc:sldChg>
      <pc:sldChg chg="addSp delSp modSp add mod modAnim">
        <pc:chgData name="Thuy Linh Do" userId="f60f9f76584ec879" providerId="LiveId" clId="{54CF7C95-E03F-4457-A3B8-E0D77DE7AA91}" dt="2022-01-21T01:45:19.824" v="350"/>
        <pc:sldMkLst>
          <pc:docMk/>
          <pc:sldMk cId="827450942" sldId="336"/>
        </pc:sldMkLst>
        <pc:spChg chg="add mod">
          <ac:chgData name="Thuy Linh Do" userId="f60f9f76584ec879" providerId="LiveId" clId="{54CF7C95-E03F-4457-A3B8-E0D77DE7AA91}" dt="2022-01-21T01:39:28.511" v="253" actId="13926"/>
          <ac:spMkLst>
            <pc:docMk/>
            <pc:sldMk cId="827450942" sldId="336"/>
            <ac:spMk id="2" creationId="{504B2675-A683-4066-A331-74A4026B8E9A}"/>
          </ac:spMkLst>
        </pc:spChg>
        <pc:spChg chg="add mod">
          <ac:chgData name="Thuy Linh Do" userId="f60f9f76584ec879" providerId="LiveId" clId="{54CF7C95-E03F-4457-A3B8-E0D77DE7AA91}" dt="2022-01-21T01:41:21.250" v="294" actId="13926"/>
          <ac:spMkLst>
            <pc:docMk/>
            <pc:sldMk cId="827450942" sldId="336"/>
            <ac:spMk id="8" creationId="{2D156782-26BF-4C4E-86F0-78470F94C360}"/>
          </ac:spMkLst>
        </pc:spChg>
        <pc:picChg chg="add mod">
          <ac:chgData name="Thuy Linh Do" userId="f60f9f76584ec879" providerId="LiveId" clId="{54CF7C95-E03F-4457-A3B8-E0D77DE7AA91}" dt="2022-01-21T01:38:22.364" v="183" actId="1076"/>
          <ac:picMkLst>
            <pc:docMk/>
            <pc:sldMk cId="827450942" sldId="336"/>
            <ac:picMk id="6" creationId="{609EE235-B543-4356-9AE5-408674CBFFA4}"/>
          </ac:picMkLst>
        </pc:picChg>
        <pc:picChg chg="del">
          <ac:chgData name="Thuy Linh Do" userId="f60f9f76584ec879" providerId="LiveId" clId="{54CF7C95-E03F-4457-A3B8-E0D77DE7AA91}" dt="2022-01-21T01:38:15.669" v="180" actId="478"/>
          <ac:picMkLst>
            <pc:docMk/>
            <pc:sldMk cId="827450942" sldId="336"/>
            <ac:picMk id="11" creationId="{0678AE76-D76B-4635-9BB7-B287C59046C3}"/>
          </ac:picMkLst>
        </pc:picChg>
      </pc:sldChg>
      <pc:sldChg chg="delSp modSp add mod modAnim">
        <pc:chgData name="Thuy Linh Do" userId="f60f9f76584ec879" providerId="LiveId" clId="{54CF7C95-E03F-4457-A3B8-E0D77DE7AA91}" dt="2022-01-21T01:45:25.466" v="351"/>
        <pc:sldMkLst>
          <pc:docMk/>
          <pc:sldMk cId="4223491044" sldId="337"/>
        </pc:sldMkLst>
        <pc:spChg chg="del">
          <ac:chgData name="Thuy Linh Do" userId="f60f9f76584ec879" providerId="LiveId" clId="{54CF7C95-E03F-4457-A3B8-E0D77DE7AA91}" dt="2022-01-21T01:41:41.554" v="296" actId="478"/>
          <ac:spMkLst>
            <pc:docMk/>
            <pc:sldMk cId="4223491044" sldId="337"/>
            <ac:spMk id="2" creationId="{504B2675-A683-4066-A331-74A4026B8E9A}"/>
          </ac:spMkLst>
        </pc:spChg>
        <pc:spChg chg="mod">
          <ac:chgData name="Thuy Linh Do" userId="f60f9f76584ec879" providerId="LiveId" clId="{54CF7C95-E03F-4457-A3B8-E0D77DE7AA91}" dt="2022-01-21T01:42:06.484" v="325" actId="20577"/>
          <ac:spMkLst>
            <pc:docMk/>
            <pc:sldMk cId="4223491044" sldId="337"/>
            <ac:spMk id="8" creationId="{2D156782-26BF-4C4E-86F0-78470F94C360}"/>
          </ac:spMkLst>
        </pc:spChg>
      </pc:sldChg>
      <pc:sldChg chg="addSp delSp modSp add mod modAnim">
        <pc:chgData name="Thuy Linh Do" userId="f60f9f76584ec879" providerId="LiveId" clId="{54CF7C95-E03F-4457-A3B8-E0D77DE7AA91}" dt="2022-01-21T01:45:29.839" v="352"/>
        <pc:sldMkLst>
          <pc:docMk/>
          <pc:sldMk cId="1973143078" sldId="338"/>
        </pc:sldMkLst>
        <pc:spChg chg="add mod">
          <ac:chgData name="Thuy Linh Do" userId="f60f9f76584ec879" providerId="LiveId" clId="{54CF7C95-E03F-4457-A3B8-E0D77DE7AA91}" dt="2022-01-21T01:44:19.785" v="343" actId="255"/>
          <ac:spMkLst>
            <pc:docMk/>
            <pc:sldMk cId="1973143078" sldId="338"/>
            <ac:spMk id="2" creationId="{5553A474-0541-406F-AD05-5A4A2BF12E0F}"/>
          </ac:spMkLst>
        </pc:spChg>
        <pc:spChg chg="del">
          <ac:chgData name="Thuy Linh Do" userId="f60f9f76584ec879" providerId="LiveId" clId="{54CF7C95-E03F-4457-A3B8-E0D77DE7AA91}" dt="2022-01-21T01:42:33.315" v="328" actId="478"/>
          <ac:spMkLst>
            <pc:docMk/>
            <pc:sldMk cId="1973143078" sldId="338"/>
            <ac:spMk id="8" creationId="{2D156782-26BF-4C4E-86F0-78470F94C360}"/>
          </ac:spMkLst>
        </pc:spChg>
        <pc:picChg chg="del">
          <ac:chgData name="Thuy Linh Do" userId="f60f9f76584ec879" providerId="LiveId" clId="{54CF7C95-E03F-4457-A3B8-E0D77DE7AA91}" dt="2022-01-21T01:42:30.993" v="327" actId="478"/>
          <ac:picMkLst>
            <pc:docMk/>
            <pc:sldMk cId="1973143078" sldId="338"/>
            <ac:picMk id="6" creationId="{609EE235-B543-4356-9AE5-408674CBFFA4}"/>
          </ac:picMkLst>
        </pc:picChg>
        <pc:picChg chg="add mod">
          <ac:chgData name="Thuy Linh Do" userId="f60f9f76584ec879" providerId="LiveId" clId="{54CF7C95-E03F-4457-A3B8-E0D77DE7AA91}" dt="2022-01-21T01:42:55.058" v="331" actId="1076"/>
          <ac:picMkLst>
            <pc:docMk/>
            <pc:sldMk cId="1973143078" sldId="338"/>
            <ac:picMk id="7" creationId="{51E601B8-B4F8-4C75-9E3A-DC292B93A405}"/>
          </ac:picMkLst>
        </pc:picChg>
        <pc:picChg chg="add mod">
          <ac:chgData name="Thuy Linh Do" userId="f60f9f76584ec879" providerId="LiveId" clId="{54CF7C95-E03F-4457-A3B8-E0D77DE7AA91}" dt="2022-01-21T01:43:15.514" v="335" actId="14100"/>
          <ac:picMkLst>
            <pc:docMk/>
            <pc:sldMk cId="1973143078" sldId="338"/>
            <ac:picMk id="9" creationId="{3169D025-1F5B-4992-9921-BEFD6F50308A}"/>
          </ac:picMkLst>
        </pc:picChg>
        <pc:picChg chg="add mod">
          <ac:chgData name="Thuy Linh Do" userId="f60f9f76584ec879" providerId="LiveId" clId="{54CF7C95-E03F-4457-A3B8-E0D77DE7AA91}" dt="2022-01-21T01:43:34.417" v="339" actId="1076"/>
          <ac:picMkLst>
            <pc:docMk/>
            <pc:sldMk cId="1973143078" sldId="338"/>
            <ac:picMk id="10" creationId="{E5541986-7F65-4928-8F78-AA1676C39120}"/>
          </ac:picMkLst>
        </pc:picChg>
      </pc:sldChg>
      <pc:sldChg chg="addSp delSp modSp add mod">
        <pc:chgData name="Thuy Linh Do" userId="f60f9f76584ec879" providerId="LiveId" clId="{54CF7C95-E03F-4457-A3B8-E0D77DE7AA91}" dt="2022-01-21T01:49:17.834" v="423" actId="20577"/>
        <pc:sldMkLst>
          <pc:docMk/>
          <pc:sldMk cId="867402880" sldId="339"/>
        </pc:sldMkLst>
        <pc:spChg chg="del">
          <ac:chgData name="Thuy Linh Do" userId="f60f9f76584ec879" providerId="LiveId" clId="{54CF7C95-E03F-4457-A3B8-E0D77DE7AA91}" dt="2022-01-21T01:45:05.924" v="348" actId="478"/>
          <ac:spMkLst>
            <pc:docMk/>
            <pc:sldMk cId="867402880" sldId="339"/>
            <ac:spMk id="2" creationId="{5553A474-0541-406F-AD05-5A4A2BF12E0F}"/>
          </ac:spMkLst>
        </pc:spChg>
        <pc:spChg chg="add mod">
          <ac:chgData name="Thuy Linh Do" userId="f60f9f76584ec879" providerId="LiveId" clId="{54CF7C95-E03F-4457-A3B8-E0D77DE7AA91}" dt="2022-01-21T01:48:19.157" v="386" actId="14100"/>
          <ac:spMkLst>
            <pc:docMk/>
            <pc:sldMk cId="867402880" sldId="339"/>
            <ac:spMk id="14" creationId="{75F303DD-DBC8-4060-B25E-307C13B5748F}"/>
          </ac:spMkLst>
        </pc:spChg>
        <pc:spChg chg="add mod">
          <ac:chgData name="Thuy Linh Do" userId="f60f9f76584ec879" providerId="LiveId" clId="{54CF7C95-E03F-4457-A3B8-E0D77DE7AA91}" dt="2022-01-21T01:48:56.936" v="409" actId="20577"/>
          <ac:spMkLst>
            <pc:docMk/>
            <pc:sldMk cId="867402880" sldId="339"/>
            <ac:spMk id="16" creationId="{85013367-2A3C-41DE-AA58-F17E8E5DDEAB}"/>
          </ac:spMkLst>
        </pc:spChg>
        <pc:spChg chg="add mod">
          <ac:chgData name="Thuy Linh Do" userId="f60f9f76584ec879" providerId="LiveId" clId="{54CF7C95-E03F-4457-A3B8-E0D77DE7AA91}" dt="2022-01-21T01:49:17.834" v="423" actId="20577"/>
          <ac:spMkLst>
            <pc:docMk/>
            <pc:sldMk cId="867402880" sldId="339"/>
            <ac:spMk id="17" creationId="{CC9966DC-17B1-4A2D-BD14-7602C837D474}"/>
          </ac:spMkLst>
        </pc:spChg>
        <pc:picChg chg="del">
          <ac:chgData name="Thuy Linh Do" userId="f60f9f76584ec879" providerId="LiveId" clId="{54CF7C95-E03F-4457-A3B8-E0D77DE7AA91}" dt="2022-01-21T01:44:58.046" v="345" actId="478"/>
          <ac:picMkLst>
            <pc:docMk/>
            <pc:sldMk cId="867402880" sldId="339"/>
            <ac:picMk id="7" creationId="{51E601B8-B4F8-4C75-9E3A-DC292B93A405}"/>
          </ac:picMkLst>
        </pc:picChg>
        <pc:picChg chg="del">
          <ac:chgData name="Thuy Linh Do" userId="f60f9f76584ec879" providerId="LiveId" clId="{54CF7C95-E03F-4457-A3B8-E0D77DE7AA91}" dt="2022-01-21T01:44:59.980" v="346" actId="478"/>
          <ac:picMkLst>
            <pc:docMk/>
            <pc:sldMk cId="867402880" sldId="339"/>
            <ac:picMk id="9" creationId="{3169D025-1F5B-4992-9921-BEFD6F50308A}"/>
          </ac:picMkLst>
        </pc:picChg>
        <pc:picChg chg="del">
          <ac:chgData name="Thuy Linh Do" userId="f60f9f76584ec879" providerId="LiveId" clId="{54CF7C95-E03F-4457-A3B8-E0D77DE7AA91}" dt="2022-01-21T01:45:02.429" v="347" actId="478"/>
          <ac:picMkLst>
            <pc:docMk/>
            <pc:sldMk cId="867402880" sldId="339"/>
            <ac:picMk id="10" creationId="{E5541986-7F65-4928-8F78-AA1676C39120}"/>
          </ac:picMkLst>
        </pc:picChg>
        <pc:cxnChg chg="add">
          <ac:chgData name="Thuy Linh Do" userId="f60f9f76584ec879" providerId="LiveId" clId="{54CF7C95-E03F-4457-A3B8-E0D77DE7AA91}" dt="2022-01-21T01:46:31.862" v="353" actId="11529"/>
          <ac:cxnSpMkLst>
            <pc:docMk/>
            <pc:sldMk cId="867402880" sldId="339"/>
            <ac:cxnSpMk id="5" creationId="{D9F92D96-3036-4DA0-8E86-4CE7AAFB3EE0}"/>
          </ac:cxnSpMkLst>
        </pc:cxnChg>
        <pc:cxnChg chg="add">
          <ac:chgData name="Thuy Linh Do" userId="f60f9f76584ec879" providerId="LiveId" clId="{54CF7C95-E03F-4457-A3B8-E0D77DE7AA91}" dt="2022-01-21T01:46:47.441" v="354" actId="11529"/>
          <ac:cxnSpMkLst>
            <pc:docMk/>
            <pc:sldMk cId="867402880" sldId="339"/>
            <ac:cxnSpMk id="8" creationId="{D453C42B-3504-489E-921D-806C2686E091}"/>
          </ac:cxnSpMkLst>
        </pc:cxnChg>
        <pc:cxnChg chg="add">
          <ac:chgData name="Thuy Linh Do" userId="f60f9f76584ec879" providerId="LiveId" clId="{54CF7C95-E03F-4457-A3B8-E0D77DE7AA91}" dt="2022-01-21T01:46:58.911" v="355" actId="11529"/>
          <ac:cxnSpMkLst>
            <pc:docMk/>
            <pc:sldMk cId="867402880" sldId="339"/>
            <ac:cxnSpMk id="12" creationId="{6F72E7DE-F2B3-4A03-BD56-52E9D098D5C7}"/>
          </ac:cxnSpMkLst>
        </pc:cxnChg>
      </pc:sldChg>
      <pc:sldChg chg="addSp delSp modSp add mod modAnim">
        <pc:chgData name="Thuy Linh Do" userId="f60f9f76584ec879" providerId="LiveId" clId="{54CF7C95-E03F-4457-A3B8-E0D77DE7AA91}" dt="2022-01-21T02:49:43.431" v="2654"/>
        <pc:sldMkLst>
          <pc:docMk/>
          <pc:sldMk cId="2390528755" sldId="340"/>
        </pc:sldMkLst>
        <pc:spChg chg="add mod">
          <ac:chgData name="Thuy Linh Do" userId="f60f9f76584ec879" providerId="LiveId" clId="{54CF7C95-E03F-4457-A3B8-E0D77DE7AA91}" dt="2022-01-21T02:19:07.505" v="1770" actId="1035"/>
          <ac:spMkLst>
            <pc:docMk/>
            <pc:sldMk cId="2390528755" sldId="340"/>
            <ac:spMk id="2" creationId="{53AE67E9-3F3E-401F-B949-3B7A30678A29}"/>
          </ac:spMkLst>
        </pc:spChg>
        <pc:spChg chg="add mod">
          <ac:chgData name="Thuy Linh Do" userId="f60f9f76584ec879" providerId="LiveId" clId="{54CF7C95-E03F-4457-A3B8-E0D77DE7AA91}" dt="2022-01-21T02:20:11.990" v="1801" actId="122"/>
          <ac:spMkLst>
            <pc:docMk/>
            <pc:sldMk cId="2390528755" sldId="340"/>
            <ac:spMk id="3" creationId="{E90A39DF-EA10-475F-B553-8D9642A2D6F0}"/>
          </ac:spMkLst>
        </pc:spChg>
        <pc:spChg chg="mod">
          <ac:chgData name="Thuy Linh Do" userId="f60f9f76584ec879" providerId="LiveId" clId="{54CF7C95-E03F-4457-A3B8-E0D77DE7AA91}" dt="2022-01-21T02:26:06.940" v="1934"/>
          <ac:spMkLst>
            <pc:docMk/>
            <pc:sldMk cId="2390528755" sldId="340"/>
            <ac:spMk id="12" creationId="{00000000-0000-0000-0000-000000000000}"/>
          </ac:spMkLst>
        </pc:spChg>
        <pc:spChg chg="add mod">
          <ac:chgData name="Thuy Linh Do" userId="f60f9f76584ec879" providerId="LiveId" clId="{54CF7C95-E03F-4457-A3B8-E0D77DE7AA91}" dt="2022-01-21T02:20:08.570" v="1800" actId="122"/>
          <ac:spMkLst>
            <pc:docMk/>
            <pc:sldMk cId="2390528755" sldId="340"/>
            <ac:spMk id="13" creationId="{482D5772-0112-4098-99EA-2FB12585D1A9}"/>
          </ac:spMkLst>
        </pc:spChg>
        <pc:spChg chg="add mod">
          <ac:chgData name="Thuy Linh Do" userId="f60f9f76584ec879" providerId="LiveId" clId="{54CF7C95-E03F-4457-A3B8-E0D77DE7AA91}" dt="2022-01-21T02:20:33.095" v="1807" actId="1076"/>
          <ac:spMkLst>
            <pc:docMk/>
            <pc:sldMk cId="2390528755" sldId="340"/>
            <ac:spMk id="14" creationId="{2FD71B65-15E2-46C5-81A4-CCACF53B4BA6}"/>
          </ac:spMkLst>
        </pc:spChg>
        <pc:spChg chg="del">
          <ac:chgData name="Thuy Linh Do" userId="f60f9f76584ec879" providerId="LiveId" clId="{54CF7C95-E03F-4457-A3B8-E0D77DE7AA91}" dt="2022-01-21T02:08:43.320" v="970" actId="478"/>
          <ac:spMkLst>
            <pc:docMk/>
            <pc:sldMk cId="2390528755" sldId="340"/>
            <ac:spMk id="15" creationId="{00000000-0000-0000-0000-000000000000}"/>
          </ac:spMkLst>
        </pc:spChg>
        <pc:spChg chg="add mod">
          <ac:chgData name="Thuy Linh Do" userId="f60f9f76584ec879" providerId="LiveId" clId="{54CF7C95-E03F-4457-A3B8-E0D77DE7AA91}" dt="2022-01-21T02:20:39.090" v="1809" actId="1076"/>
          <ac:spMkLst>
            <pc:docMk/>
            <pc:sldMk cId="2390528755" sldId="340"/>
            <ac:spMk id="18" creationId="{A416BA2C-AC92-4660-B507-5D31D369AAD2}"/>
          </ac:spMkLst>
        </pc:spChg>
        <pc:picChg chg="mod">
          <ac:chgData name="Thuy Linh Do" userId="f60f9f76584ec879" providerId="LiveId" clId="{54CF7C95-E03F-4457-A3B8-E0D77DE7AA91}" dt="2022-01-21T02:08:47.304" v="971" actId="14100"/>
          <ac:picMkLst>
            <pc:docMk/>
            <pc:sldMk cId="2390528755" sldId="340"/>
            <ac:picMk id="1026" creationId="{C29FE307-9FE9-48F7-960A-4F5C8B01F362}"/>
          </ac:picMkLst>
        </pc:picChg>
      </pc:sldChg>
      <pc:sldChg chg="addSp modSp add mod modAnim">
        <pc:chgData name="Thuy Linh Do" userId="f60f9f76584ec879" providerId="LiveId" clId="{54CF7C95-E03F-4457-A3B8-E0D77DE7AA91}" dt="2022-01-21T02:25:59.376" v="1933"/>
        <pc:sldMkLst>
          <pc:docMk/>
          <pc:sldMk cId="829158757" sldId="341"/>
        </pc:sldMkLst>
        <pc:spChg chg="mod">
          <ac:chgData name="Thuy Linh Do" userId="f60f9f76584ec879" providerId="LiveId" clId="{54CF7C95-E03F-4457-A3B8-E0D77DE7AA91}" dt="2022-01-21T02:22:59.832" v="1926" actId="5793"/>
          <ac:spMkLst>
            <pc:docMk/>
            <pc:sldMk cId="829158757" sldId="341"/>
            <ac:spMk id="2" creationId="{53AE67E9-3F3E-401F-B949-3B7A30678A29}"/>
          </ac:spMkLst>
        </pc:spChg>
        <pc:spChg chg="add mod">
          <ac:chgData name="Thuy Linh Do" userId="f60f9f76584ec879" providerId="LiveId" clId="{54CF7C95-E03F-4457-A3B8-E0D77DE7AA91}" dt="2022-01-21T02:23:57.657" v="1928" actId="1076"/>
          <ac:spMkLst>
            <pc:docMk/>
            <pc:sldMk cId="829158757" sldId="341"/>
            <ac:spMk id="9" creationId="{355163CD-D2BF-4611-8D1A-20819C7D087F}"/>
          </ac:spMkLst>
        </pc:spChg>
        <pc:spChg chg="add mod">
          <ac:chgData name="Thuy Linh Do" userId="f60f9f76584ec879" providerId="LiveId" clId="{54CF7C95-E03F-4457-A3B8-E0D77DE7AA91}" dt="2022-01-21T02:24:13.843" v="1930" actId="1076"/>
          <ac:spMkLst>
            <pc:docMk/>
            <pc:sldMk cId="829158757" sldId="341"/>
            <ac:spMk id="10" creationId="{C4713BC4-7750-4574-8237-78BC9D2148AF}"/>
          </ac:spMkLst>
        </pc:spChg>
        <pc:spChg chg="mod">
          <ac:chgData name="Thuy Linh Do" userId="f60f9f76584ec879" providerId="LiveId" clId="{54CF7C95-E03F-4457-A3B8-E0D77DE7AA91}" dt="2022-01-21T02:25:59.376" v="1933"/>
          <ac:spMkLst>
            <pc:docMk/>
            <pc:sldMk cId="829158757" sldId="341"/>
            <ac:spMk id="12" creationId="{00000000-0000-0000-0000-000000000000}"/>
          </ac:spMkLst>
        </pc:spChg>
        <pc:spChg chg="add mod">
          <ac:chgData name="Thuy Linh Do" userId="f60f9f76584ec879" providerId="LiveId" clId="{54CF7C95-E03F-4457-A3B8-E0D77DE7AA91}" dt="2022-01-21T02:24:18.112" v="1932" actId="1076"/>
          <ac:spMkLst>
            <pc:docMk/>
            <pc:sldMk cId="829158757" sldId="341"/>
            <ac:spMk id="13" creationId="{F1733CC3-CC23-4E8A-89F5-20BFCDACB9C0}"/>
          </ac:spMkLst>
        </pc:spChg>
      </pc:sldChg>
      <pc:sldChg chg="add ord">
        <pc:chgData name="Thuy Linh Do" userId="f60f9f76584ec879" providerId="LiveId" clId="{54CF7C95-E03F-4457-A3B8-E0D77DE7AA91}" dt="2022-01-21T02:54:16.315" v="2924"/>
        <pc:sldMkLst>
          <pc:docMk/>
          <pc:sldMk cId="3474121482" sldId="342"/>
        </pc:sldMkLst>
      </pc:sldChg>
      <pc:sldChg chg="addSp delSp modSp add mod ord delAnim">
        <pc:chgData name="Thuy Linh Do" userId="f60f9f76584ec879" providerId="LiveId" clId="{54CF7C95-E03F-4457-A3B8-E0D77DE7AA91}" dt="2022-01-21T02:59:57.493" v="2934"/>
        <pc:sldMkLst>
          <pc:docMk/>
          <pc:sldMk cId="254825139" sldId="343"/>
        </pc:sldMkLst>
        <pc:spChg chg="del">
          <ac:chgData name="Thuy Linh Do" userId="f60f9f76584ec879" providerId="LiveId" clId="{54CF7C95-E03F-4457-A3B8-E0D77DE7AA91}" dt="2022-01-21T02:55:06.336" v="2930" actId="478"/>
          <ac:spMkLst>
            <pc:docMk/>
            <pc:sldMk cId="254825139" sldId="343"/>
            <ac:spMk id="2" creationId="{63F519CD-D83F-41A2-A122-525E6F7973BA}"/>
          </ac:spMkLst>
        </pc:spChg>
        <pc:spChg chg="mod">
          <ac:chgData name="Thuy Linh Do" userId="f60f9f76584ec879" providerId="LiveId" clId="{54CF7C95-E03F-4457-A3B8-E0D77DE7AA91}" dt="2022-01-21T02:55:00.307" v="2929"/>
          <ac:spMkLst>
            <pc:docMk/>
            <pc:sldMk cId="254825139" sldId="343"/>
            <ac:spMk id="12" creationId="{00000000-0000-0000-0000-000000000000}"/>
          </ac:spMkLst>
        </pc:spChg>
        <pc:spChg chg="del">
          <ac:chgData name="Thuy Linh Do" userId="f60f9f76584ec879" providerId="LiveId" clId="{54CF7C95-E03F-4457-A3B8-E0D77DE7AA91}" dt="2022-01-21T02:55:10.033" v="2931" actId="478"/>
          <ac:spMkLst>
            <pc:docMk/>
            <pc:sldMk cId="254825139" sldId="343"/>
            <ac:spMk id="13" creationId="{0E040B34-81D2-472A-B062-2D574172F5E6}"/>
          </ac:spMkLst>
        </pc:spChg>
        <pc:spChg chg="del">
          <ac:chgData name="Thuy Linh Do" userId="f60f9f76584ec879" providerId="LiveId" clId="{54CF7C95-E03F-4457-A3B8-E0D77DE7AA91}" dt="2022-01-21T02:55:10.033" v="2931" actId="478"/>
          <ac:spMkLst>
            <pc:docMk/>
            <pc:sldMk cId="254825139" sldId="343"/>
            <ac:spMk id="14" creationId="{06466AD2-EF8D-4BE1-BDE8-12309756E44B}"/>
          </ac:spMkLst>
        </pc:spChg>
        <pc:spChg chg="del">
          <ac:chgData name="Thuy Linh Do" userId="f60f9f76584ec879" providerId="LiveId" clId="{54CF7C95-E03F-4457-A3B8-E0D77DE7AA91}" dt="2022-01-21T02:55:10.033" v="2931" actId="478"/>
          <ac:spMkLst>
            <pc:docMk/>
            <pc:sldMk cId="254825139" sldId="343"/>
            <ac:spMk id="15" creationId="{7C841082-E88D-4181-B7E2-36D750438C38}"/>
          </ac:spMkLst>
        </pc:spChg>
        <pc:spChg chg="del">
          <ac:chgData name="Thuy Linh Do" userId="f60f9f76584ec879" providerId="LiveId" clId="{54CF7C95-E03F-4457-A3B8-E0D77DE7AA91}" dt="2022-01-21T02:55:10.033" v="2931" actId="478"/>
          <ac:spMkLst>
            <pc:docMk/>
            <pc:sldMk cId="254825139" sldId="343"/>
            <ac:spMk id="18" creationId="{9FB6FA16-5C16-4D73-B4C0-F2F649EEEB86}"/>
          </ac:spMkLst>
        </pc:spChg>
        <pc:spChg chg="add mod">
          <ac:chgData name="Thuy Linh Do" userId="f60f9f76584ec879" providerId="LiveId" clId="{54CF7C95-E03F-4457-A3B8-E0D77DE7AA91}" dt="2022-01-21T02:59:57.493" v="2934"/>
          <ac:spMkLst>
            <pc:docMk/>
            <pc:sldMk cId="254825139" sldId="343"/>
            <ac:spMk id="19" creationId="{E2728AA6-C73A-4A28-8DF2-395DEA056E79}"/>
          </ac:spMkLst>
        </pc:spChg>
        <pc:picChg chg="mod">
          <ac:chgData name="Thuy Linh Do" userId="f60f9f76584ec879" providerId="LiveId" clId="{54CF7C95-E03F-4457-A3B8-E0D77DE7AA91}" dt="2022-01-21T02:59:27.701" v="2932" actId="1076"/>
          <ac:picMkLst>
            <pc:docMk/>
            <pc:sldMk cId="254825139" sldId="343"/>
            <ac:picMk id="5122" creationId="{DBCED6B3-9E86-4B83-B1A4-86D1198D016E}"/>
          </ac:picMkLst>
        </pc:picChg>
      </pc:sldChg>
      <pc:sldChg chg="addSp delSp modSp add mod">
        <pc:chgData name="Thuy Linh Do" userId="f60f9f76584ec879" providerId="LiveId" clId="{54CF7C95-E03F-4457-A3B8-E0D77DE7AA91}" dt="2022-01-21T03:02:44.846" v="2946" actId="1076"/>
        <pc:sldMkLst>
          <pc:docMk/>
          <pc:sldMk cId="1142845169" sldId="344"/>
        </pc:sldMkLst>
        <pc:spChg chg="del">
          <ac:chgData name="Thuy Linh Do" userId="f60f9f76584ec879" providerId="LiveId" clId="{54CF7C95-E03F-4457-A3B8-E0D77DE7AA91}" dt="2022-01-21T03:00:20.518" v="2937" actId="478"/>
          <ac:spMkLst>
            <pc:docMk/>
            <pc:sldMk cId="1142845169" sldId="344"/>
            <ac:spMk id="19" creationId="{E2728AA6-C73A-4A28-8DF2-395DEA056E79}"/>
          </ac:spMkLst>
        </pc:spChg>
        <pc:picChg chg="add del mod">
          <ac:chgData name="Thuy Linh Do" userId="f60f9f76584ec879" providerId="LiveId" clId="{54CF7C95-E03F-4457-A3B8-E0D77DE7AA91}" dt="2022-01-21T03:01:38.122" v="2942" actId="478"/>
          <ac:picMkLst>
            <pc:docMk/>
            <pc:sldMk cId="1142845169" sldId="344"/>
            <ac:picMk id="3" creationId="{26FB9C58-F143-4A19-91B5-B6B6CD7716AB}"/>
          </ac:picMkLst>
        </pc:picChg>
        <pc:picChg chg="add mod">
          <ac:chgData name="Thuy Linh Do" userId="f60f9f76584ec879" providerId="LiveId" clId="{54CF7C95-E03F-4457-A3B8-E0D77DE7AA91}" dt="2022-01-21T03:02:23.603" v="2944" actId="1076"/>
          <ac:picMkLst>
            <pc:docMk/>
            <pc:sldMk cId="1142845169" sldId="344"/>
            <ac:picMk id="5" creationId="{E8B35E1D-D513-4694-B07F-0A154030DD78}"/>
          </ac:picMkLst>
        </pc:picChg>
        <pc:picChg chg="add mod">
          <ac:chgData name="Thuy Linh Do" userId="f60f9f76584ec879" providerId="LiveId" clId="{54CF7C95-E03F-4457-A3B8-E0D77DE7AA91}" dt="2022-01-21T03:02:44.846" v="2946" actId="1076"/>
          <ac:picMkLst>
            <pc:docMk/>
            <pc:sldMk cId="1142845169" sldId="344"/>
            <ac:picMk id="7" creationId="{57AD3CC4-6282-4567-AF86-D32B739E8DB9}"/>
          </ac:picMkLst>
        </pc:picChg>
      </pc:sldChg>
      <pc:sldChg chg="add ord">
        <pc:chgData name="Thuy Linh Do" userId="f60f9f76584ec879" providerId="LiveId" clId="{54CF7C95-E03F-4457-A3B8-E0D77DE7AA91}" dt="2022-01-21T03:03:08.770" v="2950"/>
        <pc:sldMkLst>
          <pc:docMk/>
          <pc:sldMk cId="4195830145" sldId="34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0945-BB74-47ED-919A-9C361166EB61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FB90-C021-40C3-ACC1-60A35BBA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5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0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41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64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45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82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11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8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8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0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2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4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7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1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8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3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6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6A92-8AAF-4BF0-85FE-B336BF0F8D2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7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-Point Star 4"/>
          <p:cNvSpPr/>
          <p:nvPr/>
        </p:nvSpPr>
        <p:spPr>
          <a:xfrm>
            <a:off x="487067" y="2092445"/>
            <a:ext cx="4295554" cy="3678865"/>
          </a:xfrm>
          <a:prstGeom prst="star10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Topic:</a:t>
            </a:r>
          </a:p>
          <a:p>
            <a:pPr algn="ctr"/>
            <a:r>
              <a:rPr lang="en-US" sz="4000" b="1" dirty="0"/>
              <a:t>Ethnic groups of Viet Nam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59546" y="1246276"/>
            <a:ext cx="2096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32965" y="1742576"/>
            <a:ext cx="3460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Communal house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59546" y="2304058"/>
            <a:ext cx="3460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Wooden statue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59546" y="3395437"/>
            <a:ext cx="3741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Folk dance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32965" y="3962921"/>
            <a:ext cx="4023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Musical instrument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32966" y="4483612"/>
            <a:ext cx="4192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Bamboo house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32967" y="5005710"/>
            <a:ext cx="4192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Costume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32965" y="5515217"/>
            <a:ext cx="5007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Five-colour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sticky rice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32966" y="6038437"/>
            <a:ext cx="5007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Stilt house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32966" y="2823373"/>
            <a:ext cx="3460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Terraced field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125433" y="1648047"/>
            <a:ext cx="1711841" cy="839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125433" y="2092445"/>
            <a:ext cx="1711841" cy="395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9" idx="1"/>
          </p:cNvCxnSpPr>
          <p:nvPr/>
        </p:nvCxnSpPr>
        <p:spPr>
          <a:xfrm>
            <a:off x="4125433" y="2499661"/>
            <a:ext cx="1834113" cy="66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0"/>
            <a:endCxn id="26" idx="1"/>
          </p:cNvCxnSpPr>
          <p:nvPr/>
        </p:nvCxnSpPr>
        <p:spPr>
          <a:xfrm flipV="1">
            <a:off x="4782624" y="3084983"/>
            <a:ext cx="1150342" cy="278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5" idx="0"/>
            <a:endCxn id="20" idx="1"/>
          </p:cNvCxnSpPr>
          <p:nvPr/>
        </p:nvCxnSpPr>
        <p:spPr>
          <a:xfrm>
            <a:off x="4782624" y="3363456"/>
            <a:ext cx="1176922" cy="293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5" idx="0"/>
            <a:endCxn id="21" idx="1"/>
          </p:cNvCxnSpPr>
          <p:nvPr/>
        </p:nvCxnSpPr>
        <p:spPr>
          <a:xfrm>
            <a:off x="4782624" y="3363456"/>
            <a:ext cx="1150341" cy="861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2" idx="1"/>
          </p:cNvCxnSpPr>
          <p:nvPr/>
        </p:nvCxnSpPr>
        <p:spPr>
          <a:xfrm flipV="1">
            <a:off x="4242391" y="4745222"/>
            <a:ext cx="1690575" cy="99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23" idx="1"/>
          </p:cNvCxnSpPr>
          <p:nvPr/>
        </p:nvCxnSpPr>
        <p:spPr>
          <a:xfrm>
            <a:off x="4274288" y="4819993"/>
            <a:ext cx="1658679" cy="447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24" idx="1"/>
          </p:cNvCxnSpPr>
          <p:nvPr/>
        </p:nvCxnSpPr>
        <p:spPr>
          <a:xfrm>
            <a:off x="4242390" y="4844983"/>
            <a:ext cx="1690575" cy="931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5" idx="1"/>
          </p:cNvCxnSpPr>
          <p:nvPr/>
        </p:nvCxnSpPr>
        <p:spPr>
          <a:xfrm>
            <a:off x="4242390" y="4842225"/>
            <a:ext cx="1690576" cy="1457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0" y="-22421"/>
            <a:ext cx="12192000" cy="1083309"/>
            <a:chOff x="0" y="-3"/>
            <a:chExt cx="12192000" cy="1083309"/>
          </a:xfrm>
        </p:grpSpPr>
        <p:sp>
          <p:nvSpPr>
            <p:cNvPr id="29" name="Round Single Corner Rectangle 28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ound Single Corner Rectangle 30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ound Single Corner Rectangle 32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67955" y="111613"/>
            <a:ext cx="413269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Who’s faster?</a:t>
            </a:r>
          </a:p>
        </p:txBody>
      </p:sp>
    </p:spTree>
    <p:extLst>
      <p:ext uri="{BB962C8B-B14F-4D97-AF65-F5344CB8AC3E}">
        <p14:creationId xmlns:p14="http://schemas.microsoft.com/office/powerpoint/2010/main" val="1789879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08025" y="1122049"/>
            <a:ext cx="11183975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600" b="1" dirty="0"/>
              <a:t>Change the sentences into </a:t>
            </a:r>
            <a:r>
              <a:rPr lang="en-US" sz="2600" b="1" i="1" dirty="0"/>
              <a:t>Yes / No </a:t>
            </a:r>
            <a:r>
              <a:rPr lang="en-US" sz="2600" b="1" dirty="0"/>
              <a:t>questions.</a:t>
            </a:r>
            <a:endParaRPr lang="en-US" sz="2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1117" y="2163991"/>
            <a:ext cx="11111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1. Women play an important role in a </a:t>
            </a:r>
            <a:r>
              <a:rPr lang="en-US" sz="3600" dirty="0" err="1">
                <a:solidFill>
                  <a:srgbClr val="002060"/>
                </a:solidFill>
              </a:rPr>
              <a:t>Jrai</a:t>
            </a:r>
            <a:r>
              <a:rPr lang="en-US" sz="3600" dirty="0">
                <a:solidFill>
                  <a:srgbClr val="002060"/>
                </a:solidFill>
              </a:rPr>
              <a:t> family.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1116" y="2838774"/>
            <a:ext cx="10571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EF4B66"/>
                </a:solidFill>
              </a:rPr>
              <a:t>→ Do women play an important role in a </a:t>
            </a:r>
            <a:r>
              <a:rPr lang="en-US" sz="3600" dirty="0" err="1">
                <a:solidFill>
                  <a:srgbClr val="EF4B66"/>
                </a:solidFill>
              </a:rPr>
              <a:t>Jrai</a:t>
            </a:r>
            <a:r>
              <a:rPr lang="en-US" sz="3600" dirty="0">
                <a:solidFill>
                  <a:srgbClr val="EF4B66"/>
                </a:solidFill>
              </a:rPr>
              <a:t> family?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1117" y="3796933"/>
            <a:ext cx="11111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2. </a:t>
            </a:r>
            <a:r>
              <a:rPr lang="en-US" sz="3600" i="1" dirty="0" err="1">
                <a:solidFill>
                  <a:srgbClr val="002060"/>
                </a:solidFill>
              </a:rPr>
              <a:t>Mua</a:t>
            </a:r>
            <a:r>
              <a:rPr lang="en-US" sz="3600" i="1" dirty="0">
                <a:solidFill>
                  <a:srgbClr val="002060"/>
                </a:solidFill>
              </a:rPr>
              <a:t> sap </a:t>
            </a:r>
            <a:r>
              <a:rPr lang="en-US" sz="3600" dirty="0">
                <a:solidFill>
                  <a:srgbClr val="002060"/>
                </a:solidFill>
              </a:rPr>
              <a:t>is a popular folk dance of the Thai people.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61116" y="4443264"/>
            <a:ext cx="11371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EF4B66"/>
                </a:solidFill>
              </a:rPr>
              <a:t>→ Is </a:t>
            </a:r>
            <a:r>
              <a:rPr lang="en-US" sz="3600" i="1" dirty="0" err="1">
                <a:solidFill>
                  <a:srgbClr val="EF4B66"/>
                </a:solidFill>
              </a:rPr>
              <a:t>mua</a:t>
            </a:r>
            <a:r>
              <a:rPr lang="en-US" sz="3600" i="1" dirty="0">
                <a:solidFill>
                  <a:srgbClr val="EF4B66"/>
                </a:solidFill>
              </a:rPr>
              <a:t> sap</a:t>
            </a:r>
            <a:r>
              <a:rPr lang="en-US" sz="3600" dirty="0">
                <a:solidFill>
                  <a:srgbClr val="EF4B66"/>
                </a:solidFill>
              </a:rPr>
              <a:t> a popular folk dance of the Thai people?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0" y="1871"/>
            <a:ext cx="12192000" cy="1083309"/>
            <a:chOff x="0" y="-3"/>
            <a:chExt cx="12192000" cy="1083309"/>
          </a:xfrm>
        </p:grpSpPr>
        <p:sp>
          <p:nvSpPr>
            <p:cNvPr id="19" name="Round Single Corner Rectangle 18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 Single Corner Rectangle 19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 Single Corner Rectangle 20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508332" y="1116721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1117" y="1014081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chemeClr val="bg1"/>
                </a:solidFill>
                <a:latin typeface="Myriad Pro" pitchFamily="34" charset="0"/>
              </a:rPr>
              <a:t>1</a:t>
            </a:r>
            <a:endParaRPr lang="en-US" sz="4000" b="1" dirty="0">
              <a:solidFill>
                <a:schemeClr val="bg1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1240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08025" y="1122049"/>
            <a:ext cx="11183975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600" b="1" dirty="0"/>
              <a:t>Change the sentences into </a:t>
            </a:r>
            <a:r>
              <a:rPr lang="en-US" sz="2600" b="1" i="1" dirty="0"/>
              <a:t>Yes / No </a:t>
            </a:r>
            <a:r>
              <a:rPr lang="en-US" sz="2600" b="1" dirty="0"/>
              <a:t>questions.</a:t>
            </a:r>
            <a:endParaRPr lang="en-US" sz="2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0" y="1871"/>
            <a:ext cx="12192000" cy="1083309"/>
            <a:chOff x="0" y="-3"/>
            <a:chExt cx="12192000" cy="1083309"/>
          </a:xfrm>
        </p:grpSpPr>
        <p:sp>
          <p:nvSpPr>
            <p:cNvPr id="19" name="Round Single Corner Rectangle 18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 Single Corner Rectangle 19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 Single Corner Rectangle 20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508332" y="1116721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1117" y="1014081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chemeClr val="bg1"/>
                </a:solidFill>
                <a:latin typeface="Myriad Pro" pitchFamily="34" charset="0"/>
              </a:rPr>
              <a:t>1</a:t>
            </a:r>
            <a:endParaRPr lang="en-US" sz="40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5C9ADE-3EB4-9D4F-A9BB-70FBDAEC5C30}"/>
              </a:ext>
            </a:extLst>
          </p:cNvPr>
          <p:cNvSpPr txBox="1"/>
          <p:nvPr/>
        </p:nvSpPr>
        <p:spPr>
          <a:xfrm>
            <a:off x="131207" y="1721833"/>
            <a:ext cx="11111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3. We didn’t have boarding schools for minority students in 1950.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1DEFD1-79F1-4E4B-8F60-8D899B48883F}"/>
              </a:ext>
            </a:extLst>
          </p:cNvPr>
          <p:cNvSpPr txBox="1"/>
          <p:nvPr/>
        </p:nvSpPr>
        <p:spPr>
          <a:xfrm>
            <a:off x="131207" y="2703142"/>
            <a:ext cx="12354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EF4B66"/>
                </a:solidFill>
              </a:rPr>
              <a:t>→ Did </a:t>
            </a:r>
            <a:r>
              <a:rPr lang="en-US" sz="3600" dirty="0" smtClean="0">
                <a:solidFill>
                  <a:srgbClr val="EF4B66"/>
                </a:solidFill>
              </a:rPr>
              <a:t>we </a:t>
            </a:r>
            <a:r>
              <a:rPr lang="en-US" sz="3600" dirty="0">
                <a:solidFill>
                  <a:srgbClr val="EF4B66"/>
                </a:solidFill>
              </a:rPr>
              <a:t>have boarding schools for minority students in </a:t>
            </a:r>
            <a:r>
              <a:rPr lang="en-US" sz="3600" dirty="0" smtClean="0">
                <a:solidFill>
                  <a:srgbClr val="EF4B66"/>
                </a:solidFill>
              </a:rPr>
              <a:t>1950</a:t>
            </a:r>
            <a:r>
              <a:rPr lang="en-US" sz="3600" dirty="0">
                <a:solidFill>
                  <a:srgbClr val="EF4B66"/>
                </a:solidFill>
              </a:rPr>
              <a:t>?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457402-C821-E946-95E0-796AD3500106}"/>
              </a:ext>
            </a:extLst>
          </p:cNvPr>
          <p:cNvSpPr txBox="1"/>
          <p:nvPr/>
        </p:nvSpPr>
        <p:spPr>
          <a:xfrm>
            <a:off x="131207" y="3482622"/>
            <a:ext cx="11111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4. I attended the </a:t>
            </a:r>
            <a:r>
              <a:rPr lang="en-US" sz="3600" i="1" dirty="0">
                <a:solidFill>
                  <a:srgbClr val="002060"/>
                </a:solidFill>
              </a:rPr>
              <a:t>Ban</a:t>
            </a:r>
            <a:r>
              <a:rPr lang="en-US" sz="3600" dirty="0">
                <a:solidFill>
                  <a:srgbClr val="002060"/>
                </a:solidFill>
              </a:rPr>
              <a:t> Flower Festival in </a:t>
            </a:r>
            <a:r>
              <a:rPr lang="en-US" sz="3600" dirty="0" err="1">
                <a:solidFill>
                  <a:srgbClr val="002060"/>
                </a:solidFill>
              </a:rPr>
              <a:t>Dien</a:t>
            </a:r>
            <a:r>
              <a:rPr lang="en-US" sz="3600" dirty="0">
                <a:solidFill>
                  <a:srgbClr val="002060"/>
                </a:solidFill>
              </a:rPr>
              <a:t> Bien last year.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35EE5D-6137-8D45-A05C-3F41C0AA4E09}"/>
              </a:ext>
            </a:extLst>
          </p:cNvPr>
          <p:cNvSpPr txBox="1"/>
          <p:nvPr/>
        </p:nvSpPr>
        <p:spPr>
          <a:xfrm>
            <a:off x="131206" y="3985103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EF4B66"/>
                </a:solidFill>
              </a:rPr>
              <a:t>→ Did you attend the </a:t>
            </a:r>
            <a:r>
              <a:rPr lang="en-US" sz="3600" i="1" dirty="0">
                <a:solidFill>
                  <a:srgbClr val="EF4B66"/>
                </a:solidFill>
              </a:rPr>
              <a:t>Ban</a:t>
            </a:r>
            <a:r>
              <a:rPr lang="en-US" sz="3600" dirty="0">
                <a:solidFill>
                  <a:srgbClr val="EF4B66"/>
                </a:solidFill>
              </a:rPr>
              <a:t> Flower Festival in </a:t>
            </a:r>
            <a:r>
              <a:rPr lang="en-US" sz="3600" dirty="0" err="1">
                <a:solidFill>
                  <a:srgbClr val="EF4B66"/>
                </a:solidFill>
              </a:rPr>
              <a:t>Dien</a:t>
            </a:r>
            <a:r>
              <a:rPr lang="en-US" sz="3600" dirty="0">
                <a:solidFill>
                  <a:srgbClr val="EF4B66"/>
                </a:solidFill>
              </a:rPr>
              <a:t> Bien last year?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4DA1E2-2F41-C240-95EE-CE15F0A6559B}"/>
              </a:ext>
            </a:extLst>
          </p:cNvPr>
          <p:cNvSpPr txBox="1"/>
          <p:nvPr/>
        </p:nvSpPr>
        <p:spPr>
          <a:xfrm>
            <a:off x="131206" y="4764583"/>
            <a:ext cx="11111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5. We will watch a documentary about the Khmer.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9F11BA-3422-F743-B149-3C7F987CCCF4}"/>
              </a:ext>
            </a:extLst>
          </p:cNvPr>
          <p:cNvSpPr txBox="1"/>
          <p:nvPr/>
        </p:nvSpPr>
        <p:spPr>
          <a:xfrm>
            <a:off x="131206" y="5267064"/>
            <a:ext cx="11710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EF4B66"/>
                </a:solidFill>
              </a:rPr>
              <a:t>→ Will you </a:t>
            </a:r>
            <a:r>
              <a:rPr lang="en-US" sz="3600" dirty="0" err="1">
                <a:solidFill>
                  <a:srgbClr val="EF4B66"/>
                </a:solidFill>
              </a:rPr>
              <a:t>wach</a:t>
            </a:r>
            <a:r>
              <a:rPr lang="en-US" sz="3600" dirty="0">
                <a:solidFill>
                  <a:srgbClr val="EF4B66"/>
                </a:solidFill>
              </a:rPr>
              <a:t> a documentary about the Khmer?</a:t>
            </a:r>
          </a:p>
        </p:txBody>
      </p:sp>
    </p:spTree>
    <p:extLst>
      <p:ext uri="{BB962C8B-B14F-4D97-AF65-F5344CB8AC3E}">
        <p14:creationId xmlns:p14="http://schemas.microsoft.com/office/powerpoint/2010/main" val="820154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31589" y="1181269"/>
            <a:ext cx="10338245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/>
              <a:t>Choose the correct question word for each question below.</a:t>
            </a:r>
            <a:endParaRPr lang="en-US" sz="2800" b="1" dirty="0">
              <a:effectLst>
                <a:glow rad="88900">
                  <a:schemeClr val="bg1"/>
                </a:glow>
              </a:effectLst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874" y="1859968"/>
            <a:ext cx="108505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7941E"/>
                </a:solidFill>
              </a:rPr>
              <a:t>1</a:t>
            </a:r>
            <a:r>
              <a:rPr lang="en-US" sz="3200" dirty="0">
                <a:solidFill>
                  <a:srgbClr val="F7941E"/>
                </a:solidFill>
              </a:rPr>
              <a:t>. </a:t>
            </a:r>
            <a:r>
              <a:rPr lang="en-US" sz="3200" dirty="0"/>
              <a:t>A: ______ do you like best about Sa Pa? </a:t>
            </a:r>
          </a:p>
          <a:p>
            <a:r>
              <a:rPr lang="en-US" sz="3200" dirty="0"/>
              <a:t>    B: I like its local markets best. </a:t>
            </a:r>
          </a:p>
          <a:p>
            <a:r>
              <a:rPr lang="en-US" sz="3200" dirty="0"/>
              <a:t>	</a:t>
            </a:r>
            <a:r>
              <a:rPr lang="en-US" sz="3200" b="1" dirty="0">
                <a:solidFill>
                  <a:srgbClr val="00B0F0"/>
                </a:solidFill>
              </a:rPr>
              <a:t>A. </a:t>
            </a:r>
            <a:r>
              <a:rPr lang="en-US" sz="3200" dirty="0"/>
              <a:t>Why 		</a:t>
            </a:r>
            <a:r>
              <a:rPr lang="en-US" sz="3200" b="1" dirty="0">
                <a:solidFill>
                  <a:srgbClr val="00B0F0"/>
                </a:solidFill>
              </a:rPr>
              <a:t>B.</a:t>
            </a:r>
            <a:r>
              <a:rPr lang="en-US" sz="3200" dirty="0"/>
              <a:t> What </a:t>
            </a:r>
          </a:p>
          <a:p>
            <a:r>
              <a:rPr lang="en-US" sz="3200" b="1" dirty="0">
                <a:solidFill>
                  <a:srgbClr val="F7941E"/>
                </a:solidFill>
              </a:rPr>
              <a:t>2.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/>
              <a:t>A: ______ can we find the most beautiful terraced fields? </a:t>
            </a:r>
          </a:p>
          <a:p>
            <a:r>
              <a:rPr lang="en-US" sz="3200" dirty="0"/>
              <a:t>    B: In Mu </a:t>
            </a:r>
            <a:r>
              <a:rPr lang="en-US" sz="3200" dirty="0" err="1"/>
              <a:t>Cang</a:t>
            </a:r>
            <a:r>
              <a:rPr lang="en-US" sz="3200" dirty="0"/>
              <a:t> Chai. </a:t>
            </a:r>
          </a:p>
          <a:p>
            <a:r>
              <a:rPr lang="en-US" sz="3200" dirty="0"/>
              <a:t>	</a:t>
            </a:r>
            <a:r>
              <a:rPr lang="en-US" sz="3200" b="1" dirty="0">
                <a:solidFill>
                  <a:srgbClr val="00B0F0"/>
                </a:solidFill>
              </a:rPr>
              <a:t>A.</a:t>
            </a:r>
            <a:r>
              <a:rPr lang="en-US" sz="3200" dirty="0"/>
              <a:t> When 		</a:t>
            </a:r>
            <a:r>
              <a:rPr lang="en-US" sz="3200" b="1" dirty="0">
                <a:solidFill>
                  <a:srgbClr val="00B0F0"/>
                </a:solidFill>
              </a:rPr>
              <a:t>B.</a:t>
            </a:r>
            <a:r>
              <a:rPr lang="en-US" sz="3200" dirty="0"/>
              <a:t> Where </a:t>
            </a:r>
          </a:p>
          <a:p>
            <a:r>
              <a:rPr lang="en-US" sz="3200" b="1" dirty="0">
                <a:solidFill>
                  <a:srgbClr val="F7941E"/>
                </a:solidFill>
              </a:rPr>
              <a:t>3</a:t>
            </a:r>
            <a:r>
              <a:rPr lang="en-US" sz="3200" dirty="0">
                <a:solidFill>
                  <a:srgbClr val="F7941E"/>
                </a:solidFill>
              </a:rPr>
              <a:t>. </a:t>
            </a:r>
            <a:r>
              <a:rPr lang="en-US" sz="3200" dirty="0"/>
              <a:t>A: ______ is the </a:t>
            </a:r>
            <a:r>
              <a:rPr lang="en-US" sz="3200" i="1" dirty="0"/>
              <a:t>Ban</a:t>
            </a:r>
            <a:r>
              <a:rPr lang="en-US" sz="3200" dirty="0"/>
              <a:t> Flower Festival? </a:t>
            </a:r>
          </a:p>
          <a:p>
            <a:r>
              <a:rPr lang="en-US" sz="3200" dirty="0"/>
              <a:t>    B: It’s in spring. </a:t>
            </a:r>
          </a:p>
          <a:p>
            <a:r>
              <a:rPr lang="en-US" sz="3200" dirty="0"/>
              <a:t>	</a:t>
            </a:r>
            <a:r>
              <a:rPr lang="en-US" sz="3200" b="1" dirty="0">
                <a:solidFill>
                  <a:srgbClr val="00B0F0"/>
                </a:solidFill>
              </a:rPr>
              <a:t>A.</a:t>
            </a:r>
            <a:r>
              <a:rPr lang="en-US" sz="3200" dirty="0"/>
              <a:t> When 		</a:t>
            </a:r>
            <a:r>
              <a:rPr lang="en-US" sz="3200" b="1" dirty="0">
                <a:solidFill>
                  <a:srgbClr val="00B0F0"/>
                </a:solidFill>
              </a:rPr>
              <a:t>B.</a:t>
            </a:r>
            <a:r>
              <a:rPr lang="en-US" sz="3200" dirty="0"/>
              <a:t> Why</a:t>
            </a:r>
          </a:p>
        </p:txBody>
      </p:sp>
      <p:sp>
        <p:nvSpPr>
          <p:cNvPr id="5" name="Oval 4"/>
          <p:cNvSpPr/>
          <p:nvPr/>
        </p:nvSpPr>
        <p:spPr>
          <a:xfrm>
            <a:off x="3992790" y="4331292"/>
            <a:ext cx="499731" cy="5232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8" name="Oval 17"/>
          <p:cNvSpPr/>
          <p:nvPr/>
        </p:nvSpPr>
        <p:spPr>
          <a:xfrm>
            <a:off x="1247996" y="5791696"/>
            <a:ext cx="499731" cy="54052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21" name="Oval 20"/>
          <p:cNvSpPr/>
          <p:nvPr/>
        </p:nvSpPr>
        <p:spPr>
          <a:xfrm>
            <a:off x="3969931" y="2878347"/>
            <a:ext cx="499731" cy="5232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0" y="1871"/>
            <a:ext cx="12192000" cy="1083309"/>
            <a:chOff x="0" y="-3"/>
            <a:chExt cx="12192000" cy="1083309"/>
          </a:xfrm>
        </p:grpSpPr>
        <p:sp>
          <p:nvSpPr>
            <p:cNvPr id="15" name="Round Single Corner Rectangle 14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ound Single Corner Rectangle 18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 Single Corner Rectangle 19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614659" y="1180517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7444" y="1077877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90528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31589" y="1181269"/>
            <a:ext cx="10338245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/>
              <a:t>Choose the correct question word for each question below.</a:t>
            </a:r>
            <a:endParaRPr lang="en-US" sz="2800" b="1" dirty="0">
              <a:effectLst>
                <a:glow rad="88900">
                  <a:schemeClr val="bg1"/>
                </a:glow>
              </a:effectLst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874" y="2374318"/>
            <a:ext cx="116633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7941E"/>
                </a:solidFill>
              </a:rPr>
              <a:t>4</a:t>
            </a:r>
            <a:r>
              <a:rPr lang="en-US" sz="3200" dirty="0">
                <a:solidFill>
                  <a:srgbClr val="F7941E"/>
                </a:solidFill>
              </a:rPr>
              <a:t>. </a:t>
            </a:r>
            <a:r>
              <a:rPr lang="en-US" sz="3200" dirty="0"/>
              <a:t>A: ______ tall is an average stilt house? </a:t>
            </a:r>
          </a:p>
          <a:p>
            <a:r>
              <a:rPr lang="en-US" sz="3200" dirty="0"/>
              <a:t>    B: About 5 - 6 </a:t>
            </a:r>
            <a:r>
              <a:rPr lang="en-US" sz="3200" dirty="0" err="1"/>
              <a:t>metres</a:t>
            </a:r>
            <a:r>
              <a:rPr lang="en-US" sz="3200" dirty="0"/>
              <a:t> tall. </a:t>
            </a:r>
          </a:p>
          <a:p>
            <a:r>
              <a:rPr lang="en-US" sz="3200" dirty="0"/>
              <a:t>	</a:t>
            </a:r>
            <a:r>
              <a:rPr lang="en-US" sz="3200" b="1" dirty="0">
                <a:solidFill>
                  <a:srgbClr val="00B0F0"/>
                </a:solidFill>
              </a:rPr>
              <a:t>A. </a:t>
            </a:r>
            <a:r>
              <a:rPr lang="en-US" sz="3200" dirty="0"/>
              <a:t>How 		</a:t>
            </a:r>
            <a:r>
              <a:rPr lang="en-US" sz="3200" b="1" dirty="0">
                <a:solidFill>
                  <a:srgbClr val="00B0F0"/>
                </a:solidFill>
              </a:rPr>
              <a:t>B.</a:t>
            </a:r>
            <a:r>
              <a:rPr lang="en-US" sz="3200" dirty="0"/>
              <a:t> What </a:t>
            </a:r>
          </a:p>
          <a:p>
            <a:r>
              <a:rPr lang="en-US" sz="3200" b="1" dirty="0">
                <a:solidFill>
                  <a:srgbClr val="F7941E"/>
                </a:solidFill>
              </a:rPr>
              <a:t>5.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/>
              <a:t>A: ______ festival is more important for the </a:t>
            </a:r>
            <a:r>
              <a:rPr lang="en-US" sz="3200" dirty="0" err="1"/>
              <a:t>Kinh</a:t>
            </a:r>
            <a:r>
              <a:rPr lang="en-US" sz="3200" dirty="0"/>
              <a:t>: the Mid-Autumn </a:t>
            </a:r>
            <a:br>
              <a:rPr lang="en-US" sz="3200" dirty="0"/>
            </a:br>
            <a:r>
              <a:rPr lang="en-US" sz="3200" dirty="0"/>
              <a:t>    or the Lunar New Year? </a:t>
            </a:r>
          </a:p>
          <a:p>
            <a:r>
              <a:rPr lang="en-US" sz="3200" dirty="0"/>
              <a:t>    B: The Lunar New Year. 	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	A.</a:t>
            </a:r>
            <a:r>
              <a:rPr lang="en-US" sz="3200" dirty="0"/>
              <a:t> What 		</a:t>
            </a:r>
            <a:r>
              <a:rPr lang="en-US" sz="3200" b="1" dirty="0">
                <a:solidFill>
                  <a:srgbClr val="00B0F0"/>
                </a:solidFill>
              </a:rPr>
              <a:t>B.</a:t>
            </a:r>
            <a:r>
              <a:rPr lang="en-US" sz="3200" dirty="0"/>
              <a:t> Which </a:t>
            </a:r>
          </a:p>
        </p:txBody>
      </p:sp>
      <p:sp>
        <p:nvSpPr>
          <p:cNvPr id="5" name="Oval 4"/>
          <p:cNvSpPr/>
          <p:nvPr/>
        </p:nvSpPr>
        <p:spPr>
          <a:xfrm>
            <a:off x="3992790" y="5314272"/>
            <a:ext cx="499731" cy="5232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21" name="Oval 20"/>
          <p:cNvSpPr/>
          <p:nvPr/>
        </p:nvSpPr>
        <p:spPr>
          <a:xfrm>
            <a:off x="1246421" y="3383280"/>
            <a:ext cx="499731" cy="5232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0" y="1871"/>
            <a:ext cx="12192000" cy="1083309"/>
            <a:chOff x="0" y="-3"/>
            <a:chExt cx="12192000" cy="1083309"/>
          </a:xfrm>
        </p:grpSpPr>
        <p:sp>
          <p:nvSpPr>
            <p:cNvPr id="15" name="Round Single Corner Rectangle 14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ound Single Corner Rectangle 18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 Single Corner Rectangle 19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614659" y="1180517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7444" y="1077877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10264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83196" y="1231553"/>
            <a:ext cx="999704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/>
              <a:t>Write C (countable) or U (uncountable) for the underlined words. </a:t>
            </a:r>
            <a:endParaRPr lang="en-US" sz="28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0199" y="1872839"/>
            <a:ext cx="7579361" cy="45243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600" dirty="0"/>
              <a:t>Some minority (1) </a:t>
            </a:r>
            <a:r>
              <a:rPr lang="en-US" sz="3600" b="1" u="sng" dirty="0"/>
              <a:t>groups</a:t>
            </a:r>
            <a:r>
              <a:rPr lang="en-US" sz="3600" dirty="0"/>
              <a:t> are farmers. They do not have much (2) </a:t>
            </a:r>
            <a:r>
              <a:rPr lang="en-US" sz="3600" b="1" u="sng" dirty="0"/>
              <a:t>land</a:t>
            </a:r>
            <a:r>
              <a:rPr lang="en-US" sz="3600" dirty="0"/>
              <a:t> and they use simple farming techniques. After finding an (3) </a:t>
            </a:r>
            <a:r>
              <a:rPr lang="en-US" sz="3600" b="1" u="sng" dirty="0"/>
              <a:t>area</a:t>
            </a:r>
            <a:r>
              <a:rPr lang="en-US" sz="3600" dirty="0"/>
              <a:t> for a garden, the men cut the (4) </a:t>
            </a:r>
            <a:r>
              <a:rPr lang="en-US" sz="3600" b="1" u="sng" dirty="0"/>
              <a:t>trees</a:t>
            </a:r>
            <a:r>
              <a:rPr lang="en-US" sz="3600" dirty="0"/>
              <a:t> down and burn them. The (5) </a:t>
            </a:r>
            <a:r>
              <a:rPr lang="en-US" sz="3600" b="1" u="sng" dirty="0"/>
              <a:t>ash</a:t>
            </a:r>
            <a:r>
              <a:rPr lang="en-US" sz="3600" dirty="0"/>
              <a:t> they collect helps enrich the soil. They then grow a few (6) </a:t>
            </a:r>
            <a:r>
              <a:rPr lang="en-US" sz="3600" b="1" u="sng" dirty="0"/>
              <a:t>crops</a:t>
            </a:r>
            <a:r>
              <a:rPr lang="en-US" sz="3600" dirty="0"/>
              <a:t> like rice and corn.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69210" y="2393842"/>
            <a:ext cx="2026450" cy="351891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4500"/>
              </a:lnSpc>
              <a:buAutoNum type="arabicPeriod"/>
            </a:pPr>
            <a:r>
              <a:rPr lang="en-US" sz="3600" dirty="0"/>
              <a:t> ____</a:t>
            </a:r>
          </a:p>
          <a:p>
            <a:pPr>
              <a:lnSpc>
                <a:spcPts val="4500"/>
              </a:lnSpc>
            </a:pPr>
            <a:r>
              <a:rPr lang="en-US" sz="3600" dirty="0"/>
              <a:t>2.  ____</a:t>
            </a:r>
          </a:p>
          <a:p>
            <a:pPr>
              <a:lnSpc>
                <a:spcPts val="4500"/>
              </a:lnSpc>
            </a:pPr>
            <a:r>
              <a:rPr lang="en-US" sz="3600" dirty="0"/>
              <a:t>3.  ____</a:t>
            </a:r>
          </a:p>
          <a:p>
            <a:pPr>
              <a:lnSpc>
                <a:spcPts val="4500"/>
              </a:lnSpc>
            </a:pPr>
            <a:r>
              <a:rPr lang="en-US" sz="3600" dirty="0"/>
              <a:t>4.  ____</a:t>
            </a:r>
          </a:p>
          <a:p>
            <a:pPr>
              <a:lnSpc>
                <a:spcPts val="4500"/>
              </a:lnSpc>
            </a:pPr>
            <a:r>
              <a:rPr lang="en-US" sz="3600" dirty="0"/>
              <a:t>5.  ____</a:t>
            </a:r>
          </a:p>
          <a:p>
            <a:pPr>
              <a:lnSpc>
                <a:spcPts val="4500"/>
              </a:lnSpc>
            </a:pPr>
            <a:r>
              <a:rPr lang="en-US" sz="3600" dirty="0"/>
              <a:t>6.  ____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565157" y="2442289"/>
            <a:ext cx="81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65157" y="3016447"/>
            <a:ext cx="81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65157" y="3586325"/>
            <a:ext cx="81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65157" y="4156203"/>
            <a:ext cx="81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65157" y="4722351"/>
            <a:ext cx="81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5157" y="5289182"/>
            <a:ext cx="81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C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0" y="1871"/>
            <a:ext cx="12192000" cy="1083309"/>
            <a:chOff x="0" y="-3"/>
            <a:chExt cx="12192000" cy="1083309"/>
          </a:xfrm>
        </p:grpSpPr>
        <p:sp>
          <p:nvSpPr>
            <p:cNvPr id="25" name="Round Single Corner Rectangle 24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ound Single Corner Rectangle 25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ound Single Corner Rectangle 26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487067" y="1254944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9852" y="1141670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26516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02906" y="1188475"/>
            <a:ext cx="9257459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Fill in the blank with </a:t>
            </a:r>
            <a:r>
              <a:rPr lang="en-US" sz="2800" b="1" i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a, much, many, a little</a:t>
            </a:r>
            <a:r>
              <a:rPr lang="en-US" sz="28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, or </a:t>
            </a:r>
            <a:r>
              <a:rPr lang="en-US" sz="2800" b="1" i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a few</a:t>
            </a:r>
            <a:r>
              <a:rPr lang="en-US" sz="28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1871"/>
            <a:ext cx="12192000" cy="1083309"/>
            <a:chOff x="0" y="-3"/>
            <a:chExt cx="12192000" cy="1083309"/>
          </a:xfrm>
        </p:grpSpPr>
        <p:sp>
          <p:nvSpPr>
            <p:cNvPr id="14" name="Round Single Corner Rectangle 13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ound Single Corner Rectangle 18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 Single Corner Rectangle 19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582762" y="1180516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5547" y="1077876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9222" y="1919725"/>
            <a:ext cx="11910228" cy="4448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1. My uncle has _____coffee plantation in </a:t>
            </a:r>
            <a:r>
              <a:rPr lang="en-US" sz="3200" dirty="0" err="1"/>
              <a:t>Kon</a:t>
            </a:r>
            <a:r>
              <a:rPr lang="en-US" sz="3200" dirty="0"/>
              <a:t> Tum. 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2. How _______ ethnic groups live on the Hoang Lien Son mountain range? 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3. There are only _______ waterwheels left in my village. 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4. You should add ________ more water to your noodles. It’s a bit dry. 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5. How ______ information about the Van </a:t>
            </a:r>
            <a:r>
              <a:rPr lang="en-US" sz="3200" dirty="0" err="1"/>
              <a:t>Kieu</a:t>
            </a:r>
            <a:r>
              <a:rPr lang="en-US" sz="3200" dirty="0"/>
              <a:t> have you collected?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97772" y="1925438"/>
            <a:ext cx="614169" cy="754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EF4B66"/>
                </a:solidFill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25793" y="2662881"/>
            <a:ext cx="1292064" cy="754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EF4B66"/>
                </a:solidFill>
              </a:rPr>
              <a:t>many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17907" y="4141221"/>
            <a:ext cx="1292064" cy="754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EF4B66"/>
                </a:solidFill>
              </a:rPr>
              <a:t>a few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30597" y="4839390"/>
            <a:ext cx="1292064" cy="754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EF4B66"/>
                </a:solidFill>
              </a:rPr>
              <a:t>a little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23048" y="5594020"/>
            <a:ext cx="1174603" cy="754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EF4B66"/>
                </a:solidFill>
              </a:rPr>
              <a:t>much</a:t>
            </a:r>
          </a:p>
        </p:txBody>
      </p:sp>
    </p:spTree>
    <p:extLst>
      <p:ext uri="{BB962C8B-B14F-4D97-AF65-F5344CB8AC3E}">
        <p14:creationId xmlns:p14="http://schemas.microsoft.com/office/powerpoint/2010/main" val="871778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animBg="1"/>
      <p:bldP spid="23" grpId="0"/>
      <p:bldP spid="3" grpId="0"/>
      <p:bldP spid="2" grpId="0"/>
      <p:bldP spid="15" grpId="0"/>
      <p:bldP spid="16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98885" y="1683639"/>
            <a:ext cx="10815315" cy="95410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/>
              <a:t>Work in groups. Think of six nouns related to each of the topics below, in which 3 nouns are countable and 3 nouns are uncountable.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6198" y="1290971"/>
            <a:ext cx="502606" cy="502606"/>
          </a:xfrm>
          <a:prstGeom prst="roundRect">
            <a:avLst/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8983" y="1188331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5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0" y="1871"/>
            <a:ext cx="12192000" cy="1083309"/>
            <a:chOff x="0" y="-3"/>
            <a:chExt cx="12192000" cy="1083309"/>
          </a:xfrm>
        </p:grpSpPr>
        <p:sp>
          <p:nvSpPr>
            <p:cNvPr id="15" name="Round Single Corner Rectangle 14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ound Single Corner Rectangle 17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ound Single Corner Rectangle 18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Cloud 1"/>
          <p:cNvSpPr/>
          <p:nvPr/>
        </p:nvSpPr>
        <p:spPr>
          <a:xfrm>
            <a:off x="628983" y="3429000"/>
            <a:ext cx="3817397" cy="2360428"/>
          </a:xfrm>
          <a:prstGeom prst="cloud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Leisure time</a:t>
            </a:r>
          </a:p>
        </p:txBody>
      </p:sp>
      <p:sp>
        <p:nvSpPr>
          <p:cNvPr id="21" name="Cloud 20"/>
          <p:cNvSpPr/>
          <p:nvPr/>
        </p:nvSpPr>
        <p:spPr>
          <a:xfrm>
            <a:off x="6538793" y="3576261"/>
            <a:ext cx="3817397" cy="2360428"/>
          </a:xfrm>
          <a:prstGeom prst="cloud">
            <a:avLst/>
          </a:prstGeom>
          <a:solidFill>
            <a:srgbClr val="F7941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Living in the mountain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 flipV="1">
            <a:off x="4095198" y="3429000"/>
            <a:ext cx="730665" cy="3827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25862" y="3046228"/>
            <a:ext cx="1333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Film</a:t>
            </a: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 flipV="1">
            <a:off x="9540162" y="3153148"/>
            <a:ext cx="730665" cy="3827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270826" y="2770376"/>
            <a:ext cx="1608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Stilt house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BC783B-4EBE-BF4D-A261-09832792E25E}"/>
              </a:ext>
            </a:extLst>
          </p:cNvPr>
          <p:cNvSpPr txBox="1"/>
          <p:nvPr/>
        </p:nvSpPr>
        <p:spPr>
          <a:xfrm>
            <a:off x="1183195" y="1270357"/>
            <a:ext cx="3466214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EF4B66"/>
                </a:solidFill>
              </a:rPr>
              <a:t>GAME: WORD GAMES</a:t>
            </a:r>
          </a:p>
        </p:txBody>
      </p:sp>
    </p:spTree>
    <p:extLst>
      <p:ext uri="{BB962C8B-B14F-4D97-AF65-F5344CB8AC3E}">
        <p14:creationId xmlns:p14="http://schemas.microsoft.com/office/powerpoint/2010/main" val="1142845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 animBg="1"/>
      <p:bldP spid="13" grpId="0"/>
      <p:bldP spid="2" grpId="0" animBg="1"/>
      <p:bldP spid="21" grpId="0" animBg="1"/>
      <p:bldP spid="6" grpId="0"/>
      <p:bldP spid="23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3693</TotalTime>
  <Words>499</Words>
  <Application>Microsoft Office PowerPoint</Application>
  <PresentationFormat>Widescreen</PresentationFormat>
  <Paragraphs>87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TrangDTT</dc:creator>
  <cp:lastModifiedBy>asus</cp:lastModifiedBy>
  <cp:revision>319</cp:revision>
  <dcterms:created xsi:type="dcterms:W3CDTF">2020-12-09T02:04:09Z</dcterms:created>
  <dcterms:modified xsi:type="dcterms:W3CDTF">2025-05-19T06:23:12Z</dcterms:modified>
</cp:coreProperties>
</file>