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67" r:id="rId2"/>
    <p:sldId id="374" r:id="rId3"/>
    <p:sldId id="369" r:id="rId4"/>
    <p:sldId id="276" r:id="rId5"/>
    <p:sldId id="298" r:id="rId6"/>
    <p:sldId id="375" r:id="rId7"/>
    <p:sldId id="327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D2"/>
    <a:srgbClr val="E0702A"/>
    <a:srgbClr val="EF4B66"/>
    <a:srgbClr val="FF9933"/>
    <a:srgbClr val="0000FF"/>
    <a:srgbClr val="66FFFF"/>
    <a:srgbClr val="AD4F0F"/>
    <a:srgbClr val="3B87CD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404" autoAdjust="0"/>
  </p:normalViewPr>
  <p:slideViewPr>
    <p:cSldViewPr snapToGrid="0" showGuides="1">
      <p:cViewPr varScale="1">
        <p:scale>
          <a:sx n="79" d="100"/>
          <a:sy n="79" d="100"/>
        </p:scale>
        <p:origin x="2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7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2" t="6304" r="3242"/>
          <a:stretch/>
        </p:blipFill>
        <p:spPr>
          <a:xfrm>
            <a:off x="1294145" y="2093584"/>
            <a:ext cx="8724900" cy="147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145" y="4149114"/>
            <a:ext cx="8963025" cy="1543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7299" y="1260619"/>
            <a:ext cx="68365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options to complete the phrases.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5746659" y="2232439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92424" y="4288757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1385666"/>
            <a:ext cx="88582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367" r="2337" b="4616"/>
          <a:stretch/>
        </p:blipFill>
        <p:spPr>
          <a:xfrm>
            <a:off x="1266963" y="3295651"/>
            <a:ext cx="8762862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825" y="5015223"/>
            <a:ext cx="8982075" cy="159067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5695950" y="2199602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38812" y="4056788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38811" y="5810560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826453"/>
              </p:ext>
            </p:extLst>
          </p:nvPr>
        </p:nvGraphicFramePr>
        <p:xfrm>
          <a:off x="1009650" y="1456404"/>
          <a:ext cx="10644080" cy="46045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3859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72903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4487318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5343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upload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ʌpˈləʊd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lên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browse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braʊz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đọc lướt,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tìm (trên mạng)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notification (n)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nəʊtɪfɪˈkeɪʃn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 on to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lɒɡ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ɒn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nhập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698686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check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tʃek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kiểm tra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account (n)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əˈkaʊnt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tài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khoản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10189"/>
                  </a:ext>
                </a:extLst>
              </a:tr>
            </a:tbl>
          </a:graphicData>
        </a:graphic>
      </p:graphicFrame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7067" y="2119684"/>
            <a:ext cx="487363" cy="487363"/>
          </a:xfrm>
          <a:prstGeom prst="rect">
            <a:avLst/>
          </a:prstGeom>
        </p:spPr>
      </p:pic>
      <p:pic>
        <p:nvPicPr>
          <p:cNvPr id="12" name="brow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7067" y="2809419"/>
            <a:ext cx="522583" cy="522583"/>
          </a:xfrm>
          <a:prstGeom prst="rect">
            <a:avLst/>
          </a:prstGeom>
        </p:spPr>
      </p:pic>
      <p:pic>
        <p:nvPicPr>
          <p:cNvPr id="13" name="notificat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7067" y="3438714"/>
            <a:ext cx="548005" cy="548005"/>
          </a:xfrm>
          <a:prstGeom prst="rect">
            <a:avLst/>
          </a:prstGeom>
        </p:spPr>
      </p:pic>
      <p:pic>
        <p:nvPicPr>
          <p:cNvPr id="14" name="log on t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5431" y="4081577"/>
            <a:ext cx="554219" cy="554219"/>
          </a:xfrm>
          <a:prstGeom prst="rect">
            <a:avLst/>
          </a:prstGeom>
        </p:spPr>
      </p:pic>
      <p:pic>
        <p:nvPicPr>
          <p:cNvPr id="17" name="check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2280" y="4769653"/>
            <a:ext cx="592158" cy="592158"/>
          </a:xfrm>
          <a:prstGeom prst="rect">
            <a:avLst/>
          </a:prstGeom>
        </p:spPr>
      </p:pic>
      <p:pic>
        <p:nvPicPr>
          <p:cNvPr id="18" name="accoun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2280" y="5497988"/>
            <a:ext cx="582792" cy="5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99444"/>
            <a:ext cx="8637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verbs in </a:t>
            </a:r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51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91524" y="1947687"/>
            <a:ext cx="121957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  <a:effectLst/>
              </a:rPr>
              <a:t>1. </a:t>
            </a:r>
            <a:r>
              <a:rPr lang="en-US" sz="3200" smtClean="0">
                <a:solidFill>
                  <a:srgbClr val="242021"/>
                </a:solidFill>
                <a:effectLst/>
              </a:rPr>
              <a:t>I</a:t>
            </a:r>
            <a:r>
              <a:rPr lang="en-US" sz="3200" dirty="0" smtClean="0">
                <a:solidFill>
                  <a:srgbClr val="242021"/>
                </a:solidFill>
                <a:effectLst/>
              </a:rPr>
              <a:t>________ the school website and found pictures of school </a:t>
            </a:r>
            <a:r>
              <a:rPr lang="en-US" sz="3200" smtClean="0">
                <a:solidFill>
                  <a:srgbClr val="242021"/>
                </a:solidFill>
                <a:effectLst/>
              </a:rPr>
              <a:t>activities.</a:t>
            </a:r>
          </a:p>
          <a:p>
            <a:endParaRPr lang="en-US" sz="1500" dirty="0" smtClean="0">
              <a:solidFill>
                <a:srgbClr val="242021"/>
              </a:solidFill>
              <a:effectLst/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 smtClean="0">
                <a:solidFill>
                  <a:srgbClr val="242021"/>
                </a:solidFill>
              </a:rPr>
              <a:t>Our </a:t>
            </a:r>
            <a:r>
              <a:rPr lang="en-US" sz="3200" dirty="0" smtClean="0">
                <a:solidFill>
                  <a:srgbClr val="242021"/>
                </a:solidFill>
              </a:rPr>
              <a:t>teacher </a:t>
            </a:r>
            <a:r>
              <a:rPr lang="en-US" sz="3200" dirty="0">
                <a:solidFill>
                  <a:srgbClr val="242021"/>
                </a:solidFill>
              </a:rPr>
              <a:t>________</a:t>
            </a:r>
            <a:r>
              <a:rPr lang="en-US" sz="3200" dirty="0" smtClean="0">
                <a:solidFill>
                  <a:srgbClr val="242021"/>
                </a:solidFill>
              </a:rPr>
              <a:t> a video of our last meeting in our forum for everyone to </a:t>
            </a:r>
            <a:r>
              <a:rPr lang="en-US" sz="3200" smtClean="0">
                <a:solidFill>
                  <a:srgbClr val="242021"/>
                </a:solidFill>
              </a:rPr>
              <a:t>see.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 smtClean="0">
                <a:solidFill>
                  <a:srgbClr val="242021"/>
                </a:solidFill>
              </a:rPr>
              <a:t>She </a:t>
            </a:r>
            <a:r>
              <a:rPr lang="en-US" sz="3200" dirty="0">
                <a:solidFill>
                  <a:srgbClr val="242021"/>
                </a:solidFill>
              </a:rPr>
              <a:t>________</a:t>
            </a:r>
            <a:r>
              <a:rPr lang="en-US" sz="3200" dirty="0" smtClean="0">
                <a:solidFill>
                  <a:srgbClr val="242021"/>
                </a:solidFill>
              </a:rPr>
              <a:t> with some old friends at the English </a:t>
            </a:r>
            <a:r>
              <a:rPr lang="en-US" sz="3200" smtClean="0">
                <a:solidFill>
                  <a:srgbClr val="242021"/>
                </a:solidFill>
              </a:rPr>
              <a:t>club.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4. </a:t>
            </a:r>
            <a:r>
              <a:rPr lang="en-US" sz="3200" smtClean="0">
                <a:solidFill>
                  <a:srgbClr val="242021"/>
                </a:solidFill>
              </a:rPr>
              <a:t>Tom </a:t>
            </a:r>
            <a:r>
              <a:rPr lang="en-US" sz="3200" dirty="0" smtClean="0">
                <a:solidFill>
                  <a:srgbClr val="242021"/>
                </a:solidFill>
              </a:rPr>
              <a:t>________ </a:t>
            </a:r>
            <a:r>
              <a:rPr lang="en-US" sz="3200" dirty="0">
                <a:solidFill>
                  <a:srgbClr val="242021"/>
                </a:solidFill>
              </a:rPr>
              <a:t>the </a:t>
            </a:r>
            <a:r>
              <a:rPr lang="en-US" sz="3200" dirty="0" smtClean="0">
                <a:solidFill>
                  <a:srgbClr val="242021"/>
                </a:solidFill>
              </a:rPr>
              <a:t>notifications and saw some new </a:t>
            </a:r>
            <a:r>
              <a:rPr lang="en-US" sz="3200" smtClean="0">
                <a:solidFill>
                  <a:srgbClr val="242021"/>
                </a:solidFill>
              </a:rPr>
              <a:t>posts.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>
                <a:solidFill>
                  <a:srgbClr val="242021"/>
                </a:solidFill>
              </a:rPr>
              <a:t>Mi </a:t>
            </a:r>
            <a:r>
              <a:rPr lang="en-US" sz="3200" dirty="0" smtClean="0">
                <a:solidFill>
                  <a:srgbClr val="242021"/>
                </a:solidFill>
              </a:rPr>
              <a:t>often </a:t>
            </a:r>
            <a:r>
              <a:rPr lang="en-US" sz="3200" dirty="0">
                <a:solidFill>
                  <a:srgbClr val="242021"/>
                </a:solidFill>
              </a:rPr>
              <a:t>________ </a:t>
            </a:r>
            <a:r>
              <a:rPr lang="en-US" sz="3200" dirty="0" smtClean="0">
                <a:solidFill>
                  <a:srgbClr val="242021"/>
                </a:solidFill>
              </a:rPr>
              <a:t>to her Instagram account to chat with her </a:t>
            </a:r>
            <a:r>
              <a:rPr lang="en-US" sz="3200" smtClean="0">
                <a:solidFill>
                  <a:srgbClr val="242021"/>
                </a:solidFill>
              </a:rPr>
              <a:t>friends.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88674" y="1966975"/>
            <a:ext cx="166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browsed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53415" y="2681490"/>
            <a:ext cx="181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uploaded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9154" y="3886810"/>
            <a:ext cx="1689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connects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34402" y="4588832"/>
            <a:ext cx="167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checked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34109" y="5317245"/>
            <a:ext cx="144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</a:t>
            </a:r>
            <a:r>
              <a:rPr lang="en-US" sz="3200" b="1" dirty="0" smtClean="0">
                <a:solidFill>
                  <a:srgbClr val="EF4B66"/>
                </a:solidFill>
              </a:rPr>
              <a:t>ogs on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0711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9453" y="109165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968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04692" y="1998880"/>
            <a:ext cx="11176000" cy="2335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</a:t>
            </a:r>
            <a:r>
              <a:rPr lang="en-US" sz="3200" dirty="0" smtClean="0"/>
              <a:t> Our class has a(n)______, and we often post questions there to discuss.</a:t>
            </a:r>
          </a:p>
          <a:p>
            <a:pPr marL="0" indent="0">
              <a:buNone/>
            </a:pPr>
            <a:r>
              <a:rPr lang="en-US" sz="3200" dirty="0" smtClean="0"/>
              <a:t>	A. office		B. forum	</a:t>
            </a:r>
            <a:r>
              <a:rPr lang="en-US" sz="3200" smtClean="0"/>
              <a:t>		C. club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</a:t>
            </a:r>
            <a:r>
              <a:rPr lang="en-US" sz="3200" dirty="0" smtClean="0"/>
              <a:t> We try to meet our parents’ ______, but it is hard.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dreams		B. interests		C. expectations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4252706" y="3020076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919831" y="4740518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57042" y="1294123"/>
            <a:ext cx="11664778" cy="50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</a:t>
            </a:r>
            <a:r>
              <a:rPr lang="en-US" sz="3200" dirty="0" smtClean="0"/>
              <a:t> He is a big ______ and scares his weaker classmates.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bully	</a:t>
            </a:r>
            <a:r>
              <a:rPr lang="en-US" sz="3200" smtClean="0"/>
              <a:t>		B</a:t>
            </a:r>
            <a:r>
              <a:rPr lang="en-US" sz="3200" dirty="0" smtClean="0"/>
              <a:t>. forum	</a:t>
            </a:r>
            <a:r>
              <a:rPr lang="en-US" sz="3200" smtClean="0"/>
              <a:t>		C. pressure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</a:t>
            </a:r>
            <a:r>
              <a:rPr lang="en-US" sz="3200" dirty="0" smtClean="0"/>
              <a:t> She was chatting with her friends, so she couldn’t ______ on the </a:t>
            </a:r>
            <a:r>
              <a:rPr lang="en-US" sz="3200" smtClean="0"/>
              <a:t>lesson.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concentrate</a:t>
            </a:r>
            <a:r>
              <a:rPr lang="en-US" sz="3200" smtClean="0"/>
              <a:t>		B</a:t>
            </a:r>
            <a:r>
              <a:rPr lang="en-US" sz="3200" dirty="0" smtClean="0"/>
              <a:t>. coach	</a:t>
            </a:r>
            <a:r>
              <a:rPr lang="en-US" sz="3200" smtClean="0"/>
              <a:t>		C. advise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5. </a:t>
            </a:r>
            <a:r>
              <a:rPr lang="en-US" sz="3200" dirty="0" smtClean="0"/>
              <a:t>We have ______ from our exams, peers, and parents. This makes us feel very stressed.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interests		B. pressure		C. friends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Oval 15"/>
          <p:cNvSpPr/>
          <p:nvPr/>
        </p:nvSpPr>
        <p:spPr>
          <a:xfrm>
            <a:off x="1252331" y="1819926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52330" y="3758856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00405" y="5692431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690260"/>
              </p:ext>
            </p:extLst>
          </p:nvPr>
        </p:nvGraphicFramePr>
        <p:xfrm>
          <a:off x="1759223" y="3265502"/>
          <a:ext cx="8686802" cy="323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val="3452337236"/>
                    </a:ext>
                  </a:extLst>
                </a:gridCol>
                <a:gridCol w="4343401">
                  <a:extLst>
                    <a:ext uri="{9D8B030D-6E8A-4147-A177-3AD203B41FA5}">
                      <a16:colId xmlns:a16="http://schemas.microsoft.com/office/drawing/2014/main" val="503398494"/>
                    </a:ext>
                  </a:extLst>
                </a:gridCol>
              </a:tblGrid>
              <a:tr h="51178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ʊə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ɔɪ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21558"/>
                  </a:ext>
                </a:extLst>
              </a:tr>
              <a:tr h="2656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91223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8803" y="1117815"/>
            <a:ext cx="915104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words into the correct columns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338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1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3992342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tourist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1295" y="1973459"/>
            <a:ext cx="8808555" cy="954107"/>
          </a:xfrm>
          <a:prstGeom prst="rect">
            <a:avLst/>
          </a:prstGeom>
          <a:solidFill>
            <a:srgbClr val="FBD2D2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oy		tourist		toy		ensure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void		choice		sure		tournament</a:t>
            </a:r>
            <a:endParaRPr lang="en-US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453238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ensure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50857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560894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tournament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398711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451033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50857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avoid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56118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choice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4650" y="1256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39682" y="2017819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She </a:t>
            </a:r>
            <a:r>
              <a:rPr lang="en-US" sz="3200" dirty="0"/>
              <a:t>is a  noisy and curious girl.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They </a:t>
            </a:r>
            <a:r>
              <a:rPr lang="en-US" sz="3200" dirty="0"/>
              <a:t>joined a full-day city tour.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I </a:t>
            </a:r>
            <a:r>
              <a:rPr lang="en-US" sz="3200" dirty="0"/>
              <a:t>found it enjoyable to watch the tournament.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She’ll </a:t>
            </a:r>
            <a:r>
              <a:rPr lang="en-US" sz="3200" dirty="0"/>
              <a:t>record our voices during the interview.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He </a:t>
            </a:r>
            <a:r>
              <a:rPr lang="en-US" sz="3200" dirty="0"/>
              <a:t>is not acting </a:t>
            </a:r>
            <a:r>
              <a:rPr lang="en-US" sz="3200"/>
              <a:t>very </a:t>
            </a:r>
            <a:r>
              <a:rPr lang="en-US" sz="3200" smtClean="0"/>
              <a:t>mature </a:t>
            </a:r>
            <a:r>
              <a:rPr lang="en-US" sz="3200" dirty="0"/>
              <a:t>and is starting to annoy me. </a:t>
            </a:r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31589" y="114256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practice the sentences. Underline the words with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circle the words 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897" y="12226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682" y="11200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2677270" y="2301373"/>
            <a:ext cx="947431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96022" y="3152393"/>
            <a:ext cx="1132953" cy="4452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745604" y="4380355"/>
            <a:ext cx="19602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62550" y="5222421"/>
            <a:ext cx="1047750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84572" y="3999083"/>
            <a:ext cx="180469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86457" y="4866487"/>
            <a:ext cx="1176093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769968" y="5699885"/>
            <a:ext cx="113813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607921" y="3486150"/>
            <a:ext cx="602379" cy="190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1625" y="1513350"/>
            <a:ext cx="609600" cy="6096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4347864" y="2674521"/>
            <a:ext cx="1171192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38675" y="6112453"/>
            <a:ext cx="1270435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5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  <p:bldP spid="25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5221</TotalTime>
  <Words>345</Words>
  <Application>Microsoft Office PowerPoint</Application>
  <PresentationFormat>Widescreen</PresentationFormat>
  <Paragraphs>87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271</cp:revision>
  <dcterms:created xsi:type="dcterms:W3CDTF">2020-12-09T02:04:09Z</dcterms:created>
  <dcterms:modified xsi:type="dcterms:W3CDTF">2024-10-15T00:44:00Z</dcterms:modified>
</cp:coreProperties>
</file>