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71" r:id="rId2"/>
    <p:sldId id="279" r:id="rId3"/>
    <p:sldId id="402" r:id="rId4"/>
    <p:sldId id="398" r:id="rId5"/>
    <p:sldId id="276" r:id="rId6"/>
    <p:sldId id="327" r:id="rId7"/>
    <p:sldId id="348" r:id="rId8"/>
    <p:sldId id="394" r:id="rId9"/>
    <p:sldId id="313" r:id="rId10"/>
    <p:sldId id="39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FB1"/>
    <a:srgbClr val="F8B417"/>
    <a:srgbClr val="F16649"/>
    <a:srgbClr val="F26648"/>
    <a:srgbClr val="FEE3AF"/>
    <a:srgbClr val="0070C0"/>
    <a:srgbClr val="0087B2"/>
    <a:srgbClr val="F7931D"/>
    <a:srgbClr val="FBC864"/>
    <a:srgbClr val="77AD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35B678-8B57-4DC4-8A24-0061931A7C82}" v="917" dt="2024-02-06T08:17:29.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88366" autoAdjust="0"/>
  </p:normalViewPr>
  <p:slideViewPr>
    <p:cSldViewPr snapToGrid="0" showGuides="1">
      <p:cViewPr varScale="1">
        <p:scale>
          <a:sx n="70" d="100"/>
          <a:sy n="70" d="100"/>
        </p:scale>
        <p:origin x="66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 DU" userId="db4d925effa94065" providerId="LiveId" clId="{EC35B678-8B57-4DC4-8A24-0061931A7C82}"/>
    <pc:docChg chg="undo redo custSel addSld delSld modSld sldOrd">
      <pc:chgData name="THU DU" userId="db4d925effa94065" providerId="LiveId" clId="{EC35B678-8B57-4DC4-8A24-0061931A7C82}" dt="2024-02-06T08:17:29.852" v="1445"/>
      <pc:docMkLst>
        <pc:docMk/>
      </pc:docMkLst>
      <pc:sldChg chg="modSp mod">
        <pc:chgData name="THU DU" userId="db4d925effa94065" providerId="LiveId" clId="{EC35B678-8B57-4DC4-8A24-0061931A7C82}" dt="2024-02-06T06:32:54.880" v="8" actId="20577"/>
        <pc:sldMkLst>
          <pc:docMk/>
          <pc:sldMk cId="252621157" sldId="256"/>
        </pc:sldMkLst>
        <pc:spChg chg="mod">
          <ac:chgData name="THU DU" userId="db4d925effa94065" providerId="LiveId" clId="{EC35B678-8B57-4DC4-8A24-0061931A7C82}" dt="2024-02-06T06:32:50.090" v="1" actId="20577"/>
          <ac:spMkLst>
            <pc:docMk/>
            <pc:sldMk cId="252621157" sldId="256"/>
            <ac:spMk id="17" creationId="{00000000-0000-0000-0000-000000000000}"/>
          </ac:spMkLst>
        </pc:spChg>
        <pc:spChg chg="mod">
          <ac:chgData name="THU DU" userId="db4d925effa94065" providerId="LiveId" clId="{EC35B678-8B57-4DC4-8A24-0061931A7C82}" dt="2024-02-06T06:32:54.880" v="8" actId="20577"/>
          <ac:spMkLst>
            <pc:docMk/>
            <pc:sldMk cId="252621157" sldId="256"/>
            <ac:spMk id="41" creationId="{00000000-0000-0000-0000-000000000000}"/>
          </ac:spMkLst>
        </pc:spChg>
      </pc:sldChg>
      <pc:sldChg chg="modSp mod">
        <pc:chgData name="THU DU" userId="db4d925effa94065" providerId="LiveId" clId="{EC35B678-8B57-4DC4-8A24-0061931A7C82}" dt="2024-02-06T07:04:52.155" v="626" actId="13926"/>
        <pc:sldMkLst>
          <pc:docMk/>
          <pc:sldMk cId="1529224504" sldId="276"/>
        </pc:sldMkLst>
        <pc:spChg chg="mod">
          <ac:chgData name="THU DU" userId="db4d925effa94065" providerId="LiveId" clId="{EC35B678-8B57-4DC4-8A24-0061931A7C82}" dt="2024-02-06T07:04:39.229" v="624" actId="13926"/>
          <ac:spMkLst>
            <pc:docMk/>
            <pc:sldMk cId="1529224504" sldId="276"/>
            <ac:spMk id="7" creationId="{5F067F34-DA54-BEC1-0B29-376893EF1939}"/>
          </ac:spMkLst>
        </pc:spChg>
        <pc:spChg chg="mod">
          <ac:chgData name="THU DU" userId="db4d925effa94065" providerId="LiveId" clId="{EC35B678-8B57-4DC4-8A24-0061931A7C82}" dt="2024-02-06T07:04:52.155" v="626" actId="13926"/>
          <ac:spMkLst>
            <pc:docMk/>
            <pc:sldMk cId="1529224504" sldId="276"/>
            <ac:spMk id="9" creationId="{15AA0F55-7240-F5CB-B084-148854B7E378}"/>
          </ac:spMkLst>
        </pc:spChg>
        <pc:spChg chg="mod">
          <ac:chgData name="THU DU" userId="db4d925effa94065" providerId="LiveId" clId="{EC35B678-8B57-4DC4-8A24-0061931A7C82}" dt="2024-02-06T07:01:28.990" v="542" actId="20577"/>
          <ac:spMkLst>
            <pc:docMk/>
            <pc:sldMk cId="1529224504" sldId="276"/>
            <ac:spMk id="12" creationId="{00000000-0000-0000-0000-000000000000}"/>
          </ac:spMkLst>
        </pc:spChg>
        <pc:cxnChg chg="mod">
          <ac:chgData name="THU DU" userId="db4d925effa94065" providerId="LiveId" clId="{EC35B678-8B57-4DC4-8A24-0061931A7C82}" dt="2024-02-06T07:04:03.934" v="622" actId="1076"/>
          <ac:cxnSpMkLst>
            <pc:docMk/>
            <pc:sldMk cId="1529224504" sldId="276"/>
            <ac:cxnSpMk id="4" creationId="{AF949380-4A13-D292-D82A-C7936B2E5952}"/>
          </ac:cxnSpMkLst>
        </pc:cxnChg>
      </pc:sldChg>
      <pc:sldChg chg="addSp delSp modSp mod modAnim">
        <pc:chgData name="THU DU" userId="db4d925effa94065" providerId="LiveId" clId="{EC35B678-8B57-4DC4-8A24-0061931A7C82}" dt="2024-02-06T08:15:23.738" v="1426" actId="207"/>
        <pc:sldMkLst>
          <pc:docMk/>
          <pc:sldMk cId="3404845292" sldId="279"/>
        </pc:sldMkLst>
        <pc:spChg chg="mod">
          <ac:chgData name="THU DU" userId="db4d925effa94065" providerId="LiveId" clId="{EC35B678-8B57-4DC4-8A24-0061931A7C82}" dt="2024-02-06T08:15:23.738" v="1426" actId="207"/>
          <ac:spMkLst>
            <pc:docMk/>
            <pc:sldMk cId="3404845292" sldId="279"/>
            <ac:spMk id="21" creationId="{A982B3A6-EACF-42EF-B0CF-D6FC910459A8}"/>
          </ac:spMkLst>
        </pc:spChg>
        <pc:graphicFrameChg chg="del mod">
          <ac:chgData name="THU DU" userId="db4d925effa94065" providerId="LiveId" clId="{EC35B678-8B57-4DC4-8A24-0061931A7C82}" dt="2024-02-06T06:43:51.883" v="64" actId="478"/>
          <ac:graphicFrameMkLst>
            <pc:docMk/>
            <pc:sldMk cId="3404845292" sldId="279"/>
            <ac:graphicFrameMk id="11" creationId="{BDD058D3-9541-0F86-50C3-BA591B067544}"/>
          </ac:graphicFrameMkLst>
        </pc:graphicFrameChg>
        <pc:picChg chg="add mod">
          <ac:chgData name="THU DU" userId="db4d925effa94065" providerId="LiveId" clId="{EC35B678-8B57-4DC4-8A24-0061931A7C82}" dt="2024-02-06T06:50:00.674" v="386" actId="1076"/>
          <ac:picMkLst>
            <pc:docMk/>
            <pc:sldMk cId="3404845292" sldId="279"/>
            <ac:picMk id="3" creationId="{EB6CD955-2817-7A33-7AB6-12DD80E4F889}"/>
          </ac:picMkLst>
        </pc:picChg>
      </pc:sldChg>
      <pc:sldChg chg="addSp delSp modSp mod delAnim modAnim">
        <pc:chgData name="THU DU" userId="db4d925effa94065" providerId="LiveId" clId="{EC35B678-8B57-4DC4-8A24-0061931A7C82}" dt="2024-02-06T08:14:43.733" v="1423" actId="1076"/>
        <pc:sldMkLst>
          <pc:docMk/>
          <pc:sldMk cId="1769986107" sldId="283"/>
        </pc:sldMkLst>
        <pc:graphicFrameChg chg="mod modGraphic">
          <ac:chgData name="THU DU" userId="db4d925effa94065" providerId="LiveId" clId="{EC35B678-8B57-4DC4-8A24-0061931A7C82}" dt="2024-02-06T07:50:29.343" v="1189" actId="20577"/>
          <ac:graphicFrameMkLst>
            <pc:docMk/>
            <pc:sldMk cId="1769986107" sldId="283"/>
            <ac:graphicFrameMk id="11" creationId="{00000000-0000-0000-0000-000000000000}"/>
          </ac:graphicFrameMkLst>
        </pc:graphicFrameChg>
        <pc:picChg chg="add mod">
          <ac:chgData name="THU DU" userId="db4d925effa94065" providerId="LiveId" clId="{EC35B678-8B57-4DC4-8A24-0061931A7C82}" dt="2024-02-06T08:11:49.491" v="1405" actId="1076"/>
          <ac:picMkLst>
            <pc:docMk/>
            <pc:sldMk cId="1769986107" sldId="283"/>
            <ac:picMk id="2" creationId="{D46058B4-1951-D778-E005-A68B1B420599}"/>
          </ac:picMkLst>
        </pc:picChg>
        <pc:picChg chg="del">
          <ac:chgData name="THU DU" userId="db4d925effa94065" providerId="LiveId" clId="{EC35B678-8B57-4DC4-8A24-0061931A7C82}" dt="2024-02-06T07:45:37.157" v="1131" actId="478"/>
          <ac:picMkLst>
            <pc:docMk/>
            <pc:sldMk cId="1769986107" sldId="283"/>
            <ac:picMk id="3" creationId="{02A40ECD-30BF-ADC7-344C-429B10AD6ED6}"/>
          </ac:picMkLst>
        </pc:picChg>
        <pc:picChg chg="add mod">
          <ac:chgData name="THU DU" userId="db4d925effa94065" providerId="LiveId" clId="{EC35B678-8B57-4DC4-8A24-0061931A7C82}" dt="2024-02-06T08:12:31.476" v="1413" actId="1076"/>
          <ac:picMkLst>
            <pc:docMk/>
            <pc:sldMk cId="1769986107" sldId="283"/>
            <ac:picMk id="4" creationId="{563F366E-D3C7-8B67-F981-7F4CDE439875}"/>
          </ac:picMkLst>
        </pc:picChg>
        <pc:picChg chg="add mod">
          <ac:chgData name="THU DU" userId="db4d925effa94065" providerId="LiveId" clId="{EC35B678-8B57-4DC4-8A24-0061931A7C82}" dt="2024-02-06T08:12:51.814" v="1415" actId="1076"/>
          <ac:picMkLst>
            <pc:docMk/>
            <pc:sldMk cId="1769986107" sldId="283"/>
            <ac:picMk id="5" creationId="{D951722A-B79D-B321-DA7D-C65C2668138B}"/>
          </ac:picMkLst>
        </pc:picChg>
        <pc:picChg chg="add mod">
          <ac:chgData name="THU DU" userId="db4d925effa94065" providerId="LiveId" clId="{EC35B678-8B57-4DC4-8A24-0061931A7C82}" dt="2024-02-06T08:13:05.837" v="1417" actId="1076"/>
          <ac:picMkLst>
            <pc:docMk/>
            <pc:sldMk cId="1769986107" sldId="283"/>
            <ac:picMk id="7" creationId="{E20C709F-FB19-7305-2BE8-A7C53C432034}"/>
          </ac:picMkLst>
        </pc:picChg>
        <pc:picChg chg="add mod">
          <ac:chgData name="THU DU" userId="db4d925effa94065" providerId="LiveId" clId="{EC35B678-8B57-4DC4-8A24-0061931A7C82}" dt="2024-02-06T08:13:20.817" v="1419" actId="1076"/>
          <ac:picMkLst>
            <pc:docMk/>
            <pc:sldMk cId="1769986107" sldId="283"/>
            <ac:picMk id="8" creationId="{89C8D37F-2B53-1C36-9DE3-5CAA18B10E0F}"/>
          </ac:picMkLst>
        </pc:picChg>
        <pc:picChg chg="add mod">
          <ac:chgData name="THU DU" userId="db4d925effa94065" providerId="LiveId" clId="{EC35B678-8B57-4DC4-8A24-0061931A7C82}" dt="2024-02-06T08:14:28.691" v="1421" actId="1076"/>
          <ac:picMkLst>
            <pc:docMk/>
            <pc:sldMk cId="1769986107" sldId="283"/>
            <ac:picMk id="9" creationId="{1B641D96-8DF5-048F-2952-F0D98E2DEF49}"/>
          </ac:picMkLst>
        </pc:picChg>
        <pc:picChg chg="del">
          <ac:chgData name="THU DU" userId="db4d925effa94065" providerId="LiveId" clId="{EC35B678-8B57-4DC4-8A24-0061931A7C82}" dt="2024-02-06T07:45:38.093" v="1132" actId="478"/>
          <ac:picMkLst>
            <pc:docMk/>
            <pc:sldMk cId="1769986107" sldId="283"/>
            <ac:picMk id="12" creationId="{D701980D-82A1-1533-90BF-9D06B6B40483}"/>
          </ac:picMkLst>
        </pc:picChg>
        <pc:picChg chg="del">
          <ac:chgData name="THU DU" userId="db4d925effa94065" providerId="LiveId" clId="{EC35B678-8B57-4DC4-8A24-0061931A7C82}" dt="2024-02-06T07:45:38.746" v="1133" actId="478"/>
          <ac:picMkLst>
            <pc:docMk/>
            <pc:sldMk cId="1769986107" sldId="283"/>
            <ac:picMk id="13" creationId="{06282068-E744-1401-D0CE-D008B6FA283B}"/>
          </ac:picMkLst>
        </pc:picChg>
        <pc:picChg chg="del">
          <ac:chgData name="THU DU" userId="db4d925effa94065" providerId="LiveId" clId="{EC35B678-8B57-4DC4-8A24-0061931A7C82}" dt="2024-02-06T07:45:39.301" v="1134" actId="478"/>
          <ac:picMkLst>
            <pc:docMk/>
            <pc:sldMk cId="1769986107" sldId="283"/>
            <ac:picMk id="14" creationId="{24E17C8D-0D0A-C56D-10F1-EE3B5928BDA8}"/>
          </ac:picMkLst>
        </pc:picChg>
        <pc:picChg chg="del">
          <ac:chgData name="THU DU" userId="db4d925effa94065" providerId="LiveId" clId="{EC35B678-8B57-4DC4-8A24-0061931A7C82}" dt="2024-02-06T07:45:39.972" v="1135" actId="478"/>
          <ac:picMkLst>
            <pc:docMk/>
            <pc:sldMk cId="1769986107" sldId="283"/>
            <ac:picMk id="15" creationId="{FED851CD-10C2-7900-6816-7F3CA1A161E8}"/>
          </ac:picMkLst>
        </pc:picChg>
        <pc:picChg chg="del">
          <ac:chgData name="THU DU" userId="db4d925effa94065" providerId="LiveId" clId="{EC35B678-8B57-4DC4-8A24-0061931A7C82}" dt="2024-02-06T07:45:40.848" v="1136" actId="478"/>
          <ac:picMkLst>
            <pc:docMk/>
            <pc:sldMk cId="1769986107" sldId="283"/>
            <ac:picMk id="16" creationId="{974C22E4-6C79-7CB6-60AD-17144344B1B2}"/>
          </ac:picMkLst>
        </pc:picChg>
        <pc:picChg chg="add mod">
          <ac:chgData name="THU DU" userId="db4d925effa94065" providerId="LiveId" clId="{EC35B678-8B57-4DC4-8A24-0061931A7C82}" dt="2024-02-06T08:14:43.733" v="1423" actId="1076"/>
          <ac:picMkLst>
            <pc:docMk/>
            <pc:sldMk cId="1769986107" sldId="283"/>
            <ac:picMk id="20" creationId="{142C53E1-EC72-500F-29AE-72834CB952D2}"/>
          </ac:picMkLst>
        </pc:picChg>
      </pc:sldChg>
      <pc:sldChg chg="modSp mod">
        <pc:chgData name="THU DU" userId="db4d925effa94065" providerId="LiveId" clId="{EC35B678-8B57-4DC4-8A24-0061931A7C82}" dt="2024-02-06T06:43:26.851" v="61" actId="20577"/>
        <pc:sldMkLst>
          <pc:docMk/>
          <pc:sldMk cId="658201877" sldId="302"/>
        </pc:sldMkLst>
        <pc:spChg chg="mod">
          <ac:chgData name="THU DU" userId="db4d925effa94065" providerId="LiveId" clId="{EC35B678-8B57-4DC4-8A24-0061931A7C82}" dt="2024-02-06T06:42:37.741" v="33" actId="20577"/>
          <ac:spMkLst>
            <pc:docMk/>
            <pc:sldMk cId="658201877" sldId="302"/>
            <ac:spMk id="22" creationId="{00000000-0000-0000-0000-000000000000}"/>
          </ac:spMkLst>
        </pc:spChg>
        <pc:spChg chg="mod">
          <ac:chgData name="THU DU" userId="db4d925effa94065" providerId="LiveId" clId="{EC35B678-8B57-4DC4-8A24-0061931A7C82}" dt="2024-02-06T06:43:26.851" v="61" actId="20577"/>
          <ac:spMkLst>
            <pc:docMk/>
            <pc:sldMk cId="658201877" sldId="302"/>
            <ac:spMk id="23" creationId="{00000000-0000-0000-0000-000000000000}"/>
          </ac:spMkLst>
        </pc:spChg>
      </pc:sldChg>
      <pc:sldChg chg="modSp mod">
        <pc:chgData name="THU DU" userId="db4d925effa94065" providerId="LiveId" clId="{EC35B678-8B57-4DC4-8A24-0061931A7C82}" dt="2024-02-06T08:01:01.865" v="1347" actId="113"/>
        <pc:sldMkLst>
          <pc:docMk/>
          <pc:sldMk cId="626516812" sldId="313"/>
        </pc:sldMkLst>
        <pc:spChg chg="mod">
          <ac:chgData name="THU DU" userId="db4d925effa94065" providerId="LiveId" clId="{EC35B678-8B57-4DC4-8A24-0061931A7C82}" dt="2024-02-06T08:01:01.865" v="1347" actId="113"/>
          <ac:spMkLst>
            <pc:docMk/>
            <pc:sldMk cId="626516812" sldId="313"/>
            <ac:spMk id="7" creationId="{982D8210-261F-9045-2B54-8E7E3569665D}"/>
          </ac:spMkLst>
        </pc:spChg>
        <pc:spChg chg="mod">
          <ac:chgData name="THU DU" userId="db4d925effa94065" providerId="LiveId" clId="{EC35B678-8B57-4DC4-8A24-0061931A7C82}" dt="2024-02-06T07:59:53.710" v="1336" actId="20577"/>
          <ac:spMkLst>
            <pc:docMk/>
            <pc:sldMk cId="626516812" sldId="313"/>
            <ac:spMk id="12" creationId="{00000000-0000-0000-0000-000000000000}"/>
          </ac:spMkLst>
        </pc:spChg>
      </pc:sldChg>
      <pc:sldChg chg="modSp">
        <pc:chgData name="THU DU" userId="db4d925effa94065" providerId="LiveId" clId="{EC35B678-8B57-4DC4-8A24-0061931A7C82}" dt="2024-02-06T08:03:12.873" v="1378"/>
        <pc:sldMkLst>
          <pc:docMk/>
          <pc:sldMk cId="2275727840" sldId="314"/>
        </pc:sldMkLst>
        <pc:spChg chg="mod">
          <ac:chgData name="THU DU" userId="db4d925effa94065" providerId="LiveId" clId="{EC35B678-8B57-4DC4-8A24-0061931A7C82}" dt="2024-02-06T08:03:12.873" v="1378"/>
          <ac:spMkLst>
            <pc:docMk/>
            <pc:sldMk cId="2275727840" sldId="314"/>
            <ac:spMk id="9" creationId="{3985D3B7-A40A-4421-9C5F-777653C71BC7}"/>
          </ac:spMkLst>
        </pc:spChg>
      </pc:sldChg>
      <pc:sldChg chg="del ord">
        <pc:chgData name="THU DU" userId="db4d925effa94065" providerId="LiveId" clId="{EC35B678-8B57-4DC4-8A24-0061931A7C82}" dt="2024-02-06T07:20:10.803" v="809" actId="47"/>
        <pc:sldMkLst>
          <pc:docMk/>
          <pc:sldMk cId="2817977460" sldId="316"/>
        </pc:sldMkLst>
      </pc:sldChg>
      <pc:sldChg chg="modSp mod modAnim modNotesTx">
        <pc:chgData name="THU DU" userId="db4d925effa94065" providerId="LiveId" clId="{EC35B678-8B57-4DC4-8A24-0061931A7C82}" dt="2024-02-06T07:10:59.363" v="683"/>
        <pc:sldMkLst>
          <pc:docMk/>
          <pc:sldMk cId="2138508035" sldId="327"/>
        </pc:sldMkLst>
        <pc:spChg chg="mod">
          <ac:chgData name="THU DU" userId="db4d925effa94065" providerId="LiveId" clId="{EC35B678-8B57-4DC4-8A24-0061931A7C82}" dt="2024-02-06T07:05:09.106" v="628"/>
          <ac:spMkLst>
            <pc:docMk/>
            <pc:sldMk cId="2138508035" sldId="327"/>
            <ac:spMk id="29" creationId="{28A24F36-8B0D-EF70-D699-C098731B4624}"/>
          </ac:spMkLst>
        </pc:spChg>
        <pc:spChg chg="mod">
          <ac:chgData name="THU DU" userId="db4d925effa94065" providerId="LiveId" clId="{EC35B678-8B57-4DC4-8A24-0061931A7C82}" dt="2024-02-06T07:07:43.150" v="658" actId="1076"/>
          <ac:spMkLst>
            <pc:docMk/>
            <pc:sldMk cId="2138508035" sldId="327"/>
            <ac:spMk id="32" creationId="{B0623794-BD2A-BEC5-1958-57A605A08686}"/>
          </ac:spMkLst>
        </pc:spChg>
        <pc:spChg chg="mod">
          <ac:chgData name="THU DU" userId="db4d925effa94065" providerId="LiveId" clId="{EC35B678-8B57-4DC4-8A24-0061931A7C82}" dt="2024-02-06T07:08:14.508" v="662" actId="1076"/>
          <ac:spMkLst>
            <pc:docMk/>
            <pc:sldMk cId="2138508035" sldId="327"/>
            <ac:spMk id="33" creationId="{EAE9511F-937D-7915-6306-6476EADBA59A}"/>
          </ac:spMkLst>
        </pc:spChg>
        <pc:spChg chg="mod">
          <ac:chgData name="THU DU" userId="db4d925effa94065" providerId="LiveId" clId="{EC35B678-8B57-4DC4-8A24-0061931A7C82}" dt="2024-02-06T07:09:16.431" v="673" actId="1076"/>
          <ac:spMkLst>
            <pc:docMk/>
            <pc:sldMk cId="2138508035" sldId="327"/>
            <ac:spMk id="35" creationId="{5FDDE81F-EE2F-DAAF-D9B9-30C620BED95A}"/>
          </ac:spMkLst>
        </pc:spChg>
        <pc:graphicFrameChg chg="mod modGraphic">
          <ac:chgData name="THU DU" userId="db4d925effa94065" providerId="LiveId" clId="{EC35B678-8B57-4DC4-8A24-0061931A7C82}" dt="2024-02-06T07:06:18.867" v="647" actId="1076"/>
          <ac:graphicFrameMkLst>
            <pc:docMk/>
            <pc:sldMk cId="2138508035" sldId="327"/>
            <ac:graphicFrameMk id="25" creationId="{ED18D95D-5BD8-5D66-A7AF-6BB30056061C}"/>
          </ac:graphicFrameMkLst>
        </pc:graphicFrameChg>
      </pc:sldChg>
      <pc:sldChg chg="addSp modSp mod">
        <pc:chgData name="THU DU" userId="db4d925effa94065" providerId="LiveId" clId="{EC35B678-8B57-4DC4-8A24-0061931A7C82}" dt="2024-02-06T07:53:14.442" v="1215" actId="1076"/>
        <pc:sldMkLst>
          <pc:docMk/>
          <pc:sldMk cId="2720924874" sldId="348"/>
        </pc:sldMkLst>
        <pc:spChg chg="mod">
          <ac:chgData name="THU DU" userId="db4d925effa94065" providerId="LiveId" clId="{EC35B678-8B57-4DC4-8A24-0061931A7C82}" dt="2024-02-06T07:52:27.809" v="1210" actId="1076"/>
          <ac:spMkLst>
            <pc:docMk/>
            <pc:sldMk cId="2720924874" sldId="348"/>
            <ac:spMk id="21" creationId="{00000000-0000-0000-0000-000000000000}"/>
          </ac:spMkLst>
        </pc:spChg>
        <pc:picChg chg="add mod">
          <ac:chgData name="THU DU" userId="db4d925effa94065" providerId="LiveId" clId="{EC35B678-8B57-4DC4-8A24-0061931A7C82}" dt="2024-02-06T07:53:14.442" v="1215" actId="1076"/>
          <ac:picMkLst>
            <pc:docMk/>
            <pc:sldMk cId="2720924874" sldId="348"/>
            <ac:picMk id="3" creationId="{63DCE57E-2ABC-23EA-A71C-F4DBD67384F4}"/>
          </ac:picMkLst>
        </pc:picChg>
      </pc:sldChg>
      <pc:sldChg chg="addSp delSp modSp del mod">
        <pc:chgData name="THU DU" userId="db4d925effa94065" providerId="LiveId" clId="{EC35B678-8B57-4DC4-8A24-0061931A7C82}" dt="2024-02-06T06:50:19.446" v="387" actId="47"/>
        <pc:sldMkLst>
          <pc:docMk/>
          <pc:sldMk cId="1791449256" sldId="388"/>
        </pc:sldMkLst>
        <pc:picChg chg="add del mod">
          <ac:chgData name="THU DU" userId="db4d925effa94065" providerId="LiveId" clId="{EC35B678-8B57-4DC4-8A24-0061931A7C82}" dt="2024-02-06T06:49:36.965" v="378" actId="21"/>
          <ac:picMkLst>
            <pc:docMk/>
            <pc:sldMk cId="1791449256" sldId="388"/>
            <ac:picMk id="4" creationId="{B777F168-4C6B-A84A-3F10-909C4928FADE}"/>
          </ac:picMkLst>
        </pc:picChg>
      </pc:sldChg>
      <pc:sldChg chg="addSp delSp modSp mod addAnim delAnim modAnim modNotesTx">
        <pc:chgData name="THU DU" userId="db4d925effa94065" providerId="LiveId" clId="{EC35B678-8B57-4DC4-8A24-0061931A7C82}" dt="2024-02-06T08:16:24.821" v="1429"/>
        <pc:sldMkLst>
          <pc:docMk/>
          <pc:sldMk cId="2772145161" sldId="389"/>
        </pc:sldMkLst>
        <pc:spChg chg="mod">
          <ac:chgData name="THU DU" userId="db4d925effa94065" providerId="LiveId" clId="{EC35B678-8B57-4DC4-8A24-0061931A7C82}" dt="2024-02-06T07:22:18.862" v="867" actId="1076"/>
          <ac:spMkLst>
            <pc:docMk/>
            <pc:sldMk cId="2772145161" sldId="389"/>
            <ac:spMk id="2" creationId="{00000000-0000-0000-0000-000000000000}"/>
          </ac:spMkLst>
        </pc:spChg>
        <pc:spChg chg="mod">
          <ac:chgData name="THU DU" userId="db4d925effa94065" providerId="LiveId" clId="{EC35B678-8B57-4DC4-8A24-0061931A7C82}" dt="2024-02-06T07:22:10.257" v="862" actId="1076"/>
          <ac:spMkLst>
            <pc:docMk/>
            <pc:sldMk cId="2772145161" sldId="389"/>
            <ac:spMk id="7" creationId="{00000000-0000-0000-0000-000000000000}"/>
          </ac:spMkLst>
        </pc:spChg>
        <pc:spChg chg="add del mod">
          <ac:chgData name="THU DU" userId="db4d925effa94065" providerId="LiveId" clId="{EC35B678-8B57-4DC4-8A24-0061931A7C82}" dt="2024-02-06T07:22:07.556" v="861" actId="1076"/>
          <ac:spMkLst>
            <pc:docMk/>
            <pc:sldMk cId="2772145161" sldId="389"/>
            <ac:spMk id="12" creationId="{00000000-0000-0000-0000-000000000000}"/>
          </ac:spMkLst>
        </pc:spChg>
        <pc:picChg chg="add del mod">
          <ac:chgData name="THU DU" userId="db4d925effa94065" providerId="LiveId" clId="{EC35B678-8B57-4DC4-8A24-0061931A7C82}" dt="2024-02-06T07:25:29.843" v="868" actId="478"/>
          <ac:picMkLst>
            <pc:docMk/>
            <pc:sldMk cId="2772145161" sldId="389"/>
            <ac:picMk id="4" creationId="{BD3EC3D8-B02C-ECFC-02A5-DF34DCAD1C5B}"/>
          </ac:picMkLst>
        </pc:picChg>
        <pc:picChg chg="add mod">
          <ac:chgData name="THU DU" userId="db4d925effa94065" providerId="LiveId" clId="{EC35B678-8B57-4DC4-8A24-0061931A7C82}" dt="2024-02-06T07:25:39.260" v="874" actId="1076"/>
          <ac:picMkLst>
            <pc:docMk/>
            <pc:sldMk cId="2772145161" sldId="389"/>
            <ac:picMk id="6" creationId="{2F99DACE-A8EE-5DFF-C111-B22C36CA0E4D}"/>
          </ac:picMkLst>
        </pc:picChg>
        <pc:picChg chg="add mod">
          <ac:chgData name="THU DU" userId="db4d925effa94065" providerId="LiveId" clId="{EC35B678-8B57-4DC4-8A24-0061931A7C82}" dt="2024-02-06T08:04:14.990" v="1380" actId="1076"/>
          <ac:picMkLst>
            <pc:docMk/>
            <pc:sldMk cId="2772145161" sldId="389"/>
            <ac:picMk id="8" creationId="{879A4E76-BB84-9E09-A619-F099D8EA1998}"/>
          </ac:picMkLst>
        </pc:picChg>
        <pc:picChg chg="del mod">
          <ac:chgData name="THU DU" userId="db4d925effa94065" providerId="LiveId" clId="{EC35B678-8B57-4DC4-8A24-0061931A7C82}" dt="2024-02-06T07:17:35.666" v="800" actId="478"/>
          <ac:picMkLst>
            <pc:docMk/>
            <pc:sldMk cId="2772145161" sldId="389"/>
            <ac:picMk id="10" creationId="{BEB6B27F-D1CD-B86F-317E-A4F03AFA3CA1}"/>
          </ac:picMkLst>
        </pc:picChg>
        <pc:picChg chg="del">
          <ac:chgData name="THU DU" userId="db4d925effa94065" providerId="LiveId" clId="{EC35B678-8B57-4DC4-8A24-0061931A7C82}" dt="2024-02-06T07:12:59.182" v="687" actId="478"/>
          <ac:picMkLst>
            <pc:docMk/>
            <pc:sldMk cId="2772145161" sldId="389"/>
            <ac:picMk id="11" creationId="{0BB2549B-532F-1165-8B19-9A17387AED27}"/>
          </ac:picMkLst>
        </pc:picChg>
        <pc:picChg chg="add mod">
          <ac:chgData name="THU DU" userId="db4d925effa94065" providerId="LiveId" clId="{EC35B678-8B57-4DC4-8A24-0061931A7C82}" dt="2024-02-06T08:04:26.555" v="1382" actId="1076"/>
          <ac:picMkLst>
            <pc:docMk/>
            <pc:sldMk cId="2772145161" sldId="389"/>
            <ac:picMk id="18" creationId="{098EC38C-770D-74E8-62F9-8B78C4E1BF7A}"/>
          </ac:picMkLst>
        </pc:picChg>
      </pc:sldChg>
      <pc:sldChg chg="del">
        <pc:chgData name="THU DU" userId="db4d925effa94065" providerId="LiveId" clId="{EC35B678-8B57-4DC4-8A24-0061931A7C82}" dt="2024-02-06T07:20:10.803" v="809" actId="47"/>
        <pc:sldMkLst>
          <pc:docMk/>
          <pc:sldMk cId="2715540338" sldId="390"/>
        </pc:sldMkLst>
      </pc:sldChg>
      <pc:sldChg chg="del">
        <pc:chgData name="THU DU" userId="db4d925effa94065" providerId="LiveId" clId="{EC35B678-8B57-4DC4-8A24-0061931A7C82}" dt="2024-02-06T07:20:10.803" v="809" actId="47"/>
        <pc:sldMkLst>
          <pc:docMk/>
          <pc:sldMk cId="2095103403" sldId="391"/>
        </pc:sldMkLst>
      </pc:sldChg>
      <pc:sldChg chg="del">
        <pc:chgData name="THU DU" userId="db4d925effa94065" providerId="LiveId" clId="{EC35B678-8B57-4DC4-8A24-0061931A7C82}" dt="2024-02-06T07:20:10.803" v="809" actId="47"/>
        <pc:sldMkLst>
          <pc:docMk/>
          <pc:sldMk cId="516547862" sldId="392"/>
        </pc:sldMkLst>
      </pc:sldChg>
      <pc:sldChg chg="del">
        <pc:chgData name="THU DU" userId="db4d925effa94065" providerId="LiveId" clId="{EC35B678-8B57-4DC4-8A24-0061931A7C82}" dt="2024-02-06T07:20:10.803" v="809" actId="47"/>
        <pc:sldMkLst>
          <pc:docMk/>
          <pc:sldMk cId="360304438" sldId="393"/>
        </pc:sldMkLst>
      </pc:sldChg>
      <pc:sldChg chg="modSp mod modAnim modNotesTx">
        <pc:chgData name="THU DU" userId="db4d925effa94065" providerId="LiveId" clId="{EC35B678-8B57-4DC4-8A24-0061931A7C82}" dt="2024-02-06T07:59:19.995" v="1329" actId="20577"/>
        <pc:sldMkLst>
          <pc:docMk/>
          <pc:sldMk cId="3301758906" sldId="394"/>
        </pc:sldMkLst>
        <pc:spChg chg="mod">
          <ac:chgData name="THU DU" userId="db4d925effa94065" providerId="LiveId" clId="{EC35B678-8B57-4DC4-8A24-0061931A7C82}" dt="2024-02-06T07:59:19.995" v="1329" actId="20577"/>
          <ac:spMkLst>
            <pc:docMk/>
            <pc:sldMk cId="3301758906" sldId="394"/>
            <ac:spMk id="2" creationId="{F651B727-D7D4-8CE6-70E4-E9C1FAA63745}"/>
          </ac:spMkLst>
        </pc:spChg>
        <pc:spChg chg="mod">
          <ac:chgData name="THU DU" userId="db4d925effa94065" providerId="LiveId" clId="{EC35B678-8B57-4DC4-8A24-0061931A7C82}" dt="2024-02-06T07:56:59.842" v="1261" actId="1076"/>
          <ac:spMkLst>
            <pc:docMk/>
            <pc:sldMk cId="3301758906" sldId="394"/>
            <ac:spMk id="3" creationId="{58EBCE25-FCA2-9B32-8A83-F97E18778E32}"/>
          </ac:spMkLst>
        </pc:spChg>
        <pc:spChg chg="mod">
          <ac:chgData name="THU DU" userId="db4d925effa94065" providerId="LiveId" clId="{EC35B678-8B57-4DC4-8A24-0061931A7C82}" dt="2024-02-06T07:56:54.049" v="1260" actId="20577"/>
          <ac:spMkLst>
            <pc:docMk/>
            <pc:sldMk cId="3301758906" sldId="394"/>
            <ac:spMk id="21" creationId="{00000000-0000-0000-0000-000000000000}"/>
          </ac:spMkLst>
        </pc:spChg>
      </pc:sldChg>
      <pc:sldChg chg="modSp mod modAnim modNotesTx">
        <pc:chgData name="THU DU" userId="db4d925effa94065" providerId="LiveId" clId="{EC35B678-8B57-4DC4-8A24-0061931A7C82}" dt="2024-02-06T07:59:04.151" v="1309" actId="20577"/>
        <pc:sldMkLst>
          <pc:docMk/>
          <pc:sldMk cId="2603866483" sldId="396"/>
        </pc:sldMkLst>
        <pc:spChg chg="mod">
          <ac:chgData name="THU DU" userId="db4d925effa94065" providerId="LiveId" clId="{EC35B678-8B57-4DC4-8A24-0061931A7C82}" dt="2024-02-06T07:58:07.855" v="1284" actId="1076"/>
          <ac:spMkLst>
            <pc:docMk/>
            <pc:sldMk cId="2603866483" sldId="396"/>
            <ac:spMk id="2" creationId="{F651B727-D7D4-8CE6-70E4-E9C1FAA63745}"/>
          </ac:spMkLst>
        </pc:spChg>
        <pc:spChg chg="mod">
          <ac:chgData name="THU DU" userId="db4d925effa94065" providerId="LiveId" clId="{EC35B678-8B57-4DC4-8A24-0061931A7C82}" dt="2024-02-06T07:58:28.352" v="1291" actId="1076"/>
          <ac:spMkLst>
            <pc:docMk/>
            <pc:sldMk cId="2603866483" sldId="396"/>
            <ac:spMk id="3" creationId="{58EBCE25-FCA2-9B32-8A83-F97E18778E32}"/>
          </ac:spMkLst>
        </pc:spChg>
        <pc:spChg chg="mod">
          <ac:chgData name="THU DU" userId="db4d925effa94065" providerId="LiveId" clId="{EC35B678-8B57-4DC4-8A24-0061931A7C82}" dt="2024-02-06T07:59:04.151" v="1309" actId="20577"/>
          <ac:spMkLst>
            <pc:docMk/>
            <pc:sldMk cId="2603866483" sldId="396"/>
            <ac:spMk id="4" creationId="{4643963C-D3FA-986F-A376-BE1E13AACD8F}"/>
          </ac:spMkLst>
        </pc:spChg>
        <pc:spChg chg="mod">
          <ac:chgData name="THU DU" userId="db4d925effa94065" providerId="LiveId" clId="{EC35B678-8B57-4DC4-8A24-0061931A7C82}" dt="2024-02-06T07:58:30.319" v="1292" actId="20577"/>
          <ac:spMkLst>
            <pc:docMk/>
            <pc:sldMk cId="2603866483" sldId="396"/>
            <ac:spMk id="21" creationId="{00000000-0000-0000-0000-000000000000}"/>
          </ac:spMkLst>
        </pc:spChg>
      </pc:sldChg>
      <pc:sldChg chg="modSp mod">
        <pc:chgData name="THU DU" userId="db4d925effa94065" providerId="LiveId" clId="{EC35B678-8B57-4DC4-8A24-0061931A7C82}" dt="2024-02-06T08:02:42.668" v="1366" actId="20577"/>
        <pc:sldMkLst>
          <pc:docMk/>
          <pc:sldMk cId="788396501" sldId="397"/>
        </pc:sldMkLst>
        <pc:spChg chg="mod">
          <ac:chgData name="THU DU" userId="db4d925effa94065" providerId="LiveId" clId="{EC35B678-8B57-4DC4-8A24-0061931A7C82}" dt="2024-02-06T08:02:42.668" v="1366" actId="20577"/>
          <ac:spMkLst>
            <pc:docMk/>
            <pc:sldMk cId="788396501" sldId="397"/>
            <ac:spMk id="7" creationId="{982D8210-261F-9045-2B54-8E7E3569665D}"/>
          </ac:spMkLst>
        </pc:spChg>
        <pc:spChg chg="mod">
          <ac:chgData name="THU DU" userId="db4d925effa94065" providerId="LiveId" clId="{EC35B678-8B57-4DC4-8A24-0061931A7C82}" dt="2024-02-06T08:01:29.917" v="1356" actId="20577"/>
          <ac:spMkLst>
            <pc:docMk/>
            <pc:sldMk cId="788396501" sldId="397"/>
            <ac:spMk id="12" creationId="{00000000-0000-0000-0000-000000000000}"/>
          </ac:spMkLst>
        </pc:spChg>
      </pc:sldChg>
      <pc:sldChg chg="addSp delSp modSp add mod modAnim">
        <pc:chgData name="THU DU" userId="db4d925effa94065" providerId="LiveId" clId="{EC35B678-8B57-4DC4-8A24-0061931A7C82}" dt="2024-02-06T07:00:52.897" v="535"/>
        <pc:sldMkLst>
          <pc:docMk/>
          <pc:sldMk cId="1178624034" sldId="398"/>
        </pc:sldMkLst>
        <pc:spChg chg="add del mod">
          <ac:chgData name="THU DU" userId="db4d925effa94065" providerId="LiveId" clId="{EC35B678-8B57-4DC4-8A24-0061931A7C82}" dt="2024-02-06T06:52:18.795" v="399" actId="478"/>
          <ac:spMkLst>
            <pc:docMk/>
            <pc:sldMk cId="1178624034" sldId="398"/>
            <ac:spMk id="3" creationId="{6A4195D9-38B8-269F-3D90-25B48880FA6D}"/>
          </ac:spMkLst>
        </pc:spChg>
        <pc:spChg chg="add del mod">
          <ac:chgData name="THU DU" userId="db4d925effa94065" providerId="LiveId" clId="{EC35B678-8B57-4DC4-8A24-0061931A7C82}" dt="2024-02-06T06:52:20.036" v="400" actId="478"/>
          <ac:spMkLst>
            <pc:docMk/>
            <pc:sldMk cId="1178624034" sldId="398"/>
            <ac:spMk id="6" creationId="{E7CA7D34-E2D2-D328-58E9-30FEDECE3E66}"/>
          </ac:spMkLst>
        </pc:spChg>
        <pc:spChg chg="del">
          <ac:chgData name="THU DU" userId="db4d925effa94065" providerId="LiveId" clId="{EC35B678-8B57-4DC4-8A24-0061931A7C82}" dt="2024-02-06T06:52:15.848" v="397" actId="478"/>
          <ac:spMkLst>
            <pc:docMk/>
            <pc:sldMk cId="1178624034" sldId="398"/>
            <ac:spMk id="7" creationId="{5BBD8BB7-FA42-0D4E-B10F-5B3B915D102B}"/>
          </ac:spMkLst>
        </pc:spChg>
        <pc:spChg chg="del">
          <ac:chgData name="THU DU" userId="db4d925effa94065" providerId="LiveId" clId="{EC35B678-8B57-4DC4-8A24-0061931A7C82}" dt="2024-02-06T06:52:17.107" v="398" actId="478"/>
          <ac:spMkLst>
            <pc:docMk/>
            <pc:sldMk cId="1178624034" sldId="398"/>
            <ac:spMk id="9" creationId="{E55A9817-69E9-D374-56E5-85A0EE2A047A}"/>
          </ac:spMkLst>
        </pc:spChg>
        <pc:spChg chg="add mod">
          <ac:chgData name="THU DU" userId="db4d925effa94065" providerId="LiveId" clId="{EC35B678-8B57-4DC4-8A24-0061931A7C82}" dt="2024-02-06T06:54:29.362" v="426" actId="207"/>
          <ac:spMkLst>
            <pc:docMk/>
            <pc:sldMk cId="1178624034" sldId="398"/>
            <ac:spMk id="10" creationId="{30B21F65-C1AE-9A75-7CA6-92132F3D912C}"/>
          </ac:spMkLst>
        </pc:spChg>
        <pc:spChg chg="mod">
          <ac:chgData name="THU DU" userId="db4d925effa94065" providerId="LiveId" clId="{EC35B678-8B57-4DC4-8A24-0061931A7C82}" dt="2024-02-06T06:52:13.518" v="396" actId="20577"/>
          <ac:spMkLst>
            <pc:docMk/>
            <pc:sldMk cId="1178624034" sldId="398"/>
            <ac:spMk id="12" creationId="{3F6DCA6F-8E90-8A0A-1CE8-CF1448C4DDEA}"/>
          </ac:spMkLst>
        </pc:spChg>
        <pc:spChg chg="mod">
          <ac:chgData name="THU DU" userId="db4d925effa94065" providerId="LiveId" clId="{EC35B678-8B57-4DC4-8A24-0061931A7C82}" dt="2024-02-06T06:52:01.463" v="390" actId="20577"/>
          <ac:spMkLst>
            <pc:docMk/>
            <pc:sldMk cId="1178624034" sldId="398"/>
            <ac:spMk id="17" creationId="{C8121FEC-6B5A-8D7C-E2A0-CA5EA3138C52}"/>
          </ac:spMkLst>
        </pc:spChg>
        <pc:spChg chg="add mod">
          <ac:chgData name="THU DU" userId="db4d925effa94065" providerId="LiveId" clId="{EC35B678-8B57-4DC4-8A24-0061931A7C82}" dt="2024-02-06T07:00:09.776" v="528" actId="1076"/>
          <ac:spMkLst>
            <pc:docMk/>
            <pc:sldMk cId="1178624034" sldId="398"/>
            <ac:spMk id="24" creationId="{C2C2F53F-FFBA-184B-4B54-8D5BB48E1F1E}"/>
          </ac:spMkLst>
        </pc:spChg>
        <pc:spChg chg="add mod">
          <ac:chgData name="THU DU" userId="db4d925effa94065" providerId="LiveId" clId="{EC35B678-8B57-4DC4-8A24-0061931A7C82}" dt="2024-02-06T07:00:17.991" v="530" actId="1076"/>
          <ac:spMkLst>
            <pc:docMk/>
            <pc:sldMk cId="1178624034" sldId="398"/>
            <ac:spMk id="25" creationId="{B63A69C0-AC3D-C129-B683-1A153F505E8A}"/>
          </ac:spMkLst>
        </pc:spChg>
        <pc:spChg chg="add mod">
          <ac:chgData name="THU DU" userId="db4d925effa94065" providerId="LiveId" clId="{EC35B678-8B57-4DC4-8A24-0061931A7C82}" dt="2024-02-06T07:00:12.170" v="529" actId="1076"/>
          <ac:spMkLst>
            <pc:docMk/>
            <pc:sldMk cId="1178624034" sldId="398"/>
            <ac:spMk id="26" creationId="{27A8F3EA-DF03-1F41-3597-81ED80A02B0A}"/>
          </ac:spMkLst>
        </pc:spChg>
        <pc:picChg chg="add mod modCrop">
          <ac:chgData name="THU DU" userId="db4d925effa94065" providerId="LiveId" clId="{EC35B678-8B57-4DC4-8A24-0061931A7C82}" dt="2024-02-06T06:56:31.603" v="455" actId="732"/>
          <ac:picMkLst>
            <pc:docMk/>
            <pc:sldMk cId="1178624034" sldId="398"/>
            <ac:picMk id="14" creationId="{3D00AD01-E319-5807-7E20-8F068294FA64}"/>
          </ac:picMkLst>
        </pc:picChg>
        <pc:picChg chg="add mod ord">
          <ac:chgData name="THU DU" userId="db4d925effa94065" providerId="LiveId" clId="{EC35B678-8B57-4DC4-8A24-0061931A7C82}" dt="2024-02-06T06:58:41.124" v="471" actId="1076"/>
          <ac:picMkLst>
            <pc:docMk/>
            <pc:sldMk cId="1178624034" sldId="398"/>
            <ac:picMk id="21" creationId="{98FC8912-0CFF-18E1-8E1E-8E3CDE698527}"/>
          </ac:picMkLst>
        </pc:picChg>
        <pc:picChg chg="add mod">
          <ac:chgData name="THU DU" userId="db4d925effa94065" providerId="LiveId" clId="{EC35B678-8B57-4DC4-8A24-0061931A7C82}" dt="2024-02-06T06:56:01.699" v="446"/>
          <ac:picMkLst>
            <pc:docMk/>
            <pc:sldMk cId="1178624034" sldId="398"/>
            <ac:picMk id="23" creationId="{6C2C3861-9296-7B55-FA2A-9AF0824491C9}"/>
          </ac:picMkLst>
        </pc:picChg>
        <pc:cxnChg chg="del">
          <ac:chgData name="THU DU" userId="db4d925effa94065" providerId="LiveId" clId="{EC35B678-8B57-4DC4-8A24-0061931A7C82}" dt="2024-02-06T06:52:21.665" v="401" actId="478"/>
          <ac:cxnSpMkLst>
            <pc:docMk/>
            <pc:sldMk cId="1178624034" sldId="398"/>
            <ac:cxnSpMk id="4" creationId="{72BFD075-0756-BE4F-C13E-6862E1BE50C3}"/>
          </ac:cxnSpMkLst>
        </pc:cxnChg>
      </pc:sldChg>
      <pc:sldChg chg="addSp delSp modSp add mod modAnim modNotesTx">
        <pc:chgData name="THU DU" userId="db4d925effa94065" providerId="LiveId" clId="{EC35B678-8B57-4DC4-8A24-0061931A7C82}" dt="2024-02-06T08:16:36.728" v="1432"/>
        <pc:sldMkLst>
          <pc:docMk/>
          <pc:sldMk cId="3499832057" sldId="399"/>
        </pc:sldMkLst>
        <pc:spChg chg="mod">
          <ac:chgData name="THU DU" userId="db4d925effa94065" providerId="LiveId" clId="{EC35B678-8B57-4DC4-8A24-0061931A7C82}" dt="2024-02-06T07:27:18.531" v="922" actId="1076"/>
          <ac:spMkLst>
            <pc:docMk/>
            <pc:sldMk cId="3499832057" sldId="399"/>
            <ac:spMk id="2" creationId="{B93AB0AB-F68F-BB88-10D9-75672D454FE0}"/>
          </ac:spMkLst>
        </pc:spChg>
        <pc:spChg chg="mod">
          <ac:chgData name="THU DU" userId="db4d925effa94065" providerId="LiveId" clId="{EC35B678-8B57-4DC4-8A24-0061931A7C82}" dt="2024-02-06T07:26:00.876" v="890" actId="20577"/>
          <ac:spMkLst>
            <pc:docMk/>
            <pc:sldMk cId="3499832057" sldId="399"/>
            <ac:spMk id="7" creationId="{EDE9949E-C08C-903A-3D78-442ADCEBC0A7}"/>
          </ac:spMkLst>
        </pc:spChg>
        <pc:spChg chg="mod">
          <ac:chgData name="THU DU" userId="db4d925effa94065" providerId="LiveId" clId="{EC35B678-8B57-4DC4-8A24-0061931A7C82}" dt="2024-02-06T07:27:20.837" v="923" actId="1076"/>
          <ac:spMkLst>
            <pc:docMk/>
            <pc:sldMk cId="3499832057" sldId="399"/>
            <ac:spMk id="12" creationId="{C0493B31-7D36-759F-3847-8C388041CF9B}"/>
          </ac:spMkLst>
        </pc:spChg>
        <pc:picChg chg="del">
          <ac:chgData name="THU DU" userId="db4d925effa94065" providerId="LiveId" clId="{EC35B678-8B57-4DC4-8A24-0061931A7C82}" dt="2024-02-06T07:27:21.825" v="924" actId="478"/>
          <ac:picMkLst>
            <pc:docMk/>
            <pc:sldMk cId="3499832057" sldId="399"/>
            <ac:picMk id="4" creationId="{3CDEE136-5E88-C5F7-BC37-CE9F930783FE}"/>
          </ac:picMkLst>
        </pc:picChg>
        <pc:picChg chg="add mod">
          <ac:chgData name="THU DU" userId="db4d925effa94065" providerId="LiveId" clId="{EC35B678-8B57-4DC4-8A24-0061931A7C82}" dt="2024-02-06T07:30:24.102" v="930" actId="1076"/>
          <ac:picMkLst>
            <pc:docMk/>
            <pc:sldMk cId="3499832057" sldId="399"/>
            <ac:picMk id="5" creationId="{209B5169-73EE-A60C-E9D9-CAA16F3170B4}"/>
          </ac:picMkLst>
        </pc:picChg>
        <pc:picChg chg="add mod">
          <ac:chgData name="THU DU" userId="db4d925effa94065" providerId="LiveId" clId="{EC35B678-8B57-4DC4-8A24-0061931A7C82}" dt="2024-02-06T08:06:03.913" v="1386" actId="1076"/>
          <ac:picMkLst>
            <pc:docMk/>
            <pc:sldMk cId="3499832057" sldId="399"/>
            <ac:picMk id="6" creationId="{37DD8C87-E164-5283-7B2B-59B1A53CB153}"/>
          </ac:picMkLst>
        </pc:picChg>
      </pc:sldChg>
      <pc:sldChg chg="addSp modSp add mod modAnim">
        <pc:chgData name="THU DU" userId="db4d925effa94065" providerId="LiveId" clId="{EC35B678-8B57-4DC4-8A24-0061931A7C82}" dt="2024-02-06T08:16:50.241" v="1435"/>
        <pc:sldMkLst>
          <pc:docMk/>
          <pc:sldMk cId="3578109927" sldId="400"/>
        </pc:sldMkLst>
        <pc:picChg chg="add mod">
          <ac:chgData name="THU DU" userId="db4d925effa94065" providerId="LiveId" clId="{EC35B678-8B57-4DC4-8A24-0061931A7C82}" dt="2024-02-06T08:06:15.479" v="1389" actId="14100"/>
          <ac:picMkLst>
            <pc:docMk/>
            <pc:sldMk cId="3578109927" sldId="400"/>
            <ac:picMk id="3" creationId="{0B6F6A73-E49D-8BA0-B43D-BD5A1671175F}"/>
          </ac:picMkLst>
        </pc:picChg>
      </pc:sldChg>
      <pc:sldChg chg="addSp delSp modSp add mod modAnim modNotesTx">
        <pc:chgData name="THU DU" userId="db4d925effa94065" providerId="LiveId" clId="{EC35B678-8B57-4DC4-8A24-0061931A7C82}" dt="2024-02-06T08:17:11.827" v="1439"/>
        <pc:sldMkLst>
          <pc:docMk/>
          <pc:sldMk cId="587762216" sldId="401"/>
        </pc:sldMkLst>
        <pc:spChg chg="mod">
          <ac:chgData name="THU DU" userId="db4d925effa94065" providerId="LiveId" clId="{EC35B678-8B57-4DC4-8A24-0061931A7C82}" dt="2024-02-06T07:32:27.965" v="1010" actId="1076"/>
          <ac:spMkLst>
            <pc:docMk/>
            <pc:sldMk cId="587762216" sldId="401"/>
            <ac:spMk id="2" creationId="{7B369555-D6AB-55BA-CF93-BCC8F93B61BA}"/>
          </ac:spMkLst>
        </pc:spChg>
        <pc:spChg chg="mod">
          <ac:chgData name="THU DU" userId="db4d925effa94065" providerId="LiveId" clId="{EC35B678-8B57-4DC4-8A24-0061931A7C82}" dt="2024-02-06T07:31:15.843" v="952" actId="20577"/>
          <ac:spMkLst>
            <pc:docMk/>
            <pc:sldMk cId="587762216" sldId="401"/>
            <ac:spMk id="7" creationId="{93309D1D-610C-CA2C-75D3-D76AEE58B76E}"/>
          </ac:spMkLst>
        </pc:spChg>
        <pc:spChg chg="mod">
          <ac:chgData name="THU DU" userId="db4d925effa94065" providerId="LiveId" clId="{EC35B678-8B57-4DC4-8A24-0061931A7C82}" dt="2024-02-06T07:32:29.946" v="1011" actId="1076"/>
          <ac:spMkLst>
            <pc:docMk/>
            <pc:sldMk cId="587762216" sldId="401"/>
            <ac:spMk id="12" creationId="{3E5EFA7B-04C6-2BD6-D4BA-60ABCCB6C56D}"/>
          </ac:spMkLst>
        </pc:spChg>
        <pc:picChg chg="del">
          <ac:chgData name="THU DU" userId="db4d925effa94065" providerId="LiveId" clId="{EC35B678-8B57-4DC4-8A24-0061931A7C82}" dt="2024-02-06T07:33:39.994" v="1012" actId="478"/>
          <ac:picMkLst>
            <pc:docMk/>
            <pc:sldMk cId="587762216" sldId="401"/>
            <ac:picMk id="4" creationId="{5FC56717-ACD0-81AB-B9FB-426BE8A10A13}"/>
          </ac:picMkLst>
        </pc:picChg>
        <pc:picChg chg="add mod">
          <ac:chgData name="THU DU" userId="db4d925effa94065" providerId="LiveId" clId="{EC35B678-8B57-4DC4-8A24-0061931A7C82}" dt="2024-02-06T07:33:53.636" v="1022" actId="1076"/>
          <ac:picMkLst>
            <pc:docMk/>
            <pc:sldMk cId="587762216" sldId="401"/>
            <ac:picMk id="5" creationId="{C616FCD2-3226-D5B0-5A5C-FBAE35C2FDEC}"/>
          </ac:picMkLst>
        </pc:picChg>
        <pc:picChg chg="add mod">
          <ac:chgData name="THU DU" userId="db4d925effa94065" providerId="LiveId" clId="{EC35B678-8B57-4DC4-8A24-0061931A7C82}" dt="2024-02-06T08:07:00.737" v="1393" actId="1076"/>
          <ac:picMkLst>
            <pc:docMk/>
            <pc:sldMk cId="587762216" sldId="401"/>
            <ac:picMk id="6" creationId="{2F22073F-7DE2-2452-17D2-7ECAE872AB8A}"/>
          </ac:picMkLst>
        </pc:picChg>
      </pc:sldChg>
      <pc:sldChg chg="addSp delSp modSp add mod modAnim modNotesTx">
        <pc:chgData name="THU DU" userId="db4d925effa94065" providerId="LiveId" clId="{EC35B678-8B57-4DC4-8A24-0061931A7C82}" dt="2024-02-06T08:17:20.244" v="1442"/>
        <pc:sldMkLst>
          <pc:docMk/>
          <pc:sldMk cId="103259297" sldId="402"/>
        </pc:sldMkLst>
        <pc:spChg chg="mod">
          <ac:chgData name="THU DU" userId="db4d925effa94065" providerId="LiveId" clId="{EC35B678-8B57-4DC4-8A24-0061931A7C82}" dt="2024-02-06T07:36:52.201" v="1072"/>
          <ac:spMkLst>
            <pc:docMk/>
            <pc:sldMk cId="103259297" sldId="402"/>
            <ac:spMk id="2" creationId="{BECD27AF-EBAB-420E-4811-DECD4BD24266}"/>
          </ac:spMkLst>
        </pc:spChg>
        <pc:spChg chg="mod">
          <ac:chgData name="THU DU" userId="db4d925effa94065" providerId="LiveId" clId="{EC35B678-8B57-4DC4-8A24-0061931A7C82}" dt="2024-02-06T07:37:03.289" v="1082" actId="14100"/>
          <ac:spMkLst>
            <pc:docMk/>
            <pc:sldMk cId="103259297" sldId="402"/>
            <ac:spMk id="7" creationId="{29E8AADB-B589-1630-C5A5-146070A75C74}"/>
          </ac:spMkLst>
        </pc:spChg>
        <pc:spChg chg="mod">
          <ac:chgData name="THU DU" userId="db4d925effa94065" providerId="LiveId" clId="{EC35B678-8B57-4DC4-8A24-0061931A7C82}" dt="2024-02-06T07:37:06.664" v="1083" actId="1076"/>
          <ac:spMkLst>
            <pc:docMk/>
            <pc:sldMk cId="103259297" sldId="402"/>
            <ac:spMk id="12" creationId="{22FBC625-0F8D-92DB-0238-F0993BEAAB7E}"/>
          </ac:spMkLst>
        </pc:spChg>
        <pc:picChg chg="add mod">
          <ac:chgData name="THU DU" userId="db4d925effa94065" providerId="LiveId" clId="{EC35B678-8B57-4DC4-8A24-0061931A7C82}" dt="2024-02-06T07:39:48.887" v="1096"/>
          <ac:picMkLst>
            <pc:docMk/>
            <pc:sldMk cId="103259297" sldId="402"/>
            <ac:picMk id="4" creationId="{F8E85281-FAAF-0E7F-7280-17A6554F31E4}"/>
          </ac:picMkLst>
        </pc:picChg>
        <pc:picChg chg="del">
          <ac:chgData name="THU DU" userId="db4d925effa94065" providerId="LiveId" clId="{EC35B678-8B57-4DC4-8A24-0061931A7C82}" dt="2024-02-06T07:39:23.367" v="1085" actId="478"/>
          <ac:picMkLst>
            <pc:docMk/>
            <pc:sldMk cId="103259297" sldId="402"/>
            <ac:picMk id="5" creationId="{8F807456-F852-D1A6-28F1-232FC8BF3BB8}"/>
          </ac:picMkLst>
        </pc:picChg>
        <pc:picChg chg="add mod">
          <ac:chgData name="THU DU" userId="db4d925effa94065" providerId="LiveId" clId="{EC35B678-8B57-4DC4-8A24-0061931A7C82}" dt="2024-02-06T08:10:32.688" v="1397" actId="1076"/>
          <ac:picMkLst>
            <pc:docMk/>
            <pc:sldMk cId="103259297" sldId="402"/>
            <ac:picMk id="6" creationId="{7B5B4DA6-9554-3EAB-96C6-C46EC63D7094}"/>
          </ac:picMkLst>
        </pc:picChg>
      </pc:sldChg>
      <pc:sldChg chg="addSp delSp modSp add mod modAnim modNotesTx">
        <pc:chgData name="THU DU" userId="db4d925effa94065" providerId="LiveId" clId="{EC35B678-8B57-4DC4-8A24-0061931A7C82}" dt="2024-02-06T08:17:29.852" v="1445"/>
        <pc:sldMkLst>
          <pc:docMk/>
          <pc:sldMk cId="966678012" sldId="403"/>
        </pc:sldMkLst>
        <pc:spChg chg="mod">
          <ac:chgData name="THU DU" userId="db4d925effa94065" providerId="LiveId" clId="{EC35B678-8B57-4DC4-8A24-0061931A7C82}" dt="2024-02-06T07:40:48.610" v="1117" actId="20577"/>
          <ac:spMkLst>
            <pc:docMk/>
            <pc:sldMk cId="966678012" sldId="403"/>
            <ac:spMk id="2" creationId="{4C56E4B7-8A1D-8547-280B-4E578751A221}"/>
          </ac:spMkLst>
        </pc:spChg>
        <pc:spChg chg="mod">
          <ac:chgData name="THU DU" userId="db4d925effa94065" providerId="LiveId" clId="{EC35B678-8B57-4DC4-8A24-0061931A7C82}" dt="2024-02-06T07:40:23.342" v="1112" actId="20577"/>
          <ac:spMkLst>
            <pc:docMk/>
            <pc:sldMk cId="966678012" sldId="403"/>
            <ac:spMk id="7" creationId="{37F25632-0C33-C5E9-8B43-89FF6E4FB4BA}"/>
          </ac:spMkLst>
        </pc:spChg>
        <pc:spChg chg="del mod">
          <ac:chgData name="THU DU" userId="db4d925effa94065" providerId="LiveId" clId="{EC35B678-8B57-4DC4-8A24-0061931A7C82}" dt="2024-02-06T07:40:18.959" v="1109" actId="478"/>
          <ac:spMkLst>
            <pc:docMk/>
            <pc:sldMk cId="966678012" sldId="403"/>
            <ac:spMk id="9" creationId="{C173C9F4-0278-5D6D-67BC-5E7F7B5DD1FD}"/>
          </ac:spMkLst>
        </pc:spChg>
        <pc:spChg chg="mod">
          <ac:chgData name="THU DU" userId="db4d925effa94065" providerId="LiveId" clId="{EC35B678-8B57-4DC4-8A24-0061931A7C82}" dt="2024-02-06T07:41:38.156" v="1124" actId="20577"/>
          <ac:spMkLst>
            <pc:docMk/>
            <pc:sldMk cId="966678012" sldId="403"/>
            <ac:spMk id="12" creationId="{0D65B96C-1185-EBD8-4DED-470BF184B49C}"/>
          </ac:spMkLst>
        </pc:spChg>
        <pc:picChg chg="del">
          <ac:chgData name="THU DU" userId="db4d925effa94065" providerId="LiveId" clId="{EC35B678-8B57-4DC4-8A24-0061931A7C82}" dt="2024-02-06T07:40:50.217" v="1118" actId="478"/>
          <ac:picMkLst>
            <pc:docMk/>
            <pc:sldMk cId="966678012" sldId="403"/>
            <ac:picMk id="4" creationId="{216C1B00-AE8A-9FEE-64CE-D3E2BEE86BB0}"/>
          </ac:picMkLst>
        </pc:picChg>
        <pc:picChg chg="add mod">
          <ac:chgData name="THU DU" userId="db4d925effa94065" providerId="LiveId" clId="{EC35B678-8B57-4DC4-8A24-0061931A7C82}" dt="2024-02-06T07:45:31.625" v="1130" actId="1076"/>
          <ac:picMkLst>
            <pc:docMk/>
            <pc:sldMk cId="966678012" sldId="403"/>
            <ac:picMk id="5" creationId="{E449B5CF-9192-0430-E19D-F127FF019D4B}"/>
          </ac:picMkLst>
        </pc:picChg>
        <pc:picChg chg="add mod">
          <ac:chgData name="THU DU" userId="db4d925effa94065" providerId="LiveId" clId="{EC35B678-8B57-4DC4-8A24-0061931A7C82}" dt="2024-02-06T08:11:15.651" v="1401" actId="1076"/>
          <ac:picMkLst>
            <pc:docMk/>
            <pc:sldMk cId="966678012" sldId="403"/>
            <ac:picMk id="6" creationId="{0B23DA1C-DFD2-D5FD-A27D-1E95A5578EA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A2E76-0985-E335-3096-213269552E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B7C151-D771-AD0F-1AA7-D51C9B31043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FB3F5D2-F52D-4D0B-2313-95030B1101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7C00F3-8026-FEA6-F494-0565778BD54A}"/>
              </a:ext>
            </a:extLst>
          </p:cNvPr>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235545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1. b       2. d     3. a      4. c       </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83393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vi-V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1. Time and worry.</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50000"/>
              </a:lnSpc>
              <a:spcBef>
                <a:spcPts val="0"/>
              </a:spcBef>
              <a:spcAft>
                <a:spcPts val="0"/>
              </a:spcAft>
            </a:pPr>
            <a:r>
              <a:rPr lang="vi-V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 Travellers </a:t>
            </a:r>
            <a:r>
              <a:rPr lang="vi-VN" sz="1800" dirty="0">
                <a:effectLst/>
                <a:highlight>
                  <a:srgbClr val="FFFF00"/>
                </a:highlight>
                <a:latin typeface="Times New Roman" panose="02020603050405020304" pitchFamily="18" charset="0"/>
                <a:ea typeface="Arial" panose="020B0604020202020204" pitchFamily="34" charset="0"/>
                <a:cs typeface="Times New Roman" panose="02020603050405020304" pitchFamily="18" charset="0"/>
              </a:rPr>
              <a:t>have to follow a fixed itinerary.</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50000"/>
              </a:lnSpc>
              <a:spcBef>
                <a:spcPts val="0"/>
              </a:spcBef>
              <a:spcAft>
                <a:spcPts val="0"/>
              </a:spcAft>
            </a:pPr>
            <a:r>
              <a:rPr lang="vi-VN" sz="1800" dirty="0">
                <a:effectLst/>
                <a:highlight>
                  <a:srgbClr val="FFFF00"/>
                </a:highlight>
                <a:latin typeface="Times New Roman" panose="02020603050405020304" pitchFamily="18" charset="0"/>
                <a:ea typeface="Arial" panose="020B0604020202020204" pitchFamily="34" charset="0"/>
                <a:cs typeface="Times New Roman" panose="02020603050405020304" pitchFamily="18" charset="0"/>
              </a:rPr>
              <a:t>3. They have to do everything on their own.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50000"/>
              </a:lnSpc>
              <a:spcBef>
                <a:spcPts val="0"/>
              </a:spcBef>
              <a:spcAft>
                <a:spcPts val="0"/>
              </a:spcAft>
            </a:pPr>
            <a:r>
              <a:rPr lang="vi-V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4. </a:t>
            </a:r>
            <a:r>
              <a:rPr lang="en-US"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a:t>
            </a:r>
            <a:r>
              <a:rPr lang="vi-V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t’s cheap and convenient.</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50000"/>
              </a:lnSpc>
              <a:spcBef>
                <a:spcPts val="0"/>
              </a:spcBef>
              <a:spcAft>
                <a:spcPts val="0"/>
              </a:spcAft>
            </a:pPr>
            <a:r>
              <a:rPr lang="vi-V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5. Using online apps.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575378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365873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in.pinterest.com/pin/68116951237500526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ộp Văn bản 3">
            <a:extLst>
              <a:ext uri="{FF2B5EF4-FFF2-40B4-BE49-F238E27FC236}">
                <a16:creationId xmlns:a16="http://schemas.microsoft.com/office/drawing/2014/main" id="{982D8210-261F-9045-2B54-8E7E3569665D}"/>
              </a:ext>
            </a:extLst>
          </p:cNvPr>
          <p:cNvSpPr txBox="1"/>
          <p:nvPr/>
        </p:nvSpPr>
        <p:spPr>
          <a:xfrm>
            <a:off x="514499" y="529587"/>
            <a:ext cx="11323933" cy="3539430"/>
          </a:xfrm>
          <a:prstGeom prst="rect">
            <a:avLst/>
          </a:prstGeom>
          <a:noFill/>
        </p:spPr>
        <p:txBody>
          <a:bodyPr wrap="square">
            <a:spAutoFit/>
          </a:bodyPr>
          <a:lstStyle/>
          <a:p>
            <a:endParaRPr lang="en-US" sz="2800" i="1" dirty="0">
              <a:solidFill>
                <a:srgbClr val="F26648"/>
              </a:solidFill>
              <a:effectLst/>
            </a:endParaRPr>
          </a:p>
          <a:p>
            <a:pPr algn="just"/>
            <a:r>
              <a:rPr lang="en-US" sz="2800" b="1" i="1" dirty="0">
                <a:solidFill>
                  <a:schemeClr val="tx2"/>
                </a:solidFill>
                <a:effectLst/>
              </a:rPr>
              <a:t>Last summer, </a:t>
            </a:r>
            <a:r>
              <a:rPr lang="en-US" sz="2800" b="1" i="1" dirty="0" smtClean="0">
                <a:solidFill>
                  <a:schemeClr val="tx2"/>
                </a:solidFill>
                <a:effectLst/>
              </a:rPr>
              <a:t>Our school went </a:t>
            </a:r>
            <a:r>
              <a:rPr lang="en-US" sz="2800" b="1" i="1" dirty="0">
                <a:solidFill>
                  <a:schemeClr val="tx2"/>
                </a:solidFill>
                <a:effectLst/>
              </a:rPr>
              <a:t>to </a:t>
            </a:r>
            <a:r>
              <a:rPr lang="en-US" sz="2800" b="1" i="1" dirty="0" smtClean="0">
                <a:solidFill>
                  <a:schemeClr val="tx2"/>
                </a:solidFill>
              </a:rPr>
              <a:t>Da Nang</a:t>
            </a:r>
            <a:r>
              <a:rPr lang="en-US" sz="2800" b="1" i="1" dirty="0" smtClean="0">
                <a:solidFill>
                  <a:schemeClr val="tx2"/>
                </a:solidFill>
                <a:effectLst/>
              </a:rPr>
              <a:t>. </a:t>
            </a:r>
            <a:r>
              <a:rPr lang="en-US" sz="2800" b="1" i="1" dirty="0">
                <a:solidFill>
                  <a:schemeClr val="tx2"/>
                </a:solidFill>
                <a:effectLst/>
              </a:rPr>
              <a:t>Since </a:t>
            </a:r>
            <a:r>
              <a:rPr lang="en-US" sz="2800" b="1" i="1" dirty="0" smtClean="0">
                <a:solidFill>
                  <a:schemeClr val="tx2"/>
                </a:solidFill>
              </a:rPr>
              <a:t>we </a:t>
            </a:r>
            <a:r>
              <a:rPr lang="en-US" sz="2800" b="1" i="1" dirty="0" smtClean="0">
                <a:solidFill>
                  <a:schemeClr val="tx2"/>
                </a:solidFill>
                <a:effectLst/>
              </a:rPr>
              <a:t>did </a:t>
            </a:r>
            <a:r>
              <a:rPr lang="en-US" sz="2800" b="1" i="1" dirty="0">
                <a:solidFill>
                  <a:schemeClr val="tx2"/>
                </a:solidFill>
                <a:effectLst/>
              </a:rPr>
              <a:t>not have much time to organize the tour by </a:t>
            </a:r>
            <a:r>
              <a:rPr lang="en-US" sz="2800" b="1" i="1" dirty="0" smtClean="0">
                <a:solidFill>
                  <a:schemeClr val="tx2"/>
                </a:solidFill>
              </a:rPr>
              <a:t>our</a:t>
            </a:r>
            <a:r>
              <a:rPr lang="en-US" sz="2800" b="1" i="1" dirty="0" smtClean="0">
                <a:solidFill>
                  <a:schemeClr val="tx2"/>
                </a:solidFill>
                <a:effectLst/>
              </a:rPr>
              <a:t>selves</a:t>
            </a:r>
            <a:r>
              <a:rPr lang="en-US" sz="2800" b="1" i="1" dirty="0">
                <a:solidFill>
                  <a:schemeClr val="tx2"/>
                </a:solidFill>
                <a:effectLst/>
              </a:rPr>
              <a:t>, </a:t>
            </a:r>
            <a:r>
              <a:rPr lang="en-US" sz="2800" b="1" i="1" dirty="0" smtClean="0">
                <a:solidFill>
                  <a:schemeClr val="tx2"/>
                </a:solidFill>
              </a:rPr>
              <a:t>we</a:t>
            </a:r>
            <a:r>
              <a:rPr lang="en-US" sz="2800" b="1" i="1" dirty="0" smtClean="0">
                <a:solidFill>
                  <a:schemeClr val="tx2"/>
                </a:solidFill>
                <a:effectLst/>
              </a:rPr>
              <a:t> </a:t>
            </a:r>
            <a:r>
              <a:rPr lang="en-US" sz="2800" b="1" i="1" dirty="0">
                <a:solidFill>
                  <a:schemeClr val="tx2"/>
                </a:solidFill>
                <a:effectLst/>
              </a:rPr>
              <a:t>booked a </a:t>
            </a:r>
            <a:r>
              <a:rPr lang="en-US" sz="2800" b="1" i="1" dirty="0" smtClean="0">
                <a:solidFill>
                  <a:schemeClr val="tx2"/>
                </a:solidFill>
                <a:effectLst/>
              </a:rPr>
              <a:t>five-day </a:t>
            </a:r>
            <a:r>
              <a:rPr lang="en-US" sz="2800" b="1" i="1" dirty="0">
                <a:solidFill>
                  <a:schemeClr val="tx2"/>
                </a:solidFill>
                <a:effectLst/>
              </a:rPr>
              <a:t>package </a:t>
            </a:r>
            <a:r>
              <a:rPr lang="en-US" sz="2800" b="1" i="1" dirty="0" smtClean="0">
                <a:solidFill>
                  <a:schemeClr val="tx2"/>
                </a:solidFill>
                <a:effectLst/>
              </a:rPr>
              <a:t>tour with the </a:t>
            </a:r>
            <a:r>
              <a:rPr lang="en-US" sz="2800" b="1" i="1" dirty="0" err="1" smtClean="0">
                <a:solidFill>
                  <a:schemeClr val="tx2"/>
                </a:solidFill>
                <a:effectLst/>
              </a:rPr>
              <a:t>DatMo</a:t>
            </a:r>
            <a:r>
              <a:rPr lang="en-US" sz="2800" b="1" i="1" dirty="0" smtClean="0">
                <a:solidFill>
                  <a:schemeClr val="tx2"/>
                </a:solidFill>
                <a:effectLst/>
              </a:rPr>
              <a:t> travel agency. </a:t>
            </a:r>
            <a:r>
              <a:rPr lang="en-US" sz="2800" b="1" i="1" dirty="0">
                <a:solidFill>
                  <a:schemeClr val="tx2"/>
                </a:solidFill>
                <a:effectLst/>
              </a:rPr>
              <a:t>The travel agency arranged everything for </a:t>
            </a:r>
            <a:r>
              <a:rPr lang="en-US" sz="2800" b="1" i="1" dirty="0" smtClean="0">
                <a:solidFill>
                  <a:schemeClr val="tx2"/>
                </a:solidFill>
              </a:rPr>
              <a:t>us</a:t>
            </a:r>
            <a:r>
              <a:rPr lang="en-US" sz="2800" b="1" i="1" dirty="0" smtClean="0">
                <a:solidFill>
                  <a:schemeClr val="tx2"/>
                </a:solidFill>
                <a:effectLst/>
              </a:rPr>
              <a:t>: </a:t>
            </a:r>
            <a:r>
              <a:rPr lang="en-US" sz="2800" b="1" i="1" dirty="0">
                <a:solidFill>
                  <a:schemeClr val="tx2"/>
                </a:solidFill>
                <a:effectLst/>
              </a:rPr>
              <a:t>the </a:t>
            </a:r>
            <a:r>
              <a:rPr lang="en-US" sz="2800" b="1" i="1" dirty="0">
                <a:solidFill>
                  <a:schemeClr val="tx2"/>
                </a:solidFill>
              </a:rPr>
              <a:t>package </a:t>
            </a:r>
            <a:r>
              <a:rPr lang="en-US" sz="2800" b="1" i="1" dirty="0" smtClean="0">
                <a:solidFill>
                  <a:schemeClr val="tx2"/>
                </a:solidFill>
              </a:rPr>
              <a:t>tour </a:t>
            </a:r>
            <a:r>
              <a:rPr lang="en-US" sz="2800" b="1" i="1" dirty="0" err="1" smtClean="0">
                <a:solidFill>
                  <a:schemeClr val="tx2"/>
                </a:solidFill>
              </a:rPr>
              <a:t>incluse</a:t>
            </a:r>
            <a:r>
              <a:rPr lang="en-US" sz="2800" b="1" i="1" dirty="0" smtClean="0">
                <a:solidFill>
                  <a:schemeClr val="tx2"/>
                </a:solidFill>
              </a:rPr>
              <a:t> </a:t>
            </a:r>
            <a:r>
              <a:rPr lang="en-US" sz="2800" b="1" i="1" dirty="0">
                <a:solidFill>
                  <a:schemeClr val="tx2"/>
                </a:solidFill>
                <a:effectLst/>
              </a:rPr>
              <a:t>accommodation, the places to visit, and </a:t>
            </a:r>
            <a:r>
              <a:rPr lang="en-US" sz="2800" b="1" i="1" dirty="0" smtClean="0">
                <a:solidFill>
                  <a:schemeClr val="tx2"/>
                </a:solidFill>
                <a:effectLst/>
              </a:rPr>
              <a:t>transportation. </a:t>
            </a:r>
            <a:r>
              <a:rPr lang="en-US" sz="2800" b="1" i="1" dirty="0" smtClean="0">
                <a:solidFill>
                  <a:schemeClr val="tx2"/>
                </a:solidFill>
              </a:rPr>
              <a:t>We</a:t>
            </a:r>
            <a:r>
              <a:rPr lang="en-US" sz="2800" b="1" i="1" dirty="0" smtClean="0">
                <a:solidFill>
                  <a:schemeClr val="tx2"/>
                </a:solidFill>
                <a:effectLst/>
              </a:rPr>
              <a:t> </a:t>
            </a:r>
            <a:r>
              <a:rPr lang="en-US" sz="2800" b="1" i="1" dirty="0">
                <a:solidFill>
                  <a:schemeClr val="tx2"/>
                </a:solidFill>
                <a:effectLst/>
              </a:rPr>
              <a:t>had to follow a fixed schedule, but </a:t>
            </a:r>
            <a:r>
              <a:rPr lang="en-US" sz="2800" b="1" i="1" dirty="0" smtClean="0">
                <a:solidFill>
                  <a:schemeClr val="tx2"/>
                </a:solidFill>
              </a:rPr>
              <a:t>we</a:t>
            </a:r>
            <a:r>
              <a:rPr lang="en-US" sz="2800" b="1" i="1" dirty="0" smtClean="0">
                <a:solidFill>
                  <a:schemeClr val="tx2"/>
                </a:solidFill>
                <a:effectLst/>
              </a:rPr>
              <a:t> </a:t>
            </a:r>
            <a:r>
              <a:rPr lang="en-US" sz="2800" b="1" i="1" dirty="0">
                <a:solidFill>
                  <a:schemeClr val="tx2"/>
                </a:solidFill>
                <a:effectLst/>
              </a:rPr>
              <a:t>felt ok with it. The tour guide was friendly and helpful. Coming home, everybody was satisfied with the service the agency offered.</a:t>
            </a:r>
            <a:endParaRPr lang="en-US" sz="3200" i="1" dirty="0">
              <a:solidFill>
                <a:schemeClr val="tx2"/>
              </a:solidFill>
              <a:effectLst/>
            </a:endParaRPr>
          </a:p>
        </p:txBody>
      </p:sp>
    </p:spTree>
    <p:extLst>
      <p:ext uri="{BB962C8B-B14F-4D97-AF65-F5344CB8AC3E}">
        <p14:creationId xmlns:p14="http://schemas.microsoft.com/office/powerpoint/2010/main" val="788396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569726" y="1289999"/>
            <a:ext cx="10693159" cy="3323987"/>
          </a:xfrm>
          <a:prstGeom prst="rect">
            <a:avLst/>
          </a:prstGeom>
          <a:noFill/>
        </p:spPr>
        <p:txBody>
          <a:bodyPr wrap="square">
            <a:spAutoFit/>
          </a:bodyPr>
          <a:lstStyle/>
          <a:p>
            <a:r>
              <a:rPr lang="en-US" sz="3500" b="1" dirty="0">
                <a:solidFill>
                  <a:schemeClr val="tx2"/>
                </a:solidFill>
              </a:rPr>
              <a:t>Work in pairs. Discuss the following questions:</a:t>
            </a:r>
          </a:p>
          <a:p>
            <a:r>
              <a:rPr lang="en-US" sz="3500" b="1" dirty="0">
                <a:solidFill>
                  <a:schemeClr val="tx2"/>
                </a:solidFill>
              </a:rPr>
              <a:t>	1. What are different types of tours? Give some 	information about them.</a:t>
            </a:r>
          </a:p>
          <a:p>
            <a:r>
              <a:rPr lang="en-US" sz="3500" b="1" dirty="0">
                <a:solidFill>
                  <a:schemeClr val="tx2"/>
                </a:solidFill>
              </a:rPr>
              <a:t>	2.  What types of tours have you been on?</a:t>
            </a:r>
          </a:p>
          <a:p>
            <a:r>
              <a:rPr lang="en-US" sz="3500" b="1" dirty="0">
                <a:solidFill>
                  <a:schemeClr val="tx2"/>
                </a:solidFill>
              </a:rPr>
              <a:t>	3.  Were they positive/negative experiences?</a:t>
            </a:r>
          </a:p>
          <a:p>
            <a:r>
              <a:rPr lang="en-US" sz="3500" b="1" dirty="0">
                <a:solidFill>
                  <a:srgbClr val="0070C0"/>
                </a:solidFill>
              </a:rPr>
              <a:t>	</a:t>
            </a:r>
            <a:endParaRPr lang="en-US" sz="3500" dirty="0"/>
          </a:p>
        </p:txBody>
      </p:sp>
      <p:pic>
        <p:nvPicPr>
          <p:cNvPr id="3" name="Picture 2" descr="Cartoon of a child and child talking&#10;&#10;Description automatically generated">
            <a:extLst>
              <a:ext uri="{FF2B5EF4-FFF2-40B4-BE49-F238E27FC236}">
                <a16:creationId xmlns:a16="http://schemas.microsoft.com/office/drawing/2014/main" id="{EB6CD955-2817-7A33-7AB6-12DD80E4F88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219495" y="4003828"/>
            <a:ext cx="2793533" cy="2793533"/>
          </a:xfrm>
          <a:prstGeom prst="rect">
            <a:avLst/>
          </a:prstGeom>
        </p:spPr>
      </p:pic>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arn(inVertical)">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barn(inVertical)">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animEffect transition="in" filter="barn(inVertical)">
                                      <p:cBhvr>
                                        <p:cTn id="27"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D27A5E-9460-50BD-285F-60D2E78FDAB2}"/>
              </a:ext>
            </a:extLst>
          </p:cNvPr>
          <p:cNvSpPr/>
          <p:nvPr/>
        </p:nvSpPr>
        <p:spPr>
          <a:xfrm>
            <a:off x="131978" y="-44838"/>
            <a:ext cx="11782654" cy="523220"/>
          </a:xfrm>
          <a:prstGeom prst="rect">
            <a:avLst/>
          </a:prstGeom>
        </p:spPr>
        <p:txBody>
          <a:bodyPr wrap="square">
            <a:spAutoFit/>
          </a:bodyPr>
          <a:lstStyle/>
          <a:p>
            <a:r>
              <a:rPr lang="en-US" sz="2800" b="1" dirty="0" smtClean="0">
                <a:solidFill>
                  <a:schemeClr val="tx2"/>
                </a:solidFill>
                <a:latin typeface="Times New Roman" panose="02020603050405020304" pitchFamily="18" charset="0"/>
                <a:cs typeface="Times New Roman" panose="02020603050405020304" pitchFamily="18" charset="0"/>
              </a:rPr>
              <a:t>Some different </a:t>
            </a:r>
            <a:r>
              <a:rPr lang="en-US" sz="2800" b="1" dirty="0">
                <a:solidFill>
                  <a:schemeClr val="tx2"/>
                </a:solidFill>
                <a:latin typeface="Times New Roman" panose="02020603050405020304" pitchFamily="18" charset="0"/>
                <a:cs typeface="Times New Roman" panose="02020603050405020304" pitchFamily="18" charset="0"/>
              </a:rPr>
              <a:t>types of tours? Give some </a:t>
            </a:r>
            <a:r>
              <a:rPr lang="en-US" sz="2800" b="1" dirty="0" smtClean="0">
                <a:solidFill>
                  <a:schemeClr val="tx2"/>
                </a:solidFill>
                <a:latin typeface="Times New Roman" panose="02020603050405020304" pitchFamily="18" charset="0"/>
                <a:cs typeface="Times New Roman" panose="02020603050405020304" pitchFamily="18" charset="0"/>
              </a:rPr>
              <a:t>information </a:t>
            </a:r>
            <a:r>
              <a:rPr lang="en-US" sz="2800" b="1" dirty="0">
                <a:solidFill>
                  <a:schemeClr val="tx2"/>
                </a:solidFill>
                <a:latin typeface="Times New Roman" panose="02020603050405020304" pitchFamily="18" charset="0"/>
                <a:cs typeface="Times New Roman" panose="02020603050405020304" pitchFamily="18" charset="0"/>
              </a:rPr>
              <a:t>about them.</a:t>
            </a:r>
            <a:endParaRPr lang="en-US" sz="2800" b="1" dirty="0">
              <a:solidFill>
                <a:schemeClr val="tx2"/>
              </a:solidFill>
              <a:latin typeface="Times New Roman" panose="02020603050405020304" pitchFamily="18" charset="0"/>
              <a:cs typeface="Times New Roman" panose="02020603050405020304" pitchFamily="18" charset="0"/>
            </a:endParaRPr>
          </a:p>
        </p:txBody>
      </p:sp>
      <p:sp>
        <p:nvSpPr>
          <p:cNvPr id="8" name="Rectangle 7"/>
          <p:cNvSpPr/>
          <p:nvPr/>
        </p:nvSpPr>
        <p:spPr>
          <a:xfrm>
            <a:off x="131978" y="527227"/>
            <a:ext cx="12060022" cy="6093976"/>
          </a:xfrm>
          <a:prstGeom prst="rect">
            <a:avLst/>
          </a:prstGeom>
        </p:spPr>
        <p:txBody>
          <a:bodyPr wrap="square">
            <a:spAutoFit/>
          </a:bodyPr>
          <a:lstStyle/>
          <a:p>
            <a:r>
              <a:rPr lang="en-US" sz="2600" b="1" dirty="0">
                <a:solidFill>
                  <a:schemeClr val="tx2"/>
                </a:solidFill>
                <a:latin typeface="Times New Roman" panose="02020603050405020304" pitchFamily="18" charset="0"/>
                <a:cs typeface="Times New Roman" panose="02020603050405020304" pitchFamily="18" charset="0"/>
              </a:rPr>
              <a:t>1. Guided </a:t>
            </a:r>
            <a:r>
              <a:rPr lang="en-US" sz="2600" b="1" dirty="0" smtClean="0">
                <a:solidFill>
                  <a:schemeClr val="tx2"/>
                </a:solidFill>
                <a:latin typeface="Times New Roman" panose="02020603050405020304" pitchFamily="18" charset="0"/>
                <a:cs typeface="Times New Roman" panose="02020603050405020304" pitchFamily="18" charset="0"/>
              </a:rPr>
              <a:t>Tours: </a:t>
            </a:r>
            <a:r>
              <a:rPr lang="en-US" sz="2600" dirty="0" smtClean="0">
                <a:solidFill>
                  <a:schemeClr val="tx2"/>
                </a:solidFill>
                <a:latin typeface="Times New Roman" panose="02020603050405020304" pitchFamily="18" charset="0"/>
                <a:cs typeface="Times New Roman" panose="02020603050405020304" pitchFamily="18" charset="0"/>
              </a:rPr>
              <a:t>Led </a:t>
            </a:r>
            <a:r>
              <a:rPr lang="en-US" sz="2600" dirty="0">
                <a:solidFill>
                  <a:schemeClr val="tx2"/>
                </a:solidFill>
                <a:latin typeface="Times New Roman" panose="02020603050405020304" pitchFamily="18" charset="0"/>
                <a:cs typeface="Times New Roman" panose="02020603050405020304" pitchFamily="18" charset="0"/>
              </a:rPr>
              <a:t>by a professional </a:t>
            </a:r>
            <a:r>
              <a:rPr lang="en-US" sz="2600" dirty="0" smtClean="0">
                <a:solidFill>
                  <a:schemeClr val="tx2"/>
                </a:solidFill>
                <a:latin typeface="Times New Roman" panose="02020603050405020304" pitchFamily="18" charset="0"/>
                <a:cs typeface="Times New Roman" panose="02020603050405020304" pitchFamily="18" charset="0"/>
              </a:rPr>
              <a:t>guide. Includes </a:t>
            </a:r>
            <a:r>
              <a:rPr lang="en-US" sz="2600" dirty="0">
                <a:solidFill>
                  <a:schemeClr val="tx2"/>
                </a:solidFill>
                <a:latin typeface="Times New Roman" panose="02020603050405020304" pitchFamily="18" charset="0"/>
                <a:cs typeface="Times New Roman" panose="02020603050405020304" pitchFamily="18" charset="0"/>
              </a:rPr>
              <a:t>historical, cultural, and sightseeing insights.</a:t>
            </a:r>
          </a:p>
          <a:p>
            <a:r>
              <a:rPr lang="en-US" sz="2600" b="1" dirty="0" smtClean="0">
                <a:solidFill>
                  <a:schemeClr val="tx2"/>
                </a:solidFill>
                <a:latin typeface="Times New Roman" panose="02020603050405020304" pitchFamily="18" charset="0"/>
                <a:cs typeface="Times New Roman" panose="02020603050405020304" pitchFamily="18" charset="0"/>
              </a:rPr>
              <a:t>2</a:t>
            </a:r>
            <a:r>
              <a:rPr lang="en-US" sz="2600" b="1" dirty="0">
                <a:solidFill>
                  <a:schemeClr val="tx2"/>
                </a:solidFill>
                <a:latin typeface="Times New Roman" panose="02020603050405020304" pitchFamily="18" charset="0"/>
                <a:cs typeface="Times New Roman" panose="02020603050405020304" pitchFamily="18" charset="0"/>
              </a:rPr>
              <a:t>. Self-Guided </a:t>
            </a:r>
            <a:r>
              <a:rPr lang="en-US" sz="2600" b="1" dirty="0" smtClean="0">
                <a:solidFill>
                  <a:schemeClr val="tx2"/>
                </a:solidFill>
                <a:latin typeface="Times New Roman" panose="02020603050405020304" pitchFamily="18" charset="0"/>
                <a:cs typeface="Times New Roman" panose="02020603050405020304" pitchFamily="18" charset="0"/>
              </a:rPr>
              <a:t>Tours: </a:t>
            </a:r>
            <a:r>
              <a:rPr lang="en-US" sz="2600" dirty="0" smtClean="0">
                <a:solidFill>
                  <a:schemeClr val="tx2"/>
                </a:solidFill>
                <a:latin typeface="Times New Roman" panose="02020603050405020304" pitchFamily="18" charset="0"/>
                <a:cs typeface="Times New Roman" panose="02020603050405020304" pitchFamily="18" charset="0"/>
              </a:rPr>
              <a:t>Travelers </a:t>
            </a:r>
            <a:r>
              <a:rPr lang="en-US" sz="2600" dirty="0">
                <a:solidFill>
                  <a:schemeClr val="tx2"/>
                </a:solidFill>
                <a:latin typeface="Times New Roman" panose="02020603050405020304" pitchFamily="18" charset="0"/>
                <a:cs typeface="Times New Roman" panose="02020603050405020304" pitchFamily="18" charset="0"/>
              </a:rPr>
              <a:t>explore on their own using maps, apps, or audio guides.</a:t>
            </a:r>
          </a:p>
          <a:p>
            <a:r>
              <a:rPr lang="en-US" sz="2600" b="1" dirty="0" smtClean="0">
                <a:solidFill>
                  <a:schemeClr val="tx2"/>
                </a:solidFill>
                <a:latin typeface="Times New Roman" panose="02020603050405020304" pitchFamily="18" charset="0"/>
                <a:cs typeface="Times New Roman" panose="02020603050405020304" pitchFamily="18" charset="0"/>
              </a:rPr>
              <a:t>3</a:t>
            </a:r>
            <a:r>
              <a:rPr lang="en-US" sz="2600" b="1" dirty="0">
                <a:solidFill>
                  <a:schemeClr val="tx2"/>
                </a:solidFill>
                <a:latin typeface="Times New Roman" panose="02020603050405020304" pitchFamily="18" charset="0"/>
                <a:cs typeface="Times New Roman" panose="02020603050405020304" pitchFamily="18" charset="0"/>
              </a:rPr>
              <a:t>. Adventure </a:t>
            </a:r>
            <a:r>
              <a:rPr lang="en-US" sz="2600" b="1" dirty="0" smtClean="0">
                <a:solidFill>
                  <a:schemeClr val="tx2"/>
                </a:solidFill>
                <a:latin typeface="Times New Roman" panose="02020603050405020304" pitchFamily="18" charset="0"/>
                <a:cs typeface="Times New Roman" panose="02020603050405020304" pitchFamily="18" charset="0"/>
              </a:rPr>
              <a:t>Tours: </a:t>
            </a:r>
            <a:r>
              <a:rPr lang="en-US" sz="2600" dirty="0" smtClean="0">
                <a:solidFill>
                  <a:schemeClr val="tx2"/>
                </a:solidFill>
                <a:latin typeface="Times New Roman" panose="02020603050405020304" pitchFamily="18" charset="0"/>
                <a:cs typeface="Times New Roman" panose="02020603050405020304" pitchFamily="18" charset="0"/>
              </a:rPr>
              <a:t>Usually </a:t>
            </a:r>
            <a:r>
              <a:rPr lang="en-US" sz="2600" dirty="0">
                <a:solidFill>
                  <a:schemeClr val="tx2"/>
                </a:solidFill>
                <a:latin typeface="Times New Roman" panose="02020603050405020304" pitchFamily="18" charset="0"/>
                <a:cs typeface="Times New Roman" panose="02020603050405020304" pitchFamily="18" charset="0"/>
              </a:rPr>
              <a:t>in natural landscapes such as mountains, jungles, or oceans.</a:t>
            </a:r>
          </a:p>
          <a:p>
            <a:r>
              <a:rPr lang="en-US" sz="2600" b="1" dirty="0" smtClean="0">
                <a:solidFill>
                  <a:schemeClr val="tx2"/>
                </a:solidFill>
                <a:latin typeface="Times New Roman" panose="02020603050405020304" pitchFamily="18" charset="0"/>
                <a:cs typeface="Times New Roman" panose="02020603050405020304" pitchFamily="18" charset="0"/>
              </a:rPr>
              <a:t>4</a:t>
            </a:r>
            <a:r>
              <a:rPr lang="en-US" sz="2600" b="1" dirty="0">
                <a:solidFill>
                  <a:schemeClr val="tx2"/>
                </a:solidFill>
                <a:latin typeface="Times New Roman" panose="02020603050405020304" pitchFamily="18" charset="0"/>
                <a:cs typeface="Times New Roman" panose="02020603050405020304" pitchFamily="18" charset="0"/>
              </a:rPr>
              <a:t>. Cultural and Heritage </a:t>
            </a:r>
            <a:r>
              <a:rPr lang="en-US" sz="2600" b="1" dirty="0" err="1" smtClean="0">
                <a:solidFill>
                  <a:schemeClr val="tx2"/>
                </a:solidFill>
                <a:latin typeface="Times New Roman" panose="02020603050405020304" pitchFamily="18" charset="0"/>
                <a:cs typeface="Times New Roman" panose="02020603050405020304" pitchFamily="18" charset="0"/>
              </a:rPr>
              <a:t>Tours:</a:t>
            </a:r>
            <a:r>
              <a:rPr lang="en-US" sz="2600" dirty="0" err="1" smtClean="0">
                <a:solidFill>
                  <a:schemeClr val="tx2"/>
                </a:solidFill>
                <a:latin typeface="Times New Roman" panose="02020603050405020304" pitchFamily="18" charset="0"/>
                <a:cs typeface="Times New Roman" panose="02020603050405020304" pitchFamily="18" charset="0"/>
              </a:rPr>
              <a:t>Emphasizes</a:t>
            </a:r>
            <a:r>
              <a:rPr lang="en-US" sz="2600" dirty="0" smtClean="0">
                <a:solidFill>
                  <a:schemeClr val="tx2"/>
                </a:solidFill>
                <a:latin typeface="Times New Roman" panose="02020603050405020304" pitchFamily="18" charset="0"/>
                <a:cs typeface="Times New Roman" panose="02020603050405020304" pitchFamily="18" charset="0"/>
              </a:rPr>
              <a:t> </a:t>
            </a:r>
            <a:r>
              <a:rPr lang="en-US" sz="2600" dirty="0">
                <a:solidFill>
                  <a:schemeClr val="tx2"/>
                </a:solidFill>
                <a:latin typeface="Times New Roman" panose="02020603050405020304" pitchFamily="18" charset="0"/>
                <a:cs typeface="Times New Roman" panose="02020603050405020304" pitchFamily="18" charset="0"/>
              </a:rPr>
              <a:t>historical sites, traditions, and local customs.</a:t>
            </a:r>
          </a:p>
          <a:p>
            <a:r>
              <a:rPr lang="en-US" sz="2600" b="1" dirty="0" smtClean="0">
                <a:solidFill>
                  <a:schemeClr val="tx2"/>
                </a:solidFill>
                <a:latin typeface="Times New Roman" panose="02020603050405020304" pitchFamily="18" charset="0"/>
                <a:cs typeface="Times New Roman" panose="02020603050405020304" pitchFamily="18" charset="0"/>
              </a:rPr>
              <a:t>5</a:t>
            </a:r>
            <a:r>
              <a:rPr lang="en-US" sz="2600" b="1" dirty="0">
                <a:solidFill>
                  <a:schemeClr val="tx2"/>
                </a:solidFill>
                <a:latin typeface="Times New Roman" panose="02020603050405020304" pitchFamily="18" charset="0"/>
                <a:cs typeface="Times New Roman" panose="02020603050405020304" pitchFamily="18" charset="0"/>
              </a:rPr>
              <a:t>. </a:t>
            </a:r>
            <a:r>
              <a:rPr lang="en-US" sz="2600" b="1" dirty="0" smtClean="0">
                <a:solidFill>
                  <a:schemeClr val="tx2"/>
                </a:solidFill>
                <a:latin typeface="Times New Roman" panose="02020603050405020304" pitchFamily="18" charset="0"/>
                <a:cs typeface="Times New Roman" panose="02020603050405020304" pitchFamily="18" charset="0"/>
              </a:rPr>
              <a:t>Eco-Tours: </a:t>
            </a:r>
            <a:r>
              <a:rPr lang="en-US" sz="2600" dirty="0" smtClean="0">
                <a:solidFill>
                  <a:schemeClr val="tx2"/>
                </a:solidFill>
                <a:latin typeface="Times New Roman" panose="02020603050405020304" pitchFamily="18" charset="0"/>
                <a:cs typeface="Times New Roman" panose="02020603050405020304" pitchFamily="18" charset="0"/>
              </a:rPr>
              <a:t>Promotes </a:t>
            </a:r>
            <a:r>
              <a:rPr lang="en-US" sz="2600" dirty="0">
                <a:solidFill>
                  <a:schemeClr val="tx2"/>
                </a:solidFill>
                <a:latin typeface="Times New Roman" panose="02020603050405020304" pitchFamily="18" charset="0"/>
                <a:cs typeface="Times New Roman" panose="02020603050405020304" pitchFamily="18" charset="0"/>
              </a:rPr>
              <a:t>sustainable travel and nature </a:t>
            </a:r>
            <a:r>
              <a:rPr lang="en-US" sz="2600" dirty="0" smtClean="0">
                <a:solidFill>
                  <a:schemeClr val="tx2"/>
                </a:solidFill>
                <a:latin typeface="Times New Roman" panose="02020603050405020304" pitchFamily="18" charset="0"/>
                <a:cs typeface="Times New Roman" panose="02020603050405020304" pitchFamily="18" charset="0"/>
              </a:rPr>
              <a:t>conservation. Includes </a:t>
            </a:r>
            <a:r>
              <a:rPr lang="en-US" sz="2600" dirty="0">
                <a:solidFill>
                  <a:schemeClr val="tx2"/>
                </a:solidFill>
                <a:latin typeface="Times New Roman" panose="02020603050405020304" pitchFamily="18" charset="0"/>
                <a:cs typeface="Times New Roman" panose="02020603050405020304" pitchFamily="18" charset="0"/>
              </a:rPr>
              <a:t>wildlife sanctuaries, national parks, and eco-lodges.</a:t>
            </a:r>
          </a:p>
          <a:p>
            <a:r>
              <a:rPr lang="en-US" sz="2600" b="1" dirty="0" smtClean="0">
                <a:solidFill>
                  <a:schemeClr val="tx2"/>
                </a:solidFill>
                <a:latin typeface="Times New Roman" panose="02020603050405020304" pitchFamily="18" charset="0"/>
                <a:cs typeface="Times New Roman" panose="02020603050405020304" pitchFamily="18" charset="0"/>
              </a:rPr>
              <a:t>6</a:t>
            </a:r>
            <a:r>
              <a:rPr lang="en-US" sz="2600" b="1" dirty="0">
                <a:solidFill>
                  <a:schemeClr val="tx2"/>
                </a:solidFill>
                <a:latin typeface="Times New Roman" panose="02020603050405020304" pitchFamily="18" charset="0"/>
                <a:cs typeface="Times New Roman" panose="02020603050405020304" pitchFamily="18" charset="0"/>
              </a:rPr>
              <a:t>. Food and Wine </a:t>
            </a:r>
            <a:r>
              <a:rPr lang="en-US" sz="2600" b="1" dirty="0" smtClean="0">
                <a:solidFill>
                  <a:schemeClr val="tx2"/>
                </a:solidFill>
                <a:latin typeface="Times New Roman" panose="02020603050405020304" pitchFamily="18" charset="0"/>
                <a:cs typeface="Times New Roman" panose="02020603050405020304" pitchFamily="18" charset="0"/>
              </a:rPr>
              <a:t>Tours: </a:t>
            </a:r>
            <a:r>
              <a:rPr lang="en-US" sz="2600" dirty="0" smtClean="0">
                <a:solidFill>
                  <a:schemeClr val="tx2"/>
                </a:solidFill>
                <a:latin typeface="Times New Roman" panose="02020603050405020304" pitchFamily="18" charset="0"/>
                <a:cs typeface="Times New Roman" panose="02020603050405020304" pitchFamily="18" charset="0"/>
              </a:rPr>
              <a:t>Focuses </a:t>
            </a:r>
            <a:r>
              <a:rPr lang="en-US" sz="2600" dirty="0">
                <a:solidFill>
                  <a:schemeClr val="tx2"/>
                </a:solidFill>
                <a:latin typeface="Times New Roman" panose="02020603050405020304" pitchFamily="18" charset="0"/>
                <a:cs typeface="Times New Roman" panose="02020603050405020304" pitchFamily="18" charset="0"/>
              </a:rPr>
              <a:t>on culinary experiences, wine tastings, and local specialties.</a:t>
            </a:r>
          </a:p>
          <a:p>
            <a:r>
              <a:rPr lang="en-US" sz="2600" dirty="0">
                <a:solidFill>
                  <a:schemeClr val="tx2"/>
                </a:solidFill>
                <a:latin typeface="Times New Roman" panose="02020603050405020304" pitchFamily="18" charset="0"/>
                <a:cs typeface="Times New Roman" panose="02020603050405020304" pitchFamily="18" charset="0"/>
              </a:rPr>
              <a:t>Usually includes visits to vineyards, markets, and restaurants.</a:t>
            </a:r>
          </a:p>
          <a:p>
            <a:r>
              <a:rPr lang="en-US" sz="2600" b="1" dirty="0" smtClean="0">
                <a:solidFill>
                  <a:schemeClr val="tx2"/>
                </a:solidFill>
                <a:latin typeface="Times New Roman" panose="02020603050405020304" pitchFamily="18" charset="0"/>
                <a:cs typeface="Times New Roman" panose="02020603050405020304" pitchFamily="18" charset="0"/>
              </a:rPr>
              <a:t>7</a:t>
            </a:r>
            <a:r>
              <a:rPr lang="en-US" sz="2600" b="1" dirty="0">
                <a:solidFill>
                  <a:schemeClr val="tx2"/>
                </a:solidFill>
                <a:latin typeface="Times New Roman" panose="02020603050405020304" pitchFamily="18" charset="0"/>
                <a:cs typeface="Times New Roman" panose="02020603050405020304" pitchFamily="18" charset="0"/>
              </a:rPr>
              <a:t>. Religious or Pilgrimage </a:t>
            </a:r>
            <a:r>
              <a:rPr lang="en-US" sz="2600" b="1" dirty="0" smtClean="0">
                <a:solidFill>
                  <a:schemeClr val="tx2"/>
                </a:solidFill>
                <a:latin typeface="Times New Roman" panose="02020603050405020304" pitchFamily="18" charset="0"/>
                <a:cs typeface="Times New Roman" panose="02020603050405020304" pitchFamily="18" charset="0"/>
              </a:rPr>
              <a:t>Tours: </a:t>
            </a:r>
            <a:r>
              <a:rPr lang="en-US" sz="2600" dirty="0" smtClean="0">
                <a:solidFill>
                  <a:schemeClr val="tx2"/>
                </a:solidFill>
                <a:latin typeface="Times New Roman" panose="02020603050405020304" pitchFamily="18" charset="0"/>
                <a:cs typeface="Times New Roman" panose="02020603050405020304" pitchFamily="18" charset="0"/>
              </a:rPr>
              <a:t>Travel </a:t>
            </a:r>
            <a:r>
              <a:rPr lang="en-US" sz="2600" dirty="0">
                <a:solidFill>
                  <a:schemeClr val="tx2"/>
                </a:solidFill>
                <a:latin typeface="Times New Roman" panose="02020603050405020304" pitchFamily="18" charset="0"/>
                <a:cs typeface="Times New Roman" panose="02020603050405020304" pitchFamily="18" charset="0"/>
              </a:rPr>
              <a:t>to sacred sites and religious landmarks.</a:t>
            </a:r>
          </a:p>
          <a:p>
            <a:r>
              <a:rPr lang="en-US" sz="2600" b="1" dirty="0" smtClean="0">
                <a:solidFill>
                  <a:schemeClr val="tx2"/>
                </a:solidFill>
                <a:latin typeface="Times New Roman" panose="02020603050405020304" pitchFamily="18" charset="0"/>
                <a:cs typeface="Times New Roman" panose="02020603050405020304" pitchFamily="18" charset="0"/>
              </a:rPr>
              <a:t>8</a:t>
            </a:r>
            <a:r>
              <a:rPr lang="en-US" sz="2600" b="1" dirty="0">
                <a:solidFill>
                  <a:schemeClr val="tx2"/>
                </a:solidFill>
                <a:latin typeface="Times New Roman" panose="02020603050405020304" pitchFamily="18" charset="0"/>
                <a:cs typeface="Times New Roman" panose="02020603050405020304" pitchFamily="18" charset="0"/>
              </a:rPr>
              <a:t>. Cruise </a:t>
            </a:r>
            <a:r>
              <a:rPr lang="en-US" sz="2600" b="1" dirty="0" smtClean="0">
                <a:solidFill>
                  <a:schemeClr val="tx2"/>
                </a:solidFill>
                <a:latin typeface="Times New Roman" panose="02020603050405020304" pitchFamily="18" charset="0"/>
                <a:cs typeface="Times New Roman" panose="02020603050405020304" pitchFamily="18" charset="0"/>
              </a:rPr>
              <a:t>Tours: </a:t>
            </a:r>
            <a:r>
              <a:rPr lang="en-US" sz="2600" dirty="0" smtClean="0">
                <a:solidFill>
                  <a:schemeClr val="tx2"/>
                </a:solidFill>
                <a:latin typeface="Times New Roman" panose="02020603050405020304" pitchFamily="18" charset="0"/>
                <a:cs typeface="Times New Roman" panose="02020603050405020304" pitchFamily="18" charset="0"/>
              </a:rPr>
              <a:t>Travel </a:t>
            </a:r>
            <a:r>
              <a:rPr lang="en-US" sz="2600" dirty="0">
                <a:solidFill>
                  <a:schemeClr val="tx2"/>
                </a:solidFill>
                <a:latin typeface="Times New Roman" panose="02020603050405020304" pitchFamily="18" charset="0"/>
                <a:cs typeface="Times New Roman" panose="02020603050405020304" pitchFamily="18" charset="0"/>
              </a:rPr>
              <a:t>by luxury ship, stopping at multiple </a:t>
            </a:r>
            <a:r>
              <a:rPr lang="en-US" sz="2600" dirty="0" smtClean="0">
                <a:solidFill>
                  <a:schemeClr val="tx2"/>
                </a:solidFill>
                <a:latin typeface="Times New Roman" panose="02020603050405020304" pitchFamily="18" charset="0"/>
                <a:cs typeface="Times New Roman" panose="02020603050405020304" pitchFamily="18" charset="0"/>
              </a:rPr>
              <a:t>destinations. Includes </a:t>
            </a:r>
            <a:r>
              <a:rPr lang="en-US" sz="2600" dirty="0">
                <a:solidFill>
                  <a:schemeClr val="tx2"/>
                </a:solidFill>
                <a:latin typeface="Times New Roman" panose="02020603050405020304" pitchFamily="18" charset="0"/>
                <a:cs typeface="Times New Roman" panose="02020603050405020304" pitchFamily="18" charset="0"/>
              </a:rPr>
              <a:t>entertainment, dining, and shore excursions.</a:t>
            </a:r>
          </a:p>
        </p:txBody>
      </p:sp>
    </p:spTree>
    <p:extLst>
      <p:ext uri="{BB962C8B-B14F-4D97-AF65-F5344CB8AC3E}">
        <p14:creationId xmlns:p14="http://schemas.microsoft.com/office/powerpoint/2010/main" val="391876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DB177-9A67-BC85-DC26-AE2273C75361}"/>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98FC8912-0CFF-18E1-8E1E-8E3CDE69852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068166" y="2285196"/>
            <a:ext cx="4283125" cy="2414407"/>
          </a:xfrm>
          <a:prstGeom prst="rect">
            <a:avLst/>
          </a:prstGeom>
        </p:spPr>
      </p:pic>
      <p:grpSp>
        <p:nvGrpSpPr>
          <p:cNvPr id="13" name="Group 12">
            <a:extLst>
              <a:ext uri="{FF2B5EF4-FFF2-40B4-BE49-F238E27FC236}">
                <a16:creationId xmlns:a16="http://schemas.microsoft.com/office/drawing/2014/main" id="{BB2C4F42-BF66-F8F5-90E8-4057301CED6E}"/>
              </a:ext>
            </a:extLst>
          </p:cNvPr>
          <p:cNvGrpSpPr/>
          <p:nvPr/>
        </p:nvGrpSpPr>
        <p:grpSpPr>
          <a:xfrm>
            <a:off x="0" y="-7620"/>
            <a:ext cx="12192000" cy="1083309"/>
            <a:chOff x="7620" y="-7620"/>
            <a:chExt cx="12192000" cy="1083309"/>
          </a:xfrm>
        </p:grpSpPr>
        <p:sp>
          <p:nvSpPr>
            <p:cNvPr id="18" name="Round Single Corner Rectangle 17">
              <a:extLst>
                <a:ext uri="{FF2B5EF4-FFF2-40B4-BE49-F238E27FC236}">
                  <a16:creationId xmlns:a16="http://schemas.microsoft.com/office/drawing/2014/main" id="{9DABC6AA-A70F-B2B0-C0BF-ECB90264527C}"/>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a:extLst>
                <a:ext uri="{FF2B5EF4-FFF2-40B4-BE49-F238E27FC236}">
                  <a16:creationId xmlns:a16="http://schemas.microsoft.com/office/drawing/2014/main" id="{B5CB3C46-8BC8-FAB0-CBF2-32D652CE4D7E}"/>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a:extLst>
                <a:ext uri="{FF2B5EF4-FFF2-40B4-BE49-F238E27FC236}">
                  <a16:creationId xmlns:a16="http://schemas.microsoft.com/office/drawing/2014/main" id="{186BFAC9-0F96-498C-EE00-192E400D4E4F}"/>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3F6DCA6F-8E90-8A0A-1CE8-CF1448C4DDEA}"/>
              </a:ext>
            </a:extLst>
          </p:cNvPr>
          <p:cNvSpPr txBox="1"/>
          <p:nvPr/>
        </p:nvSpPr>
        <p:spPr>
          <a:xfrm>
            <a:off x="1061752" y="1041455"/>
            <a:ext cx="10970570"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Write the words under their correct pictures.</a:t>
            </a:r>
          </a:p>
        </p:txBody>
      </p:sp>
      <p:sp>
        <p:nvSpPr>
          <p:cNvPr id="16" name="Rounded Rectangle 15">
            <a:extLst>
              <a:ext uri="{FF2B5EF4-FFF2-40B4-BE49-F238E27FC236}">
                <a16:creationId xmlns:a16="http://schemas.microsoft.com/office/drawing/2014/main" id="{6CE54A16-3388-FA36-D5EA-0DF69A41FC77}"/>
              </a:ext>
            </a:extLst>
          </p:cNvPr>
          <p:cNvSpPr/>
          <p:nvPr/>
        </p:nvSpPr>
        <p:spPr>
          <a:xfrm>
            <a:off x="459948" y="113799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a:extLst>
              <a:ext uri="{FF2B5EF4-FFF2-40B4-BE49-F238E27FC236}">
                <a16:creationId xmlns:a16="http://schemas.microsoft.com/office/drawing/2014/main" id="{C8121FEC-6B5A-8D7C-E2A0-CA5EA3138C52}"/>
              </a:ext>
            </a:extLst>
          </p:cNvPr>
          <p:cNvSpPr txBox="1"/>
          <p:nvPr/>
        </p:nvSpPr>
        <p:spPr>
          <a:xfrm>
            <a:off x="487067" y="102606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8" name="TextBox 7">
            <a:extLst>
              <a:ext uri="{FF2B5EF4-FFF2-40B4-BE49-F238E27FC236}">
                <a16:creationId xmlns:a16="http://schemas.microsoft.com/office/drawing/2014/main" id="{46E2FABB-018E-7B1E-FC8D-F401D7032CDE}"/>
              </a:ext>
            </a:extLst>
          </p:cNvPr>
          <p:cNvSpPr txBox="1"/>
          <p:nvPr/>
        </p:nvSpPr>
        <p:spPr>
          <a:xfrm>
            <a:off x="487067" y="186930"/>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10" name="Rounded Rectangle 2">
            <a:extLst>
              <a:ext uri="{FF2B5EF4-FFF2-40B4-BE49-F238E27FC236}">
                <a16:creationId xmlns:a16="http://schemas.microsoft.com/office/drawing/2014/main" id="{30B21F65-C1AE-9A75-7CA6-92132F3D912C}"/>
              </a:ext>
            </a:extLst>
          </p:cNvPr>
          <p:cNvSpPr/>
          <p:nvPr/>
        </p:nvSpPr>
        <p:spPr>
          <a:xfrm>
            <a:off x="1061752" y="1564675"/>
            <a:ext cx="10515600" cy="52322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tx1"/>
                </a:solidFill>
              </a:rPr>
              <a:t>a. destination		b. </a:t>
            </a:r>
            <a:r>
              <a:rPr lang="en-US" sz="2800" b="1" i="1" dirty="0" err="1">
                <a:solidFill>
                  <a:schemeClr val="tx1"/>
                </a:solidFill>
              </a:rPr>
              <a:t>traveller</a:t>
            </a:r>
            <a:r>
              <a:rPr lang="en-US" sz="2800" b="1" i="1" dirty="0">
                <a:solidFill>
                  <a:schemeClr val="tx1"/>
                </a:solidFill>
              </a:rPr>
              <a:t>			c. itinerary</a:t>
            </a:r>
          </a:p>
        </p:txBody>
      </p:sp>
      <p:pic>
        <p:nvPicPr>
          <p:cNvPr id="14" name="Picture 13">
            <a:extLst>
              <a:ext uri="{FF2B5EF4-FFF2-40B4-BE49-F238E27FC236}">
                <a16:creationId xmlns:a16="http://schemas.microsoft.com/office/drawing/2014/main" id="{3D00AD01-E319-5807-7E20-8F068294FA64}"/>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4929" r="2219"/>
          <a:stretch/>
        </p:blipFill>
        <p:spPr>
          <a:xfrm>
            <a:off x="-1" y="2129584"/>
            <a:ext cx="4183118" cy="2557150"/>
          </a:xfrm>
          <a:prstGeom prst="rect">
            <a:avLst/>
          </a:prstGeom>
        </p:spPr>
      </p:pic>
      <p:pic>
        <p:nvPicPr>
          <p:cNvPr id="23" name="Picture 22">
            <a:extLst>
              <a:ext uri="{FF2B5EF4-FFF2-40B4-BE49-F238E27FC236}">
                <a16:creationId xmlns:a16="http://schemas.microsoft.com/office/drawing/2014/main" id="{6C2C3861-9296-7B55-FA2A-9AF0824491C9}"/>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8236340" y="2213261"/>
            <a:ext cx="3955660" cy="2508003"/>
          </a:xfrm>
          <a:prstGeom prst="rect">
            <a:avLst/>
          </a:prstGeom>
        </p:spPr>
      </p:pic>
      <p:sp>
        <p:nvSpPr>
          <p:cNvPr id="24" name="Rectangle: Rounded Corners 23">
            <a:extLst>
              <a:ext uri="{FF2B5EF4-FFF2-40B4-BE49-F238E27FC236}">
                <a16:creationId xmlns:a16="http://schemas.microsoft.com/office/drawing/2014/main" id="{C2C2F53F-FFBA-184B-4B54-8D5BB48E1F1E}"/>
              </a:ext>
            </a:extLst>
          </p:cNvPr>
          <p:cNvSpPr/>
          <p:nvPr/>
        </p:nvSpPr>
        <p:spPr>
          <a:xfrm>
            <a:off x="1181815" y="4869778"/>
            <a:ext cx="2743200" cy="712484"/>
          </a:xfrm>
          <a:prstGeom prst="roundRect">
            <a:avLst/>
          </a:prstGeom>
          <a:solidFill>
            <a:schemeClr val="accent2">
              <a:lumMod val="20000"/>
              <a:lumOff val="80000"/>
            </a:schemeClr>
          </a:solidFill>
          <a:ln w="28575">
            <a:solidFill>
              <a:srgbClr val="F166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rgbClr val="F16649"/>
                </a:solidFill>
                <a:latin typeface="+mj-lt"/>
              </a:rPr>
              <a:t>1. b. </a:t>
            </a:r>
            <a:r>
              <a:rPr lang="en-US" sz="3000" b="1" dirty="0" err="1">
                <a:solidFill>
                  <a:srgbClr val="F16649"/>
                </a:solidFill>
                <a:latin typeface="+mj-lt"/>
              </a:rPr>
              <a:t>traveller</a:t>
            </a:r>
            <a:endParaRPr lang="en-US" sz="3000" b="1" dirty="0">
              <a:solidFill>
                <a:srgbClr val="F16649"/>
              </a:solidFill>
              <a:latin typeface="+mj-lt"/>
            </a:endParaRPr>
          </a:p>
        </p:txBody>
      </p:sp>
      <p:sp>
        <p:nvSpPr>
          <p:cNvPr id="25" name="Rectangle: Rounded Corners 24">
            <a:extLst>
              <a:ext uri="{FF2B5EF4-FFF2-40B4-BE49-F238E27FC236}">
                <a16:creationId xmlns:a16="http://schemas.microsoft.com/office/drawing/2014/main" id="{B63A69C0-AC3D-C129-B683-1A153F505E8A}"/>
              </a:ext>
            </a:extLst>
          </p:cNvPr>
          <p:cNvSpPr/>
          <p:nvPr/>
        </p:nvSpPr>
        <p:spPr>
          <a:xfrm>
            <a:off x="8842570" y="4839608"/>
            <a:ext cx="2743200" cy="712484"/>
          </a:xfrm>
          <a:prstGeom prst="roundRect">
            <a:avLst/>
          </a:prstGeom>
          <a:solidFill>
            <a:schemeClr val="accent2">
              <a:lumMod val="20000"/>
              <a:lumOff val="80000"/>
            </a:schemeClr>
          </a:solidFill>
          <a:ln w="28575">
            <a:solidFill>
              <a:srgbClr val="F166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rgbClr val="F16649"/>
                </a:solidFill>
                <a:latin typeface="+mj-lt"/>
              </a:rPr>
              <a:t>3. c. itinerary</a:t>
            </a:r>
          </a:p>
        </p:txBody>
      </p:sp>
      <p:sp>
        <p:nvSpPr>
          <p:cNvPr id="26" name="Rectangle: Rounded Corners 25">
            <a:extLst>
              <a:ext uri="{FF2B5EF4-FFF2-40B4-BE49-F238E27FC236}">
                <a16:creationId xmlns:a16="http://schemas.microsoft.com/office/drawing/2014/main" id="{27A8F3EA-DF03-1F41-3597-81ED80A02B0A}"/>
              </a:ext>
            </a:extLst>
          </p:cNvPr>
          <p:cNvSpPr/>
          <p:nvPr/>
        </p:nvSpPr>
        <p:spPr>
          <a:xfrm>
            <a:off x="5090377" y="4858351"/>
            <a:ext cx="2743200" cy="712484"/>
          </a:xfrm>
          <a:prstGeom prst="roundRect">
            <a:avLst/>
          </a:prstGeom>
          <a:solidFill>
            <a:schemeClr val="accent2">
              <a:lumMod val="20000"/>
              <a:lumOff val="80000"/>
            </a:schemeClr>
          </a:solidFill>
          <a:ln w="28575">
            <a:solidFill>
              <a:srgbClr val="F166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rgbClr val="F16649"/>
                </a:solidFill>
                <a:latin typeface="+mj-lt"/>
              </a:rPr>
              <a:t>2. a. destination</a:t>
            </a:r>
          </a:p>
        </p:txBody>
      </p:sp>
    </p:spTree>
    <p:extLst>
      <p:ext uri="{BB962C8B-B14F-4D97-AF65-F5344CB8AC3E}">
        <p14:creationId xmlns:p14="http://schemas.microsoft.com/office/powerpoint/2010/main" val="117862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42426" y="176962"/>
            <a:ext cx="10970570"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passage and match the words and phrases in A with the definitions in B.</a:t>
            </a:r>
          </a:p>
        </p:txBody>
      </p:sp>
      <p:sp>
        <p:nvSpPr>
          <p:cNvPr id="16" name="Rounded Rectangle 15"/>
          <p:cNvSpPr/>
          <p:nvPr/>
        </p:nvSpPr>
        <p:spPr>
          <a:xfrm>
            <a:off x="279004" y="17696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314216" y="7270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7" name="Content Placeholder 6">
            <a:extLst>
              <a:ext uri="{FF2B5EF4-FFF2-40B4-BE49-F238E27FC236}">
                <a16:creationId xmlns:a16="http://schemas.microsoft.com/office/drawing/2014/main" id="{5F067F34-DA54-BEC1-0B29-376893EF1939}"/>
              </a:ext>
            </a:extLst>
          </p:cNvPr>
          <p:cNvSpPr>
            <a:spLocks noGrp="1"/>
          </p:cNvSpPr>
          <p:nvPr>
            <p:ph sz="half" idx="1"/>
          </p:nvPr>
        </p:nvSpPr>
        <p:spPr>
          <a:xfrm>
            <a:off x="132700" y="1119595"/>
            <a:ext cx="5923808" cy="4351338"/>
          </a:xfrm>
        </p:spPr>
        <p:txBody>
          <a:bodyP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rPr>
              <a:t>The two most popular types of tours now are package and self-guided tours. When you buy a package tour, a travel agency takes care of almost everything for you. You will get a notice about the places of your visit, the detailed itinerary, and the </a:t>
            </a:r>
            <a:r>
              <a:rPr kumimoji="0" lang="en-US" sz="2400" i="0" u="none" strike="noStrike" kern="1200" cap="none" spc="0" normalizeH="0" baseline="0" noProof="0" dirty="0">
                <a:ln>
                  <a:noFill/>
                </a:ln>
                <a:solidFill>
                  <a:prstClr val="black"/>
                </a:solidFill>
                <a:effectLst/>
                <a:highlight>
                  <a:srgbClr val="FFFF00"/>
                </a:highlight>
                <a:uLnTx/>
                <a:uFillTx/>
                <a:latin typeface="Calibri" panose="020F0502020204030204"/>
              </a:rPr>
              <a:t>cost</a:t>
            </a:r>
            <a:r>
              <a:rPr kumimoji="0" lang="en-US" sz="2400" i="0" u="none" strike="noStrike" kern="1200" cap="none" spc="0" normalizeH="0" baseline="0" noProof="0" dirty="0">
                <a:ln>
                  <a:noFill/>
                </a:ln>
                <a:solidFill>
                  <a:prstClr val="black"/>
                </a:solidFill>
                <a:effectLst/>
                <a:uLnTx/>
                <a:uFillTx/>
                <a:latin typeface="Calibri" panose="020F0502020204030204"/>
              </a:rPr>
              <a:t>. They will protect you if something goes wrong during the trip. This type of holiday saves time and reduces stress for </a:t>
            </a:r>
            <a:r>
              <a:rPr kumimoji="0" lang="en-US" sz="2400" i="0" u="none" strike="noStrike" kern="1200" cap="none" spc="0" normalizeH="0" baseline="0" noProof="0" dirty="0" err="1">
                <a:ln>
                  <a:noFill/>
                </a:ln>
                <a:solidFill>
                  <a:prstClr val="black"/>
                </a:solidFill>
                <a:effectLst/>
                <a:uLnTx/>
                <a:uFillTx/>
                <a:latin typeface="Calibri" panose="020F0502020204030204"/>
              </a:rPr>
              <a:t>travellers</a:t>
            </a:r>
            <a:r>
              <a:rPr kumimoji="0" lang="en-US" sz="2400" i="0" u="none" strike="noStrike" kern="1200" cap="none" spc="0" normalizeH="0" baseline="0" noProof="0" dirty="0">
                <a:ln>
                  <a:noFill/>
                </a:ln>
                <a:solidFill>
                  <a:prstClr val="black"/>
                </a:solidFill>
                <a:effectLst/>
                <a:uLnTx/>
                <a:uFillTx/>
                <a:latin typeface="Calibri" panose="020F0502020204030204"/>
              </a:rPr>
              <a:t>. It offers a </a:t>
            </a:r>
            <a:r>
              <a:rPr kumimoji="0" lang="en-US" sz="2400" i="0" u="none" strike="noStrike" kern="1200" cap="none" spc="0" normalizeH="0" baseline="0" noProof="0" dirty="0" err="1">
                <a:ln>
                  <a:noFill/>
                </a:ln>
                <a:solidFill>
                  <a:prstClr val="black"/>
                </a:solidFill>
                <a:effectLst/>
                <a:uLnTx/>
                <a:uFillTx/>
                <a:latin typeface="Calibri" panose="020F0502020204030204"/>
              </a:rPr>
              <a:t>convienient</a:t>
            </a:r>
            <a:r>
              <a:rPr kumimoji="0" lang="en-US" sz="2400" i="0" u="none" strike="noStrike" kern="1200" cap="none" spc="0" normalizeH="0" baseline="0" noProof="0" dirty="0">
                <a:ln>
                  <a:noFill/>
                </a:ln>
                <a:solidFill>
                  <a:prstClr val="black"/>
                </a:solidFill>
                <a:effectLst/>
                <a:uLnTx/>
                <a:uFillTx/>
                <a:latin typeface="Calibri" panose="020F0502020204030204"/>
              </a:rPr>
              <a:t> option for people who are elderly, who do not want to spend much time searching on their own, or who are not confident about using online apps. One disadvantage of this type is you have to follow a </a:t>
            </a:r>
            <a:r>
              <a:rPr kumimoji="0" lang="en-US" sz="2400" i="0" u="none" strike="noStrike" kern="1200" cap="none" spc="0" normalizeH="0" baseline="0" noProof="0" dirty="0">
                <a:ln>
                  <a:noFill/>
                </a:ln>
                <a:solidFill>
                  <a:prstClr val="black"/>
                </a:solidFill>
                <a:effectLst/>
                <a:highlight>
                  <a:srgbClr val="FFFF00"/>
                </a:highlight>
                <a:uLnTx/>
                <a:uFillTx/>
                <a:latin typeface="Calibri" panose="020F0502020204030204"/>
              </a:rPr>
              <a:t>fixed</a:t>
            </a:r>
            <a:r>
              <a:rPr kumimoji="0" lang="en-US" sz="2400" i="0" u="none" strike="noStrike" kern="1200" cap="none" spc="0" normalizeH="0" baseline="0" noProof="0" dirty="0">
                <a:ln>
                  <a:noFill/>
                </a:ln>
                <a:solidFill>
                  <a:prstClr val="black"/>
                </a:solidFill>
                <a:effectLst/>
                <a:uLnTx/>
                <a:uFillTx/>
                <a:latin typeface="Calibri" panose="020F0502020204030204"/>
              </a:rPr>
              <a:t> itinerary.</a:t>
            </a:r>
            <a:endParaRPr lang="en-US" sz="2400" dirty="0"/>
          </a:p>
        </p:txBody>
      </p:sp>
      <p:sp>
        <p:nvSpPr>
          <p:cNvPr id="9" name="Content Placeholder 8">
            <a:extLst>
              <a:ext uri="{FF2B5EF4-FFF2-40B4-BE49-F238E27FC236}">
                <a16:creationId xmlns:a16="http://schemas.microsoft.com/office/drawing/2014/main" id="{15AA0F55-7240-F5CB-B084-148854B7E378}"/>
              </a:ext>
            </a:extLst>
          </p:cNvPr>
          <p:cNvSpPr>
            <a:spLocks noGrp="1"/>
          </p:cNvSpPr>
          <p:nvPr>
            <p:ph sz="half" idx="2"/>
          </p:nvPr>
        </p:nvSpPr>
        <p:spPr>
          <a:xfrm>
            <a:off x="6388583" y="679568"/>
            <a:ext cx="5625312" cy="6050416"/>
          </a:xfrm>
        </p:spPr>
        <p:txBody>
          <a:bodyP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i="0" u="none" strike="noStrike" kern="1200" cap="none" spc="0" normalizeH="0" baseline="0" noProof="0" dirty="0" smtClean="0">
                <a:ln>
                  <a:noFill/>
                </a:ln>
                <a:solidFill>
                  <a:prstClr val="black"/>
                </a:solidFill>
                <a:effectLst/>
                <a:uLnTx/>
                <a:uFillTx/>
                <a:latin typeface="Calibri" panose="020F0502020204030204"/>
              </a:rPr>
              <a:t>Nowadays, more young people choose self-guided tours which require them to do everything on their own. They have to look for a destination, work out an itinerary, and estimate the cost. They then </a:t>
            </a:r>
            <a:r>
              <a:rPr kumimoji="0" lang="en-US" sz="2500" i="0" u="none" strike="noStrike" kern="1200" cap="none" spc="0" normalizeH="0" baseline="0" noProof="0" dirty="0" smtClean="0">
                <a:ln>
                  <a:noFill/>
                </a:ln>
                <a:solidFill>
                  <a:prstClr val="black"/>
                </a:solidFill>
                <a:effectLst/>
                <a:highlight>
                  <a:srgbClr val="FFFF00"/>
                </a:highlight>
                <a:uLnTx/>
                <a:uFillTx/>
                <a:latin typeface="Calibri" panose="020F0502020204030204"/>
              </a:rPr>
              <a:t>hunt for </a:t>
            </a:r>
            <a:r>
              <a:rPr kumimoji="0" lang="en-US" sz="2500" i="0" u="none" strike="noStrike" kern="1200" cap="none" spc="0" normalizeH="0" baseline="0" noProof="0" dirty="0" smtClean="0">
                <a:ln>
                  <a:noFill/>
                </a:ln>
                <a:solidFill>
                  <a:prstClr val="black"/>
                </a:solidFill>
                <a:effectLst/>
                <a:uLnTx/>
                <a:uFillTx/>
                <a:latin typeface="Calibri" panose="020F0502020204030204"/>
              </a:rPr>
              <a:t>tickets and accommodation, usually homestay. This type of holiday may require people more time and effort, but it is cheaper and more flexible than a package holiday. It gives </a:t>
            </a:r>
            <a:r>
              <a:rPr kumimoji="0" lang="en-US" sz="2500" i="0" u="none" strike="noStrike" kern="1200" cap="none" spc="0" normalizeH="0" baseline="0" noProof="0" dirty="0" err="1" smtClean="0">
                <a:ln>
                  <a:noFill/>
                </a:ln>
                <a:solidFill>
                  <a:prstClr val="black"/>
                </a:solidFill>
                <a:effectLst/>
                <a:uLnTx/>
                <a:uFillTx/>
                <a:latin typeface="Calibri" panose="020F0502020204030204"/>
              </a:rPr>
              <a:t>travellers</a:t>
            </a:r>
            <a:r>
              <a:rPr kumimoji="0" lang="en-US" sz="2500" i="0" u="none" strike="noStrike" kern="1200" cap="none" spc="0" normalizeH="0" baseline="0" noProof="0" dirty="0" smtClean="0">
                <a:ln>
                  <a:noFill/>
                </a:ln>
                <a:solidFill>
                  <a:prstClr val="black"/>
                </a:solidFill>
                <a:effectLst/>
                <a:uLnTx/>
                <a:uFillTx/>
                <a:latin typeface="Calibri" panose="020F0502020204030204"/>
              </a:rPr>
              <a:t> more freedom to decide where to go and how much time and money to spend at a place. However, to have a </a:t>
            </a:r>
            <a:r>
              <a:rPr kumimoji="0" lang="en-US" sz="2500" i="0" u="none" strike="noStrike" kern="1200" cap="none" spc="0" normalizeH="0" baseline="0" noProof="0" dirty="0" smtClean="0">
                <a:ln>
                  <a:noFill/>
                </a:ln>
                <a:solidFill>
                  <a:prstClr val="black"/>
                </a:solidFill>
                <a:effectLst/>
                <a:highlight>
                  <a:srgbClr val="FFFF00"/>
                </a:highlight>
                <a:uLnTx/>
                <a:uFillTx/>
                <a:latin typeface="Calibri" panose="020F0502020204030204"/>
              </a:rPr>
              <a:t>smooth</a:t>
            </a:r>
            <a:r>
              <a:rPr kumimoji="0" lang="en-US" sz="2500" i="0" u="none" strike="noStrike" kern="1200" cap="none" spc="0" normalizeH="0" baseline="0" noProof="0" dirty="0" smtClean="0">
                <a:ln>
                  <a:noFill/>
                </a:ln>
                <a:solidFill>
                  <a:prstClr val="black"/>
                </a:solidFill>
                <a:effectLst/>
                <a:uLnTx/>
                <a:uFillTx/>
                <a:latin typeface="Calibri" panose="020F0502020204030204"/>
              </a:rPr>
              <a:t> trip and avoid trouble, these </a:t>
            </a:r>
            <a:r>
              <a:rPr kumimoji="0" lang="en-US" sz="2500" i="0" u="none" strike="noStrike" kern="1200" cap="none" spc="0" normalizeH="0" baseline="0" noProof="0" dirty="0" err="1" smtClean="0">
                <a:ln>
                  <a:noFill/>
                </a:ln>
                <a:solidFill>
                  <a:prstClr val="black"/>
                </a:solidFill>
                <a:effectLst/>
                <a:uLnTx/>
                <a:uFillTx/>
                <a:latin typeface="Calibri" panose="020F0502020204030204"/>
              </a:rPr>
              <a:t>travellers</a:t>
            </a:r>
            <a:r>
              <a:rPr kumimoji="0" lang="en-US" sz="2500" i="0" u="none" strike="noStrike" kern="1200" cap="none" spc="0" normalizeH="0" baseline="0" noProof="0" dirty="0" smtClean="0">
                <a:ln>
                  <a:noFill/>
                </a:ln>
                <a:solidFill>
                  <a:prstClr val="black"/>
                </a:solidFill>
                <a:effectLst/>
                <a:uLnTx/>
                <a:uFillTx/>
                <a:latin typeface="Calibri" panose="020F0502020204030204"/>
              </a:rPr>
              <a:t> should be good at using apps.</a:t>
            </a:r>
            <a:endParaRPr lang="en-US" sz="2500" dirty="0"/>
          </a:p>
        </p:txBody>
      </p:sp>
      <p:cxnSp>
        <p:nvCxnSpPr>
          <p:cNvPr id="4" name="Straight Connector 3">
            <a:extLst>
              <a:ext uri="{FF2B5EF4-FFF2-40B4-BE49-F238E27FC236}">
                <a16:creationId xmlns:a16="http://schemas.microsoft.com/office/drawing/2014/main" id="{AF949380-4A13-D292-D82A-C7936B2E5952}"/>
              </a:ext>
            </a:extLst>
          </p:cNvPr>
          <p:cNvCxnSpPr>
            <a:cxnSpLocks/>
          </p:cNvCxnSpPr>
          <p:nvPr/>
        </p:nvCxnSpPr>
        <p:spPr>
          <a:xfrm>
            <a:off x="6230559" y="1351444"/>
            <a:ext cx="0" cy="456272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9224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63578" y="600474"/>
            <a:ext cx="926306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and match each highlighted word with its meaning.</a:t>
            </a:r>
          </a:p>
        </p:txBody>
      </p:sp>
      <p:graphicFrame>
        <p:nvGraphicFramePr>
          <p:cNvPr id="25" name="Table 24">
            <a:extLst>
              <a:ext uri="{FF2B5EF4-FFF2-40B4-BE49-F238E27FC236}">
                <a16:creationId xmlns:a16="http://schemas.microsoft.com/office/drawing/2014/main" id="{ED18D95D-5BD8-5D66-A7AF-6BB30056061C}"/>
              </a:ext>
            </a:extLst>
          </p:cNvPr>
          <p:cNvGraphicFramePr>
            <a:graphicFrameLocks noGrp="1"/>
          </p:cNvGraphicFramePr>
          <p:nvPr>
            <p:extLst>
              <p:ext uri="{D42A27DB-BD31-4B8C-83A1-F6EECF244321}">
                <p14:modId xmlns:p14="http://schemas.microsoft.com/office/powerpoint/2010/main" val="2774599712"/>
              </p:ext>
            </p:extLst>
          </p:nvPr>
        </p:nvGraphicFramePr>
        <p:xfrm>
          <a:off x="5795108" y="1912553"/>
          <a:ext cx="6217920" cy="4482128"/>
        </p:xfrm>
        <a:graphic>
          <a:graphicData uri="http://schemas.openxmlformats.org/drawingml/2006/table">
            <a:tbl>
              <a:tblPr bandRow="1">
                <a:tableStyleId>{00A15C55-8517-42AA-B614-E9B94910E393}</a:tableStyleId>
              </a:tblPr>
              <a:tblGrid>
                <a:gridCol w="6217920">
                  <a:extLst>
                    <a:ext uri="{9D8B030D-6E8A-4147-A177-3AD203B41FA5}">
                      <a16:colId xmlns:a16="http://schemas.microsoft.com/office/drawing/2014/main" val="1956528860"/>
                    </a:ext>
                  </a:extLst>
                </a:gridCol>
              </a:tblGrid>
              <a:tr h="948329">
                <a:tc>
                  <a:txBody>
                    <a:bodyPr/>
                    <a:lstStyle/>
                    <a:p>
                      <a:pPr marL="144145" indent="-144145">
                        <a:spcAft>
                          <a:spcPts val="0"/>
                        </a:spcAft>
                      </a:pPr>
                      <a:r>
                        <a:rPr lang="en-US" sz="3500" b="1" dirty="0">
                          <a:solidFill>
                            <a:schemeClr val="tx2"/>
                          </a:solidFill>
                          <a:effectLst/>
                        </a:rPr>
                        <a:t>a.</a:t>
                      </a:r>
                      <a:r>
                        <a:rPr lang="en-US" sz="3500" dirty="0">
                          <a:solidFill>
                            <a:schemeClr val="tx2"/>
                          </a:solidFill>
                          <a:effectLst/>
                        </a:rPr>
                        <a:t> happening or continuing without any problems</a:t>
                      </a:r>
                      <a:endParaRPr lang="en-US" sz="3500" dirty="0">
                        <a:solidFill>
                          <a:schemeClr val="tx2"/>
                        </a:solidFill>
                        <a:effectLst/>
                        <a:latin typeface="+mj-lt"/>
                        <a:ea typeface="Times New Roman" panose="02020603050405020304" pitchFamily="18" charset="0"/>
                      </a:endParaRPr>
                    </a:p>
                  </a:txBody>
                  <a:tcPr marL="95673" marR="95673" marT="95673" marB="95673" anchor="ctr"/>
                </a:tc>
                <a:extLst>
                  <a:ext uri="{0D108BD9-81ED-4DB2-BD59-A6C34878D82A}">
                    <a16:rowId xmlns:a16="http://schemas.microsoft.com/office/drawing/2014/main" val="1675235291"/>
                  </a:ext>
                </a:extLst>
              </a:tr>
              <a:tr h="948329">
                <a:tc>
                  <a:txBody>
                    <a:bodyPr/>
                    <a:lstStyle/>
                    <a:p>
                      <a:pPr marL="144145" indent="-144145">
                        <a:spcAft>
                          <a:spcPts val="0"/>
                        </a:spcAft>
                      </a:pPr>
                      <a:r>
                        <a:rPr lang="en-US" sz="3500" b="1" dirty="0">
                          <a:solidFill>
                            <a:schemeClr val="tx2"/>
                          </a:solidFill>
                          <a:effectLst/>
                        </a:rPr>
                        <a:t>b.</a:t>
                      </a:r>
                      <a:r>
                        <a:rPr lang="en-US" sz="3500" dirty="0">
                          <a:solidFill>
                            <a:schemeClr val="tx2"/>
                          </a:solidFill>
                          <a:effectLst/>
                        </a:rPr>
                        <a:t> money spent on something</a:t>
                      </a:r>
                      <a:endParaRPr lang="en-US" sz="3500" dirty="0">
                        <a:solidFill>
                          <a:schemeClr val="tx2"/>
                        </a:solidFill>
                        <a:effectLst/>
                        <a:latin typeface="+mj-lt"/>
                        <a:ea typeface="Times New Roman" panose="02020603050405020304" pitchFamily="18" charset="0"/>
                      </a:endParaRPr>
                    </a:p>
                  </a:txBody>
                  <a:tcPr marL="95673" marR="95673" marT="95673" marB="95673" anchor="ctr"/>
                </a:tc>
                <a:extLst>
                  <a:ext uri="{0D108BD9-81ED-4DB2-BD59-A6C34878D82A}">
                    <a16:rowId xmlns:a16="http://schemas.microsoft.com/office/drawing/2014/main" val="2743746550"/>
                  </a:ext>
                </a:extLst>
              </a:tr>
              <a:tr h="1327324">
                <a:tc>
                  <a:txBody>
                    <a:bodyPr/>
                    <a:lstStyle/>
                    <a:p>
                      <a:pPr marL="144145" indent="-144145">
                        <a:spcAft>
                          <a:spcPts val="0"/>
                        </a:spcAft>
                      </a:pPr>
                      <a:r>
                        <a:rPr lang="en-US" sz="3500" b="1" dirty="0">
                          <a:solidFill>
                            <a:schemeClr val="tx2"/>
                          </a:solidFill>
                          <a:effectLst/>
                        </a:rPr>
                        <a:t>c.</a:t>
                      </a:r>
                      <a:r>
                        <a:rPr lang="en-US" sz="3500" dirty="0">
                          <a:solidFill>
                            <a:schemeClr val="tx2"/>
                          </a:solidFill>
                          <a:effectLst/>
                        </a:rPr>
                        <a:t> not changing</a:t>
                      </a:r>
                      <a:endParaRPr lang="en-US" sz="3500" dirty="0">
                        <a:solidFill>
                          <a:schemeClr val="tx2"/>
                        </a:solidFill>
                        <a:effectLst/>
                        <a:latin typeface="+mj-lt"/>
                        <a:ea typeface="Times New Roman" panose="02020603050405020304" pitchFamily="18" charset="0"/>
                      </a:endParaRPr>
                    </a:p>
                  </a:txBody>
                  <a:tcPr marL="95673" marR="95673" marT="95673" marB="95673" anchor="ctr"/>
                </a:tc>
                <a:extLst>
                  <a:ext uri="{0D108BD9-81ED-4DB2-BD59-A6C34878D82A}">
                    <a16:rowId xmlns:a16="http://schemas.microsoft.com/office/drawing/2014/main" val="1224842286"/>
                  </a:ext>
                </a:extLst>
              </a:tr>
              <a:tr h="948329">
                <a:tc>
                  <a:txBody>
                    <a:bodyPr/>
                    <a:lstStyle/>
                    <a:p>
                      <a:pPr marL="144145" indent="-144145">
                        <a:spcAft>
                          <a:spcPts val="0"/>
                        </a:spcAft>
                      </a:pPr>
                      <a:r>
                        <a:rPr lang="en-US" sz="3500" b="1" dirty="0">
                          <a:solidFill>
                            <a:schemeClr val="tx2"/>
                          </a:solidFill>
                          <a:effectLst/>
                        </a:rPr>
                        <a:t>d.</a:t>
                      </a:r>
                      <a:r>
                        <a:rPr lang="en-US" sz="3500" dirty="0">
                          <a:solidFill>
                            <a:schemeClr val="tx2"/>
                          </a:solidFill>
                          <a:effectLst/>
                        </a:rPr>
                        <a:t> look for</a:t>
                      </a:r>
                      <a:endParaRPr lang="en-US" sz="3500" dirty="0">
                        <a:solidFill>
                          <a:schemeClr val="tx2"/>
                        </a:solidFill>
                        <a:effectLst/>
                        <a:latin typeface="+mj-lt"/>
                        <a:ea typeface="Times New Roman" panose="02020603050405020304" pitchFamily="18" charset="0"/>
                      </a:endParaRPr>
                    </a:p>
                  </a:txBody>
                  <a:tcPr marL="95673" marR="95673" marT="95673" marB="95673" anchor="ctr"/>
                </a:tc>
                <a:extLst>
                  <a:ext uri="{0D108BD9-81ED-4DB2-BD59-A6C34878D82A}">
                    <a16:rowId xmlns:a16="http://schemas.microsoft.com/office/drawing/2014/main" val="2119325175"/>
                  </a:ext>
                </a:extLst>
              </a:tr>
            </a:tbl>
          </a:graphicData>
        </a:graphic>
      </p:graphicFrame>
      <p:sp>
        <p:nvSpPr>
          <p:cNvPr id="29" name="Rectangle: Rounded Corners 28">
            <a:extLst>
              <a:ext uri="{FF2B5EF4-FFF2-40B4-BE49-F238E27FC236}">
                <a16:creationId xmlns:a16="http://schemas.microsoft.com/office/drawing/2014/main" id="{28A24F36-8B0D-EF70-D699-C098731B4624}"/>
              </a:ext>
            </a:extLst>
          </p:cNvPr>
          <p:cNvSpPr/>
          <p:nvPr/>
        </p:nvSpPr>
        <p:spPr>
          <a:xfrm>
            <a:off x="275254" y="1898926"/>
            <a:ext cx="2743200" cy="712484"/>
          </a:xfrm>
          <a:prstGeom prst="roundRect">
            <a:avLst/>
          </a:prstGeom>
          <a:solidFill>
            <a:schemeClr val="accent5">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solidFill>
                <a:latin typeface="+mj-lt"/>
              </a:rPr>
              <a:t>1. </a:t>
            </a:r>
            <a:r>
              <a:rPr lang="en-US" sz="3000" b="1" dirty="0">
                <a:solidFill>
                  <a:srgbClr val="F16649"/>
                </a:solidFill>
                <a:latin typeface="+mj-lt"/>
              </a:rPr>
              <a:t>cost</a:t>
            </a:r>
          </a:p>
        </p:txBody>
      </p:sp>
      <p:sp>
        <p:nvSpPr>
          <p:cNvPr id="32" name="Rectangle: Rounded Corners 31">
            <a:extLst>
              <a:ext uri="{FF2B5EF4-FFF2-40B4-BE49-F238E27FC236}">
                <a16:creationId xmlns:a16="http://schemas.microsoft.com/office/drawing/2014/main" id="{B0623794-BD2A-BEC5-1958-57A605A08686}"/>
              </a:ext>
            </a:extLst>
          </p:cNvPr>
          <p:cNvSpPr/>
          <p:nvPr/>
        </p:nvSpPr>
        <p:spPr>
          <a:xfrm>
            <a:off x="275254" y="2817415"/>
            <a:ext cx="2743200" cy="712484"/>
          </a:xfrm>
          <a:prstGeom prst="roundRect">
            <a:avLst/>
          </a:prstGeom>
          <a:solidFill>
            <a:schemeClr val="accent5">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solidFill>
                <a:latin typeface="+mj-lt"/>
              </a:rPr>
              <a:t>2. </a:t>
            </a:r>
            <a:r>
              <a:rPr lang="en-US" sz="3000" b="1" dirty="0">
                <a:solidFill>
                  <a:srgbClr val="F16649"/>
                </a:solidFill>
                <a:latin typeface="+mj-lt"/>
              </a:rPr>
              <a:t>fixed</a:t>
            </a:r>
          </a:p>
        </p:txBody>
      </p:sp>
      <p:sp>
        <p:nvSpPr>
          <p:cNvPr id="33" name="Rectangle: Rounded Corners 32">
            <a:extLst>
              <a:ext uri="{FF2B5EF4-FFF2-40B4-BE49-F238E27FC236}">
                <a16:creationId xmlns:a16="http://schemas.microsoft.com/office/drawing/2014/main" id="{EAE9511F-937D-7915-6306-6476EADBA59A}"/>
              </a:ext>
            </a:extLst>
          </p:cNvPr>
          <p:cNvSpPr/>
          <p:nvPr/>
        </p:nvSpPr>
        <p:spPr>
          <a:xfrm>
            <a:off x="275254" y="3735904"/>
            <a:ext cx="2743200" cy="712484"/>
          </a:xfrm>
          <a:prstGeom prst="roundRect">
            <a:avLst/>
          </a:prstGeom>
          <a:solidFill>
            <a:schemeClr val="accent5">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solidFill>
                <a:latin typeface="+mj-lt"/>
              </a:rPr>
              <a:t>3. </a:t>
            </a:r>
            <a:r>
              <a:rPr lang="en-US" sz="3000" b="1" dirty="0">
                <a:solidFill>
                  <a:srgbClr val="F16649"/>
                </a:solidFill>
                <a:latin typeface="+mj-lt"/>
              </a:rPr>
              <a:t>hunt for</a:t>
            </a:r>
          </a:p>
        </p:txBody>
      </p:sp>
      <p:sp>
        <p:nvSpPr>
          <p:cNvPr id="35" name="Rectangle: Rounded Corners 34">
            <a:extLst>
              <a:ext uri="{FF2B5EF4-FFF2-40B4-BE49-F238E27FC236}">
                <a16:creationId xmlns:a16="http://schemas.microsoft.com/office/drawing/2014/main" id="{5FDDE81F-EE2F-DAAF-D9B9-30C620BED95A}"/>
              </a:ext>
            </a:extLst>
          </p:cNvPr>
          <p:cNvSpPr/>
          <p:nvPr/>
        </p:nvSpPr>
        <p:spPr>
          <a:xfrm>
            <a:off x="275254" y="4654393"/>
            <a:ext cx="2743200" cy="712484"/>
          </a:xfrm>
          <a:prstGeom prst="roundRect">
            <a:avLst/>
          </a:prstGeom>
          <a:solidFill>
            <a:schemeClr val="accent5">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solidFill>
                <a:latin typeface="+mj-lt"/>
              </a:rPr>
              <a:t>4. </a:t>
            </a:r>
            <a:r>
              <a:rPr lang="en-US" sz="3000" b="1" dirty="0">
                <a:solidFill>
                  <a:srgbClr val="F16649"/>
                </a:solidFill>
                <a:latin typeface="+mj-lt"/>
              </a:rPr>
              <a:t>smooth</a:t>
            </a:r>
          </a:p>
        </p:txBody>
      </p:sp>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3.7037E-6 L 0.23216 0.21598 " pathEditMode="relative" rAng="0" ptsTypes="AA">
                                      <p:cBhvr>
                                        <p:cTn id="6" dur="2000" fill="hold"/>
                                        <p:tgtEl>
                                          <p:spTgt spid="29"/>
                                        </p:tgtEl>
                                        <p:attrNameLst>
                                          <p:attrName>ppt_x</p:attrName>
                                          <p:attrName>ppt_y</p:attrName>
                                        </p:attrNameLst>
                                      </p:cBhvr>
                                      <p:rCtr x="11602" y="1078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95833E-6 -1.48148E-6 L 0.23307 0.24838 " pathEditMode="relative" rAng="0" ptsTypes="AA">
                                      <p:cBhvr>
                                        <p:cTn id="10" dur="2000" fill="hold"/>
                                        <p:tgtEl>
                                          <p:spTgt spid="32"/>
                                        </p:tgtEl>
                                        <p:attrNameLst>
                                          <p:attrName>ppt_x</p:attrName>
                                          <p:attrName>ppt_y</p:attrName>
                                        </p:attrNameLst>
                                      </p:cBhvr>
                                      <p:rCtr x="11654" y="12407"/>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95833E-6 2.22222E-6 L 0.23307 0.27245 " pathEditMode="relative" rAng="0" ptsTypes="AA">
                                      <p:cBhvr>
                                        <p:cTn id="14" dur="2000" fill="hold"/>
                                        <p:tgtEl>
                                          <p:spTgt spid="33"/>
                                        </p:tgtEl>
                                        <p:attrNameLst>
                                          <p:attrName>ppt_x</p:attrName>
                                          <p:attrName>ppt_y</p:attrName>
                                        </p:attrNameLst>
                                      </p:cBhvr>
                                      <p:rCtr x="11654" y="1361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95833E-6 4.44444E-6 L 0.23216 -0.37292 " pathEditMode="relative" rAng="0" ptsTypes="AA">
                                      <p:cBhvr>
                                        <p:cTn id="18" dur="2000" fill="hold"/>
                                        <p:tgtEl>
                                          <p:spTgt spid="35"/>
                                        </p:tgtEl>
                                        <p:attrNameLst>
                                          <p:attrName>ppt_x</p:attrName>
                                          <p:attrName>ppt_y</p:attrName>
                                        </p:attrNameLst>
                                      </p:cBhvr>
                                      <p:rCtr x="11602" y="-186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animBg="1"/>
      <p:bldP spid="33"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752243" y="1018428"/>
            <a:ext cx="7493561" cy="4421143"/>
          </a:xfrm>
        </p:spPr>
        <p:txBody>
          <a:bodyPr>
            <a:noAutofit/>
          </a:bodyPr>
          <a:lstStyle/>
          <a:p>
            <a:pPr marL="0" indent="0">
              <a:lnSpc>
                <a:spcPct val="100000"/>
              </a:lnSpc>
              <a:spcBef>
                <a:spcPts val="600"/>
              </a:spcBef>
              <a:buNone/>
            </a:pPr>
            <a:r>
              <a:rPr lang="en-US" sz="3000" b="1" dirty="0">
                <a:solidFill>
                  <a:srgbClr val="F16649"/>
                </a:solidFill>
              </a:rPr>
              <a:t>1. </a:t>
            </a:r>
            <a:r>
              <a:rPr lang="en-US" sz="3000" b="1" dirty="0"/>
              <a:t>What can a package tour save you?</a:t>
            </a:r>
          </a:p>
          <a:p>
            <a:pPr marL="0" indent="0">
              <a:lnSpc>
                <a:spcPct val="100000"/>
              </a:lnSpc>
              <a:spcBef>
                <a:spcPts val="600"/>
              </a:spcBef>
              <a:buNone/>
            </a:pPr>
            <a:r>
              <a:rPr lang="en-US" sz="3000" b="1" dirty="0">
                <a:solidFill>
                  <a:srgbClr val="F16649"/>
                </a:solidFill>
              </a:rPr>
              <a:t>2. </a:t>
            </a:r>
            <a:r>
              <a:rPr lang="en-US" sz="3000" b="1" dirty="0"/>
              <a:t>What disadvantage of a package tour does the passage mention?</a:t>
            </a:r>
          </a:p>
          <a:p>
            <a:pPr marL="0" indent="0">
              <a:lnSpc>
                <a:spcPct val="100000"/>
              </a:lnSpc>
              <a:spcBef>
                <a:spcPts val="600"/>
              </a:spcBef>
              <a:buNone/>
            </a:pPr>
            <a:r>
              <a:rPr lang="en-US" sz="3000" b="1" dirty="0">
                <a:solidFill>
                  <a:srgbClr val="F16649"/>
                </a:solidFill>
              </a:rPr>
              <a:t>3. </a:t>
            </a:r>
            <a:r>
              <a:rPr lang="en-US" sz="3000" b="1" dirty="0"/>
              <a:t>What do </a:t>
            </a:r>
            <a:r>
              <a:rPr lang="en-US" sz="3000" b="1" dirty="0" err="1"/>
              <a:t>travellers</a:t>
            </a:r>
            <a:r>
              <a:rPr lang="en-US" sz="3000" b="1" dirty="0"/>
              <a:t> have to do on a self-guided tour?</a:t>
            </a:r>
          </a:p>
          <a:p>
            <a:pPr marL="0" indent="0">
              <a:lnSpc>
                <a:spcPct val="100000"/>
              </a:lnSpc>
              <a:spcBef>
                <a:spcPts val="600"/>
              </a:spcBef>
              <a:buNone/>
            </a:pPr>
            <a:r>
              <a:rPr lang="en-US" sz="3000" b="1" dirty="0">
                <a:solidFill>
                  <a:srgbClr val="F16649"/>
                </a:solidFill>
              </a:rPr>
              <a:t>4. </a:t>
            </a:r>
            <a:r>
              <a:rPr lang="en-US" sz="3000" b="1" dirty="0"/>
              <a:t>What is an advantage of self-guided tours?</a:t>
            </a:r>
          </a:p>
          <a:p>
            <a:pPr marL="0" indent="0">
              <a:lnSpc>
                <a:spcPct val="100000"/>
              </a:lnSpc>
              <a:spcBef>
                <a:spcPts val="600"/>
              </a:spcBef>
              <a:buNone/>
            </a:pPr>
            <a:r>
              <a:rPr lang="en-US" sz="3000" b="1" dirty="0">
                <a:solidFill>
                  <a:srgbClr val="F16649"/>
                </a:solidFill>
              </a:rPr>
              <a:t>5. </a:t>
            </a:r>
            <a:r>
              <a:rPr lang="en-US" sz="3000" b="1" dirty="0"/>
              <a:t>What skill should you have if you go on a self-guided tour?</a:t>
            </a:r>
          </a:p>
        </p:txBody>
      </p:sp>
      <p:pic>
        <p:nvPicPr>
          <p:cNvPr id="3" name="Picture 2">
            <a:extLst>
              <a:ext uri="{FF2B5EF4-FFF2-40B4-BE49-F238E27FC236}">
                <a16:creationId xmlns:a16="http://schemas.microsoft.com/office/drawing/2014/main" id="{63DCE57E-2ABC-23EA-A71C-F4DBD67384F4}"/>
              </a:ext>
            </a:extLst>
          </p:cNvPr>
          <p:cNvPicPr>
            <a:picLocks noChangeAspect="1"/>
          </p:cNvPicPr>
          <p:nvPr/>
        </p:nvPicPr>
        <p:blipFill>
          <a:blip r:embed="rId3"/>
          <a:stretch>
            <a:fillRect/>
          </a:stretch>
        </p:blipFill>
        <p:spPr>
          <a:xfrm>
            <a:off x="8344713" y="2505852"/>
            <a:ext cx="3847287" cy="3651108"/>
          </a:xfrm>
          <a:prstGeom prst="rect">
            <a:avLst/>
          </a:prstGeom>
        </p:spPr>
      </p:pic>
    </p:spTree>
    <p:extLst>
      <p:ext uri="{BB962C8B-B14F-4D97-AF65-F5344CB8AC3E}">
        <p14:creationId xmlns:p14="http://schemas.microsoft.com/office/powerpoint/2010/main" val="2720924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27113" y="89630"/>
            <a:ext cx="9366895" cy="523220"/>
          </a:xfrm>
          <a:prstGeom prst="rect">
            <a:avLst/>
          </a:prstGeom>
          <a:noFill/>
          <a:effectLst/>
        </p:spPr>
        <p:txBody>
          <a:bodyPr wrap="square" rtlCol="0">
            <a:spAutoFit/>
          </a:bodyPr>
          <a:lstStyle/>
          <a:p>
            <a:r>
              <a:rPr lang="en-US" sz="2800" b="1" dirty="0">
                <a:solidFill>
                  <a:schemeClr val="tx2"/>
                </a:solidFill>
                <a:effectLst>
                  <a:glow rad="88900">
                    <a:schemeClr val="bg1"/>
                  </a:glow>
                </a:effectLst>
                <a:latin typeface="Times New Roman" panose="02020603050405020304" pitchFamily="18" charset="0"/>
                <a:cs typeface="Times New Roman" panose="02020603050405020304" pitchFamily="18" charset="0"/>
              </a:rPr>
              <a:t>Read the text again and answer the following questions.</a:t>
            </a:r>
          </a:p>
        </p:txBody>
      </p:sp>
      <p:sp>
        <p:nvSpPr>
          <p:cNvPr id="21" name="Content Placeholder 2"/>
          <p:cNvSpPr>
            <a:spLocks noGrp="1"/>
          </p:cNvSpPr>
          <p:nvPr>
            <p:ph idx="1"/>
          </p:nvPr>
        </p:nvSpPr>
        <p:spPr>
          <a:xfrm>
            <a:off x="1069217" y="624277"/>
            <a:ext cx="10781407" cy="5776523"/>
          </a:xfrm>
        </p:spPr>
        <p:txBody>
          <a:bodyPr>
            <a:noAutofit/>
          </a:bodyPr>
          <a:lstStyle/>
          <a:p>
            <a:pPr marL="514350" indent="-514350" algn="just">
              <a:lnSpc>
                <a:spcPct val="100000"/>
              </a:lnSpc>
              <a:buAutoNum type="arabicPeriod"/>
            </a:pPr>
            <a:r>
              <a:rPr lang="en-US" b="1" dirty="0">
                <a:solidFill>
                  <a:srgbClr val="F16649"/>
                </a:solidFill>
                <a:latin typeface="Times New Roman" panose="02020603050405020304" pitchFamily="18" charset="0"/>
                <a:cs typeface="Times New Roman" panose="02020603050405020304" pitchFamily="18" charset="0"/>
              </a:rPr>
              <a:t>What can a package tour save you?</a:t>
            </a:r>
          </a:p>
          <a:p>
            <a:pPr marL="514350" indent="-514350" algn="just">
              <a:lnSpc>
                <a:spcPct val="100000"/>
              </a:lnSpc>
              <a:buAutoNum type="arabicPeriod"/>
            </a:pPr>
            <a:endParaRPr lang="en-US" b="1" dirty="0">
              <a:latin typeface="Times New Roman" panose="02020603050405020304" pitchFamily="18" charset="0"/>
              <a:cs typeface="Times New Roman" panose="02020603050405020304" pitchFamily="18" charset="0"/>
            </a:endParaRPr>
          </a:p>
          <a:p>
            <a:pPr marL="0" indent="0" algn="just">
              <a:lnSpc>
                <a:spcPct val="100000"/>
              </a:lnSpc>
              <a:buNone/>
            </a:pPr>
            <a:r>
              <a:rPr lang="en-US" b="1" dirty="0">
                <a:solidFill>
                  <a:srgbClr val="F16649"/>
                </a:solidFill>
                <a:latin typeface="Times New Roman" panose="02020603050405020304" pitchFamily="18" charset="0"/>
                <a:cs typeface="Times New Roman" panose="02020603050405020304" pitchFamily="18" charset="0"/>
              </a:rPr>
              <a:t>2. What disadvantage of a package tour does the passage mention</a:t>
            </a:r>
            <a:r>
              <a:rPr lang="en-US" b="1" dirty="0" smtClean="0">
                <a:solidFill>
                  <a:srgbClr val="F16649"/>
                </a:solidFill>
                <a:latin typeface="Times New Roman" panose="02020603050405020304" pitchFamily="18" charset="0"/>
                <a:cs typeface="Times New Roman" panose="02020603050405020304" pitchFamily="18" charset="0"/>
              </a:rPr>
              <a:t>?</a:t>
            </a:r>
            <a:endParaRPr lang="en-US" b="1" dirty="0">
              <a:solidFill>
                <a:srgbClr val="F16649"/>
              </a:solidFill>
              <a:latin typeface="Times New Roman" panose="02020603050405020304" pitchFamily="18" charset="0"/>
              <a:cs typeface="Times New Roman" panose="02020603050405020304" pitchFamily="18" charset="0"/>
            </a:endParaRPr>
          </a:p>
          <a:p>
            <a:pPr marL="0" indent="0" algn="just">
              <a:lnSpc>
                <a:spcPct val="100000"/>
              </a:lnSpc>
              <a:buNone/>
            </a:pPr>
            <a:endParaRPr lang="en-US" b="1" dirty="0" smtClean="0">
              <a:solidFill>
                <a:srgbClr val="F16649"/>
              </a:solidFill>
              <a:latin typeface="Times New Roman" panose="02020603050405020304" pitchFamily="18" charset="0"/>
              <a:cs typeface="Times New Roman" panose="02020603050405020304" pitchFamily="18" charset="0"/>
            </a:endParaRPr>
          </a:p>
          <a:p>
            <a:pPr marL="0" indent="0">
              <a:lnSpc>
                <a:spcPct val="100000"/>
              </a:lnSpc>
              <a:buNone/>
            </a:pPr>
            <a:r>
              <a:rPr lang="en-US" b="1" dirty="0">
                <a:solidFill>
                  <a:srgbClr val="F16649"/>
                </a:solidFill>
                <a:latin typeface="Times New Roman" panose="02020603050405020304" pitchFamily="18" charset="0"/>
                <a:cs typeface="Times New Roman" panose="02020603050405020304" pitchFamily="18" charset="0"/>
              </a:rPr>
              <a:t>3. What do </a:t>
            </a:r>
            <a:r>
              <a:rPr lang="en-US" b="1" dirty="0" err="1">
                <a:solidFill>
                  <a:srgbClr val="F16649"/>
                </a:solidFill>
                <a:latin typeface="Times New Roman" panose="02020603050405020304" pitchFamily="18" charset="0"/>
                <a:cs typeface="Times New Roman" panose="02020603050405020304" pitchFamily="18" charset="0"/>
              </a:rPr>
              <a:t>travellers</a:t>
            </a:r>
            <a:r>
              <a:rPr lang="en-US" b="1" dirty="0">
                <a:solidFill>
                  <a:srgbClr val="F16649"/>
                </a:solidFill>
                <a:latin typeface="Times New Roman" panose="02020603050405020304" pitchFamily="18" charset="0"/>
                <a:cs typeface="Times New Roman" panose="02020603050405020304" pitchFamily="18" charset="0"/>
              </a:rPr>
              <a:t> have to do on a self-guided tour?</a:t>
            </a:r>
          </a:p>
          <a:p>
            <a:pPr marL="0" indent="0">
              <a:lnSpc>
                <a:spcPct val="100000"/>
              </a:lnSpc>
              <a:buNone/>
            </a:pPr>
            <a:endParaRPr lang="en-US" b="1" dirty="0">
              <a:solidFill>
                <a:srgbClr val="F16649"/>
              </a:solidFill>
              <a:latin typeface="Times New Roman" panose="02020603050405020304" pitchFamily="18" charset="0"/>
              <a:cs typeface="Times New Roman" panose="02020603050405020304" pitchFamily="18" charset="0"/>
            </a:endParaRPr>
          </a:p>
          <a:p>
            <a:pPr marL="0" indent="0">
              <a:lnSpc>
                <a:spcPct val="100000"/>
              </a:lnSpc>
              <a:buNone/>
            </a:pPr>
            <a:r>
              <a:rPr lang="en-US" b="1" dirty="0">
                <a:solidFill>
                  <a:srgbClr val="F16649"/>
                </a:solidFill>
                <a:latin typeface="Times New Roman" panose="02020603050405020304" pitchFamily="18" charset="0"/>
                <a:cs typeface="Times New Roman" panose="02020603050405020304" pitchFamily="18" charset="0"/>
              </a:rPr>
              <a:t>4. What is an advantage of self-guided tours? </a:t>
            </a:r>
          </a:p>
          <a:p>
            <a:pPr marL="0" indent="0">
              <a:lnSpc>
                <a:spcPct val="100000"/>
              </a:lnSpc>
              <a:buNone/>
            </a:pPr>
            <a:endParaRPr lang="en-US" b="1" dirty="0">
              <a:solidFill>
                <a:schemeClr val="tx2"/>
              </a:solidFill>
              <a:latin typeface="Times New Roman" panose="02020603050405020304" pitchFamily="18" charset="0"/>
              <a:cs typeface="Times New Roman" panose="02020603050405020304" pitchFamily="18" charset="0"/>
            </a:endParaRPr>
          </a:p>
          <a:p>
            <a:pPr marL="0" indent="0">
              <a:lnSpc>
                <a:spcPct val="100000"/>
              </a:lnSpc>
              <a:buNone/>
            </a:pPr>
            <a:r>
              <a:rPr lang="en-US" b="1" dirty="0">
                <a:solidFill>
                  <a:srgbClr val="F16649"/>
                </a:solidFill>
                <a:latin typeface="Times New Roman" panose="02020603050405020304" pitchFamily="18" charset="0"/>
                <a:cs typeface="Times New Roman" panose="02020603050405020304" pitchFamily="18" charset="0"/>
              </a:rPr>
              <a:t>5. What skill should you have if you go on a self-guided tour?</a:t>
            </a:r>
          </a:p>
          <a:p>
            <a:pPr marL="0" indent="0" algn="just">
              <a:lnSpc>
                <a:spcPct val="100000"/>
              </a:lnSpc>
              <a:buNone/>
            </a:pPr>
            <a:endParaRPr lang="en-US" b="1" dirty="0">
              <a:solidFill>
                <a:srgbClr val="F16649"/>
              </a:solidFill>
              <a:latin typeface="Times New Roman" panose="02020603050405020304" pitchFamily="18"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F651B727-D7D4-8CE6-70E4-E9C1FAA63745}"/>
              </a:ext>
            </a:extLst>
          </p:cNvPr>
          <p:cNvSpPr txBox="1">
            <a:spLocks/>
          </p:cNvSpPr>
          <p:nvPr/>
        </p:nvSpPr>
        <p:spPr>
          <a:xfrm>
            <a:off x="1806947" y="1037485"/>
            <a:ext cx="5486917" cy="60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b="1" dirty="0">
                <a:solidFill>
                  <a:schemeClr val="tx2"/>
                </a:solidFill>
                <a:latin typeface="Times New Roman" panose="02020603050405020304" pitchFamily="18" charset="0"/>
                <a:cs typeface="Times New Roman" panose="02020603050405020304" pitchFamily="18" charset="0"/>
              </a:rPr>
              <a:t>It can save you time and worry.</a:t>
            </a:r>
          </a:p>
          <a:p>
            <a:pPr marL="0" indent="0" algn="just">
              <a:lnSpc>
                <a:spcPct val="100000"/>
              </a:lnSpc>
              <a:buNone/>
            </a:pPr>
            <a:endParaRPr lang="en-US" b="1" dirty="0">
              <a:solidFill>
                <a:srgbClr val="6D9FB1"/>
              </a:solidFill>
              <a:latin typeface="Times New Roman" panose="02020603050405020304" pitchFamily="18" charset="0"/>
              <a:cs typeface="Times New Roman" panose="02020603050405020304" pitchFamily="18" charset="0"/>
            </a:endParaRPr>
          </a:p>
          <a:p>
            <a:pPr marL="0" indent="0" algn="just">
              <a:lnSpc>
                <a:spcPct val="100000"/>
              </a:lnSpc>
              <a:buNone/>
            </a:pPr>
            <a:endParaRPr lang="en-US" b="1" dirty="0">
              <a:solidFill>
                <a:srgbClr val="6D9FB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8EBCE25-FCA2-9B32-8A83-F97E18778E32}"/>
              </a:ext>
            </a:extLst>
          </p:cNvPr>
          <p:cNvSpPr txBox="1">
            <a:spLocks/>
          </p:cNvSpPr>
          <p:nvPr/>
        </p:nvSpPr>
        <p:spPr>
          <a:xfrm>
            <a:off x="1806947" y="2145031"/>
            <a:ext cx="6843277" cy="60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b="1" dirty="0" err="1">
                <a:solidFill>
                  <a:schemeClr val="tx2"/>
                </a:solidFill>
                <a:latin typeface="Times New Roman" panose="02020603050405020304" pitchFamily="18" charset="0"/>
                <a:cs typeface="Times New Roman" panose="02020603050405020304" pitchFamily="18" charset="0"/>
              </a:rPr>
              <a:t>Travellers</a:t>
            </a:r>
            <a:r>
              <a:rPr lang="en-US" b="1" dirty="0">
                <a:solidFill>
                  <a:schemeClr val="tx2"/>
                </a:solidFill>
                <a:latin typeface="Times New Roman" panose="02020603050405020304" pitchFamily="18" charset="0"/>
                <a:cs typeface="Times New Roman" panose="02020603050405020304" pitchFamily="18" charset="0"/>
              </a:rPr>
              <a:t> have to follow a fixed itinerary.</a:t>
            </a:r>
          </a:p>
        </p:txBody>
      </p:sp>
      <p:sp>
        <p:nvSpPr>
          <p:cNvPr id="14" name="Content Placeholder 2">
            <a:extLst>
              <a:ext uri="{FF2B5EF4-FFF2-40B4-BE49-F238E27FC236}">
                <a16:creationId xmlns:a16="http://schemas.microsoft.com/office/drawing/2014/main" id="{F651B727-D7D4-8CE6-70E4-E9C1FAA63745}"/>
              </a:ext>
            </a:extLst>
          </p:cNvPr>
          <p:cNvSpPr txBox="1">
            <a:spLocks/>
          </p:cNvSpPr>
          <p:nvPr/>
        </p:nvSpPr>
        <p:spPr>
          <a:xfrm>
            <a:off x="1875844" y="3252577"/>
            <a:ext cx="9023804" cy="60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b="1" dirty="0">
                <a:solidFill>
                  <a:schemeClr val="tx2"/>
                </a:solidFill>
                <a:latin typeface="Times New Roman" panose="02020603050405020304" pitchFamily="18" charset="0"/>
                <a:cs typeface="Times New Roman" panose="02020603050405020304" pitchFamily="18" charset="0"/>
              </a:rPr>
              <a:t>They have to do everything on their own. </a:t>
            </a:r>
          </a:p>
        </p:txBody>
      </p:sp>
      <p:sp>
        <p:nvSpPr>
          <p:cNvPr id="18" name="Content Placeholder 2">
            <a:extLst>
              <a:ext uri="{FF2B5EF4-FFF2-40B4-BE49-F238E27FC236}">
                <a16:creationId xmlns:a16="http://schemas.microsoft.com/office/drawing/2014/main" id="{58EBCE25-FCA2-9B32-8A83-F97E18778E32}"/>
              </a:ext>
            </a:extLst>
          </p:cNvPr>
          <p:cNvSpPr txBox="1">
            <a:spLocks/>
          </p:cNvSpPr>
          <p:nvPr/>
        </p:nvSpPr>
        <p:spPr>
          <a:xfrm>
            <a:off x="1875844" y="4360123"/>
            <a:ext cx="4950470" cy="60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b="1" dirty="0">
                <a:solidFill>
                  <a:schemeClr val="tx2"/>
                </a:solidFill>
                <a:latin typeface="Times New Roman" panose="02020603050405020304" pitchFamily="18" charset="0"/>
                <a:cs typeface="Times New Roman" panose="02020603050405020304" pitchFamily="18" charset="0"/>
              </a:rPr>
              <a:t>It’s cheap and convenient.</a:t>
            </a:r>
          </a:p>
        </p:txBody>
      </p:sp>
      <p:sp>
        <p:nvSpPr>
          <p:cNvPr id="19" name="Content Placeholder 2">
            <a:extLst>
              <a:ext uri="{FF2B5EF4-FFF2-40B4-BE49-F238E27FC236}">
                <a16:creationId xmlns:a16="http://schemas.microsoft.com/office/drawing/2014/main" id="{4643963C-D3FA-986F-A376-BE1E13AACD8F}"/>
              </a:ext>
            </a:extLst>
          </p:cNvPr>
          <p:cNvSpPr txBox="1">
            <a:spLocks/>
          </p:cNvSpPr>
          <p:nvPr/>
        </p:nvSpPr>
        <p:spPr>
          <a:xfrm>
            <a:off x="1875844" y="5578688"/>
            <a:ext cx="5105918" cy="60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b="1" dirty="0">
                <a:solidFill>
                  <a:schemeClr val="tx2"/>
                </a:solidFill>
                <a:latin typeface="Times New Roman" panose="02020603050405020304" pitchFamily="18" charset="0"/>
                <a:cs typeface="Times New Roman" panose="02020603050405020304" pitchFamily="18" charset="0"/>
              </a:rPr>
              <a:t>It is using online apps.</a:t>
            </a:r>
          </a:p>
        </p:txBody>
      </p:sp>
    </p:spTree>
    <p:extLst>
      <p:ext uri="{BB962C8B-B14F-4D97-AF65-F5344CB8AC3E}">
        <p14:creationId xmlns:p14="http://schemas.microsoft.com/office/powerpoint/2010/main" val="330175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2" y="1306988"/>
            <a:ext cx="10536999" cy="830997"/>
          </a:xfrm>
          <a:prstGeom prst="rect">
            <a:avLst/>
          </a:prstGeom>
          <a:noFill/>
          <a:effectLst/>
        </p:spPr>
        <p:txBody>
          <a:bodyPr wrap="square" rtlCol="0">
            <a:spAutoFit/>
          </a:bodyPr>
          <a:lstStyle/>
          <a:p>
            <a:r>
              <a:rPr lang="en-US" sz="2400" b="1" dirty="0"/>
              <a:t>Work in pairs. Take turns to interview your partner about his /</a:t>
            </a:r>
          </a:p>
          <a:p>
            <a:r>
              <a:rPr lang="en-US" sz="2400" b="1" dirty="0"/>
              <a:t>her recent tour. Take notes of your partner’s answers.</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17108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SPEAKING</a:t>
            </a:r>
          </a:p>
        </p:txBody>
      </p:sp>
      <p:pic>
        <p:nvPicPr>
          <p:cNvPr id="2" name="Google Shape;622;p31" descr="Two people talking, dialogue, people png | PNGEgg">
            <a:extLst>
              <a:ext uri="{FF2B5EF4-FFF2-40B4-BE49-F238E27FC236}">
                <a16:creationId xmlns:a16="http://schemas.microsoft.com/office/drawing/2014/main" id="{C02516A5-D05B-AECD-FA5F-AA730F51FA5C}"/>
              </a:ext>
            </a:extLst>
          </p:cNvPr>
          <p:cNvPicPr preferRelativeResize="0"/>
          <p:nvPr/>
        </p:nvPicPr>
        <p:blipFill rotWithShape="1">
          <a:blip r:embed="rId3">
            <a:alphaModFix/>
          </a:blip>
          <a:srcRect l="55624"/>
          <a:stretch/>
        </p:blipFill>
        <p:spPr>
          <a:xfrm>
            <a:off x="2375578" y="4246228"/>
            <a:ext cx="1306285" cy="1589357"/>
          </a:xfrm>
          <a:prstGeom prst="rect">
            <a:avLst/>
          </a:prstGeom>
          <a:noFill/>
          <a:ln>
            <a:noFill/>
          </a:ln>
        </p:spPr>
      </p:pic>
      <p:pic>
        <p:nvPicPr>
          <p:cNvPr id="4" name="Google Shape;623;p31" descr="Two people talking, dialogue, people png | PNGEgg">
            <a:extLst>
              <a:ext uri="{FF2B5EF4-FFF2-40B4-BE49-F238E27FC236}">
                <a16:creationId xmlns:a16="http://schemas.microsoft.com/office/drawing/2014/main" id="{A4036C04-E008-687A-7E65-325F1FEF0EC9}"/>
              </a:ext>
            </a:extLst>
          </p:cNvPr>
          <p:cNvPicPr preferRelativeResize="0"/>
          <p:nvPr/>
        </p:nvPicPr>
        <p:blipFill rotWithShape="1">
          <a:blip r:embed="rId4">
            <a:alphaModFix/>
          </a:blip>
          <a:srcRect l="-378" t="-1424" r="38309" b="1424"/>
          <a:stretch/>
        </p:blipFill>
        <p:spPr>
          <a:xfrm>
            <a:off x="657768" y="4223781"/>
            <a:ext cx="1755996" cy="1592053"/>
          </a:xfrm>
          <a:prstGeom prst="rect">
            <a:avLst/>
          </a:prstGeom>
          <a:noFill/>
          <a:ln>
            <a:noFill/>
          </a:ln>
        </p:spPr>
      </p:pic>
      <p:pic>
        <p:nvPicPr>
          <p:cNvPr id="5" name="Google Shape;624;p31">
            <a:extLst>
              <a:ext uri="{FF2B5EF4-FFF2-40B4-BE49-F238E27FC236}">
                <a16:creationId xmlns:a16="http://schemas.microsoft.com/office/drawing/2014/main" id="{FB8AC1D4-ADB1-E040-6AE7-68AB256ADC88}"/>
              </a:ext>
            </a:extLst>
          </p:cNvPr>
          <p:cNvPicPr preferRelativeResize="0"/>
          <p:nvPr/>
        </p:nvPicPr>
        <p:blipFill rotWithShape="1">
          <a:blip r:embed="rId5">
            <a:alphaModFix/>
          </a:blip>
          <a:srcRect/>
          <a:stretch/>
        </p:blipFill>
        <p:spPr>
          <a:xfrm rot="21388127">
            <a:off x="2380815" y="3132577"/>
            <a:ext cx="1295808" cy="1061105"/>
          </a:xfrm>
          <a:prstGeom prst="rect">
            <a:avLst/>
          </a:prstGeom>
          <a:noFill/>
          <a:ln>
            <a:noFill/>
          </a:ln>
        </p:spPr>
      </p:pic>
      <p:pic>
        <p:nvPicPr>
          <p:cNvPr id="6" name="Google Shape;626;p31">
            <a:extLst>
              <a:ext uri="{FF2B5EF4-FFF2-40B4-BE49-F238E27FC236}">
                <a16:creationId xmlns:a16="http://schemas.microsoft.com/office/drawing/2014/main" id="{D7A42323-99C9-C700-641A-5EC5B849D147}"/>
              </a:ext>
            </a:extLst>
          </p:cNvPr>
          <p:cNvPicPr preferRelativeResize="0"/>
          <p:nvPr/>
        </p:nvPicPr>
        <p:blipFill rotWithShape="1">
          <a:blip r:embed="rId5">
            <a:alphaModFix/>
          </a:blip>
          <a:srcRect/>
          <a:stretch/>
        </p:blipFill>
        <p:spPr>
          <a:xfrm flipH="1">
            <a:off x="628983" y="3134642"/>
            <a:ext cx="1500893" cy="1056975"/>
          </a:xfrm>
          <a:prstGeom prst="rect">
            <a:avLst/>
          </a:prstGeom>
          <a:noFill/>
          <a:ln>
            <a:noFill/>
          </a:ln>
        </p:spPr>
      </p:pic>
      <p:sp>
        <p:nvSpPr>
          <p:cNvPr id="7" name="Hộp Văn bản 3">
            <a:extLst>
              <a:ext uri="{FF2B5EF4-FFF2-40B4-BE49-F238E27FC236}">
                <a16:creationId xmlns:a16="http://schemas.microsoft.com/office/drawing/2014/main" id="{982D8210-261F-9045-2B54-8E7E3569665D}"/>
              </a:ext>
            </a:extLst>
          </p:cNvPr>
          <p:cNvSpPr txBox="1"/>
          <p:nvPr/>
        </p:nvSpPr>
        <p:spPr>
          <a:xfrm>
            <a:off x="4105363" y="2405860"/>
            <a:ext cx="7907665" cy="3539430"/>
          </a:xfrm>
          <a:prstGeom prst="rect">
            <a:avLst/>
          </a:prstGeom>
          <a:noFill/>
        </p:spPr>
        <p:txBody>
          <a:bodyPr wrap="square">
            <a:spAutoFit/>
          </a:bodyPr>
          <a:lstStyle/>
          <a:p>
            <a:r>
              <a:rPr lang="en-US" sz="3200" b="1" i="0" dirty="0">
                <a:effectLst/>
              </a:rPr>
              <a:t>You can ask about:</a:t>
            </a:r>
          </a:p>
          <a:p>
            <a:r>
              <a:rPr lang="en-US" sz="3200" i="0" dirty="0">
                <a:solidFill>
                  <a:srgbClr val="F16649"/>
                </a:solidFill>
                <a:effectLst/>
              </a:rPr>
              <a:t>1. </a:t>
            </a:r>
            <a:r>
              <a:rPr lang="en-US" sz="3200" i="0" dirty="0">
                <a:effectLst/>
              </a:rPr>
              <a:t>where he / she went</a:t>
            </a:r>
          </a:p>
          <a:p>
            <a:r>
              <a:rPr lang="en-US" sz="3200" i="0" dirty="0">
                <a:solidFill>
                  <a:srgbClr val="F16649"/>
                </a:solidFill>
                <a:effectLst/>
              </a:rPr>
              <a:t>2. </a:t>
            </a:r>
            <a:r>
              <a:rPr lang="en-US" sz="3200" i="0" dirty="0">
                <a:effectLst/>
              </a:rPr>
              <a:t>which tour he / she </a:t>
            </a:r>
            <a:r>
              <a:rPr lang="en-US" sz="3200" i="0" dirty="0" smtClean="0">
                <a:effectLst/>
              </a:rPr>
              <a:t>took: package </a:t>
            </a:r>
            <a:r>
              <a:rPr lang="en-US" sz="3200" i="0" dirty="0">
                <a:effectLst/>
              </a:rPr>
              <a:t>or self-guided</a:t>
            </a:r>
          </a:p>
          <a:p>
            <a:r>
              <a:rPr lang="en-US" sz="3200" i="0" dirty="0">
                <a:solidFill>
                  <a:srgbClr val="F16649"/>
                </a:solidFill>
                <a:effectLst/>
              </a:rPr>
              <a:t>3. </a:t>
            </a:r>
            <a:r>
              <a:rPr lang="en-US" sz="3200" i="0" dirty="0">
                <a:effectLst/>
              </a:rPr>
              <a:t>how he / she travelled</a:t>
            </a:r>
          </a:p>
          <a:p>
            <a:r>
              <a:rPr lang="en-US" sz="3200" i="0" dirty="0">
                <a:solidFill>
                  <a:srgbClr val="F16649"/>
                </a:solidFill>
                <a:effectLst/>
              </a:rPr>
              <a:t>4. </a:t>
            </a:r>
            <a:r>
              <a:rPr lang="en-US" sz="3200" i="0" dirty="0">
                <a:effectLst/>
              </a:rPr>
              <a:t>where he / she stayed</a:t>
            </a:r>
          </a:p>
          <a:p>
            <a:r>
              <a:rPr lang="en-US" sz="3200" i="0" dirty="0">
                <a:solidFill>
                  <a:srgbClr val="F16649"/>
                </a:solidFill>
                <a:effectLst/>
              </a:rPr>
              <a:t>5. </a:t>
            </a:r>
            <a:r>
              <a:rPr lang="en-US" sz="3200" i="0" dirty="0">
                <a:effectLst/>
              </a:rPr>
              <a:t>what he / she did / saw</a:t>
            </a:r>
          </a:p>
        </p:txBody>
      </p:sp>
    </p:spTree>
    <p:extLst>
      <p:ext uri="{BB962C8B-B14F-4D97-AF65-F5344CB8AC3E}">
        <p14:creationId xmlns:p14="http://schemas.microsoft.com/office/powerpoint/2010/main" val="6265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4432</TotalTime>
  <Words>909</Words>
  <Application>Microsoft Office PowerPoint</Application>
  <PresentationFormat>Widescreen</PresentationFormat>
  <Paragraphs>83</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Myriad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asus</cp:lastModifiedBy>
  <cp:revision>227</cp:revision>
  <dcterms:created xsi:type="dcterms:W3CDTF">2020-12-09T02:04:09Z</dcterms:created>
  <dcterms:modified xsi:type="dcterms:W3CDTF">2025-02-25T13:45:46Z</dcterms:modified>
</cp:coreProperties>
</file>