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1" r:id="rId2"/>
    <p:sldId id="353" r:id="rId3"/>
    <p:sldId id="374" r:id="rId4"/>
    <p:sldId id="348" r:id="rId5"/>
    <p:sldId id="325" r:id="rId6"/>
    <p:sldId id="375" r:id="rId7"/>
    <p:sldId id="355" r:id="rId8"/>
    <p:sldId id="3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417"/>
    <a:srgbClr val="F26648"/>
    <a:srgbClr val="F16649"/>
    <a:srgbClr val="6D9FB1"/>
    <a:srgbClr val="0070C0"/>
    <a:srgbClr val="77ADC0"/>
    <a:srgbClr val="F7931D"/>
    <a:srgbClr val="FBC864"/>
    <a:srgbClr val="FEE3AF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09F25-159E-4A89-B593-7A0556933DAA}" v="425" dt="2024-01-25T02:26:25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0196" autoAdjust="0"/>
  </p:normalViewPr>
  <p:slideViewPr>
    <p:cSldViewPr snapToGrid="0" showGuides="1">
      <p:cViewPr varScale="1">
        <p:scale>
          <a:sx n="71" d="100"/>
          <a:sy n="71" d="100"/>
        </p:scale>
        <p:origin x="608" y="3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29409F25-159E-4A89-B593-7A0556933DAA}"/>
    <pc:docChg chg="undo custSel addSld delSld modSld sldOrd">
      <pc:chgData name="THU DU" userId="db4d925effa94065" providerId="LiveId" clId="{29409F25-159E-4A89-B593-7A0556933DAA}" dt="2024-02-05T14:10:15.987" v="1597" actId="1076"/>
      <pc:docMkLst>
        <pc:docMk/>
      </pc:docMkLst>
      <pc:sldChg chg="modSp mod">
        <pc:chgData name="THU DU" userId="db4d925effa94065" providerId="LiveId" clId="{29409F25-159E-4A89-B593-7A0556933DAA}" dt="2024-01-24T07:03:58.444" v="8" actId="20577"/>
        <pc:sldMkLst>
          <pc:docMk/>
          <pc:sldMk cId="252621157" sldId="256"/>
        </pc:sldMkLst>
        <pc:spChg chg="mod">
          <ac:chgData name="THU DU" userId="db4d925effa94065" providerId="LiveId" clId="{29409F25-159E-4A89-B593-7A0556933DAA}" dt="2024-01-24T06:53:35.164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29409F25-159E-4A89-B593-7A0556933DAA}" dt="2024-01-24T07:03:58.444" v="8" actId="20577"/>
          <ac:spMkLst>
            <pc:docMk/>
            <pc:sldMk cId="252621157" sldId="256"/>
            <ac:spMk id="41" creationId="{00000000-0000-0000-0000-000000000000}"/>
          </ac:spMkLst>
        </pc:spChg>
      </pc:sldChg>
      <pc:sldChg chg="del">
        <pc:chgData name="THU DU" userId="db4d925effa94065" providerId="LiveId" clId="{29409F25-159E-4A89-B593-7A0556933DAA}" dt="2024-01-25T03:52:00.970" v="1128" actId="47"/>
        <pc:sldMkLst>
          <pc:docMk/>
          <pc:sldMk cId="1529224504" sldId="276"/>
        </pc:sldMkLst>
      </pc:sldChg>
      <pc:sldChg chg="modSp">
        <pc:chgData name="THU DU" userId="db4d925effa94065" providerId="LiveId" clId="{29409F25-159E-4A89-B593-7A0556933DAA}" dt="2024-01-25T01:17:03.269" v="53" actId="20577"/>
        <pc:sldMkLst>
          <pc:docMk/>
          <pc:sldMk cId="3404845292" sldId="279"/>
        </pc:sldMkLst>
        <pc:spChg chg="mod">
          <ac:chgData name="THU DU" userId="db4d925effa94065" providerId="LiveId" clId="{29409F25-159E-4A89-B593-7A0556933DAA}" dt="2024-01-25T01:17:03.269" v="53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29409F25-159E-4A89-B593-7A0556933DAA}" dt="2024-02-05T13:18:35.124" v="1560" actId="14734"/>
        <pc:sldMkLst>
          <pc:docMk/>
          <pc:sldMk cId="1769986107" sldId="283"/>
        </pc:sldMkLst>
        <pc:graphicFrameChg chg="mod modGraphic">
          <ac:chgData name="THU DU" userId="db4d925effa94065" providerId="LiveId" clId="{29409F25-159E-4A89-B593-7A0556933DAA}" dt="2024-02-05T13:18:35.124" v="1560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29409F25-159E-4A89-B593-7A0556933DAA}" dt="2024-01-25T02:00:39.588" v="448" actId="478"/>
          <ac:picMkLst>
            <pc:docMk/>
            <pc:sldMk cId="1769986107" sldId="283"/>
            <ac:picMk id="2" creationId="{2E30F342-9267-19DC-1994-41C9F3127509}"/>
          </ac:picMkLst>
        </pc:picChg>
        <pc:picChg chg="add mod">
          <ac:chgData name="THU DU" userId="db4d925effa94065" providerId="LiveId" clId="{29409F25-159E-4A89-B593-7A0556933DAA}" dt="2024-02-05T12:32:37.192" v="1515" actId="1076"/>
          <ac:picMkLst>
            <pc:docMk/>
            <pc:sldMk cId="1769986107" sldId="283"/>
            <ac:picMk id="2" creationId="{86C56B62-ABF9-8FE6-5FCC-D442017E1953}"/>
          </ac:picMkLst>
        </pc:picChg>
        <pc:picChg chg="del">
          <ac:chgData name="THU DU" userId="db4d925effa94065" providerId="LiveId" clId="{29409F25-159E-4A89-B593-7A0556933DAA}" dt="2024-01-25T02:00:38.749" v="447" actId="478"/>
          <ac:picMkLst>
            <pc:docMk/>
            <pc:sldMk cId="1769986107" sldId="283"/>
            <ac:picMk id="3" creationId="{0FD0729A-A34D-62BD-EF94-F9FFB4D12303}"/>
          </ac:picMkLst>
        </pc:picChg>
        <pc:picChg chg="add mod">
          <ac:chgData name="THU DU" userId="db4d925effa94065" providerId="LiveId" clId="{29409F25-159E-4A89-B593-7A0556933DAA}" dt="2024-02-05T12:32:49.268" v="1517" actId="1076"/>
          <ac:picMkLst>
            <pc:docMk/>
            <pc:sldMk cId="1769986107" sldId="283"/>
            <ac:picMk id="3" creationId="{A481CE9E-4E00-D024-34AA-67FAE56CC7A6}"/>
          </ac:picMkLst>
        </pc:picChg>
        <pc:picChg chg="add mod">
          <ac:chgData name="THU DU" userId="db4d925effa94065" providerId="LiveId" clId="{29409F25-159E-4A89-B593-7A0556933DAA}" dt="2024-02-05T12:32:59.049" v="1519" actId="1076"/>
          <ac:picMkLst>
            <pc:docMk/>
            <pc:sldMk cId="1769986107" sldId="283"/>
            <ac:picMk id="4" creationId="{22139176-42E4-2C4C-E8AE-2BE6EBD53880}"/>
          </ac:picMkLst>
        </pc:picChg>
        <pc:picChg chg="del">
          <ac:chgData name="THU DU" userId="db4d925effa94065" providerId="LiveId" clId="{29409F25-159E-4A89-B593-7A0556933DAA}" dt="2024-01-25T02:00:37.289" v="446" actId="478"/>
          <ac:picMkLst>
            <pc:docMk/>
            <pc:sldMk cId="1769986107" sldId="283"/>
            <ac:picMk id="4" creationId="{5CC34EE0-D4F3-7611-8A15-542172B7FC83}"/>
          </ac:picMkLst>
        </pc:picChg>
        <pc:picChg chg="add mod">
          <ac:chgData name="THU DU" userId="db4d925effa94065" providerId="LiveId" clId="{29409F25-159E-4A89-B593-7A0556933DAA}" dt="2024-02-05T12:33:08.862" v="1521" actId="1076"/>
          <ac:picMkLst>
            <pc:docMk/>
            <pc:sldMk cId="1769986107" sldId="283"/>
            <ac:picMk id="5" creationId="{24074B66-5577-6A27-A7C4-B5715C523550}"/>
          </ac:picMkLst>
        </pc:picChg>
        <pc:picChg chg="del">
          <ac:chgData name="THU DU" userId="db4d925effa94065" providerId="LiveId" clId="{29409F25-159E-4A89-B593-7A0556933DAA}" dt="2024-01-25T02:00:36.344" v="445" actId="478"/>
          <ac:picMkLst>
            <pc:docMk/>
            <pc:sldMk cId="1769986107" sldId="283"/>
            <ac:picMk id="5" creationId="{87ECCD13-2B18-D9ED-E4BC-0968A3690DCA}"/>
          </ac:picMkLst>
        </pc:picChg>
      </pc:sldChg>
      <pc:sldChg chg="modSp mod">
        <pc:chgData name="THU DU" userId="db4d925effa94065" providerId="LiveId" clId="{29409F25-159E-4A89-B593-7A0556933DAA}" dt="2024-02-05T14:10:15.987" v="1597" actId="1076"/>
        <pc:sldMkLst>
          <pc:docMk/>
          <pc:sldMk cId="658201877" sldId="302"/>
        </pc:sldMkLst>
        <pc:spChg chg="mod">
          <ac:chgData name="THU DU" userId="db4d925effa94065" providerId="LiveId" clId="{29409F25-159E-4A89-B593-7A0556933DAA}" dt="2024-02-05T13:35:03.485" v="1596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29409F25-159E-4A89-B593-7A0556933DAA}" dt="2024-02-05T14:10:15.987" v="1597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29409F25-159E-4A89-B593-7A0556933DAA}" dt="2024-02-05T13:34:49.004" v="1574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29409F25-159E-4A89-B593-7A0556933DAA}" dt="2024-02-05T13:34:37.639" v="157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delAnim modAnim modNotesTx">
        <pc:chgData name="THU DU" userId="db4d925effa94065" providerId="LiveId" clId="{29409F25-159E-4A89-B593-7A0556933DAA}" dt="2024-02-05T12:31:32.392" v="1505" actId="1076"/>
        <pc:sldMkLst>
          <pc:docMk/>
          <pc:sldMk cId="2817977460" sldId="316"/>
        </pc:sldMkLst>
        <pc:spChg chg="mod">
          <ac:chgData name="THU DU" userId="db4d925effa94065" providerId="LiveId" clId="{29409F25-159E-4A89-B593-7A0556933DAA}" dt="2024-01-25T01:39:16.633" v="196" actId="1076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29409F25-159E-4A89-B593-7A0556933DAA}" dt="2024-01-25T01:39:14.444" v="195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29409F25-159E-4A89-B593-7A0556933DAA}" dt="2024-01-25T01:39:20.069" v="197" actId="107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 DU" userId="db4d925effa94065" providerId="LiveId" clId="{29409F25-159E-4A89-B593-7A0556933DAA}" dt="2024-02-05T12:31:32.392" v="1505" actId="1076"/>
          <ac:picMkLst>
            <pc:docMk/>
            <pc:sldMk cId="2817977460" sldId="316"/>
            <ac:picMk id="3" creationId="{09204BC5-0F7C-220D-2CB4-BD03A34B15C8}"/>
          </ac:picMkLst>
        </pc:picChg>
        <pc:picChg chg="del">
          <ac:chgData name="THU DU" userId="db4d925effa94065" providerId="LiveId" clId="{29409F25-159E-4A89-B593-7A0556933DAA}" dt="2024-01-25T01:36:10.283" v="150" actId="478"/>
          <ac:picMkLst>
            <pc:docMk/>
            <pc:sldMk cId="2817977460" sldId="316"/>
            <ac:picMk id="4" creationId="{480C59AF-C2B5-81C9-6C7E-9B81BD2FB6FC}"/>
          </ac:picMkLst>
        </pc:picChg>
        <pc:picChg chg="del">
          <ac:chgData name="THU DU" userId="db4d925effa94065" providerId="LiveId" clId="{29409F25-159E-4A89-B593-7A0556933DAA}" dt="2024-01-25T01:39:21.026" v="198" actId="478"/>
          <ac:picMkLst>
            <pc:docMk/>
            <pc:sldMk cId="2817977460" sldId="316"/>
            <ac:picMk id="5" creationId="{4F945020-837C-9DCB-817D-D89561C531A3}"/>
          </ac:picMkLst>
        </pc:picChg>
        <pc:picChg chg="add del mod">
          <ac:chgData name="THU DU" userId="db4d925effa94065" providerId="LiveId" clId="{29409F25-159E-4A89-B593-7A0556933DAA}" dt="2024-01-25T01:42:03.690" v="208" actId="478"/>
          <ac:picMkLst>
            <pc:docMk/>
            <pc:sldMk cId="2817977460" sldId="316"/>
            <ac:picMk id="6" creationId="{E42156A7-6B00-EFD0-B5D4-11A7482D795D}"/>
          </ac:picMkLst>
        </pc:picChg>
        <pc:picChg chg="add mod">
          <ac:chgData name="THU DU" userId="db4d925effa94065" providerId="LiveId" clId="{29409F25-159E-4A89-B593-7A0556933DAA}" dt="2024-01-25T01:42:06.624" v="209" actId="1076"/>
          <ac:picMkLst>
            <pc:docMk/>
            <pc:sldMk cId="2817977460" sldId="316"/>
            <ac:picMk id="9" creationId="{54AF8A45-102E-A9AA-F9C1-19C6362F41C9}"/>
          </ac:picMkLst>
        </pc:picChg>
      </pc:sldChg>
      <pc:sldChg chg="addSp delSp modSp mod ord delAnim modAnim">
        <pc:chgData name="THU DU" userId="db4d925effa94065" providerId="LiveId" clId="{29409F25-159E-4A89-B593-7A0556933DAA}" dt="2024-02-05T12:38:56.347" v="1549" actId="1076"/>
        <pc:sldMkLst>
          <pc:docMk/>
          <pc:sldMk cId="2141101352" sldId="325"/>
        </pc:sldMkLst>
        <pc:spChg chg="mod">
          <ac:chgData name="THU DU" userId="db4d925effa94065" providerId="LiveId" clId="{29409F25-159E-4A89-B593-7A0556933DAA}" dt="2024-01-25T03:48:55.588" v="1090" actId="20577"/>
          <ac:spMkLst>
            <pc:docMk/>
            <pc:sldMk cId="2141101352" sldId="325"/>
            <ac:spMk id="12" creationId="{00000000-0000-0000-0000-000000000000}"/>
          </ac:spMkLst>
        </pc:spChg>
        <pc:graphicFrameChg chg="mod modGraphic">
          <ac:chgData name="THU DU" userId="db4d925effa94065" providerId="LiveId" clId="{29409F25-159E-4A89-B593-7A0556933DAA}" dt="2024-01-25T03:51:41.805" v="1127" actId="207"/>
          <ac:graphicFrameMkLst>
            <pc:docMk/>
            <pc:sldMk cId="2141101352" sldId="32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29409F25-159E-4A89-B593-7A0556933DAA}" dt="2024-02-05T12:38:56.347" v="1549" actId="1076"/>
          <ac:picMkLst>
            <pc:docMk/>
            <pc:sldMk cId="2141101352" sldId="325"/>
            <ac:picMk id="2" creationId="{8EBCD2E7-6DA0-9C16-01CD-EEF3A497B55B}"/>
          </ac:picMkLst>
        </pc:picChg>
        <pc:picChg chg="del">
          <ac:chgData name="THU DU" userId="db4d925effa94065" providerId="LiveId" clId="{29409F25-159E-4A89-B593-7A0556933DAA}" dt="2024-01-25T03:47:12.516" v="1062" actId="478"/>
          <ac:picMkLst>
            <pc:docMk/>
            <pc:sldMk cId="2141101352" sldId="325"/>
            <ac:picMk id="2" creationId="{9EF2D52C-CEBB-BC2B-7011-0F844EB12126}"/>
          </ac:picMkLst>
        </pc:picChg>
      </pc:sldChg>
      <pc:sldChg chg="addSp modSp add mod">
        <pc:chgData name="THU DU" userId="db4d925effa94065" providerId="LiveId" clId="{29409F25-159E-4A89-B593-7A0556933DAA}" dt="2024-01-25T04:21:03.535" v="1497" actId="207"/>
        <pc:sldMkLst>
          <pc:docMk/>
          <pc:sldMk cId="4118718704" sldId="345"/>
        </pc:sldMkLst>
        <pc:spChg chg="mod">
          <ac:chgData name="THU DU" userId="db4d925effa94065" providerId="LiveId" clId="{29409F25-159E-4A89-B593-7A0556933DAA}" dt="2024-01-25T04:21:03.535" v="1497" actId="207"/>
          <ac:spMkLst>
            <pc:docMk/>
            <pc:sldMk cId="4118718704" sldId="345"/>
            <ac:spMk id="22" creationId="{A4C0466F-DD71-5CA7-A6B7-26F567D64959}"/>
          </ac:spMkLst>
        </pc:spChg>
        <pc:spChg chg="mod">
          <ac:chgData name="THU DU" userId="db4d925effa94065" providerId="LiveId" clId="{29409F25-159E-4A89-B593-7A0556933DAA}" dt="2024-01-25T04:20:50.206" v="1496" actId="207"/>
          <ac:spMkLst>
            <pc:docMk/>
            <pc:sldMk cId="4118718704" sldId="345"/>
            <ac:spMk id="28" creationId="{33FDC0A8-6B2B-33AB-B272-7FB8FE5E413B}"/>
          </ac:spMkLst>
        </pc:spChg>
        <pc:picChg chg="add mod ord">
          <ac:chgData name="THU DU" userId="db4d925effa94065" providerId="LiveId" clId="{29409F25-159E-4A89-B593-7A0556933DAA}" dt="2024-01-25T04:18:47.269" v="1481" actId="167"/>
          <ac:picMkLst>
            <pc:docMk/>
            <pc:sldMk cId="4118718704" sldId="345"/>
            <ac:picMk id="9" creationId="{D2570584-9242-FA30-84DE-D406F83E9A45}"/>
          </ac:picMkLst>
        </pc:picChg>
      </pc:sldChg>
      <pc:sldChg chg="addSp delSp modSp add mod delAnim">
        <pc:chgData name="THU DU" userId="db4d925effa94065" providerId="LiveId" clId="{29409F25-159E-4A89-B593-7A0556933DAA}" dt="2024-01-25T04:19:55.751" v="1482" actId="207"/>
        <pc:sldMkLst>
          <pc:docMk/>
          <pc:sldMk cId="4090599760" sldId="346"/>
        </pc:sldMkLst>
        <pc:spChg chg="mod">
          <ac:chgData name="THU DU" userId="db4d925effa94065" providerId="LiveId" clId="{29409F25-159E-4A89-B593-7A0556933DAA}" dt="2024-01-25T04:19:55.751" v="1482" actId="207"/>
          <ac:spMkLst>
            <pc:docMk/>
            <pc:sldMk cId="4090599760" sldId="346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08:47.111" v="1317" actId="207"/>
          <ac:spMkLst>
            <pc:docMk/>
            <pc:sldMk cId="4090599760" sldId="346"/>
            <ac:spMk id="9" creationId="{D4062BCC-DD7C-8003-146B-E57A44F5BA67}"/>
          </ac:spMkLst>
        </pc:spChg>
        <pc:spChg chg="del">
          <ac:chgData name="THU DU" userId="db4d925effa94065" providerId="LiveId" clId="{29409F25-159E-4A89-B593-7A0556933DAA}" dt="2024-01-25T04:09:22.714" v="1325" actId="478"/>
          <ac:spMkLst>
            <pc:docMk/>
            <pc:sldMk cId="4090599760" sldId="346"/>
            <ac:spMk id="13" creationId="{6E74537F-B800-8511-F61C-0DE1485E32A0}"/>
          </ac:spMkLst>
        </pc:spChg>
        <pc:spChg chg="del">
          <ac:chgData name="THU DU" userId="db4d925effa94065" providerId="LiveId" clId="{29409F25-159E-4A89-B593-7A0556933DAA}" dt="2024-01-25T04:09:23.999" v="1326" actId="478"/>
          <ac:spMkLst>
            <pc:docMk/>
            <pc:sldMk cId="4090599760" sldId="346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09:25.549" v="1327" actId="478"/>
          <ac:spMkLst>
            <pc:docMk/>
            <pc:sldMk cId="4090599760" sldId="346"/>
            <ac:spMk id="15" creationId="{25C2DFE7-F763-65FF-9CD2-60FC03DB058C}"/>
          </ac:spMkLst>
        </pc:spChg>
        <pc:spChg chg="del mod">
          <ac:chgData name="THU DU" userId="db4d925effa94065" providerId="LiveId" clId="{29409F25-159E-4A89-B593-7A0556933DAA}" dt="2024-01-25T04:09:27.648" v="1329" actId="478"/>
          <ac:spMkLst>
            <pc:docMk/>
            <pc:sldMk cId="4090599760" sldId="346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0:18.627" v="1350" actId="1076"/>
          <ac:spMkLst>
            <pc:docMk/>
            <pc:sldMk cId="4090599760" sldId="346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5:56.746" v="1466" actId="1076"/>
          <ac:picMkLst>
            <pc:docMk/>
            <pc:sldMk cId="4090599760" sldId="346"/>
            <ac:picMk id="3" creationId="{0E80A59D-2268-19C4-1233-8F0D413B11A0}"/>
          </ac:picMkLst>
        </pc:picChg>
      </pc:sldChg>
      <pc:sldChg chg="addSp delSp modSp mod delAnim modAnim modNotesTx">
        <pc:chgData name="THU DU" userId="db4d925effa94065" providerId="LiveId" clId="{29409F25-159E-4A89-B593-7A0556933DAA}" dt="2024-02-05T12:31:11.744" v="1501" actId="1076"/>
        <pc:sldMkLst>
          <pc:docMk/>
          <pc:sldMk cId="3014149149" sldId="347"/>
        </pc:sldMkLst>
        <pc:spChg chg="mod">
          <ac:chgData name="THU DU" userId="db4d925effa94065" providerId="LiveId" clId="{29409F25-159E-4A89-B593-7A0556933DAA}" dt="2024-01-25T01:23:03.669" v="93"/>
          <ac:spMkLst>
            <pc:docMk/>
            <pc:sldMk cId="3014149149" sldId="347"/>
            <ac:spMk id="2" creationId="{00000000-0000-0000-0000-000000000000}"/>
          </ac:spMkLst>
        </pc:spChg>
        <pc:spChg chg="mod">
          <ac:chgData name="THU DU" userId="db4d925effa94065" providerId="LiveId" clId="{29409F25-159E-4A89-B593-7A0556933DAA}" dt="2024-01-25T01:34:43.711" v="149" actId="20577"/>
          <ac:spMkLst>
            <pc:docMk/>
            <pc:sldMk cId="3014149149" sldId="347"/>
            <ac:spMk id="7" creationId="{00000000-0000-0000-0000-000000000000}"/>
          </ac:spMkLst>
        </pc:spChg>
        <pc:spChg chg="add mod">
          <ac:chgData name="THU DU" userId="db4d925effa94065" providerId="LiveId" clId="{29409F25-159E-4A89-B593-7A0556933DAA}" dt="2024-01-25T01:34:34.788" v="145" actId="1582"/>
          <ac:spMkLst>
            <pc:docMk/>
            <pc:sldMk cId="3014149149" sldId="347"/>
            <ac:spMk id="8" creationId="{8C51BC54-263B-4CDD-BD71-CBAE3D5C66F6}"/>
          </ac:spMkLst>
        </pc:spChg>
        <pc:spChg chg="mod">
          <ac:chgData name="THU DU" userId="db4d925effa94065" providerId="LiveId" clId="{29409F25-159E-4A89-B593-7A0556933DAA}" dt="2024-01-25T01:23:34.182" v="130" actId="20577"/>
          <ac:spMkLst>
            <pc:docMk/>
            <pc:sldMk cId="3014149149" sldId="347"/>
            <ac:spMk id="12" creationId="{00000000-0000-0000-0000-000000000000}"/>
          </ac:spMkLst>
        </pc:spChg>
        <pc:picChg chg="del mod">
          <ac:chgData name="THU DU" userId="db4d925effa94065" providerId="LiveId" clId="{29409F25-159E-4A89-B593-7A0556933DAA}" dt="2024-01-25T01:21:35.447" v="55" actId="478"/>
          <ac:picMkLst>
            <pc:docMk/>
            <pc:sldMk cId="3014149149" sldId="347"/>
            <ac:picMk id="3" creationId="{0A86998A-AF03-97CD-0604-3FD5A2BBC313}"/>
          </ac:picMkLst>
        </pc:picChg>
        <pc:picChg chg="add mod">
          <ac:chgData name="THU DU" userId="db4d925effa94065" providerId="LiveId" clId="{29409F25-159E-4A89-B593-7A0556933DAA}" dt="2024-02-05T12:31:11.744" v="1501" actId="1076"/>
          <ac:picMkLst>
            <pc:docMk/>
            <pc:sldMk cId="3014149149" sldId="347"/>
            <ac:picMk id="3" creationId="{B555CFFA-DB2F-F445-01D9-0BF8135ECD24}"/>
          </ac:picMkLst>
        </pc:picChg>
        <pc:picChg chg="del mod">
          <ac:chgData name="THU DU" userId="db4d925effa94065" providerId="LiveId" clId="{29409F25-159E-4A89-B593-7A0556933DAA}" dt="2024-01-25T01:28:47.658" v="132" actId="478"/>
          <ac:picMkLst>
            <pc:docMk/>
            <pc:sldMk cId="3014149149" sldId="347"/>
            <ac:picMk id="5" creationId="{F70BD54B-3A35-F4B1-7DDA-764FC82AC388}"/>
          </ac:picMkLst>
        </pc:picChg>
        <pc:picChg chg="add mod">
          <ac:chgData name="THU DU" userId="db4d925effa94065" providerId="LiveId" clId="{29409F25-159E-4A89-B593-7A0556933DAA}" dt="2024-01-25T01:34:06.912" v="141" actId="1076"/>
          <ac:picMkLst>
            <pc:docMk/>
            <pc:sldMk cId="3014149149" sldId="347"/>
            <ac:picMk id="6" creationId="{73DE709F-D830-FADE-4E1D-E978654F2FE5}"/>
          </ac:picMkLst>
        </pc:picChg>
      </pc:sldChg>
      <pc:sldChg chg="addSp modSp mod ord modAnim modNotesTx">
        <pc:chgData name="THU DU" userId="db4d925effa94065" providerId="LiveId" clId="{29409F25-159E-4A89-B593-7A0556933DAA}" dt="2024-01-25T03:46:19.979" v="1059" actId="1076"/>
        <pc:sldMkLst>
          <pc:docMk/>
          <pc:sldMk cId="2720924874" sldId="348"/>
        </pc:sldMkLst>
        <pc:spChg chg="add mod">
          <ac:chgData name="THU DU" userId="db4d925effa94065" providerId="LiveId" clId="{29409F25-159E-4A89-B593-7A0556933DAA}" dt="2024-01-25T03:39:12.413" v="979" actId="14100"/>
          <ac:spMkLst>
            <pc:docMk/>
            <pc:sldMk cId="2720924874" sldId="348"/>
            <ac:spMk id="2" creationId="{E59FD3FF-1172-B92A-E9A8-3D95690D40C6}"/>
          </ac:spMkLst>
        </pc:spChg>
        <pc:spChg chg="mod">
          <ac:chgData name="THU DU" userId="db4d925effa94065" providerId="LiveId" clId="{29409F25-159E-4A89-B593-7A0556933DAA}" dt="2024-01-25T03:45:30.729" v="1042" actId="20577"/>
          <ac:spMkLst>
            <pc:docMk/>
            <pc:sldMk cId="2720924874" sldId="348"/>
            <ac:spMk id="5" creationId="{95479E85-7C3D-17AB-B1FC-FDAE700E3FA7}"/>
          </ac:spMkLst>
        </pc:spChg>
        <pc:spChg chg="mod">
          <ac:chgData name="THU DU" userId="db4d925effa94065" providerId="LiveId" clId="{29409F25-159E-4A89-B593-7A0556933DAA}" dt="2024-01-25T03:45:42.584" v="1046" actId="1076"/>
          <ac:spMkLst>
            <pc:docMk/>
            <pc:sldMk cId="2720924874" sldId="348"/>
            <ac:spMk id="6" creationId="{C49EC890-B7C7-67CE-2F59-78CB783140F0}"/>
          </ac:spMkLst>
        </pc:spChg>
        <pc:spChg chg="mod">
          <ac:chgData name="THU DU" userId="db4d925effa94065" providerId="LiveId" clId="{29409F25-159E-4A89-B593-7A0556933DAA}" dt="2024-01-25T03:46:06.324" v="1055" actId="1076"/>
          <ac:spMkLst>
            <pc:docMk/>
            <pc:sldMk cId="2720924874" sldId="348"/>
            <ac:spMk id="7" creationId="{3DDDF2D3-E7A3-80EC-9682-2C6F4CA48FB5}"/>
          </ac:spMkLst>
        </pc:spChg>
        <pc:spChg chg="mod">
          <ac:chgData name="THU DU" userId="db4d925effa94065" providerId="LiveId" clId="{29409F25-159E-4A89-B593-7A0556933DAA}" dt="2024-01-25T03:45:56.118" v="1051" actId="1076"/>
          <ac:spMkLst>
            <pc:docMk/>
            <pc:sldMk cId="2720924874" sldId="348"/>
            <ac:spMk id="8" creationId="{31D19F14-FC70-85DA-BA32-2EF479FCE3A5}"/>
          </ac:spMkLst>
        </pc:spChg>
        <pc:spChg chg="mod">
          <ac:chgData name="THU DU" userId="db4d925effa94065" providerId="LiveId" clId="{29409F25-159E-4A89-B593-7A0556933DAA}" dt="2024-01-25T03:46:19.979" v="1059" actId="1076"/>
          <ac:spMkLst>
            <pc:docMk/>
            <pc:sldMk cId="2720924874" sldId="348"/>
            <ac:spMk id="9" creationId="{2B689884-255E-1301-69EF-F77094D3AAEC}"/>
          </ac:spMkLst>
        </pc:spChg>
        <pc:spChg chg="mod">
          <ac:chgData name="THU DU" userId="db4d925effa94065" providerId="LiveId" clId="{29409F25-159E-4A89-B593-7A0556933DAA}" dt="2024-01-25T03:37:55.084" v="951" actId="1076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29409F25-159E-4A89-B593-7A0556933DAA}" dt="2024-01-25T03:45:16.473" v="1019" actId="1076"/>
          <ac:spMkLst>
            <pc:docMk/>
            <pc:sldMk cId="2720924874" sldId="348"/>
            <ac:spMk id="18" creationId="{00000000-0000-0000-0000-000000000000}"/>
          </ac:spMkLst>
        </pc:spChg>
      </pc:sldChg>
      <pc:sldChg chg="addSp delSp modSp mod delAnim modAnim modNotesTx">
        <pc:chgData name="THU DU" userId="db4d925effa94065" providerId="LiveId" clId="{29409F25-159E-4A89-B593-7A0556933DAA}" dt="2024-02-05T12:56:42.768" v="1558" actId="20577"/>
        <pc:sldMkLst>
          <pc:docMk/>
          <pc:sldMk cId="1362079583" sldId="351"/>
        </pc:sldMkLst>
        <pc:spChg chg="mod">
          <ac:chgData name="THU DU" userId="db4d925effa94065" providerId="LiveId" clId="{29409F25-159E-4A89-B593-7A0556933DAA}" dt="2024-01-25T01:46:42.249" v="370" actId="1076"/>
          <ac:spMkLst>
            <pc:docMk/>
            <pc:sldMk cId="1362079583" sldId="351"/>
            <ac:spMk id="2" creationId="{00000000-0000-0000-0000-000000000000}"/>
          </ac:spMkLst>
        </pc:spChg>
        <pc:spChg chg="mod">
          <ac:chgData name="THU DU" userId="db4d925effa94065" providerId="LiveId" clId="{29409F25-159E-4A89-B593-7A0556933DAA}" dt="2024-02-05T12:56:42.768" v="1558" actId="20577"/>
          <ac:spMkLst>
            <pc:docMk/>
            <pc:sldMk cId="1362079583" sldId="351"/>
            <ac:spMk id="7" creationId="{00000000-0000-0000-0000-000000000000}"/>
          </ac:spMkLst>
        </pc:spChg>
        <pc:spChg chg="mod">
          <ac:chgData name="THU DU" userId="db4d925effa94065" providerId="LiveId" clId="{29409F25-159E-4A89-B593-7A0556933DAA}" dt="2024-01-25T01:51:47.761" v="375" actId="1076"/>
          <ac:spMkLst>
            <pc:docMk/>
            <pc:sldMk cId="1362079583" sldId="351"/>
            <ac:spMk id="12" creationId="{00000000-0000-0000-0000-000000000000}"/>
          </ac:spMkLst>
        </pc:spChg>
        <pc:picChg chg="add mod">
          <ac:chgData name="THU DU" userId="db4d925effa94065" providerId="LiveId" clId="{29409F25-159E-4A89-B593-7A0556933DAA}" dt="2024-02-05T12:31:57.644" v="1509" actId="1076"/>
          <ac:picMkLst>
            <pc:docMk/>
            <pc:sldMk cId="1362079583" sldId="351"/>
            <ac:picMk id="3" creationId="{31E993EB-E687-C8CD-6E3F-B3304909889F}"/>
          </ac:picMkLst>
        </pc:picChg>
        <pc:picChg chg="del mod">
          <ac:chgData name="THU DU" userId="db4d925effa94065" providerId="LiveId" clId="{29409F25-159E-4A89-B593-7A0556933DAA}" dt="2024-01-25T01:42:48.456" v="213" actId="478"/>
          <ac:picMkLst>
            <pc:docMk/>
            <pc:sldMk cId="1362079583" sldId="351"/>
            <ac:picMk id="4" creationId="{6B241386-842F-7655-597B-420410811FE2}"/>
          </ac:picMkLst>
        </pc:picChg>
        <pc:picChg chg="add mod">
          <ac:chgData name="THU DU" userId="db4d925effa94065" providerId="LiveId" clId="{29409F25-159E-4A89-B593-7A0556933DAA}" dt="2024-01-25T01:51:49.763" v="377" actId="1076"/>
          <ac:picMkLst>
            <pc:docMk/>
            <pc:sldMk cId="1362079583" sldId="351"/>
            <ac:picMk id="5" creationId="{5011836E-1D95-457E-5120-03CEC1AB13C3}"/>
          </ac:picMkLst>
        </pc:picChg>
        <pc:picChg chg="del">
          <ac:chgData name="THU DU" userId="db4d925effa94065" providerId="LiveId" clId="{29409F25-159E-4A89-B593-7A0556933DAA}" dt="2024-01-25T01:44:40.404" v="248" actId="478"/>
          <ac:picMkLst>
            <pc:docMk/>
            <pc:sldMk cId="1362079583" sldId="351"/>
            <ac:picMk id="6" creationId="{3DB5F355-2058-C0D8-2FD7-68896E685AC4}"/>
          </ac:picMkLst>
        </pc:picChg>
      </pc:sldChg>
      <pc:sldChg chg="addSp delSp modSp mod delAnim modAnim modNotesTx">
        <pc:chgData name="THU DU" userId="db4d925effa94065" providerId="LiveId" clId="{29409F25-159E-4A89-B593-7A0556933DAA}" dt="2024-02-05T12:32:17.149" v="1513" actId="1076"/>
        <pc:sldMkLst>
          <pc:docMk/>
          <pc:sldMk cId="873458065" sldId="352"/>
        </pc:sldMkLst>
        <pc:spChg chg="mod">
          <ac:chgData name="THU DU" userId="db4d925effa94065" providerId="LiveId" clId="{29409F25-159E-4A89-B593-7A0556933DAA}" dt="2024-01-25T02:00:18.351" v="442" actId="1076"/>
          <ac:spMkLst>
            <pc:docMk/>
            <pc:sldMk cId="873458065" sldId="352"/>
            <ac:spMk id="2" creationId="{00000000-0000-0000-0000-000000000000}"/>
          </ac:spMkLst>
        </pc:spChg>
        <pc:spChg chg="mod">
          <ac:chgData name="THU DU" userId="db4d925effa94065" providerId="LiveId" clId="{29409F25-159E-4A89-B593-7A0556933DAA}" dt="2024-01-25T02:00:20.938" v="443" actId="1076"/>
          <ac:spMkLst>
            <pc:docMk/>
            <pc:sldMk cId="873458065" sldId="352"/>
            <ac:spMk id="7" creationId="{00000000-0000-0000-0000-000000000000}"/>
          </ac:spMkLst>
        </pc:spChg>
        <pc:spChg chg="mod">
          <ac:chgData name="THU DU" userId="db4d925effa94065" providerId="LiveId" clId="{29409F25-159E-4A89-B593-7A0556933DAA}" dt="2024-01-25T02:00:24.573" v="444" actId="1076"/>
          <ac:spMkLst>
            <pc:docMk/>
            <pc:sldMk cId="873458065" sldId="352"/>
            <ac:spMk id="12" creationId="{00000000-0000-0000-0000-000000000000}"/>
          </ac:spMkLst>
        </pc:spChg>
        <pc:picChg chg="add mod">
          <ac:chgData name="THU DU" userId="db4d925effa94065" providerId="LiveId" clId="{29409F25-159E-4A89-B593-7A0556933DAA}" dt="2024-02-05T12:32:17.149" v="1513" actId="1076"/>
          <ac:picMkLst>
            <pc:docMk/>
            <pc:sldMk cId="873458065" sldId="352"/>
            <ac:picMk id="3" creationId="{604A2B6F-1722-4570-AB49-AB3959BE521C}"/>
          </ac:picMkLst>
        </pc:picChg>
        <pc:picChg chg="del mod">
          <ac:chgData name="THU DU" userId="db4d925effa94065" providerId="LiveId" clId="{29409F25-159E-4A89-B593-7A0556933DAA}" dt="2024-01-25T01:42:51.132" v="215" actId="478"/>
          <ac:picMkLst>
            <pc:docMk/>
            <pc:sldMk cId="873458065" sldId="352"/>
            <ac:picMk id="4" creationId="{76B02B53-53CF-8B92-B931-423DB03FECFB}"/>
          </ac:picMkLst>
        </pc:picChg>
        <pc:picChg chg="add mod">
          <ac:chgData name="THU DU" userId="db4d925effa94065" providerId="LiveId" clId="{29409F25-159E-4A89-B593-7A0556933DAA}" dt="2024-01-25T01:59:37.299" v="401" actId="1076"/>
          <ac:picMkLst>
            <pc:docMk/>
            <pc:sldMk cId="873458065" sldId="352"/>
            <ac:picMk id="5" creationId="{3870D1E0-7DCA-51A3-C00D-5F68B5180EEA}"/>
          </ac:picMkLst>
        </pc:picChg>
        <pc:picChg chg="del">
          <ac:chgData name="THU DU" userId="db4d925effa94065" providerId="LiveId" clId="{29409F25-159E-4A89-B593-7A0556933DAA}" dt="2024-01-25T01:53:42.825" v="396" actId="478"/>
          <ac:picMkLst>
            <pc:docMk/>
            <pc:sldMk cId="873458065" sldId="352"/>
            <ac:picMk id="6" creationId="{C222BC15-BCE1-7723-4C93-042771104DEA}"/>
          </ac:picMkLst>
        </pc:picChg>
      </pc:sldChg>
      <pc:sldChg chg="modSp mod ord modAnim modNotesTx">
        <pc:chgData name="THU DU" userId="db4d925effa94065" providerId="LiveId" clId="{29409F25-159E-4A89-B593-7A0556933DAA}" dt="2024-01-25T02:26:27.817" v="657" actId="1076"/>
        <pc:sldMkLst>
          <pc:docMk/>
          <pc:sldMk cId="3257025811" sldId="353"/>
        </pc:sldMkLst>
        <pc:spChg chg="mod">
          <ac:chgData name="THU DU" userId="db4d925effa94065" providerId="LiveId" clId="{29409F25-159E-4A89-B593-7A0556933DAA}" dt="2024-01-25T02:26:27.817" v="657" actId="1076"/>
          <ac:spMkLst>
            <pc:docMk/>
            <pc:sldMk cId="3257025811" sldId="353"/>
            <ac:spMk id="11" creationId="{00000000-0000-0000-0000-000000000000}"/>
          </ac:spMkLst>
        </pc:spChg>
        <pc:spChg chg="mod">
          <ac:chgData name="THU DU" userId="db4d925effa94065" providerId="LiveId" clId="{29409F25-159E-4A89-B593-7A0556933DAA}" dt="2024-01-25T02:09:25.045" v="525" actId="20577"/>
          <ac:spMkLst>
            <pc:docMk/>
            <pc:sldMk cId="3257025811" sldId="353"/>
            <ac:spMk id="12" creationId="{00000000-0000-0000-0000-000000000000}"/>
          </ac:spMkLst>
        </pc:spChg>
        <pc:spChg chg="mod">
          <ac:chgData name="THU DU" userId="db4d925effa94065" providerId="LiveId" clId="{29409F25-159E-4A89-B593-7A0556933DAA}" dt="2024-01-25T02:06:34.575" v="520" actId="20577"/>
          <ac:spMkLst>
            <pc:docMk/>
            <pc:sldMk cId="3257025811" sldId="353"/>
            <ac:spMk id="17" creationId="{00000000-0000-0000-0000-000000000000}"/>
          </ac:spMkLst>
        </pc:spChg>
        <pc:spChg chg="mod">
          <ac:chgData name="THU DU" userId="db4d925effa94065" providerId="LiveId" clId="{29409F25-159E-4A89-B593-7A0556933DAA}" dt="2024-01-25T02:24:32.972" v="649" actId="1076"/>
          <ac:spMkLst>
            <pc:docMk/>
            <pc:sldMk cId="3257025811" sldId="353"/>
            <ac:spMk id="29" creationId="{28A24F36-8B0D-EF70-D699-C098731B4624}"/>
          </ac:spMkLst>
        </pc:spChg>
        <pc:spChg chg="mod">
          <ac:chgData name="THU DU" userId="db4d925effa94065" providerId="LiveId" clId="{29409F25-159E-4A89-B593-7A0556933DAA}" dt="2024-01-25T02:10:06.686" v="533" actId="113"/>
          <ac:spMkLst>
            <pc:docMk/>
            <pc:sldMk cId="3257025811" sldId="353"/>
            <ac:spMk id="32" creationId="{B0623794-BD2A-BEC5-1958-57A605A08686}"/>
          </ac:spMkLst>
        </pc:spChg>
        <pc:spChg chg="mod">
          <ac:chgData name="THU DU" userId="db4d925effa94065" providerId="LiveId" clId="{29409F25-159E-4A89-B593-7A0556933DAA}" dt="2024-01-25T02:24:36.142" v="650" actId="1076"/>
          <ac:spMkLst>
            <pc:docMk/>
            <pc:sldMk cId="3257025811" sldId="353"/>
            <ac:spMk id="33" creationId="{EAE9511F-937D-7915-6306-6476EADBA59A}"/>
          </ac:spMkLst>
        </pc:spChg>
        <pc:spChg chg="mod">
          <ac:chgData name="THU DU" userId="db4d925effa94065" providerId="LiveId" clId="{29409F25-159E-4A89-B593-7A0556933DAA}" dt="2024-01-25T02:24:42.480" v="653" actId="1076"/>
          <ac:spMkLst>
            <pc:docMk/>
            <pc:sldMk cId="3257025811" sldId="353"/>
            <ac:spMk id="34" creationId="{3E98DCCA-3037-7811-F587-C75E98DC4069}"/>
          </ac:spMkLst>
        </pc:spChg>
        <pc:spChg chg="mod">
          <ac:chgData name="THU DU" userId="db4d925effa94065" providerId="LiveId" clId="{29409F25-159E-4A89-B593-7A0556933DAA}" dt="2024-01-25T02:24:39.407" v="651" actId="1076"/>
          <ac:spMkLst>
            <pc:docMk/>
            <pc:sldMk cId="3257025811" sldId="353"/>
            <ac:spMk id="35" creationId="{5FDDE81F-EE2F-DAAF-D9B9-30C620BED95A}"/>
          </ac:spMkLst>
        </pc:spChg>
        <pc:graphicFrameChg chg="mod modGraphic">
          <ac:chgData name="THU DU" userId="db4d925effa94065" providerId="LiveId" clId="{29409F25-159E-4A89-B593-7A0556933DAA}" dt="2024-01-25T02:19:41.594" v="603" actId="20577"/>
          <ac:graphicFrameMkLst>
            <pc:docMk/>
            <pc:sldMk cId="3257025811" sldId="353"/>
            <ac:graphicFrameMk id="25" creationId="{ED18D95D-5BD8-5D66-A7AF-6BB30056061C}"/>
          </ac:graphicFrameMkLst>
        </pc:graphicFrameChg>
      </pc:sldChg>
      <pc:sldChg chg="addSp delSp modSp add mod delAnim">
        <pc:chgData name="THU DU" userId="db4d925effa94065" providerId="LiveId" clId="{29409F25-159E-4A89-B593-7A0556933DAA}" dt="2024-01-25T04:20:13.710" v="1488" actId="113"/>
        <pc:sldMkLst>
          <pc:docMk/>
          <pc:sldMk cId="279923590" sldId="354"/>
        </pc:sldMkLst>
        <pc:spChg chg="mod">
          <ac:chgData name="THU DU" userId="db4d925effa94065" providerId="LiveId" clId="{29409F25-159E-4A89-B593-7A0556933DAA}" dt="2024-01-25T04:20:13.710" v="1488" actId="113"/>
          <ac:spMkLst>
            <pc:docMk/>
            <pc:sldMk cId="279923590" sldId="354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11:46.267" v="1380" actId="207"/>
          <ac:spMkLst>
            <pc:docMk/>
            <pc:sldMk cId="279923590" sldId="354"/>
            <ac:spMk id="9" creationId="{D4062BCC-DD7C-8003-146B-E57A44F5BA67}"/>
          </ac:spMkLst>
        </pc:spChg>
        <pc:spChg chg="del">
          <ac:chgData name="THU DU" userId="db4d925effa94065" providerId="LiveId" clId="{29409F25-159E-4A89-B593-7A0556933DAA}" dt="2024-01-25T04:11:49.990" v="1381" actId="478"/>
          <ac:spMkLst>
            <pc:docMk/>
            <pc:sldMk cId="279923590" sldId="354"/>
            <ac:spMk id="13" creationId="{6E74537F-B800-8511-F61C-0DE1485E32A0}"/>
          </ac:spMkLst>
        </pc:spChg>
        <pc:spChg chg="del">
          <ac:chgData name="THU DU" userId="db4d925effa94065" providerId="LiveId" clId="{29409F25-159E-4A89-B593-7A0556933DAA}" dt="2024-01-25T04:11:51.680" v="1382" actId="478"/>
          <ac:spMkLst>
            <pc:docMk/>
            <pc:sldMk cId="279923590" sldId="354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11:53.833" v="1383" actId="478"/>
          <ac:spMkLst>
            <pc:docMk/>
            <pc:sldMk cId="279923590" sldId="354"/>
            <ac:spMk id="15" creationId="{25C2DFE7-F763-65FF-9CD2-60FC03DB058C}"/>
          </ac:spMkLst>
        </pc:spChg>
        <pc:spChg chg="del">
          <ac:chgData name="THU DU" userId="db4d925effa94065" providerId="LiveId" clId="{29409F25-159E-4A89-B593-7A0556933DAA}" dt="2024-01-25T04:11:54.667" v="1384" actId="478"/>
          <ac:spMkLst>
            <pc:docMk/>
            <pc:sldMk cId="279923590" sldId="354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2:32.421" v="1418" actId="1076"/>
          <ac:spMkLst>
            <pc:docMk/>
            <pc:sldMk cId="279923590" sldId="354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6:17.397" v="1471" actId="1076"/>
          <ac:picMkLst>
            <pc:docMk/>
            <pc:sldMk cId="279923590" sldId="354"/>
            <ac:picMk id="3" creationId="{66F803DB-0497-7E8B-9828-735994DD3F73}"/>
          </ac:picMkLst>
        </pc:picChg>
      </pc:sldChg>
      <pc:sldChg chg="addSp delSp modSp mod delAnim modAnim">
        <pc:chgData name="THU DU" userId="db4d925effa94065" providerId="LiveId" clId="{29409F25-159E-4A89-B593-7A0556933DAA}" dt="2024-02-05T12:40:08.407" v="1554" actId="14100"/>
        <pc:sldMkLst>
          <pc:docMk/>
          <pc:sldMk cId="1591994116" sldId="355"/>
        </pc:sldMkLst>
        <pc:spChg chg="mod">
          <ac:chgData name="THU DU" userId="db4d925effa94065" providerId="LiveId" clId="{29409F25-159E-4A89-B593-7A0556933DAA}" dt="2024-01-25T03:58:56.480" v="1231" actId="20577"/>
          <ac:spMkLst>
            <pc:docMk/>
            <pc:sldMk cId="1591994116" sldId="355"/>
            <ac:spMk id="2" creationId="{2C28518B-20B4-ACCF-5307-3478723C6E51}"/>
          </ac:spMkLst>
        </pc:spChg>
        <pc:spChg chg="add del mod">
          <ac:chgData name="THU DU" userId="db4d925effa94065" providerId="LiveId" clId="{29409F25-159E-4A89-B593-7A0556933DAA}" dt="2024-01-25T03:54:43.656" v="1175" actId="478"/>
          <ac:spMkLst>
            <pc:docMk/>
            <pc:sldMk cId="1591994116" sldId="355"/>
            <ac:spMk id="5" creationId="{E72076C8-3770-4A01-944B-063414B9F527}"/>
          </ac:spMkLst>
        </pc:spChg>
        <pc:spChg chg="add mod">
          <ac:chgData name="THU DU" userId="db4d925effa94065" providerId="LiveId" clId="{29409F25-159E-4A89-B593-7A0556933DAA}" dt="2024-01-25T03:59:00.941" v="1232" actId="1076"/>
          <ac:spMkLst>
            <pc:docMk/>
            <pc:sldMk cId="1591994116" sldId="355"/>
            <ac:spMk id="6" creationId="{89EC084C-DB31-66A6-64B4-DE54EAF0FEF3}"/>
          </ac:spMkLst>
        </pc:spChg>
        <pc:spChg chg="add mod">
          <ac:chgData name="THU DU" userId="db4d925effa94065" providerId="LiveId" clId="{29409F25-159E-4A89-B593-7A0556933DAA}" dt="2024-01-25T03:59:08.151" v="1235" actId="1076"/>
          <ac:spMkLst>
            <pc:docMk/>
            <pc:sldMk cId="1591994116" sldId="355"/>
            <ac:spMk id="7" creationId="{4A235DA7-D7DB-B4B5-A63B-7D122FA3F6CD}"/>
          </ac:spMkLst>
        </pc:spChg>
        <pc:spChg chg="add mod">
          <ac:chgData name="THU DU" userId="db4d925effa94065" providerId="LiveId" clId="{29409F25-159E-4A89-B593-7A0556933DAA}" dt="2024-01-25T03:59:05.653" v="1234" actId="1076"/>
          <ac:spMkLst>
            <pc:docMk/>
            <pc:sldMk cId="1591994116" sldId="355"/>
            <ac:spMk id="8" creationId="{C7755D8F-9B4C-C594-54E3-8A7A3A6B4755}"/>
          </ac:spMkLst>
        </pc:spChg>
        <pc:spChg chg="add mod">
          <ac:chgData name="THU DU" userId="db4d925effa94065" providerId="LiveId" clId="{29409F25-159E-4A89-B593-7A0556933DAA}" dt="2024-01-25T03:59:03.374" v="1233" actId="1076"/>
          <ac:spMkLst>
            <pc:docMk/>
            <pc:sldMk cId="1591994116" sldId="355"/>
            <ac:spMk id="9" creationId="{001B5C9C-471C-EB4F-D065-6094E44B0039}"/>
          </ac:spMkLst>
        </pc:spChg>
        <pc:spChg chg="mod">
          <ac:chgData name="THU DU" userId="db4d925effa94065" providerId="LiveId" clId="{29409F25-159E-4A89-B593-7A0556933DAA}" dt="2024-01-25T03:52:21.507" v="1137" actId="20577"/>
          <ac:spMkLst>
            <pc:docMk/>
            <pc:sldMk cId="1591994116" sldId="355"/>
            <ac:spMk id="12" creationId="{00000000-0000-0000-0000-000000000000}"/>
          </ac:spMkLst>
        </pc:spChg>
        <pc:picChg chg="add mod">
          <ac:chgData name="THU DU" userId="db4d925effa94065" providerId="LiveId" clId="{29409F25-159E-4A89-B593-7A0556933DAA}" dt="2024-02-05T12:40:08.407" v="1554" actId="14100"/>
          <ac:picMkLst>
            <pc:docMk/>
            <pc:sldMk cId="1591994116" sldId="355"/>
            <ac:picMk id="3" creationId="{B4954859-1C1F-0C41-A041-673F8CF27C9F}"/>
          </ac:picMkLst>
        </pc:picChg>
        <pc:picChg chg="del mod">
          <ac:chgData name="THU DU" userId="db4d925effa94065" providerId="LiveId" clId="{29409F25-159E-4A89-B593-7A0556933DAA}" dt="2024-01-25T03:52:05.228" v="1130" actId="478"/>
          <ac:picMkLst>
            <pc:docMk/>
            <pc:sldMk cId="1591994116" sldId="355"/>
            <ac:picMk id="3" creationId="{C614DF87-4D6F-F380-8467-F76C7835357D}"/>
          </ac:picMkLst>
        </pc:picChg>
      </pc:sldChg>
      <pc:sldChg chg="addSp delSp modSp add mod delAnim">
        <pc:chgData name="THU DU" userId="db4d925effa94065" providerId="LiveId" clId="{29409F25-159E-4A89-B593-7A0556933DAA}" dt="2024-01-25T04:20:31.519" v="1495" actId="113"/>
        <pc:sldMkLst>
          <pc:docMk/>
          <pc:sldMk cId="2715219757" sldId="356"/>
        </pc:sldMkLst>
        <pc:spChg chg="mod">
          <ac:chgData name="THU DU" userId="db4d925effa94065" providerId="LiveId" clId="{29409F25-159E-4A89-B593-7A0556933DAA}" dt="2024-01-25T04:20:31.519" v="1495" actId="113"/>
          <ac:spMkLst>
            <pc:docMk/>
            <pc:sldMk cId="2715219757" sldId="356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14:01.650" v="1451" actId="207"/>
          <ac:spMkLst>
            <pc:docMk/>
            <pc:sldMk cId="2715219757" sldId="356"/>
            <ac:spMk id="9" creationId="{D4062BCC-DD7C-8003-146B-E57A44F5BA67}"/>
          </ac:spMkLst>
        </pc:spChg>
        <pc:spChg chg="del mod">
          <ac:chgData name="THU DU" userId="db4d925effa94065" providerId="LiveId" clId="{29409F25-159E-4A89-B593-7A0556933DAA}" dt="2024-01-25T04:13:51.281" v="1446" actId="478"/>
          <ac:spMkLst>
            <pc:docMk/>
            <pc:sldMk cId="2715219757" sldId="356"/>
            <ac:spMk id="13" creationId="{6E74537F-B800-8511-F61C-0DE1485E32A0}"/>
          </ac:spMkLst>
        </pc:spChg>
        <pc:spChg chg="del mod">
          <ac:chgData name="THU DU" userId="db4d925effa94065" providerId="LiveId" clId="{29409F25-159E-4A89-B593-7A0556933DAA}" dt="2024-01-25T04:13:54.808" v="1448" actId="478"/>
          <ac:spMkLst>
            <pc:docMk/>
            <pc:sldMk cId="2715219757" sldId="356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13:56.053" v="1449" actId="478"/>
          <ac:spMkLst>
            <pc:docMk/>
            <pc:sldMk cId="2715219757" sldId="356"/>
            <ac:spMk id="15" creationId="{25C2DFE7-F763-65FF-9CD2-60FC03DB058C}"/>
          </ac:spMkLst>
        </pc:spChg>
        <pc:spChg chg="del">
          <ac:chgData name="THU DU" userId="db4d925effa94065" providerId="LiveId" clId="{29409F25-159E-4A89-B593-7A0556933DAA}" dt="2024-01-25T04:13:47.573" v="1444" actId="478"/>
          <ac:spMkLst>
            <pc:docMk/>
            <pc:sldMk cId="2715219757" sldId="356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4:29.591" v="1461" actId="1076"/>
          <ac:spMkLst>
            <pc:docMk/>
            <pc:sldMk cId="2715219757" sldId="356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6:27.030" v="1475" actId="1076"/>
          <ac:picMkLst>
            <pc:docMk/>
            <pc:sldMk cId="2715219757" sldId="356"/>
            <ac:picMk id="3" creationId="{8DC1EE28-3947-61F4-F445-1855BEC1277B}"/>
          </ac:picMkLst>
        </pc:picChg>
      </pc:sldChg>
      <pc:sldChg chg="add del">
        <pc:chgData name="THU DU" userId="db4d925effa94065" providerId="LiveId" clId="{29409F25-159E-4A89-B593-7A0556933DAA}" dt="2024-01-25T04:14:36.378" v="1462" actId="47"/>
        <pc:sldMkLst>
          <pc:docMk/>
          <pc:sldMk cId="141728359" sldId="358"/>
        </pc:sldMkLst>
      </pc:sldChg>
      <pc:sldChg chg="addSp delSp modSp mod">
        <pc:chgData name="THU DU" userId="db4d925effa94065" providerId="LiveId" clId="{29409F25-159E-4A89-B593-7A0556933DAA}" dt="2024-01-25T04:07:46.632" v="1313" actId="1076"/>
        <pc:sldMkLst>
          <pc:docMk/>
          <pc:sldMk cId="3774748952" sldId="370"/>
        </pc:sldMkLst>
        <pc:spChg chg="del">
          <ac:chgData name="THU DU" userId="db4d925effa94065" providerId="LiveId" clId="{29409F25-159E-4A89-B593-7A0556933DAA}" dt="2024-01-25T04:04:54.657" v="1301" actId="478"/>
          <ac:spMkLst>
            <pc:docMk/>
            <pc:sldMk cId="3774748952" sldId="370"/>
            <ac:spMk id="2" creationId="{00000000-0000-0000-0000-000000000000}"/>
          </ac:spMkLst>
        </pc:spChg>
        <pc:spChg chg="add del mod">
          <ac:chgData name="THU DU" userId="db4d925effa94065" providerId="LiveId" clId="{29409F25-159E-4A89-B593-7A0556933DAA}" dt="2024-01-25T04:04:56.243" v="1303" actId="478"/>
          <ac:spMkLst>
            <pc:docMk/>
            <pc:sldMk cId="3774748952" sldId="370"/>
            <ac:spMk id="4" creationId="{82017F65-8930-D9A3-3087-93689B9D6B73}"/>
          </ac:spMkLst>
        </pc:spChg>
        <pc:spChg chg="mod">
          <ac:chgData name="THU DU" userId="db4d925effa94065" providerId="LiveId" clId="{29409F25-159E-4A89-B593-7A0556933DAA}" dt="2024-01-25T04:04:37.882" v="1298" actId="20577"/>
          <ac:spMkLst>
            <pc:docMk/>
            <pc:sldMk cId="3774748952" sldId="370"/>
            <ac:spMk id="11" creationId="{00000000-0000-0000-0000-000000000000}"/>
          </ac:spMkLst>
        </pc:spChg>
        <pc:spChg chg="del mod">
          <ac:chgData name="THU DU" userId="db4d925effa94065" providerId="LiveId" clId="{29409F25-159E-4A89-B593-7A0556933DAA}" dt="2024-01-25T04:04:53.054" v="1300" actId="478"/>
          <ac:spMkLst>
            <pc:docMk/>
            <pc:sldMk cId="3774748952" sldId="370"/>
            <ac:spMk id="15" creationId="{00000000-0000-0000-0000-000000000000}"/>
          </ac:spMkLst>
        </pc:spChg>
        <pc:grpChg chg="mod">
          <ac:chgData name="THU DU" userId="db4d925effa94065" providerId="LiveId" clId="{29409F25-159E-4A89-B593-7A0556933DAA}" dt="2024-01-25T04:04:25.976" v="1280" actId="1076"/>
          <ac:grpSpMkLst>
            <pc:docMk/>
            <pc:sldMk cId="3774748952" sldId="370"/>
            <ac:grpSpMk id="12" creationId="{00000000-0000-0000-0000-000000000000}"/>
          </ac:grpSpMkLst>
        </pc:grpChg>
        <pc:picChg chg="add mod">
          <ac:chgData name="THU DU" userId="db4d925effa94065" providerId="LiveId" clId="{29409F25-159E-4A89-B593-7A0556933DAA}" dt="2024-01-25T04:07:46.632" v="1313" actId="1076"/>
          <ac:picMkLst>
            <pc:docMk/>
            <pc:sldMk cId="3774748952" sldId="370"/>
            <ac:picMk id="6" creationId="{A0EBBBA5-BECC-7A3D-BE2A-C7E3039FC8FE}"/>
          </ac:picMkLst>
        </pc:picChg>
        <pc:picChg chg="add del mod">
          <ac:chgData name="THU DU" userId="db4d925effa94065" providerId="LiveId" clId="{29409F25-159E-4A89-B593-7A0556933DAA}" dt="2024-01-25T04:07:42.976" v="1310" actId="478"/>
          <ac:picMkLst>
            <pc:docMk/>
            <pc:sldMk cId="3774748952" sldId="370"/>
            <ac:picMk id="8" creationId="{72FC803D-672B-55BC-72A5-0CF8317515D6}"/>
          </ac:picMkLst>
        </pc:picChg>
      </pc:sldChg>
      <pc:sldChg chg="del">
        <pc:chgData name="THU DU" userId="db4d925effa94065" providerId="LiveId" clId="{29409F25-159E-4A89-B593-7A0556933DAA}" dt="2024-01-25T04:14:40.175" v="1463" actId="47"/>
        <pc:sldMkLst>
          <pc:docMk/>
          <pc:sldMk cId="1996933870" sldId="371"/>
        </pc:sldMkLst>
      </pc:sldChg>
      <pc:sldChg chg="modSp mod">
        <pc:chgData name="THU DU" userId="db4d925effa94065" providerId="LiveId" clId="{29409F25-159E-4A89-B593-7A0556933DAA}" dt="2024-01-25T04:02:50.561" v="1278" actId="20577"/>
        <pc:sldMkLst>
          <pc:docMk/>
          <pc:sldMk cId="2644205710" sldId="372"/>
        </pc:sldMkLst>
        <pc:spChg chg="mod">
          <ac:chgData name="THU DU" userId="db4d925effa94065" providerId="LiveId" clId="{29409F25-159E-4A89-B593-7A0556933DAA}" dt="2024-01-25T04:02:50.561" v="1278" actId="20577"/>
          <ac:spMkLst>
            <pc:docMk/>
            <pc:sldMk cId="2644205710" sldId="372"/>
            <ac:spMk id="9" creationId="{3985D3B7-A40A-4421-9C5F-777653C71BC7}"/>
          </ac:spMkLst>
        </pc:spChg>
      </pc:sldChg>
      <pc:sldChg chg="addSp delSp modSp add mod modAnim modNotesTx">
        <pc:chgData name="THU DU" userId="db4d925effa94065" providerId="LiveId" clId="{29409F25-159E-4A89-B593-7A0556933DAA}" dt="2024-02-05T12:37:24.600" v="1545" actId="113"/>
        <pc:sldMkLst>
          <pc:docMk/>
          <pc:sldMk cId="221753790" sldId="374"/>
        </pc:sldMkLst>
        <pc:spChg chg="mod">
          <ac:chgData name="THU DU" userId="db4d925effa94065" providerId="LiveId" clId="{29409F25-159E-4A89-B593-7A0556933DAA}" dt="2024-01-25T03:36:12.876" v="938" actId="1076"/>
          <ac:spMkLst>
            <pc:docMk/>
            <pc:sldMk cId="221753790" sldId="374"/>
            <ac:spMk id="2" creationId="{1280EB18-3491-3D7C-DD96-265805B9C35D}"/>
          </ac:spMkLst>
        </pc:spChg>
        <pc:spChg chg="mod">
          <ac:chgData name="THU DU" userId="db4d925effa94065" providerId="LiveId" clId="{29409F25-159E-4A89-B593-7A0556933DAA}" dt="2024-01-25T03:34:12.974" v="884" actId="1076"/>
          <ac:spMkLst>
            <pc:docMk/>
            <pc:sldMk cId="221753790" sldId="374"/>
            <ac:spMk id="3" creationId="{00000000-0000-0000-0000-000000000000}"/>
          </ac:spMkLst>
        </pc:spChg>
        <pc:spChg chg="mod">
          <ac:chgData name="THU DU" userId="db4d925effa94065" providerId="LiveId" clId="{29409F25-159E-4A89-B593-7A0556933DAA}" dt="2024-01-25T03:35:52.226" v="929" actId="1076"/>
          <ac:spMkLst>
            <pc:docMk/>
            <pc:sldMk cId="221753790" sldId="374"/>
            <ac:spMk id="4" creationId="{45DBB1DE-8079-BFCA-E311-466D664B358A}"/>
          </ac:spMkLst>
        </pc:spChg>
        <pc:spChg chg="mod">
          <ac:chgData name="THU DU" userId="db4d925effa94065" providerId="LiveId" clId="{29409F25-159E-4A89-B593-7A0556933DAA}" dt="2024-01-25T03:35:14.399" v="898" actId="1076"/>
          <ac:spMkLst>
            <pc:docMk/>
            <pc:sldMk cId="221753790" sldId="374"/>
            <ac:spMk id="5" creationId="{7CF85257-F0BF-3D28-B321-70E31D687BBE}"/>
          </ac:spMkLst>
        </pc:spChg>
        <pc:spChg chg="mod">
          <ac:chgData name="THU DU" userId="db4d925effa94065" providerId="LiveId" clId="{29409F25-159E-4A89-B593-7A0556933DAA}" dt="2024-01-25T03:35:35.931" v="904" actId="1076"/>
          <ac:spMkLst>
            <pc:docMk/>
            <pc:sldMk cId="221753790" sldId="374"/>
            <ac:spMk id="6" creationId="{B9AC88B6-E853-2506-A8D4-7FA904A0E2D2}"/>
          </ac:spMkLst>
        </pc:spChg>
        <pc:spChg chg="add del mod">
          <ac:chgData name="THU DU" userId="db4d925effa94065" providerId="LiveId" clId="{29409F25-159E-4A89-B593-7A0556933DAA}" dt="2024-01-25T03:32:37.570" v="828" actId="478"/>
          <ac:spMkLst>
            <pc:docMk/>
            <pc:sldMk cId="221753790" sldId="374"/>
            <ac:spMk id="9" creationId="{B8E60BD1-A78F-939D-A0DA-D1FEAC54A720}"/>
          </ac:spMkLst>
        </pc:spChg>
        <pc:spChg chg="mod">
          <ac:chgData name="THU DU" userId="db4d925effa94065" providerId="LiveId" clId="{29409F25-159E-4A89-B593-7A0556933DAA}" dt="2024-01-25T03:34:57.355" v="891" actId="1076"/>
          <ac:spMkLst>
            <pc:docMk/>
            <pc:sldMk cId="221753790" sldId="374"/>
            <ac:spMk id="11" creationId="{00000000-0000-0000-0000-000000000000}"/>
          </ac:spMkLst>
        </pc:spChg>
        <pc:spChg chg="mod">
          <ac:chgData name="THU DU" userId="db4d925effa94065" providerId="LiveId" clId="{29409F25-159E-4A89-B593-7A0556933DAA}" dt="2024-01-25T03:32:55.654" v="832" actId="1076"/>
          <ac:spMkLst>
            <pc:docMk/>
            <pc:sldMk cId="221753790" sldId="374"/>
            <ac:spMk id="12" creationId="{00000000-0000-0000-0000-000000000000}"/>
          </ac:spMkLst>
        </pc:spChg>
        <pc:spChg chg="mod">
          <ac:chgData name="THU DU" userId="db4d925effa94065" providerId="LiveId" clId="{29409F25-159E-4A89-B593-7A0556933DAA}" dt="2024-01-25T03:33:07.197" v="834" actId="1076"/>
          <ac:spMkLst>
            <pc:docMk/>
            <pc:sldMk cId="221753790" sldId="374"/>
            <ac:spMk id="17" creationId="{00000000-0000-0000-0000-000000000000}"/>
          </ac:spMkLst>
        </pc:spChg>
        <pc:spChg chg="mod">
          <ac:chgData name="THU DU" userId="db4d925effa94065" providerId="LiveId" clId="{29409F25-159E-4A89-B593-7A0556933DAA}" dt="2024-01-25T03:36:28.486" v="942" actId="1076"/>
          <ac:spMkLst>
            <pc:docMk/>
            <pc:sldMk cId="221753790" sldId="374"/>
            <ac:spMk id="18" creationId="{00000000-0000-0000-0000-000000000000}"/>
          </ac:spMkLst>
        </pc:spChg>
        <pc:spChg chg="del mod">
          <ac:chgData name="THU DU" userId="db4d925effa94065" providerId="LiveId" clId="{29409F25-159E-4A89-B593-7A0556933DAA}" dt="2024-01-25T03:32:28.696" v="826" actId="478"/>
          <ac:spMkLst>
            <pc:docMk/>
            <pc:sldMk cId="221753790" sldId="374"/>
            <ac:spMk id="21" creationId="{00000000-0000-0000-0000-000000000000}"/>
          </ac:spMkLst>
        </pc:spChg>
        <pc:graphicFrameChg chg="add mod modGraphic">
          <ac:chgData name="THU DU" userId="db4d925effa94065" providerId="LiveId" clId="{29409F25-159E-4A89-B593-7A0556933DAA}" dt="2024-02-05T12:37:24.600" v="1545" actId="113"/>
          <ac:graphicFrameMkLst>
            <pc:docMk/>
            <pc:sldMk cId="221753790" sldId="374"/>
            <ac:graphicFrameMk id="7" creationId="{1DA143A4-6F99-DC1D-3A64-8EE17700738E}"/>
          </ac:graphicFrameMkLst>
        </pc:graphicFrameChg>
      </pc:sldChg>
      <pc:sldChg chg="addSp delSp modSp add mod">
        <pc:chgData name="THU DU" userId="db4d925effa94065" providerId="LiveId" clId="{29409F25-159E-4A89-B593-7A0556933DAA}" dt="2024-01-25T03:48:31.048" v="1085" actId="1076"/>
        <pc:sldMkLst>
          <pc:docMk/>
          <pc:sldMk cId="3873846273" sldId="375"/>
        </pc:sldMkLst>
        <pc:spChg chg="mod">
          <ac:chgData name="THU DU" userId="db4d925effa94065" providerId="LiveId" clId="{29409F25-159E-4A89-B593-7A0556933DAA}" dt="2024-01-25T03:48:01.535" v="1076" actId="255"/>
          <ac:spMkLst>
            <pc:docMk/>
            <pc:sldMk cId="3873846273" sldId="375"/>
            <ac:spMk id="12" creationId="{00000000-0000-0000-0000-000000000000}"/>
          </ac:spMkLst>
        </pc:spChg>
        <pc:spChg chg="del">
          <ac:chgData name="THU DU" userId="db4d925effa94065" providerId="LiveId" clId="{29409F25-159E-4A89-B593-7A0556933DAA}" dt="2024-01-25T03:47:43.209" v="1070" actId="478"/>
          <ac:spMkLst>
            <pc:docMk/>
            <pc:sldMk cId="3873846273" sldId="375"/>
            <ac:spMk id="16" creationId="{00000000-0000-0000-0000-000000000000}"/>
          </ac:spMkLst>
        </pc:spChg>
        <pc:spChg chg="del mod">
          <ac:chgData name="THU DU" userId="db4d925effa94065" providerId="LiveId" clId="{29409F25-159E-4A89-B593-7A0556933DAA}" dt="2024-01-25T03:47:42.353" v="1069" actId="478"/>
          <ac:spMkLst>
            <pc:docMk/>
            <pc:sldMk cId="3873846273" sldId="375"/>
            <ac:spMk id="17" creationId="{00000000-0000-0000-0000-000000000000}"/>
          </ac:spMkLst>
        </pc:spChg>
        <pc:grpChg chg="mod">
          <ac:chgData name="THU DU" userId="db4d925effa94065" providerId="LiveId" clId="{29409F25-159E-4A89-B593-7A0556933DAA}" dt="2024-01-25T03:47:27.085" v="1064" actId="1076"/>
          <ac:grpSpMkLst>
            <pc:docMk/>
            <pc:sldMk cId="3873846273" sldId="375"/>
            <ac:grpSpMk id="27" creationId="{00000000-0000-0000-0000-000000000000}"/>
          </ac:grpSpMkLst>
        </pc:grpChg>
        <pc:graphicFrameChg chg="del mod modGraphic">
          <ac:chgData name="THU DU" userId="db4d925effa94065" providerId="LiveId" clId="{29409F25-159E-4A89-B593-7A0556933DAA}" dt="2024-01-25T03:48:07.561" v="1080" actId="478"/>
          <ac:graphicFrameMkLst>
            <pc:docMk/>
            <pc:sldMk cId="3873846273" sldId="37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29409F25-159E-4A89-B593-7A0556933DAA}" dt="2024-01-25T03:48:31.048" v="1085" actId="1076"/>
          <ac:picMkLst>
            <pc:docMk/>
            <pc:sldMk cId="3873846273" sldId="375"/>
            <ac:picMk id="3" creationId="{018CD4A3-0AF7-E339-4B9A-A73949C2D274}"/>
          </ac:picMkLst>
        </pc:picChg>
      </pc:sldChg>
      <pc:sldChg chg="addSp delSp modSp add mod modAnim">
        <pc:chgData name="THU DU" userId="db4d925effa94065" providerId="LiveId" clId="{29409F25-159E-4A89-B593-7A0556933DAA}" dt="2024-01-25T04:00:33.022" v="1257"/>
        <pc:sldMkLst>
          <pc:docMk/>
          <pc:sldMk cId="1633658232" sldId="376"/>
        </pc:sldMkLst>
        <pc:spChg chg="mod">
          <ac:chgData name="THU DU" userId="db4d925effa94065" providerId="LiveId" clId="{29409F25-159E-4A89-B593-7A0556933DAA}" dt="2024-01-25T03:58:47.721" v="1229" actId="1076"/>
          <ac:spMkLst>
            <pc:docMk/>
            <pc:sldMk cId="1633658232" sldId="376"/>
            <ac:spMk id="2" creationId="{2C28518B-20B4-ACCF-5307-3478723C6E51}"/>
          </ac:spMkLst>
        </pc:spChg>
        <pc:spChg chg="add mod">
          <ac:chgData name="THU DU" userId="db4d925effa94065" providerId="LiveId" clId="{29409F25-159E-4A89-B593-7A0556933DAA}" dt="2024-01-25T03:59:45.656" v="1246" actId="1076"/>
          <ac:spMkLst>
            <pc:docMk/>
            <pc:sldMk cId="1633658232" sldId="376"/>
            <ac:spMk id="3" creationId="{670E3B55-6569-8BFD-2F69-84DEFAE69FCC}"/>
          </ac:spMkLst>
        </pc:spChg>
        <pc:spChg chg="add mod">
          <ac:chgData name="THU DU" userId="db4d925effa94065" providerId="LiveId" clId="{29409F25-159E-4A89-B593-7A0556933DAA}" dt="2024-01-25T03:58:30.349" v="1221"/>
          <ac:spMkLst>
            <pc:docMk/>
            <pc:sldMk cId="1633658232" sldId="376"/>
            <ac:spMk id="4" creationId="{59A7CC36-5696-EA6F-1F99-3ED8DC168FC1}"/>
          </ac:spMkLst>
        </pc:spChg>
        <pc:spChg chg="del">
          <ac:chgData name="THU DU" userId="db4d925effa94065" providerId="LiveId" clId="{29409F25-159E-4A89-B593-7A0556933DAA}" dt="2024-01-25T03:57:27.759" v="1210" actId="478"/>
          <ac:spMkLst>
            <pc:docMk/>
            <pc:sldMk cId="1633658232" sldId="376"/>
            <ac:spMk id="5" creationId="{E72076C8-3770-4A01-944B-063414B9F527}"/>
          </ac:spMkLst>
        </pc:spChg>
        <pc:spChg chg="add mod">
          <ac:chgData name="THU DU" userId="db4d925effa94065" providerId="LiveId" clId="{29409F25-159E-4A89-B593-7A0556933DAA}" dt="2024-01-25T03:59:51.560" v="1247" actId="1076"/>
          <ac:spMkLst>
            <pc:docMk/>
            <pc:sldMk cId="1633658232" sldId="376"/>
            <ac:spMk id="6" creationId="{11D3B954-6C50-4053-04BE-073B39C1561B}"/>
          </ac:spMkLst>
        </pc:spChg>
        <pc:spChg chg="add mod">
          <ac:chgData name="THU DU" userId="db4d925effa94065" providerId="LiveId" clId="{29409F25-159E-4A89-B593-7A0556933DAA}" dt="2024-01-25T03:59:56.885" v="1248" actId="1076"/>
          <ac:spMkLst>
            <pc:docMk/>
            <pc:sldMk cId="1633658232" sldId="376"/>
            <ac:spMk id="7" creationId="{6BB4F496-9C46-E85B-531E-009D98EEFDA9}"/>
          </ac:spMkLst>
        </pc:spChg>
        <pc:spChg chg="add mod">
          <ac:chgData name="THU DU" userId="db4d925effa94065" providerId="LiveId" clId="{29409F25-159E-4A89-B593-7A0556933DAA}" dt="2024-01-25T04:00:25.622" v="1253" actId="1076"/>
          <ac:spMkLst>
            <pc:docMk/>
            <pc:sldMk cId="1633658232" sldId="376"/>
            <ac:spMk id="8" creationId="{7BA6571A-F41F-BA3D-FF85-E90B183F776C}"/>
          </ac:spMkLst>
        </pc:spChg>
        <pc:spChg chg="add mod">
          <ac:chgData name="THU DU" userId="db4d925effa94065" providerId="LiveId" clId="{29409F25-159E-4A89-B593-7A0556933DAA}" dt="2024-01-25T03:59:21.714" v="1242" actId="1076"/>
          <ac:spMkLst>
            <pc:docMk/>
            <pc:sldMk cId="1633658232" sldId="376"/>
            <ac:spMk id="9" creationId="{78D5B5E1-8D9C-C014-75FC-C2B2C721C15F}"/>
          </ac:spMkLst>
        </pc:spChg>
        <pc:spChg chg="add mod">
          <ac:chgData name="THU DU" userId="db4d925effa94065" providerId="LiveId" clId="{29409F25-159E-4A89-B593-7A0556933DAA}" dt="2024-01-25T04:00:05.478" v="1249" actId="1076"/>
          <ac:spMkLst>
            <pc:docMk/>
            <pc:sldMk cId="1633658232" sldId="376"/>
            <ac:spMk id="10" creationId="{54C479F9-B436-B3C0-0483-5969968D8B6B}"/>
          </ac:spMkLst>
        </pc:spChg>
      </pc:sldChg>
      <pc:sldChg chg="add del">
        <pc:chgData name="THU DU" userId="db4d925effa94065" providerId="LiveId" clId="{29409F25-159E-4A89-B593-7A0556933DAA}" dt="2024-01-25T03:55:18.700" v="1181"/>
        <pc:sldMkLst>
          <pc:docMk/>
          <pc:sldMk cId="3746944425" sldId="377"/>
        </pc:sldMkLst>
      </pc:sldChg>
      <pc:sldChg chg="add">
        <pc:chgData name="THU DU" userId="db4d925effa94065" providerId="LiveId" clId="{29409F25-159E-4A89-B593-7A0556933DAA}" dt="2024-01-25T04:04:10.676" v="1279"/>
        <pc:sldMkLst>
          <pc:docMk/>
          <pc:sldMk cId="4241864242" sldId="377"/>
        </pc:sldMkLst>
      </pc:sldChg>
      <pc:sldChg chg="addSp delSp modSp add mod delAnim">
        <pc:chgData name="THU DU" userId="db4d925effa94065" providerId="LiveId" clId="{29409F25-159E-4A89-B593-7A0556933DAA}" dt="2024-01-25T04:20:06.860" v="1485" actId="113"/>
        <pc:sldMkLst>
          <pc:docMk/>
          <pc:sldMk cId="2491837670" sldId="378"/>
        </pc:sldMkLst>
        <pc:spChg chg="mod">
          <ac:chgData name="THU DU" userId="db4d925effa94065" providerId="LiveId" clId="{29409F25-159E-4A89-B593-7A0556933DAA}" dt="2024-01-25T04:20:06.860" v="1485" actId="113"/>
          <ac:spMkLst>
            <pc:docMk/>
            <pc:sldMk cId="2491837670" sldId="378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10:50.515" v="1361" actId="207"/>
          <ac:spMkLst>
            <pc:docMk/>
            <pc:sldMk cId="2491837670" sldId="378"/>
            <ac:spMk id="9" creationId="{D4062BCC-DD7C-8003-146B-E57A44F5BA67}"/>
          </ac:spMkLst>
        </pc:spChg>
        <pc:spChg chg="del">
          <ac:chgData name="THU DU" userId="db4d925effa94065" providerId="LiveId" clId="{29409F25-159E-4A89-B593-7A0556933DAA}" dt="2024-01-25T04:10:28.413" v="1352" actId="478"/>
          <ac:spMkLst>
            <pc:docMk/>
            <pc:sldMk cId="2491837670" sldId="378"/>
            <ac:spMk id="13" creationId="{6E74537F-B800-8511-F61C-0DE1485E32A0}"/>
          </ac:spMkLst>
        </pc:spChg>
        <pc:spChg chg="del">
          <ac:chgData name="THU DU" userId="db4d925effa94065" providerId="LiveId" clId="{29409F25-159E-4A89-B593-7A0556933DAA}" dt="2024-01-25T04:10:29.994" v="1353" actId="478"/>
          <ac:spMkLst>
            <pc:docMk/>
            <pc:sldMk cId="2491837670" sldId="378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10:31.685" v="1354" actId="478"/>
          <ac:spMkLst>
            <pc:docMk/>
            <pc:sldMk cId="2491837670" sldId="378"/>
            <ac:spMk id="15" creationId="{25C2DFE7-F763-65FF-9CD2-60FC03DB058C}"/>
          </ac:spMkLst>
        </pc:spChg>
        <pc:spChg chg="del">
          <ac:chgData name="THU DU" userId="db4d925effa94065" providerId="LiveId" clId="{29409F25-159E-4A89-B593-7A0556933DAA}" dt="2024-01-25T04:10:26.141" v="1351" actId="478"/>
          <ac:spMkLst>
            <pc:docMk/>
            <pc:sldMk cId="2491837670" sldId="378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1:25.575" v="1375" actId="1076"/>
          <ac:spMkLst>
            <pc:docMk/>
            <pc:sldMk cId="2491837670" sldId="378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6:01.706" v="1468" actId="1076"/>
          <ac:picMkLst>
            <pc:docMk/>
            <pc:sldMk cId="2491837670" sldId="378"/>
            <ac:picMk id="3" creationId="{A6D85B81-C5A8-4F7B-D2C6-C4197BE017E6}"/>
          </ac:picMkLst>
        </pc:picChg>
      </pc:sldChg>
      <pc:sldChg chg="modSp add">
        <pc:chgData name="THU DU" userId="db4d925effa94065" providerId="LiveId" clId="{29409F25-159E-4A89-B593-7A0556933DAA}" dt="2024-01-25T04:16:34.636" v="1476" actId="1076"/>
        <pc:sldMkLst>
          <pc:docMk/>
          <pc:sldMk cId="3337379421" sldId="379"/>
        </pc:sldMkLst>
        <pc:picChg chg="mod">
          <ac:chgData name="THU DU" userId="db4d925effa94065" providerId="LiveId" clId="{29409F25-159E-4A89-B593-7A0556933DAA}" dt="2024-01-25T04:16:34.636" v="1476" actId="1076"/>
          <ac:picMkLst>
            <pc:docMk/>
            <pc:sldMk cId="3337379421" sldId="379"/>
            <ac:picMk id="1026" creationId="{8C0A7977-2C1D-8552-2CBF-2C5B60117723}"/>
          </ac:picMkLst>
        </pc:picChg>
      </pc:sldChg>
      <pc:sldChg chg="addSp delSp modSp add mod delAnim">
        <pc:chgData name="THU DU" userId="db4d925effa94065" providerId="LiveId" clId="{29409F25-159E-4A89-B593-7A0556933DAA}" dt="2024-01-25T04:20:24.920" v="1492" actId="113"/>
        <pc:sldMkLst>
          <pc:docMk/>
          <pc:sldMk cId="3470777922" sldId="380"/>
        </pc:sldMkLst>
        <pc:spChg chg="mod">
          <ac:chgData name="THU DU" userId="db4d925effa94065" providerId="LiveId" clId="{29409F25-159E-4A89-B593-7A0556933DAA}" dt="2024-01-25T04:20:24.920" v="1492" actId="113"/>
          <ac:spMkLst>
            <pc:docMk/>
            <pc:sldMk cId="3470777922" sldId="380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12:50.348" v="1424" actId="207"/>
          <ac:spMkLst>
            <pc:docMk/>
            <pc:sldMk cId="3470777922" sldId="380"/>
            <ac:spMk id="9" creationId="{D4062BCC-DD7C-8003-146B-E57A44F5BA67}"/>
          </ac:spMkLst>
        </pc:spChg>
        <pc:spChg chg="del">
          <ac:chgData name="THU DU" userId="db4d925effa94065" providerId="LiveId" clId="{29409F25-159E-4A89-B593-7A0556933DAA}" dt="2024-01-25T04:12:43.956" v="1421" actId="478"/>
          <ac:spMkLst>
            <pc:docMk/>
            <pc:sldMk cId="3470777922" sldId="380"/>
            <ac:spMk id="13" creationId="{6E74537F-B800-8511-F61C-0DE1485E32A0}"/>
          </ac:spMkLst>
        </pc:spChg>
        <pc:spChg chg="del">
          <ac:chgData name="THU DU" userId="db4d925effa94065" providerId="LiveId" clId="{29409F25-159E-4A89-B593-7A0556933DAA}" dt="2024-01-25T04:12:43.247" v="1420" actId="478"/>
          <ac:spMkLst>
            <pc:docMk/>
            <pc:sldMk cId="3470777922" sldId="380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12:46.831" v="1423" actId="478"/>
          <ac:spMkLst>
            <pc:docMk/>
            <pc:sldMk cId="3470777922" sldId="380"/>
            <ac:spMk id="15" creationId="{25C2DFE7-F763-65FF-9CD2-60FC03DB058C}"/>
          </ac:spMkLst>
        </pc:spChg>
        <pc:spChg chg="del">
          <ac:chgData name="THU DU" userId="db4d925effa94065" providerId="LiveId" clId="{29409F25-159E-4A89-B593-7A0556933DAA}" dt="2024-01-25T04:12:42.037" v="1419" actId="478"/>
          <ac:spMkLst>
            <pc:docMk/>
            <pc:sldMk cId="3470777922" sldId="380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3:29.786" v="1438" actId="1076"/>
          <ac:spMkLst>
            <pc:docMk/>
            <pc:sldMk cId="3470777922" sldId="380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6:22.088" v="1473" actId="1076"/>
          <ac:picMkLst>
            <pc:docMk/>
            <pc:sldMk cId="3470777922" sldId="380"/>
            <ac:picMk id="3" creationId="{451AE2DA-015A-14C0-8279-849A4B0C92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        2. c        3. a        4. b       5. d</a:t>
            </a:r>
            <a:r>
              <a:rPr lang="vi-VN" sz="1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entrance ticket            2. ruinous site           3. travel agency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fixed itinerary            5. smooth trip</a:t>
            </a:r>
            <a:r>
              <a:rPr lang="vi-VN" sz="1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self-guided              2. itinerary               3. entrance             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package             5. </a:t>
            </a:r>
            <a:r>
              <a:rPr lang="en-US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2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5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3627" y="276007"/>
            <a:ext cx="76348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with the explanations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7261" y="29092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442" y="1882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4716"/>
              </p:ext>
            </p:extLst>
          </p:nvPr>
        </p:nvGraphicFramePr>
        <p:xfrm>
          <a:off x="5384202" y="1097184"/>
          <a:ext cx="5515708" cy="514070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515708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plan of a journey, including the route and the places that you visit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Accommodation provided in the home of a family in exchange for payment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trip where a </a:t>
                      </a: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traveller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does everything on his / her own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web platform which shows directions to a destination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vacation where a travel agent organizes everything for you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0959" y="1207720"/>
            <a:ext cx="3168986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package holiday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710959" y="2198050"/>
            <a:ext cx="3168986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dirty="0">
                <a:solidFill>
                  <a:srgbClr val="F16649"/>
                </a:solidFill>
              </a:rPr>
              <a:t>self-guided tour</a:t>
            </a:r>
            <a:endParaRPr lang="en-US" sz="3000" dirty="0">
              <a:solidFill>
                <a:srgbClr val="F16649"/>
              </a:solidFill>
              <a:latin typeface="+mj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710960" y="3242729"/>
            <a:ext cx="3168985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trip itinerary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710959" y="5422989"/>
            <a:ext cx="3143248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Google Maps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710959" y="4302168"/>
            <a:ext cx="3143249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homestay</a:t>
            </a:r>
          </a:p>
        </p:txBody>
      </p:sp>
    </p:spTree>
    <p:extLst>
      <p:ext uri="{BB962C8B-B14F-4D97-AF65-F5344CB8AC3E}">
        <p14:creationId xmlns:p14="http://schemas.microsoft.com/office/powerpoint/2010/main" val="32570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5404 7.40741E-7 C 0.07813 7.40741E-7 0.10807 0.17014 0.10807 0.3088 L 0.10807 0.617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10651 0.1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6 L 0.10807 -0.2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93 L 0.11276 -0.3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2891 -0.13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8103" y="224454"/>
            <a:ext cx="89279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next to the sentence to replace ‘it’.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21624" y="652908"/>
            <a:ext cx="10515600" cy="1188720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ruinous site		entrance ticket 		smooth trip	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fixed itinerary		travel agency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9732" y="576889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smooth trip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8974964" y="5000907"/>
            <a:ext cx="327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fixed itinerary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9064799" y="426204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travel agency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9083036" y="2311462"/>
            <a:ext cx="306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entrance ticket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9139732" y="3201673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ruinous site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A143A4-6F99-DC1D-3A64-8EE177007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28888"/>
              </p:ext>
            </p:extLst>
          </p:nvPr>
        </p:nvGraphicFramePr>
        <p:xfrm>
          <a:off x="308377" y="2345190"/>
          <a:ext cx="11467208" cy="40084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545711">
                  <a:extLst>
                    <a:ext uri="{9D8B030D-6E8A-4147-A177-3AD203B41FA5}">
                      <a16:colId xmlns:a16="http://schemas.microsoft.com/office/drawing/2014/main" val="3948177085"/>
                    </a:ext>
                  </a:extLst>
                </a:gridCol>
                <a:gridCol w="2921497">
                  <a:extLst>
                    <a:ext uri="{9D8B030D-6E8A-4147-A177-3AD203B41FA5}">
                      <a16:colId xmlns:a16="http://schemas.microsoft.com/office/drawing/2014/main" val="839955592"/>
                    </a:ext>
                  </a:extLst>
                </a:gridCol>
              </a:tblGrid>
              <a:tr h="960923">
                <a:tc>
                  <a:txBody>
                    <a:bodyPr/>
                    <a:lstStyle/>
                    <a:p>
                      <a:pPr marL="144145" marR="0" indent="-14414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500" b="0" dirty="0"/>
                        <a:t>If you want to go into a place to see what is inside, you have to buy </a:t>
                      </a:r>
                      <a:r>
                        <a:rPr lang="en-US" sz="2500" b="1" dirty="0"/>
                        <a:t>it.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86238629"/>
                  </a:ext>
                </a:extLst>
              </a:tr>
              <a:tr h="940464">
                <a:tc>
                  <a:txBody>
                    <a:bodyPr/>
                    <a:lstStyle/>
                    <a:p>
                      <a:pPr marL="144145" marR="0" lvl="0" indent="-1441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500" b="0" dirty="0"/>
                        <a:t>The Colosseum in Rome is not in its original condition. You can see only parts of </a:t>
                      </a:r>
                      <a:r>
                        <a:rPr lang="en-US" sz="2500" b="1" dirty="0"/>
                        <a:t>it</a:t>
                      </a:r>
                      <a:r>
                        <a:rPr lang="en-US" sz="2500" b="0" dirty="0"/>
                        <a:t>. 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386785513"/>
                  </a:ext>
                </a:extLst>
              </a:tr>
              <a:tr h="595427">
                <a:tc>
                  <a:txBody>
                    <a:bodyPr/>
                    <a:lstStyle/>
                    <a:p>
                      <a:pPr marL="144145" marR="0" lvl="0" indent="-1441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500" b="1" dirty="0"/>
                        <a:t>It</a:t>
                      </a:r>
                      <a:r>
                        <a:rPr lang="en-US" sz="2500" b="0" dirty="0"/>
                        <a:t> takes care of everything for </a:t>
                      </a:r>
                      <a:r>
                        <a:rPr lang="en-US" sz="2500" b="0" dirty="0" err="1"/>
                        <a:t>travellers</a:t>
                      </a:r>
                      <a:r>
                        <a:rPr lang="en-US" sz="2500" b="0" dirty="0"/>
                        <a:t>. 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62707078"/>
                  </a:ext>
                </a:extLst>
              </a:tr>
              <a:tr h="916237">
                <a:tc>
                  <a:txBody>
                    <a:bodyPr/>
                    <a:lstStyle/>
                    <a:p>
                      <a:pPr marL="144145" marR="0" indent="-14414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500" b="0" dirty="0"/>
                        <a:t>I don’t like </a:t>
                      </a:r>
                      <a:r>
                        <a:rPr lang="en-US" sz="2500" b="1" dirty="0"/>
                        <a:t>it</a:t>
                      </a:r>
                      <a:r>
                        <a:rPr lang="en-US" sz="2500" b="0" dirty="0"/>
                        <a:t> because I cannot change anything: the time, the destination, … .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850062289"/>
                  </a:ext>
                </a:extLst>
              </a:tr>
              <a:tr h="595427">
                <a:tc>
                  <a:txBody>
                    <a:bodyPr/>
                    <a:lstStyle/>
                    <a:p>
                      <a:pPr marL="144145" marR="0" indent="-14414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5 . </a:t>
                      </a:r>
                      <a:r>
                        <a:rPr lang="en-US" sz="25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had no trouble at all during </a:t>
                      </a: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5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Everything was ok.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75801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9" y="1699323"/>
            <a:ext cx="11972825" cy="4421143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3000" dirty="0"/>
              <a:t>We’d like to go on a(n) ___________ tour which will be interesting and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be within our budget.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Lan sent us the ___________ of her trip to Sa Pa for reference.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During the tour, we have to buy the ___________ tickets for the Glass Museum and the Art Gallery.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If you take a(n) ___________ holiday, you have to follow a fixed itinerary.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If you want to get information about domestic tourist destinations, download these ____________.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834" y="338472"/>
            <a:ext cx="80361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6440" y="25435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887" y="1517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9031" y="169932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self-guided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EC890-B7C7-67CE-2F59-78CB783140F0}"/>
              </a:ext>
            </a:extLst>
          </p:cNvPr>
          <p:cNvSpPr txBox="1"/>
          <p:nvPr/>
        </p:nvSpPr>
        <p:spPr>
          <a:xfrm>
            <a:off x="3119427" y="2837018"/>
            <a:ext cx="217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itinerary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DF2D3-E7A3-80EC-9682-2C6F4CA48FB5}"/>
              </a:ext>
            </a:extLst>
          </p:cNvPr>
          <p:cNvSpPr txBox="1"/>
          <p:nvPr/>
        </p:nvSpPr>
        <p:spPr>
          <a:xfrm>
            <a:off x="3056179" y="4478742"/>
            <a:ext cx="197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package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19F14-FC70-85DA-BA32-2EF479FCE3A5}"/>
              </a:ext>
            </a:extLst>
          </p:cNvPr>
          <p:cNvSpPr txBox="1"/>
          <p:nvPr/>
        </p:nvSpPr>
        <p:spPr>
          <a:xfrm>
            <a:off x="6228387" y="3421793"/>
            <a:ext cx="209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entrance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89884-255E-1301-69EF-F77094D3AAEC}"/>
              </a:ext>
            </a:extLst>
          </p:cNvPr>
          <p:cNvSpPr txBox="1"/>
          <p:nvPr/>
        </p:nvSpPr>
        <p:spPr>
          <a:xfrm>
            <a:off x="2985308" y="5508371"/>
            <a:ext cx="134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apps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59FD3FF-1172-B92A-E9A8-3D95690D40C6}"/>
              </a:ext>
            </a:extLst>
          </p:cNvPr>
          <p:cNvSpPr/>
          <p:nvPr/>
        </p:nvSpPr>
        <p:spPr>
          <a:xfrm>
            <a:off x="947787" y="906793"/>
            <a:ext cx="10515600" cy="58477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entrance 	apps 		package	self-guided 		itinerary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word stress.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118981-85B7-F249-85D6-30F051F0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6893"/>
              </p:ext>
            </p:extLst>
          </p:nvPr>
        </p:nvGraphicFramePr>
        <p:xfrm>
          <a:off x="1295400" y="2365110"/>
          <a:ext cx="8686802" cy="3862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1640">
                  <a:extLst>
                    <a:ext uri="{9D8B030D-6E8A-4147-A177-3AD203B41FA5}">
                      <a16:colId xmlns:a16="http://schemas.microsoft.com/office/drawing/2014/main" val="954296007"/>
                    </a:ext>
                  </a:extLst>
                </a:gridCol>
                <a:gridCol w="4455162">
                  <a:extLst>
                    <a:ext uri="{9D8B030D-6E8A-4147-A177-3AD203B41FA5}">
                      <a16:colId xmlns:a16="http://schemas.microsoft.com/office/drawing/2014/main" val="2274406290"/>
                    </a:ext>
                  </a:extLst>
                </a:gridCol>
              </a:tblGrid>
              <a:tr h="7168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</a:t>
                      </a:r>
                      <a:r>
                        <a:rPr lang="en-US" sz="3600" dirty="0" err="1"/>
                        <a:t>ic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</a:t>
                      </a:r>
                      <a:r>
                        <a:rPr lang="en-US" sz="3600" dirty="0" err="1"/>
                        <a:t>ious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263958"/>
                  </a:ext>
                </a:extLst>
              </a:tr>
              <a:tr h="31461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bas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publ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class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domest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histor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endParaRPr lang="en-US" sz="3500" dirty="0">
                        <a:solidFill>
                          <a:srgbClr val="F166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cur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ser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delic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hilar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relig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endParaRPr lang="en-US" sz="3500" dirty="0">
                        <a:solidFill>
                          <a:srgbClr val="F1664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59257"/>
                  </a:ext>
                </a:extLst>
              </a:tr>
            </a:tbl>
          </a:graphicData>
        </a:graphic>
      </p:graphicFrame>
      <p:pic>
        <p:nvPicPr>
          <p:cNvPr id="2" name="048">
            <a:hlinkClick r:id="" action="ppaction://media"/>
            <a:extLst>
              <a:ext uri="{FF2B5EF4-FFF2-40B4-BE49-F238E27FC236}">
                <a16:creationId xmlns:a16="http://schemas.microsoft.com/office/drawing/2014/main" id="{8EBCD2E7-6DA0-9C16-01CD-EEF3A497B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067" y="2137123"/>
            <a:ext cx="682590" cy="6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3083" y="1324469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Stress in words ending in -</a:t>
            </a:r>
            <a:r>
              <a:rPr lang="en-US" sz="32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ic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and -</a:t>
            </a:r>
            <a:r>
              <a:rPr lang="en-US" sz="32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ious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CD4A3-0AF7-E339-4B9A-A73949C2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79" y="2150404"/>
            <a:ext cx="7881642" cy="37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Mark the stress in the underlined words. Then listen and repeat the sentences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2C28518B-20B4-ACCF-5307-3478723C6E51}"/>
              </a:ext>
            </a:extLst>
          </p:cNvPr>
          <p:cNvSpPr txBox="1"/>
          <p:nvPr/>
        </p:nvSpPr>
        <p:spPr>
          <a:xfrm>
            <a:off x="1078803" y="1625403"/>
            <a:ext cx="11870094" cy="586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16649"/>
                </a:solidFill>
              </a:rPr>
              <a:t>1. </a:t>
            </a:r>
            <a:r>
              <a:rPr lang="en-US" sz="4000" dirty="0"/>
              <a:t>The visitors are </a:t>
            </a:r>
            <a:r>
              <a:rPr lang="en-US" sz="4000" b="1" u="sng" dirty="0"/>
              <a:t>curious</a:t>
            </a:r>
            <a:r>
              <a:rPr lang="en-US" sz="4000" dirty="0"/>
              <a:t> about the history of the </a:t>
            </a:r>
            <a:br>
              <a:rPr lang="en-US" sz="4000" dirty="0"/>
            </a:br>
            <a:r>
              <a:rPr lang="en-US" sz="4000" dirty="0"/>
              <a:t>old </a:t>
            </a:r>
            <a:r>
              <a:rPr lang="en-US" sz="4000" b="1" u="sng" dirty="0"/>
              <a:t>public</a:t>
            </a:r>
            <a:r>
              <a:rPr lang="en-US" sz="4000" dirty="0"/>
              <a:t> building.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16649"/>
                </a:solidFill>
              </a:rPr>
              <a:t>2. </a:t>
            </a:r>
            <a:r>
              <a:rPr lang="en-US" sz="4000" dirty="0"/>
              <a:t>They have an </a:t>
            </a:r>
            <a:r>
              <a:rPr lang="en-US" sz="4000" b="1" u="sng" dirty="0"/>
              <a:t>ambitious</a:t>
            </a:r>
            <a:r>
              <a:rPr lang="en-US" sz="4000" dirty="0"/>
              <a:t> goal which is to go on a cruise across the </a:t>
            </a:r>
            <a:r>
              <a:rPr lang="en-US" sz="4000" b="1" u="sng" dirty="0"/>
              <a:t>Pacific</a:t>
            </a:r>
            <a:r>
              <a:rPr lang="en-US" sz="40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5637"/>
                </a:solidFill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EC084C-DB31-66A6-64B4-DE54EAF0FEF3}"/>
              </a:ext>
            </a:extLst>
          </p:cNvPr>
          <p:cNvSpPr/>
          <p:nvPr/>
        </p:nvSpPr>
        <p:spPr>
          <a:xfrm>
            <a:off x="5031354" y="1971687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235DA7-D7DB-B4B5-A63B-7D122FA3F6CD}"/>
              </a:ext>
            </a:extLst>
          </p:cNvPr>
          <p:cNvSpPr/>
          <p:nvPr/>
        </p:nvSpPr>
        <p:spPr>
          <a:xfrm>
            <a:off x="5191091" y="5533705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755D8F-9B4C-C594-54E3-8A7A3A6B4755}"/>
              </a:ext>
            </a:extLst>
          </p:cNvPr>
          <p:cNvSpPr/>
          <p:nvPr/>
        </p:nvSpPr>
        <p:spPr>
          <a:xfrm>
            <a:off x="5191091" y="4358452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1B5C9C-471C-EB4F-D065-6094E44B0039}"/>
              </a:ext>
            </a:extLst>
          </p:cNvPr>
          <p:cNvSpPr/>
          <p:nvPr/>
        </p:nvSpPr>
        <p:spPr>
          <a:xfrm>
            <a:off x="2049207" y="3230157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049">
            <a:hlinkClick r:id="" action="ppaction://media"/>
            <a:extLst>
              <a:ext uri="{FF2B5EF4-FFF2-40B4-BE49-F238E27FC236}">
                <a16:creationId xmlns:a16="http://schemas.microsoft.com/office/drawing/2014/main" id="{B4954859-1C1F-0C41-A041-673F8CF27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87" y="1935473"/>
            <a:ext cx="709416" cy="7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Mark the stress in the underlined words. Then listen and repeat the sentences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2C28518B-20B4-ACCF-5307-3478723C6E51}"/>
              </a:ext>
            </a:extLst>
          </p:cNvPr>
          <p:cNvSpPr txBox="1"/>
          <p:nvPr/>
        </p:nvSpPr>
        <p:spPr>
          <a:xfrm>
            <a:off x="1078803" y="1530388"/>
            <a:ext cx="11478602" cy="532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500" dirty="0">
                <a:solidFill>
                  <a:srgbClr val="F16649"/>
                </a:solidFill>
              </a:rPr>
              <a:t>3. </a:t>
            </a:r>
            <a:r>
              <a:rPr lang="en-US" sz="3500" dirty="0"/>
              <a:t>We watched some </a:t>
            </a:r>
            <a:r>
              <a:rPr lang="en-US" sz="3500" b="1" u="sng" dirty="0"/>
              <a:t>classic</a:t>
            </a:r>
            <a:r>
              <a:rPr lang="en-US" sz="3500" dirty="0"/>
              <a:t> movies while we were here on our </a:t>
            </a:r>
            <a:r>
              <a:rPr lang="en-US" sz="3500" b="1" u="sng" dirty="0"/>
              <a:t>previous</a:t>
            </a:r>
            <a:r>
              <a:rPr lang="en-US" sz="3500" dirty="0"/>
              <a:t> holiday.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solidFill>
                  <a:srgbClr val="F16649"/>
                </a:solidFill>
              </a:rPr>
              <a:t>4. </a:t>
            </a:r>
            <a:r>
              <a:rPr lang="en-US" sz="3500" dirty="0"/>
              <a:t>We stayed at a </a:t>
            </a:r>
            <a:r>
              <a:rPr lang="en-US" sz="3500" b="1" u="sng" dirty="0"/>
              <a:t>luxurious</a:t>
            </a:r>
            <a:r>
              <a:rPr lang="en-US" sz="3500" dirty="0"/>
              <a:t> hotel near a </a:t>
            </a:r>
            <a:r>
              <a:rPr lang="en-US" sz="3500" b="1" u="sng" dirty="0"/>
              <a:t>terrific</a:t>
            </a:r>
            <a:r>
              <a:rPr lang="en-US" sz="3500" dirty="0"/>
              <a:t> beach.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solidFill>
                  <a:srgbClr val="F16649"/>
                </a:solidFill>
              </a:rPr>
              <a:t>5. </a:t>
            </a:r>
            <a:r>
              <a:rPr lang="en-US" sz="3500" dirty="0"/>
              <a:t>The village has a </a:t>
            </a:r>
            <a:r>
              <a:rPr lang="en-US" sz="3500" b="1" u="sng" dirty="0"/>
              <a:t>romantic</a:t>
            </a:r>
            <a:r>
              <a:rPr lang="en-US" sz="3500" dirty="0"/>
              <a:t> landscape with </a:t>
            </a:r>
            <a:r>
              <a:rPr lang="en-US" sz="3500" b="1" u="sng" dirty="0"/>
              <a:t>various</a:t>
            </a:r>
            <a:r>
              <a:rPr lang="en-US" sz="3500" dirty="0"/>
              <a:t> flower beds.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0E3B55-6569-8BFD-2F69-84DEFAE69FCC}"/>
              </a:ext>
            </a:extLst>
          </p:cNvPr>
          <p:cNvSpPr/>
          <p:nvPr/>
        </p:nvSpPr>
        <p:spPr>
          <a:xfrm>
            <a:off x="5377681" y="5072040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D3B954-6C50-4053-04BE-073B39C1561B}"/>
              </a:ext>
            </a:extLst>
          </p:cNvPr>
          <p:cNvSpPr/>
          <p:nvPr/>
        </p:nvSpPr>
        <p:spPr>
          <a:xfrm>
            <a:off x="9255355" y="5062794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B4F496-9C46-E85B-531E-009D98EEFDA9}"/>
              </a:ext>
            </a:extLst>
          </p:cNvPr>
          <p:cNvSpPr/>
          <p:nvPr/>
        </p:nvSpPr>
        <p:spPr>
          <a:xfrm>
            <a:off x="8864350" y="3995351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A6571A-F41F-BA3D-FF85-E90B183F776C}"/>
              </a:ext>
            </a:extLst>
          </p:cNvPr>
          <p:cNvSpPr/>
          <p:nvPr/>
        </p:nvSpPr>
        <p:spPr>
          <a:xfrm>
            <a:off x="4797012" y="3895929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D5B5E1-8D9C-C014-75FC-C2B2C721C15F}"/>
              </a:ext>
            </a:extLst>
          </p:cNvPr>
          <p:cNvSpPr/>
          <p:nvPr/>
        </p:nvSpPr>
        <p:spPr>
          <a:xfrm>
            <a:off x="1925480" y="2849067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C479F9-B436-B3C0-0483-5969968D8B6B}"/>
              </a:ext>
            </a:extLst>
          </p:cNvPr>
          <p:cNvSpPr/>
          <p:nvPr/>
        </p:nvSpPr>
        <p:spPr>
          <a:xfrm>
            <a:off x="5075724" y="1813382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5595</TotalTime>
  <Words>499</Words>
  <Application>Microsoft Office PowerPoint</Application>
  <PresentationFormat>Widescreen</PresentationFormat>
  <Paragraphs>77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224</cp:revision>
  <dcterms:created xsi:type="dcterms:W3CDTF">2020-12-09T02:04:09Z</dcterms:created>
  <dcterms:modified xsi:type="dcterms:W3CDTF">2025-02-14T03:21:09Z</dcterms:modified>
</cp:coreProperties>
</file>