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271" r:id="rId3"/>
    <p:sldId id="276" r:id="rId4"/>
    <p:sldId id="298" r:id="rId5"/>
    <p:sldId id="327" r:id="rId6"/>
    <p:sldId id="348" r:id="rId7"/>
    <p:sldId id="313" r:id="rId8"/>
    <p:sldId id="340" r:id="rId9"/>
    <p:sldId id="362" r:id="rId10"/>
    <p:sldId id="363" r:id="rId11"/>
    <p:sldId id="364" r:id="rId12"/>
    <p:sldId id="365" r:id="rId13"/>
    <p:sldId id="366" r:id="rId14"/>
    <p:sldId id="369" r:id="rId15"/>
    <p:sldId id="370" r:id="rId16"/>
    <p:sldId id="367" r:id="rId17"/>
    <p:sldId id="3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87B2"/>
    <a:srgbClr val="0070C0"/>
    <a:srgbClr val="6D9FB1"/>
    <a:srgbClr val="F26648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E6228-0E09-42B8-8711-DAA66498E567}" v="947" dt="2024-02-05T06:30:44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77064" autoAdjust="0"/>
  </p:normalViewPr>
  <p:slideViewPr>
    <p:cSldViewPr snapToGrid="0" showGuides="1">
      <p:cViewPr varScale="1">
        <p:scale>
          <a:sx n="61" d="100"/>
          <a:sy n="61" d="100"/>
        </p:scale>
        <p:origin x="10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8E2E6228-0E09-42B8-8711-DAA66498E567}"/>
    <pc:docChg chg="undo custSel addSld delSld modSld">
      <pc:chgData name="THU DU" userId="db4d925effa94065" providerId="LiveId" clId="{8E2E6228-0E09-42B8-8711-DAA66498E567}" dt="2024-02-05T06:30:48.009" v="1996" actId="1076"/>
      <pc:docMkLst>
        <pc:docMk/>
      </pc:docMkLst>
      <pc:sldChg chg="addSp delSp modSp mod">
        <pc:chgData name="THU DU" userId="db4d925effa94065" providerId="LiveId" clId="{8E2E6228-0E09-42B8-8711-DAA66498E567}" dt="2024-02-05T02:45:10.028" v="1942" actId="1076"/>
        <pc:sldMkLst>
          <pc:docMk/>
          <pc:sldMk cId="252621157" sldId="256"/>
        </pc:sldMkLst>
        <pc:spChg chg="add del">
          <ac:chgData name="THU DU" userId="db4d925effa94065" providerId="LiveId" clId="{8E2E6228-0E09-42B8-8711-DAA66498E567}" dt="2024-01-20T05:39:53.399" v="12" actId="478"/>
          <ac:spMkLst>
            <pc:docMk/>
            <pc:sldMk cId="252621157" sldId="256"/>
            <ac:spMk id="4" creationId="{A78FA38D-6712-3E34-203D-961830697921}"/>
          </ac:spMkLst>
        </pc:spChg>
        <pc:spChg chg="add del">
          <ac:chgData name="THU DU" userId="db4d925effa94065" providerId="LiveId" clId="{8E2E6228-0E09-42B8-8711-DAA66498E567}" dt="2024-01-20T05:43:51.342" v="27" actId="478"/>
          <ac:spMkLst>
            <pc:docMk/>
            <pc:sldMk cId="252621157" sldId="256"/>
            <ac:spMk id="12" creationId="{38CF051C-09B0-B308-A09D-5ECE482D7701}"/>
          </ac:spMkLst>
        </pc:spChg>
        <pc:spChg chg="mod">
          <ac:chgData name="THU DU" userId="db4d925effa94065" providerId="LiveId" clId="{8E2E6228-0E09-42B8-8711-DAA66498E567}" dt="2024-01-20T05:38:12.895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8E2E6228-0E09-42B8-8711-DAA66498E567}" dt="2024-01-20T05:44:44.689" v="34" actId="1076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8E2E6228-0E09-42B8-8711-DAA66498E567}" dt="2024-01-20T05:44:44.689" v="34" actId="1076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8E2E6228-0E09-42B8-8711-DAA66498E567}" dt="2024-01-20T05:38:18.588" v="8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HU DU" userId="db4d925effa94065" providerId="LiveId" clId="{8E2E6228-0E09-42B8-8711-DAA66498E567}" dt="2024-02-05T02:45:10.028" v="1942" actId="1076"/>
          <ac:spMkLst>
            <pc:docMk/>
            <pc:sldMk cId="252621157" sldId="256"/>
            <ac:spMk id="43" creationId="{607B7897-B16D-44E3-91AE-9D0FF2697117}"/>
          </ac:spMkLst>
        </pc:spChg>
        <pc:grpChg chg="mod">
          <ac:chgData name="THU DU" userId="db4d925effa94065" providerId="LiveId" clId="{8E2E6228-0E09-42B8-8711-DAA66498E567}" dt="2024-01-20T05:44:44.689" v="34" actId="1076"/>
          <ac:grpSpMkLst>
            <pc:docMk/>
            <pc:sldMk cId="252621157" sldId="256"/>
            <ac:grpSpMk id="7" creationId="{00000000-0000-0000-0000-000000000000}"/>
          </ac:grpSpMkLst>
        </pc:grpChg>
        <pc:picChg chg="add del mod">
          <ac:chgData name="THU DU" userId="db4d925effa94065" providerId="LiveId" clId="{8E2E6228-0E09-42B8-8711-DAA66498E567}" dt="2024-01-20T05:42:02.716" v="20" actId="478"/>
          <ac:picMkLst>
            <pc:docMk/>
            <pc:sldMk cId="252621157" sldId="256"/>
            <ac:picMk id="8" creationId="{1A812942-F77C-5021-7C46-206FF1971BD9}"/>
          </ac:picMkLst>
        </pc:picChg>
        <pc:picChg chg="add del mod">
          <ac:chgData name="THU DU" userId="db4d925effa94065" providerId="LiveId" clId="{8E2E6228-0E09-42B8-8711-DAA66498E567}" dt="2024-01-20T05:42:35.155" v="25" actId="478"/>
          <ac:picMkLst>
            <pc:docMk/>
            <pc:sldMk cId="252621157" sldId="256"/>
            <ac:picMk id="10" creationId="{9E71EC1A-6E0F-74E4-D04E-BD85CD6C6FCA}"/>
          </ac:picMkLst>
        </pc:picChg>
        <pc:picChg chg="add del mod">
          <ac:chgData name="THU DU" userId="db4d925effa94065" providerId="LiveId" clId="{8E2E6228-0E09-42B8-8711-DAA66498E567}" dt="2024-01-20T05:44:52.468" v="38" actId="478"/>
          <ac:picMkLst>
            <pc:docMk/>
            <pc:sldMk cId="252621157" sldId="256"/>
            <ac:picMk id="14" creationId="{F610E281-9AE6-D1F9-7594-884CAAE2C511}"/>
          </ac:picMkLst>
        </pc:picChg>
        <pc:picChg chg="add del mod">
          <ac:chgData name="THU DU" userId="db4d925effa94065" providerId="LiveId" clId="{8E2E6228-0E09-42B8-8711-DAA66498E567}" dt="2024-01-20T07:17:24.688" v="553" actId="478"/>
          <ac:picMkLst>
            <pc:docMk/>
            <pc:sldMk cId="252621157" sldId="256"/>
            <ac:picMk id="16" creationId="{598EC5B8-2B4A-B104-B3F0-5DB336CD768D}"/>
          </ac:picMkLst>
        </pc:picChg>
        <pc:picChg chg="add mod">
          <ac:chgData name="THU DU" userId="db4d925effa94065" providerId="LiveId" clId="{8E2E6228-0E09-42B8-8711-DAA66498E567}" dt="2024-01-20T07:18:13.849" v="563" actId="1076"/>
          <ac:picMkLst>
            <pc:docMk/>
            <pc:sldMk cId="252621157" sldId="256"/>
            <ac:picMk id="19" creationId="{E973ECA4-6D0A-00E0-1884-D8047742B52D}"/>
          </ac:picMkLst>
        </pc:picChg>
      </pc:sldChg>
      <pc:sldChg chg="delSp modSp mod delAnim">
        <pc:chgData name="THU DU" userId="db4d925effa94065" providerId="LiveId" clId="{8E2E6228-0E09-42B8-8711-DAA66498E567}" dt="2024-01-20T08:01:44.501" v="1158" actId="1076"/>
        <pc:sldMkLst>
          <pc:docMk/>
          <pc:sldMk cId="1529224504" sldId="276"/>
        </pc:sldMkLst>
        <pc:spChg chg="mod">
          <ac:chgData name="THU DU" userId="db4d925effa94065" providerId="LiveId" clId="{8E2E6228-0E09-42B8-8711-DAA66498E567}" dt="2024-01-20T07:59:32.751" v="1103" actId="113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8E2E6228-0E09-42B8-8711-DAA66498E567}" dt="2024-01-20T08:01:44.501" v="1158" actId="1076"/>
          <ac:spMkLst>
            <pc:docMk/>
            <pc:sldMk cId="1529224504" sldId="276"/>
            <ac:spMk id="9" creationId="{15AA0F55-7240-F5CB-B084-148854B7E378}"/>
          </ac:spMkLst>
        </pc:spChg>
        <pc:picChg chg="del">
          <ac:chgData name="THU DU" userId="db4d925effa94065" providerId="LiveId" clId="{8E2E6228-0E09-42B8-8711-DAA66498E567}" dt="2024-01-20T07:57:01.890" v="1060" actId="478"/>
          <ac:picMkLst>
            <pc:docMk/>
            <pc:sldMk cId="1529224504" sldId="276"/>
            <ac:picMk id="2" creationId="{80609389-B60F-2FBE-AB65-644944BE96D6}"/>
          </ac:picMkLst>
        </pc:picChg>
      </pc:sldChg>
      <pc:sldChg chg="modSp">
        <pc:chgData name="THU DU" userId="db4d925effa94065" providerId="LiveId" clId="{8E2E6228-0E09-42B8-8711-DAA66498E567}" dt="2024-01-20T05:50:19.567" v="58" actId="20577"/>
        <pc:sldMkLst>
          <pc:docMk/>
          <pc:sldMk cId="3404845292" sldId="279"/>
        </pc:sldMkLst>
        <pc:spChg chg="mod">
          <ac:chgData name="THU DU" userId="db4d925effa94065" providerId="LiveId" clId="{8E2E6228-0E09-42B8-8711-DAA66498E567}" dt="2024-01-20T05:50:19.567" v="58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8E2E6228-0E09-42B8-8711-DAA66498E567}" dt="2024-02-05T06:30:48.009" v="1996" actId="1076"/>
        <pc:sldMkLst>
          <pc:docMk/>
          <pc:sldMk cId="1769986107" sldId="283"/>
        </pc:sldMkLst>
        <pc:graphicFrameChg chg="mod modGraphic">
          <ac:chgData name="THU DU" userId="db4d925effa94065" providerId="LiveId" clId="{8E2E6228-0E09-42B8-8711-DAA66498E567}" dt="2024-02-05T03:04:39.341" v="1946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8E2E6228-0E09-42B8-8711-DAA66498E567}" dt="2024-01-20T07:50:57.851" v="939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8E2E6228-0E09-42B8-8711-DAA66498E567}" dt="2024-02-05T06:29:47.640" v="1988" actId="1076"/>
          <ac:picMkLst>
            <pc:docMk/>
            <pc:sldMk cId="1769986107" sldId="283"/>
            <ac:picMk id="2" creationId="{BF9ED9F7-C0D7-2440-45C8-224414B14D7C}"/>
          </ac:picMkLst>
        </pc:picChg>
        <pc:picChg chg="add mod">
          <ac:chgData name="THU DU" userId="db4d925effa94065" providerId="LiveId" clId="{8E2E6228-0E09-42B8-8711-DAA66498E567}" dt="2024-02-05T06:30:03.202" v="1990" actId="1076"/>
          <ac:picMkLst>
            <pc:docMk/>
            <pc:sldMk cId="1769986107" sldId="283"/>
            <ac:picMk id="3" creationId="{094CC31B-2DA9-464E-0405-068D90382057}"/>
          </ac:picMkLst>
        </pc:picChg>
        <pc:picChg chg="del">
          <ac:chgData name="THU DU" userId="db4d925effa94065" providerId="LiveId" clId="{8E2E6228-0E09-42B8-8711-DAA66498E567}" dt="2024-01-20T07:50:57.002" v="938" actId="478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8E2E6228-0E09-42B8-8711-DAA66498E567}" dt="2024-02-05T06:30:19.648" v="1992" actId="1076"/>
          <ac:picMkLst>
            <pc:docMk/>
            <pc:sldMk cId="1769986107" sldId="283"/>
            <ac:picMk id="4" creationId="{A28489F2-DB8E-2991-2387-46BF6096FE12}"/>
          </ac:picMkLst>
        </pc:picChg>
        <pc:picChg chg="add mod">
          <ac:chgData name="THU DU" userId="db4d925effa94065" providerId="LiveId" clId="{8E2E6228-0E09-42B8-8711-DAA66498E567}" dt="2024-02-05T06:30:35.316" v="1994" actId="1076"/>
          <ac:picMkLst>
            <pc:docMk/>
            <pc:sldMk cId="1769986107" sldId="283"/>
            <ac:picMk id="5" creationId="{8B87C8E9-F5BB-713D-F1AF-2A18CE0C89F0}"/>
          </ac:picMkLst>
        </pc:picChg>
        <pc:picChg chg="del">
          <ac:chgData name="THU DU" userId="db4d925effa94065" providerId="LiveId" clId="{8E2E6228-0E09-42B8-8711-DAA66498E567}" dt="2024-01-20T07:50:56.101" v="937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8E2E6228-0E09-42B8-8711-DAA66498E567}" dt="2024-01-20T07:50:53.289" v="935" actId="478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8E2E6228-0E09-42B8-8711-DAA66498E567}" dt="2024-02-05T06:30:48.009" v="1996" actId="1076"/>
          <ac:picMkLst>
            <pc:docMk/>
            <pc:sldMk cId="1769986107" sldId="283"/>
            <ac:picMk id="7" creationId="{CAD74AAC-90E0-629B-ED62-ABD38C7434B3}"/>
          </ac:picMkLst>
        </pc:picChg>
        <pc:picChg chg="del">
          <ac:chgData name="THU DU" userId="db4d925effa94065" providerId="LiveId" clId="{8E2E6228-0E09-42B8-8711-DAA66498E567}" dt="2024-01-20T07:50:54.758" v="936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8E2E6228-0E09-42B8-8711-DAA66498E567}" dt="2024-01-20T07:50:58.829" v="940" actId="478"/>
          <ac:picMkLst>
            <pc:docMk/>
            <pc:sldMk cId="1769986107" sldId="283"/>
            <ac:picMk id="9" creationId="{D23A9810-FB36-9414-D3AF-757AFFDA0729}"/>
          </ac:picMkLst>
        </pc:picChg>
      </pc:sldChg>
      <pc:sldChg chg="modSp mod modNotesTx">
        <pc:chgData name="THU DU" userId="db4d925effa94065" providerId="LiveId" clId="{8E2E6228-0E09-42B8-8711-DAA66498E567}" dt="2024-01-20T08:12:00.522" v="1183" actId="1076"/>
        <pc:sldMkLst>
          <pc:docMk/>
          <pc:sldMk cId="3633158301" sldId="298"/>
        </pc:sldMkLst>
        <pc:graphicFrameChg chg="mod modGraphic">
          <ac:chgData name="THU DU" userId="db4d925effa94065" providerId="LiveId" clId="{8E2E6228-0E09-42B8-8711-DAA66498E567}" dt="2024-01-20T08:11:47.689" v="1180" actId="14734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mod">
          <ac:chgData name="THU DU" userId="db4d925effa94065" providerId="LiveId" clId="{8E2E6228-0E09-42B8-8711-DAA66498E567}" dt="2024-01-20T08:11:37.730" v="1176" actId="1076"/>
          <ac:picMkLst>
            <pc:docMk/>
            <pc:sldMk cId="3633158301" sldId="298"/>
            <ac:picMk id="8" creationId="{E407692C-BBE5-831C-6FBB-3D0E40A7E384}"/>
          </ac:picMkLst>
        </pc:picChg>
        <pc:picChg chg="mod">
          <ac:chgData name="THU DU" userId="db4d925effa94065" providerId="LiveId" clId="{8E2E6228-0E09-42B8-8711-DAA66498E567}" dt="2024-01-20T08:11:52.378" v="1181" actId="1076"/>
          <ac:picMkLst>
            <pc:docMk/>
            <pc:sldMk cId="3633158301" sldId="298"/>
            <ac:picMk id="13" creationId="{3DBBD69F-EA26-69B7-DC7B-E1BDA1BA7B9E}"/>
          </ac:picMkLst>
        </pc:picChg>
        <pc:picChg chg="mod">
          <ac:chgData name="THU DU" userId="db4d925effa94065" providerId="LiveId" clId="{8E2E6228-0E09-42B8-8711-DAA66498E567}" dt="2024-01-20T08:11:46.213" v="1178" actId="1076"/>
          <ac:picMkLst>
            <pc:docMk/>
            <pc:sldMk cId="3633158301" sldId="298"/>
            <ac:picMk id="14" creationId="{7F72A153-44B1-0D68-E004-344BD0B5E304}"/>
          </ac:picMkLst>
        </pc:picChg>
        <pc:picChg chg="mod">
          <ac:chgData name="THU DU" userId="db4d925effa94065" providerId="LiveId" clId="{8E2E6228-0E09-42B8-8711-DAA66498E567}" dt="2024-01-20T08:12:00.522" v="1183" actId="1076"/>
          <ac:picMkLst>
            <pc:docMk/>
            <pc:sldMk cId="3633158301" sldId="298"/>
            <ac:picMk id="23" creationId="{B07B08BE-9815-C952-84F9-45F9D01A197B}"/>
          </ac:picMkLst>
        </pc:picChg>
      </pc:sldChg>
      <pc:sldChg chg="modSp mod">
        <pc:chgData name="THU DU" userId="db4d925effa94065" providerId="LiveId" clId="{8E2E6228-0E09-42B8-8711-DAA66498E567}" dt="2024-02-05T03:33:56.306" v="1947" actId="1076"/>
        <pc:sldMkLst>
          <pc:docMk/>
          <pc:sldMk cId="658201877" sldId="302"/>
        </pc:sldMkLst>
        <pc:spChg chg="mod">
          <ac:chgData name="THU DU" userId="db4d925effa94065" providerId="LiveId" clId="{8E2E6228-0E09-42B8-8711-DAA66498E567}" dt="2024-02-05T03:33:56.306" v="1947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8E2E6228-0E09-42B8-8711-DAA66498E567}" dt="2024-01-24T07:07:09.594" v="1939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8E2E6228-0E09-42B8-8711-DAA66498E567}" dt="2024-01-24T07:07:15.283" v="1941" actId="14100"/>
          <ac:spMkLst>
            <pc:docMk/>
            <pc:sldMk cId="658201877" sldId="302"/>
            <ac:spMk id="29" creationId="{00000000-0000-0000-0000-000000000000}"/>
          </ac:spMkLst>
        </pc:spChg>
      </pc:sldChg>
      <pc:sldChg chg="modSp add del setBg">
        <pc:chgData name="THU DU" userId="db4d925effa94065" providerId="LiveId" clId="{8E2E6228-0E09-42B8-8711-DAA66498E567}" dt="2024-01-20T08:59:10.640" v="1550"/>
        <pc:sldMkLst>
          <pc:docMk/>
          <pc:sldMk cId="2813912238" sldId="307"/>
        </pc:sldMkLst>
        <pc:picChg chg="mod">
          <ac:chgData name="THU DU" userId="db4d925effa94065" providerId="LiveId" clId="{8E2E6228-0E09-42B8-8711-DAA66498E567}" dt="2024-01-20T08:59:10.640" v="1550"/>
          <ac:picMkLst>
            <pc:docMk/>
            <pc:sldMk cId="2813912238" sldId="307"/>
            <ac:picMk id="10" creationId="{00000000-0000-0000-0000-000000000000}"/>
          </ac:picMkLst>
        </pc:picChg>
      </pc:sldChg>
      <pc:sldChg chg="modSp add del setBg">
        <pc:chgData name="THU DU" userId="db4d925effa94065" providerId="LiveId" clId="{8E2E6228-0E09-42B8-8711-DAA66498E567}" dt="2024-01-20T08:58:55.454" v="1548"/>
        <pc:sldMkLst>
          <pc:docMk/>
          <pc:sldMk cId="278640385" sldId="311"/>
        </pc:sldMkLst>
        <pc:picChg chg="mod">
          <ac:chgData name="THU DU" userId="db4d925effa94065" providerId="LiveId" clId="{8E2E6228-0E09-42B8-8711-DAA66498E567}" dt="2024-01-20T08:58:55.454" v="1548"/>
          <ac:picMkLst>
            <pc:docMk/>
            <pc:sldMk cId="278640385" sldId="311"/>
            <ac:picMk id="12" creationId="{00000000-0000-0000-0000-000000000000}"/>
          </ac:picMkLst>
        </pc:picChg>
      </pc:sldChg>
      <pc:sldChg chg="modSp add del setBg">
        <pc:chgData name="THU DU" userId="db4d925effa94065" providerId="LiveId" clId="{8E2E6228-0E09-42B8-8711-DAA66498E567}" dt="2024-01-20T08:58:22.197" v="1544"/>
        <pc:sldMkLst>
          <pc:docMk/>
          <pc:sldMk cId="1746823549" sldId="312"/>
        </pc:sldMkLst>
        <pc:picChg chg="mod">
          <ac:chgData name="THU DU" userId="db4d925effa94065" providerId="LiveId" clId="{8E2E6228-0E09-42B8-8711-DAA66498E567}" dt="2024-01-20T08:58:22.197" v="1544"/>
          <ac:picMkLst>
            <pc:docMk/>
            <pc:sldMk cId="1746823549" sldId="312"/>
            <ac:picMk id="10" creationId="{00000000-0000-0000-0000-000000000000}"/>
          </ac:picMkLst>
        </pc:picChg>
      </pc:sldChg>
      <pc:sldChg chg="modSp mod">
        <pc:chgData name="THU DU" userId="db4d925effa94065" providerId="LiveId" clId="{8E2E6228-0E09-42B8-8711-DAA66498E567}" dt="2024-01-20T08:51:18.972" v="1489" actId="20577"/>
        <pc:sldMkLst>
          <pc:docMk/>
          <pc:sldMk cId="626516812" sldId="313"/>
        </pc:sldMkLst>
        <pc:spChg chg="mod">
          <ac:chgData name="THU DU" userId="db4d925effa94065" providerId="LiveId" clId="{8E2E6228-0E09-42B8-8711-DAA66498E567}" dt="2024-01-20T08:51:18.972" v="1489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">
        <pc:chgData name="THU DU" userId="db4d925effa94065" providerId="LiveId" clId="{8E2E6228-0E09-42B8-8711-DAA66498E567}" dt="2024-01-20T09:21:29.146" v="1915" actId="114"/>
        <pc:sldMkLst>
          <pc:docMk/>
          <pc:sldMk cId="2275727840" sldId="314"/>
        </pc:sldMkLst>
        <pc:spChg chg="mod">
          <ac:chgData name="THU DU" userId="db4d925effa94065" providerId="LiveId" clId="{8E2E6228-0E09-42B8-8711-DAA66498E567}" dt="2024-01-20T09:21:29.146" v="1915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add del mod delAnim modAnim modNotesTx">
        <pc:chgData name="THU DU" userId="db4d925effa94065" providerId="LiveId" clId="{8E2E6228-0E09-42B8-8711-DAA66498E567}" dt="2024-02-05T06:28:01.991" v="1971" actId="1076"/>
        <pc:sldMkLst>
          <pc:docMk/>
          <pc:sldMk cId="2817977460" sldId="316"/>
        </pc:sldMkLst>
        <pc:spChg chg="mod">
          <ac:chgData name="THU DU" userId="db4d925effa94065" providerId="LiveId" clId="{8E2E6228-0E09-42B8-8711-DAA66498E567}" dt="2024-01-20T07:04:29.304" v="502" actId="113"/>
          <ac:spMkLst>
            <pc:docMk/>
            <pc:sldMk cId="2817977460" sldId="316"/>
            <ac:spMk id="2" creationId="{00000000-0000-0000-0000-000000000000}"/>
          </ac:spMkLst>
        </pc:spChg>
        <pc:spChg chg="add del">
          <ac:chgData name="THU DU" userId="db4d925effa94065" providerId="LiveId" clId="{8E2E6228-0E09-42B8-8711-DAA66498E567}" dt="2024-01-20T07:02:36.977" v="466" actId="22"/>
          <ac:spMkLst>
            <pc:docMk/>
            <pc:sldMk cId="2817977460" sldId="316"/>
            <ac:spMk id="6" creationId="{1F855D54-064A-BA16-0946-AA1B048010AC}"/>
          </ac:spMkLst>
        </pc:spChg>
        <pc:spChg chg="mod">
          <ac:chgData name="THU DU" userId="db4d925effa94065" providerId="LiveId" clId="{8E2E6228-0E09-42B8-8711-DAA66498E567}" dt="2024-01-20T07:02:49.601" v="475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8E2E6228-0E09-42B8-8711-DAA66498E567}" dt="2024-01-20T07:11:06.233" v="540" actId="14100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 DU" userId="db4d925effa94065" providerId="LiveId" clId="{8E2E6228-0E09-42B8-8711-DAA66498E567}" dt="2024-02-05T06:28:01.991" v="1971" actId="1076"/>
          <ac:picMkLst>
            <pc:docMk/>
            <pc:sldMk cId="2817977460" sldId="316"/>
            <ac:picMk id="3" creationId="{FFB41525-9D94-1140-B7A4-BB1A4456B2F2}"/>
          </ac:picMkLst>
        </pc:picChg>
        <pc:picChg chg="del">
          <ac:chgData name="THU DU" userId="db4d925effa94065" providerId="LiveId" clId="{8E2E6228-0E09-42B8-8711-DAA66498E567}" dt="2024-01-20T07:01:32.704" v="463" actId="478"/>
          <ac:picMkLst>
            <pc:docMk/>
            <pc:sldMk cId="2817977460" sldId="316"/>
            <ac:picMk id="4" creationId="{4AA8300B-883C-20CD-ABA5-FBA5A097ADF4}"/>
          </ac:picMkLst>
        </pc:picChg>
        <pc:picChg chg="del">
          <ac:chgData name="THU DU" userId="db4d925effa94065" providerId="LiveId" clId="{8E2E6228-0E09-42B8-8711-DAA66498E567}" dt="2024-01-20T07:04:42.489" v="535" actId="478"/>
          <ac:picMkLst>
            <pc:docMk/>
            <pc:sldMk cId="2817977460" sldId="316"/>
            <ac:picMk id="5" creationId="{8B730E2A-B7B7-A92A-747C-DECA1D76C242}"/>
          </ac:picMkLst>
        </pc:picChg>
        <pc:picChg chg="add mod">
          <ac:chgData name="THU DU" userId="db4d925effa94065" providerId="LiveId" clId="{8E2E6228-0E09-42B8-8711-DAA66498E567}" dt="2024-01-20T07:11:07.896" v="541" actId="1076"/>
          <ac:picMkLst>
            <pc:docMk/>
            <pc:sldMk cId="2817977460" sldId="316"/>
            <ac:picMk id="10" creationId="{2E8221ED-8630-6518-8416-7C1FB43CF7D1}"/>
          </ac:picMkLst>
        </pc:picChg>
      </pc:sldChg>
      <pc:sldChg chg="modSp mod modAnim modNotesTx">
        <pc:chgData name="THU DU" userId="db4d925effa94065" providerId="LiveId" clId="{8E2E6228-0E09-42B8-8711-DAA66498E567}" dt="2024-01-20T08:25:57.891" v="1346" actId="255"/>
        <pc:sldMkLst>
          <pc:docMk/>
          <pc:sldMk cId="2138508035" sldId="327"/>
        </pc:sldMkLst>
        <pc:spChg chg="mod">
          <ac:chgData name="THU DU" userId="db4d925effa94065" providerId="LiveId" clId="{8E2E6228-0E09-42B8-8711-DAA66498E567}" dt="2024-01-20T08:12:44.658" v="1188" actId="20577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8:25:57.891" v="1346" actId="255"/>
          <ac:spMkLst>
            <pc:docMk/>
            <pc:sldMk cId="2138508035" sldId="327"/>
            <ac:spMk id="29" creationId="{28A24F36-8B0D-EF70-D699-C098731B4624}"/>
          </ac:spMkLst>
        </pc:spChg>
        <pc:spChg chg="mod">
          <ac:chgData name="THU DU" userId="db4d925effa94065" providerId="LiveId" clId="{8E2E6228-0E09-42B8-8711-DAA66498E567}" dt="2024-01-20T08:16:27.668" v="1317" actId="1076"/>
          <ac:spMkLst>
            <pc:docMk/>
            <pc:sldMk cId="2138508035" sldId="327"/>
            <ac:spMk id="32" creationId="{B0623794-BD2A-BEC5-1958-57A605A08686}"/>
          </ac:spMkLst>
        </pc:spChg>
        <pc:spChg chg="mod">
          <ac:chgData name="THU DU" userId="db4d925effa94065" providerId="LiveId" clId="{8E2E6228-0E09-42B8-8711-DAA66498E567}" dt="2024-01-20T08:17:00.114" v="1320" actId="1076"/>
          <ac:spMkLst>
            <pc:docMk/>
            <pc:sldMk cId="2138508035" sldId="327"/>
            <ac:spMk id="33" creationId="{EAE9511F-937D-7915-6306-6476EADBA59A}"/>
          </ac:spMkLst>
        </pc:spChg>
        <pc:spChg chg="mod">
          <ac:chgData name="THU DU" userId="db4d925effa94065" providerId="LiveId" clId="{8E2E6228-0E09-42B8-8711-DAA66498E567}" dt="2024-01-20T08:24:28.927" v="1340" actId="1076"/>
          <ac:spMkLst>
            <pc:docMk/>
            <pc:sldMk cId="2138508035" sldId="327"/>
            <ac:spMk id="34" creationId="{3E98DCCA-3037-7811-F587-C75E98DC4069}"/>
          </ac:spMkLst>
        </pc:spChg>
        <pc:spChg chg="mod">
          <ac:chgData name="THU DU" userId="db4d925effa94065" providerId="LiveId" clId="{8E2E6228-0E09-42B8-8711-DAA66498E567}" dt="2024-01-20T08:23:07.129" v="1332" actId="255"/>
          <ac:spMkLst>
            <pc:docMk/>
            <pc:sldMk cId="2138508035" sldId="327"/>
            <ac:spMk id="35" creationId="{5FDDE81F-EE2F-DAAF-D9B9-30C620BED95A}"/>
          </ac:spMkLst>
        </pc:spChg>
        <pc:graphicFrameChg chg="modGraphic">
          <ac:chgData name="THU DU" userId="db4d925effa94065" providerId="LiveId" clId="{8E2E6228-0E09-42B8-8711-DAA66498E567}" dt="2024-01-20T08:25:02.339" v="1342" actId="14734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add del setBg">
        <pc:chgData name="THU DU" userId="db4d925effa94065" providerId="LiveId" clId="{8E2E6228-0E09-42B8-8711-DAA66498E567}" dt="2024-01-20T08:53:17.748" v="1494"/>
        <pc:sldMkLst>
          <pc:docMk/>
          <pc:sldMk cId="3086895878" sldId="336"/>
        </pc:sldMkLst>
      </pc:sldChg>
      <pc:sldChg chg="add del setBg">
        <pc:chgData name="THU DU" userId="db4d925effa94065" providerId="LiveId" clId="{8E2E6228-0E09-42B8-8711-DAA66498E567}" dt="2024-01-20T08:53:17.748" v="1494"/>
        <pc:sldMkLst>
          <pc:docMk/>
          <pc:sldMk cId="3221170375" sldId="337"/>
        </pc:sldMkLst>
      </pc:sldChg>
      <pc:sldChg chg="add del setBg">
        <pc:chgData name="THU DU" userId="db4d925effa94065" providerId="LiveId" clId="{8E2E6228-0E09-42B8-8711-DAA66498E567}" dt="2024-01-20T08:53:17.748" v="1494"/>
        <pc:sldMkLst>
          <pc:docMk/>
          <pc:sldMk cId="701876437" sldId="338"/>
        </pc:sldMkLst>
      </pc:sldChg>
      <pc:sldChg chg="add del setBg">
        <pc:chgData name="THU DU" userId="db4d925effa94065" providerId="LiveId" clId="{8E2E6228-0E09-42B8-8711-DAA66498E567}" dt="2024-01-20T08:53:17.748" v="1494"/>
        <pc:sldMkLst>
          <pc:docMk/>
          <pc:sldMk cId="2700789406" sldId="339"/>
        </pc:sldMkLst>
      </pc:sldChg>
      <pc:sldChg chg="delSp modSp add del mod setBg">
        <pc:chgData name="THU DU" userId="db4d925effa94065" providerId="LiveId" clId="{8E2E6228-0E09-42B8-8711-DAA66498E567}" dt="2024-01-20T08:56:43.684" v="1543" actId="20577"/>
        <pc:sldMkLst>
          <pc:docMk/>
          <pc:sldMk cId="4020801074" sldId="340"/>
        </pc:sldMkLst>
        <pc:spChg chg="mod">
          <ac:chgData name="THU DU" userId="db4d925effa94065" providerId="LiveId" clId="{8E2E6228-0E09-42B8-8711-DAA66498E567}" dt="2024-01-20T08:56:23.528" v="1527" actId="20577"/>
          <ac:spMkLst>
            <pc:docMk/>
            <pc:sldMk cId="4020801074" sldId="340"/>
            <ac:spMk id="3" creationId="{E3FAF51B-EFAA-1DB1-4DFC-38F95187C1B5}"/>
          </ac:spMkLst>
        </pc:spChg>
        <pc:spChg chg="mod">
          <ac:chgData name="THU DU" userId="db4d925effa94065" providerId="LiveId" clId="{8E2E6228-0E09-42B8-8711-DAA66498E567}" dt="2024-01-20T08:56:31.476" v="1535" actId="20577"/>
          <ac:spMkLst>
            <pc:docMk/>
            <pc:sldMk cId="4020801074" sldId="340"/>
            <ac:spMk id="4" creationId="{EBDE59C0-EBAA-DD2D-D2DD-800523AC65F4}"/>
          </ac:spMkLst>
        </pc:spChg>
        <pc:spChg chg="mod">
          <ac:chgData name="THU DU" userId="db4d925effa94065" providerId="LiveId" clId="{8E2E6228-0E09-42B8-8711-DAA66498E567}" dt="2024-01-20T08:56:43.684" v="1543" actId="20577"/>
          <ac:spMkLst>
            <pc:docMk/>
            <pc:sldMk cId="4020801074" sldId="340"/>
            <ac:spMk id="5" creationId="{53468DC2-C225-99C5-B8FB-AEC0BA3E5559}"/>
          </ac:spMkLst>
        </pc:spChg>
        <pc:spChg chg="mod">
          <ac:chgData name="THU DU" userId="db4d925effa94065" providerId="LiveId" clId="{8E2E6228-0E09-42B8-8711-DAA66498E567}" dt="2024-01-20T08:55:39.279" v="1504" actId="255"/>
          <ac:spMkLst>
            <pc:docMk/>
            <pc:sldMk cId="4020801074" sldId="340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8:56:12.997" v="1512" actId="20577"/>
          <ac:spMkLst>
            <pc:docMk/>
            <pc:sldMk cId="4020801074" sldId="340"/>
            <ac:spMk id="14" creationId="{00000000-0000-0000-0000-000000000000}"/>
          </ac:spMkLst>
        </pc:spChg>
        <pc:picChg chg="del mod">
          <ac:chgData name="THU DU" userId="db4d925effa94065" providerId="LiveId" clId="{8E2E6228-0E09-42B8-8711-DAA66498E567}" dt="2024-01-20T08:54:57.301" v="1499" actId="478"/>
          <ac:picMkLst>
            <pc:docMk/>
            <pc:sldMk cId="4020801074" sldId="340"/>
            <ac:picMk id="2" creationId="{AC9F0C0A-68C4-C50A-6C23-DA86378D9105}"/>
          </ac:picMkLst>
        </pc:picChg>
      </pc:sldChg>
      <pc:sldChg chg="modSp mod modAnim modNotesTx">
        <pc:chgData name="THU DU" userId="db4d925effa94065" providerId="LiveId" clId="{8E2E6228-0E09-42B8-8711-DAA66498E567}" dt="2024-01-20T08:49:36.477" v="1486" actId="1076"/>
        <pc:sldMkLst>
          <pc:docMk/>
          <pc:sldMk cId="2720924874" sldId="348"/>
        </pc:sldMkLst>
        <pc:spChg chg="mod">
          <ac:chgData name="THU DU" userId="db4d925effa94065" providerId="LiveId" clId="{8E2E6228-0E09-42B8-8711-DAA66498E567}" dt="2024-01-20T08:49:22.958" v="1467" actId="20577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8E2E6228-0E09-42B8-8711-DAA66498E567}" dt="2024-01-20T08:29:30.055" v="1358" actId="14100"/>
          <ac:spMkLst>
            <pc:docMk/>
            <pc:sldMk cId="2720924874" sldId="348"/>
            <ac:spMk id="3" creationId="{00000000-0000-0000-0000-000000000000}"/>
          </ac:spMkLst>
        </pc:spChg>
        <pc:spChg chg="mod">
          <ac:chgData name="THU DU" userId="db4d925effa94065" providerId="LiveId" clId="{8E2E6228-0E09-42B8-8711-DAA66498E567}" dt="2024-01-20T08:49:00.602" v="1447" actId="1076"/>
          <ac:spMkLst>
            <pc:docMk/>
            <pc:sldMk cId="2720924874" sldId="348"/>
            <ac:spMk id="4" creationId="{45DBB1DE-8079-BFCA-E311-466D664B358A}"/>
          </ac:spMkLst>
        </pc:spChg>
        <pc:spChg chg="mod">
          <ac:chgData name="THU DU" userId="db4d925effa94065" providerId="LiveId" clId="{8E2E6228-0E09-42B8-8711-DAA66498E567}" dt="2024-01-20T08:48:26.602" v="1421" actId="1076"/>
          <ac:spMkLst>
            <pc:docMk/>
            <pc:sldMk cId="2720924874" sldId="348"/>
            <ac:spMk id="5" creationId="{7CF85257-F0BF-3D28-B321-70E31D687BBE}"/>
          </ac:spMkLst>
        </pc:spChg>
        <pc:spChg chg="mod">
          <ac:chgData name="THU DU" userId="db4d925effa94065" providerId="LiveId" clId="{8E2E6228-0E09-42B8-8711-DAA66498E567}" dt="2024-01-20T08:48:38.990" v="1432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8E2E6228-0E09-42B8-8711-DAA66498E567}" dt="2024-01-20T08:28:38.988" v="1349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8:49:36.477" v="1486" actId="1076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8E2E6228-0E09-42B8-8711-DAA66498E567}" dt="2024-01-20T08:42:12.254" v="1409" actId="207"/>
          <ac:spMkLst>
            <pc:docMk/>
            <pc:sldMk cId="2720924874" sldId="348"/>
            <ac:spMk id="21" creationId="{00000000-0000-0000-0000-000000000000}"/>
          </ac:spMkLst>
        </pc:spChg>
      </pc:sldChg>
      <pc:sldChg chg="modSp add del setBg">
        <pc:chgData name="THU DU" userId="db4d925effa94065" providerId="LiveId" clId="{8E2E6228-0E09-42B8-8711-DAA66498E567}" dt="2024-01-20T08:58:33.129" v="1545"/>
        <pc:sldMkLst>
          <pc:docMk/>
          <pc:sldMk cId="857114710" sldId="351"/>
        </pc:sldMkLst>
        <pc:picChg chg="mod">
          <ac:chgData name="THU DU" userId="db4d925effa94065" providerId="LiveId" clId="{8E2E6228-0E09-42B8-8711-DAA66498E567}" dt="2024-01-20T08:58:33.129" v="1545"/>
          <ac:picMkLst>
            <pc:docMk/>
            <pc:sldMk cId="857114710" sldId="351"/>
            <ac:picMk id="12" creationId="{00000000-0000-0000-0000-000000000000}"/>
          </ac:picMkLst>
        </pc:picChg>
      </pc:sldChg>
      <pc:sldChg chg="modSp add del setBg">
        <pc:chgData name="THU DU" userId="db4d925effa94065" providerId="LiveId" clId="{8E2E6228-0E09-42B8-8711-DAA66498E567}" dt="2024-01-20T08:58:41.963" v="1546"/>
        <pc:sldMkLst>
          <pc:docMk/>
          <pc:sldMk cId="2916220798" sldId="353"/>
        </pc:sldMkLst>
        <pc:picChg chg="mod">
          <ac:chgData name="THU DU" userId="db4d925effa94065" providerId="LiveId" clId="{8E2E6228-0E09-42B8-8711-DAA66498E567}" dt="2024-01-20T08:58:41.963" v="1546"/>
          <ac:picMkLst>
            <pc:docMk/>
            <pc:sldMk cId="2916220798" sldId="353"/>
            <ac:picMk id="13" creationId="{00000000-0000-0000-0000-000000000000}"/>
          </ac:picMkLst>
        </pc:picChg>
      </pc:sldChg>
      <pc:sldChg chg="modSp add del setBg">
        <pc:chgData name="THU DU" userId="db4d925effa94065" providerId="LiveId" clId="{8E2E6228-0E09-42B8-8711-DAA66498E567}" dt="2024-01-20T08:59:04.329" v="1549"/>
        <pc:sldMkLst>
          <pc:docMk/>
          <pc:sldMk cId="3639214317" sldId="356"/>
        </pc:sldMkLst>
        <pc:picChg chg="mod">
          <ac:chgData name="THU DU" userId="db4d925effa94065" providerId="LiveId" clId="{8E2E6228-0E09-42B8-8711-DAA66498E567}" dt="2024-01-20T08:59:04.329" v="1549"/>
          <ac:picMkLst>
            <pc:docMk/>
            <pc:sldMk cId="3639214317" sldId="356"/>
            <ac:picMk id="10" creationId="{00000000-0000-0000-0000-000000000000}"/>
          </ac:picMkLst>
        </pc:picChg>
      </pc:sldChg>
      <pc:sldChg chg="modSp add del setBg">
        <pc:chgData name="THU DU" userId="db4d925effa94065" providerId="LiveId" clId="{8E2E6228-0E09-42B8-8711-DAA66498E567}" dt="2024-01-20T08:59:18.758" v="1551"/>
        <pc:sldMkLst>
          <pc:docMk/>
          <pc:sldMk cId="746164450" sldId="357"/>
        </pc:sldMkLst>
        <pc:picChg chg="mod">
          <ac:chgData name="THU DU" userId="db4d925effa94065" providerId="LiveId" clId="{8E2E6228-0E09-42B8-8711-DAA66498E567}" dt="2024-01-20T08:59:18.758" v="1551"/>
          <ac:picMkLst>
            <pc:docMk/>
            <pc:sldMk cId="746164450" sldId="357"/>
            <ac:picMk id="10" creationId="{00000000-0000-0000-0000-000000000000}"/>
          </ac:picMkLst>
        </pc:picChg>
      </pc:sldChg>
      <pc:sldChg chg="modSp add del setBg">
        <pc:chgData name="THU DU" userId="db4d925effa94065" providerId="LiveId" clId="{8E2E6228-0E09-42B8-8711-DAA66498E567}" dt="2024-01-20T08:59:24.503" v="1552"/>
        <pc:sldMkLst>
          <pc:docMk/>
          <pc:sldMk cId="4170292417" sldId="358"/>
        </pc:sldMkLst>
        <pc:picChg chg="mod">
          <ac:chgData name="THU DU" userId="db4d925effa94065" providerId="LiveId" clId="{8E2E6228-0E09-42B8-8711-DAA66498E567}" dt="2024-01-20T08:59:24.503" v="1552"/>
          <ac:picMkLst>
            <pc:docMk/>
            <pc:sldMk cId="4170292417" sldId="358"/>
            <ac:picMk id="10" creationId="{00000000-0000-0000-0000-000000000000}"/>
          </ac:picMkLst>
        </pc:picChg>
      </pc:sldChg>
      <pc:sldChg chg="modSp add del setBg">
        <pc:chgData name="THU DU" userId="db4d925effa94065" providerId="LiveId" clId="{8E2E6228-0E09-42B8-8711-DAA66498E567}" dt="2024-01-20T08:59:29.835" v="1553"/>
        <pc:sldMkLst>
          <pc:docMk/>
          <pc:sldMk cId="613102209" sldId="359"/>
        </pc:sldMkLst>
        <pc:picChg chg="mod">
          <ac:chgData name="THU DU" userId="db4d925effa94065" providerId="LiveId" clId="{8E2E6228-0E09-42B8-8711-DAA66498E567}" dt="2024-01-20T08:59:29.835" v="1553"/>
          <ac:picMkLst>
            <pc:docMk/>
            <pc:sldMk cId="613102209" sldId="359"/>
            <ac:picMk id="12" creationId="{00000000-0000-0000-0000-000000000000}"/>
          </ac:picMkLst>
        </pc:picChg>
      </pc:sldChg>
      <pc:sldChg chg="modSp add del setBg">
        <pc:chgData name="THU DU" userId="db4d925effa94065" providerId="LiveId" clId="{8E2E6228-0E09-42B8-8711-DAA66498E567}" dt="2024-01-20T08:58:47.804" v="1547"/>
        <pc:sldMkLst>
          <pc:docMk/>
          <pc:sldMk cId="2194706583" sldId="360"/>
        </pc:sldMkLst>
        <pc:picChg chg="mod">
          <ac:chgData name="THU DU" userId="db4d925effa94065" providerId="LiveId" clId="{8E2E6228-0E09-42B8-8711-DAA66498E567}" dt="2024-01-20T08:58:47.804" v="1547"/>
          <ac:picMkLst>
            <pc:docMk/>
            <pc:sldMk cId="2194706583" sldId="360"/>
            <ac:picMk id="9" creationId="{00000000-0000-0000-0000-000000000000}"/>
          </ac:picMkLst>
        </pc:picChg>
      </pc:sldChg>
      <pc:sldChg chg="delSp modSp add del mod setBg">
        <pc:chgData name="THU DU" userId="db4d925effa94065" providerId="LiveId" clId="{8E2E6228-0E09-42B8-8711-DAA66498E567}" dt="2024-01-20T09:01:40.429" v="1595" actId="20577"/>
        <pc:sldMkLst>
          <pc:docMk/>
          <pc:sldMk cId="2470306669" sldId="362"/>
        </pc:sldMkLst>
        <pc:spChg chg="mod">
          <ac:chgData name="THU DU" userId="db4d925effa94065" providerId="LiveId" clId="{8E2E6228-0E09-42B8-8711-DAA66498E567}" dt="2024-01-20T09:01:08.238" v="1560" actId="20577"/>
          <ac:spMkLst>
            <pc:docMk/>
            <pc:sldMk cId="2470306669" sldId="362"/>
            <ac:spMk id="3" creationId="{E3FAF51B-EFAA-1DB1-4DFC-38F95187C1B5}"/>
          </ac:spMkLst>
        </pc:spChg>
        <pc:spChg chg="mod">
          <ac:chgData name="THU DU" userId="db4d925effa94065" providerId="LiveId" clId="{8E2E6228-0E09-42B8-8711-DAA66498E567}" dt="2024-01-20T09:01:14.413" v="1567" actId="20577"/>
          <ac:spMkLst>
            <pc:docMk/>
            <pc:sldMk cId="2470306669" sldId="362"/>
            <ac:spMk id="4" creationId="{EBDE59C0-EBAA-DD2D-D2DD-800523AC65F4}"/>
          </ac:spMkLst>
        </pc:spChg>
        <pc:spChg chg="mod">
          <ac:chgData name="THU DU" userId="db4d925effa94065" providerId="LiveId" clId="{8E2E6228-0E09-42B8-8711-DAA66498E567}" dt="2024-01-20T09:01:32.731" v="1584" actId="20577"/>
          <ac:spMkLst>
            <pc:docMk/>
            <pc:sldMk cId="2470306669" sldId="362"/>
            <ac:spMk id="5" creationId="{53468DC2-C225-99C5-B8FB-AEC0BA3E5559}"/>
          </ac:spMkLst>
        </pc:spChg>
        <pc:spChg chg="mod">
          <ac:chgData name="THU DU" userId="db4d925effa94065" providerId="LiveId" clId="{8E2E6228-0E09-42B8-8711-DAA66498E567}" dt="2024-01-20T09:00:48.722" v="1557" actId="255"/>
          <ac:spMkLst>
            <pc:docMk/>
            <pc:sldMk cId="2470306669" sldId="362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9:01:40.429" v="1595" actId="20577"/>
          <ac:spMkLst>
            <pc:docMk/>
            <pc:sldMk cId="2470306669" sldId="362"/>
            <ac:spMk id="14" creationId="{00000000-0000-0000-0000-000000000000}"/>
          </ac:spMkLst>
        </pc:spChg>
        <pc:picChg chg="del">
          <ac:chgData name="THU DU" userId="db4d925effa94065" providerId="LiveId" clId="{8E2E6228-0E09-42B8-8711-DAA66498E567}" dt="2024-01-20T09:00:25.822" v="1554" actId="478"/>
          <ac:picMkLst>
            <pc:docMk/>
            <pc:sldMk cId="2470306669" sldId="362"/>
            <ac:picMk id="2050" creationId="{089E8BC6-B83A-0DC6-D4AD-B76D0C397640}"/>
          </ac:picMkLst>
        </pc:picChg>
      </pc:sldChg>
      <pc:sldChg chg="delSp modSp add del mod">
        <pc:chgData name="THU DU" userId="db4d925effa94065" providerId="LiveId" clId="{8E2E6228-0E09-42B8-8711-DAA66498E567}" dt="2024-01-20T09:03:32.347" v="1636" actId="20577"/>
        <pc:sldMkLst>
          <pc:docMk/>
          <pc:sldMk cId="3708153122" sldId="363"/>
        </pc:sldMkLst>
        <pc:spChg chg="mod">
          <ac:chgData name="THU DU" userId="db4d925effa94065" providerId="LiveId" clId="{8E2E6228-0E09-42B8-8711-DAA66498E567}" dt="2024-01-20T09:02:33.245" v="1609" actId="20577"/>
          <ac:spMkLst>
            <pc:docMk/>
            <pc:sldMk cId="3708153122" sldId="363"/>
            <ac:spMk id="3" creationId="{E3FAF51B-EFAA-1DB1-4DFC-38F95187C1B5}"/>
          </ac:spMkLst>
        </pc:spChg>
        <pc:spChg chg="mod">
          <ac:chgData name="THU DU" userId="db4d925effa94065" providerId="LiveId" clId="{8E2E6228-0E09-42B8-8711-DAA66498E567}" dt="2024-01-20T09:03:20.033" v="1618" actId="20577"/>
          <ac:spMkLst>
            <pc:docMk/>
            <pc:sldMk cId="3708153122" sldId="363"/>
            <ac:spMk id="4" creationId="{EBDE59C0-EBAA-DD2D-D2DD-800523AC65F4}"/>
          </ac:spMkLst>
        </pc:spChg>
        <pc:spChg chg="mod">
          <ac:chgData name="THU DU" userId="db4d925effa94065" providerId="LiveId" clId="{8E2E6228-0E09-42B8-8711-DAA66498E567}" dt="2024-01-20T09:03:32.347" v="1636" actId="20577"/>
          <ac:spMkLst>
            <pc:docMk/>
            <pc:sldMk cId="3708153122" sldId="363"/>
            <ac:spMk id="5" creationId="{53468DC2-C225-99C5-B8FB-AEC0BA3E5559}"/>
          </ac:spMkLst>
        </pc:spChg>
        <pc:spChg chg="mod">
          <ac:chgData name="THU DU" userId="db4d925effa94065" providerId="LiveId" clId="{8E2E6228-0E09-42B8-8711-DAA66498E567}" dt="2024-01-20T09:02:15.340" v="1599" actId="255"/>
          <ac:spMkLst>
            <pc:docMk/>
            <pc:sldMk cId="3708153122" sldId="363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9:03:24.848" v="1626" actId="20577"/>
          <ac:spMkLst>
            <pc:docMk/>
            <pc:sldMk cId="3708153122" sldId="363"/>
            <ac:spMk id="14" creationId="{00000000-0000-0000-0000-000000000000}"/>
          </ac:spMkLst>
        </pc:spChg>
        <pc:picChg chg="del">
          <ac:chgData name="THU DU" userId="db4d925effa94065" providerId="LiveId" clId="{8E2E6228-0E09-42B8-8711-DAA66498E567}" dt="2024-01-20T09:02:04.072" v="1597" actId="478"/>
          <ac:picMkLst>
            <pc:docMk/>
            <pc:sldMk cId="3708153122" sldId="363"/>
            <ac:picMk id="9" creationId="{E62ECFD0-6F12-D067-3AC8-CC90A8C5BCF3}"/>
          </ac:picMkLst>
        </pc:picChg>
      </pc:sldChg>
      <pc:sldChg chg="delSp modSp add del mod">
        <pc:chgData name="THU DU" userId="db4d925effa94065" providerId="LiveId" clId="{8E2E6228-0E09-42B8-8711-DAA66498E567}" dt="2024-01-20T09:04:25.007" v="1683" actId="20577"/>
        <pc:sldMkLst>
          <pc:docMk/>
          <pc:sldMk cId="3482247786" sldId="364"/>
        </pc:sldMkLst>
        <pc:spChg chg="mod">
          <ac:chgData name="THU DU" userId="db4d925effa94065" providerId="LiveId" clId="{8E2E6228-0E09-42B8-8711-DAA66498E567}" dt="2024-01-20T09:04:12.148" v="1656" actId="20577"/>
          <ac:spMkLst>
            <pc:docMk/>
            <pc:sldMk cId="3482247786" sldId="364"/>
            <ac:spMk id="3" creationId="{E3FAF51B-EFAA-1DB1-4DFC-38F95187C1B5}"/>
          </ac:spMkLst>
        </pc:spChg>
        <pc:spChg chg="mod">
          <ac:chgData name="THU DU" userId="db4d925effa94065" providerId="LiveId" clId="{8E2E6228-0E09-42B8-8711-DAA66498E567}" dt="2024-01-20T09:04:25.007" v="1683" actId="20577"/>
          <ac:spMkLst>
            <pc:docMk/>
            <pc:sldMk cId="3482247786" sldId="364"/>
            <ac:spMk id="4" creationId="{EBDE59C0-EBAA-DD2D-D2DD-800523AC65F4}"/>
          </ac:spMkLst>
        </pc:spChg>
        <pc:spChg chg="mod">
          <ac:chgData name="THU DU" userId="db4d925effa94065" providerId="LiveId" clId="{8E2E6228-0E09-42B8-8711-DAA66498E567}" dt="2024-01-20T09:04:17.765" v="1666" actId="20577"/>
          <ac:spMkLst>
            <pc:docMk/>
            <pc:sldMk cId="3482247786" sldId="364"/>
            <ac:spMk id="5" creationId="{53468DC2-C225-99C5-B8FB-AEC0BA3E5559}"/>
          </ac:spMkLst>
        </pc:spChg>
        <pc:spChg chg="mod">
          <ac:chgData name="THU DU" userId="db4d925effa94065" providerId="LiveId" clId="{8E2E6228-0E09-42B8-8711-DAA66498E567}" dt="2024-01-20T09:03:57.542" v="1640" actId="1076"/>
          <ac:spMkLst>
            <pc:docMk/>
            <pc:sldMk cId="3482247786" sldId="364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9:04:06.693" v="1648" actId="20577"/>
          <ac:spMkLst>
            <pc:docMk/>
            <pc:sldMk cId="3482247786" sldId="364"/>
            <ac:spMk id="14" creationId="{00000000-0000-0000-0000-000000000000}"/>
          </ac:spMkLst>
        </pc:spChg>
        <pc:picChg chg="del">
          <ac:chgData name="THU DU" userId="db4d925effa94065" providerId="LiveId" clId="{8E2E6228-0E09-42B8-8711-DAA66498E567}" dt="2024-01-20T09:03:42.100" v="1637" actId="478"/>
          <ac:picMkLst>
            <pc:docMk/>
            <pc:sldMk cId="3482247786" sldId="364"/>
            <ac:picMk id="7" creationId="{752048B5-30F7-DE85-24F2-B0FE52911AEF}"/>
          </ac:picMkLst>
        </pc:picChg>
      </pc:sldChg>
      <pc:sldChg chg="delSp modSp add del mod">
        <pc:chgData name="THU DU" userId="db4d925effa94065" providerId="LiveId" clId="{8E2E6228-0E09-42B8-8711-DAA66498E567}" dt="2024-01-20T09:05:29.753" v="1720" actId="20577"/>
        <pc:sldMkLst>
          <pc:docMk/>
          <pc:sldMk cId="3804820530" sldId="365"/>
        </pc:sldMkLst>
        <pc:spChg chg="mod">
          <ac:chgData name="THU DU" userId="db4d925effa94065" providerId="LiveId" clId="{8E2E6228-0E09-42B8-8711-DAA66498E567}" dt="2024-01-20T09:05:19.712" v="1705" actId="20577"/>
          <ac:spMkLst>
            <pc:docMk/>
            <pc:sldMk cId="3804820530" sldId="365"/>
            <ac:spMk id="3" creationId="{E3FAF51B-EFAA-1DB1-4DFC-38F95187C1B5}"/>
          </ac:spMkLst>
        </pc:spChg>
        <pc:spChg chg="mod">
          <ac:chgData name="THU DU" userId="db4d925effa94065" providerId="LiveId" clId="{8E2E6228-0E09-42B8-8711-DAA66498E567}" dt="2024-01-20T09:05:29.753" v="1720" actId="20577"/>
          <ac:spMkLst>
            <pc:docMk/>
            <pc:sldMk cId="3804820530" sldId="365"/>
            <ac:spMk id="4" creationId="{EBDE59C0-EBAA-DD2D-D2DD-800523AC65F4}"/>
          </ac:spMkLst>
        </pc:spChg>
        <pc:spChg chg="mod">
          <ac:chgData name="THU DU" userId="db4d925effa94065" providerId="LiveId" clId="{8E2E6228-0E09-42B8-8711-DAA66498E567}" dt="2024-01-20T09:05:25.135" v="1713" actId="20577"/>
          <ac:spMkLst>
            <pc:docMk/>
            <pc:sldMk cId="3804820530" sldId="365"/>
            <ac:spMk id="5" creationId="{53468DC2-C225-99C5-B8FB-AEC0BA3E5559}"/>
          </ac:spMkLst>
        </pc:spChg>
        <pc:spChg chg="mod">
          <ac:chgData name="THU DU" userId="db4d925effa94065" providerId="LiveId" clId="{8E2E6228-0E09-42B8-8711-DAA66498E567}" dt="2024-01-20T09:04:54.621" v="1689" actId="1076"/>
          <ac:spMkLst>
            <pc:docMk/>
            <pc:sldMk cId="3804820530" sldId="365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9:05:13.215" v="1699" actId="20577"/>
          <ac:spMkLst>
            <pc:docMk/>
            <pc:sldMk cId="3804820530" sldId="365"/>
            <ac:spMk id="14" creationId="{00000000-0000-0000-0000-000000000000}"/>
          </ac:spMkLst>
        </pc:spChg>
        <pc:grpChg chg="del">
          <ac:chgData name="THU DU" userId="db4d925effa94065" providerId="LiveId" clId="{8E2E6228-0E09-42B8-8711-DAA66498E567}" dt="2024-01-20T09:04:38.599" v="1685" actId="478"/>
          <ac:grpSpMkLst>
            <pc:docMk/>
            <pc:sldMk cId="3804820530" sldId="365"/>
            <ac:grpSpMk id="8" creationId="{73E3E210-3F61-57B6-2E79-F936331D0C32}"/>
          </ac:grpSpMkLst>
        </pc:grpChg>
      </pc:sldChg>
      <pc:sldChg chg="delSp modSp add del mod">
        <pc:chgData name="THU DU" userId="db4d925effa94065" providerId="LiveId" clId="{8E2E6228-0E09-42B8-8711-DAA66498E567}" dt="2024-01-20T09:08:15.313" v="1765" actId="20577"/>
        <pc:sldMkLst>
          <pc:docMk/>
          <pc:sldMk cId="4027730347" sldId="366"/>
        </pc:sldMkLst>
        <pc:spChg chg="del">
          <ac:chgData name="THU DU" userId="db4d925effa94065" providerId="LiveId" clId="{8E2E6228-0E09-42B8-8711-DAA66498E567}" dt="2024-01-20T09:07:35.353" v="1724" actId="478"/>
          <ac:spMkLst>
            <pc:docMk/>
            <pc:sldMk cId="4027730347" sldId="366"/>
            <ac:spMk id="2" creationId="{F3985C0E-4AF9-2571-8E50-1F15479894AC}"/>
          </ac:spMkLst>
        </pc:spChg>
        <pc:spChg chg="mod">
          <ac:chgData name="THU DU" userId="db4d925effa94065" providerId="LiveId" clId="{8E2E6228-0E09-42B8-8711-DAA66498E567}" dt="2024-01-20T09:08:15.313" v="1765" actId="20577"/>
          <ac:spMkLst>
            <pc:docMk/>
            <pc:sldMk cId="4027730347" sldId="366"/>
            <ac:spMk id="3" creationId="{E3FAF51B-EFAA-1DB1-4DFC-38F95187C1B5}"/>
          </ac:spMkLst>
        </pc:spChg>
        <pc:spChg chg="mod">
          <ac:chgData name="THU DU" userId="db4d925effa94065" providerId="LiveId" clId="{8E2E6228-0E09-42B8-8711-DAA66498E567}" dt="2024-01-20T09:08:07.720" v="1758" actId="20577"/>
          <ac:spMkLst>
            <pc:docMk/>
            <pc:sldMk cId="4027730347" sldId="366"/>
            <ac:spMk id="5" creationId="{53468DC2-C225-99C5-B8FB-AEC0BA3E5559}"/>
          </ac:spMkLst>
        </pc:spChg>
        <pc:spChg chg="mod">
          <ac:chgData name="THU DU" userId="db4d925effa94065" providerId="LiveId" clId="{8E2E6228-0E09-42B8-8711-DAA66498E567}" dt="2024-01-20T09:07:49.216" v="1727" actId="255"/>
          <ac:spMkLst>
            <pc:docMk/>
            <pc:sldMk cId="4027730347" sldId="366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9:07:59.296" v="1739" actId="20577"/>
          <ac:spMkLst>
            <pc:docMk/>
            <pc:sldMk cId="4027730347" sldId="366"/>
            <ac:spMk id="14" creationId="{00000000-0000-0000-0000-000000000000}"/>
          </ac:spMkLst>
        </pc:spChg>
        <pc:grpChg chg="del">
          <ac:chgData name="THU DU" userId="db4d925effa94065" providerId="LiveId" clId="{8E2E6228-0E09-42B8-8711-DAA66498E567}" dt="2024-01-20T09:07:36.231" v="1725" actId="478"/>
          <ac:grpSpMkLst>
            <pc:docMk/>
            <pc:sldMk cId="4027730347" sldId="366"/>
            <ac:grpSpMk id="10" creationId="{697C34AE-4EB4-B3DC-7515-DD5C2FB6A08E}"/>
          </ac:grpSpMkLst>
        </pc:grpChg>
      </pc:sldChg>
      <pc:sldChg chg="delSp modSp add del mod">
        <pc:chgData name="THU DU" userId="db4d925effa94065" providerId="LiveId" clId="{8E2E6228-0E09-42B8-8711-DAA66498E567}" dt="2024-01-20T09:17:56.300" v="1871" actId="14100"/>
        <pc:sldMkLst>
          <pc:docMk/>
          <pc:sldMk cId="960350545" sldId="367"/>
        </pc:sldMkLst>
        <pc:spChg chg="del">
          <ac:chgData name="THU DU" userId="db4d925effa94065" providerId="LiveId" clId="{8E2E6228-0E09-42B8-8711-DAA66498E567}" dt="2024-01-20T09:11:46.263" v="1845" actId="478"/>
          <ac:spMkLst>
            <pc:docMk/>
            <pc:sldMk cId="960350545" sldId="367"/>
            <ac:spMk id="2" creationId="{F3985C0E-4AF9-2571-8E50-1F15479894AC}"/>
          </ac:spMkLst>
        </pc:spChg>
        <pc:spChg chg="mod">
          <ac:chgData name="THU DU" userId="db4d925effa94065" providerId="LiveId" clId="{8E2E6228-0E09-42B8-8711-DAA66498E567}" dt="2024-01-20T09:17:56.300" v="1871" actId="14100"/>
          <ac:spMkLst>
            <pc:docMk/>
            <pc:sldMk cId="960350545" sldId="367"/>
            <ac:spMk id="3" creationId="{E3FAF51B-EFAA-1DB1-4DFC-38F95187C1B5}"/>
          </ac:spMkLst>
        </pc:spChg>
        <pc:spChg chg="mod">
          <ac:chgData name="THU DU" userId="db4d925effa94065" providerId="LiveId" clId="{8E2E6228-0E09-42B8-8711-DAA66498E567}" dt="2024-01-20T09:17:39.432" v="1867" actId="14100"/>
          <ac:spMkLst>
            <pc:docMk/>
            <pc:sldMk cId="960350545" sldId="367"/>
            <ac:spMk id="5" creationId="{53468DC2-C225-99C5-B8FB-AEC0BA3E5559}"/>
          </ac:spMkLst>
        </pc:spChg>
        <pc:spChg chg="mod">
          <ac:chgData name="THU DU" userId="db4d925effa94065" providerId="LiveId" clId="{8E2E6228-0E09-42B8-8711-DAA66498E567}" dt="2024-01-20T09:17:09.336" v="1858" actId="122"/>
          <ac:spMkLst>
            <pc:docMk/>
            <pc:sldMk cId="960350545" sldId="367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9:17:28.101" v="1864" actId="20577"/>
          <ac:spMkLst>
            <pc:docMk/>
            <pc:sldMk cId="960350545" sldId="367"/>
            <ac:spMk id="14" creationId="{00000000-0000-0000-0000-000000000000}"/>
          </ac:spMkLst>
        </pc:spChg>
        <pc:picChg chg="del mod">
          <ac:chgData name="THU DU" userId="db4d925effa94065" providerId="LiveId" clId="{8E2E6228-0E09-42B8-8711-DAA66498E567}" dt="2024-01-20T09:11:40.060" v="1844" actId="478"/>
          <ac:picMkLst>
            <pc:docMk/>
            <pc:sldMk cId="960350545" sldId="367"/>
            <ac:picMk id="7174" creationId="{9115A0B0-FF86-A8FC-E19F-DBE5FCF8C6D4}"/>
          </ac:picMkLst>
        </pc:picChg>
      </pc:sldChg>
      <pc:sldChg chg="delSp modSp add del mod">
        <pc:chgData name="THU DU" userId="db4d925effa94065" providerId="LiveId" clId="{8E2E6228-0E09-42B8-8711-DAA66498E567}" dt="2024-01-20T09:20:59.942" v="1897" actId="20577"/>
        <pc:sldMkLst>
          <pc:docMk/>
          <pc:sldMk cId="4123209033" sldId="368"/>
        </pc:sldMkLst>
        <pc:spChg chg="del mod">
          <ac:chgData name="THU DU" userId="db4d925effa94065" providerId="LiveId" clId="{8E2E6228-0E09-42B8-8711-DAA66498E567}" dt="2024-01-20T09:18:08.351" v="1874" actId="478"/>
          <ac:spMkLst>
            <pc:docMk/>
            <pc:sldMk cId="4123209033" sldId="368"/>
            <ac:spMk id="2" creationId="{F3985C0E-4AF9-2571-8E50-1F15479894AC}"/>
          </ac:spMkLst>
        </pc:spChg>
        <pc:spChg chg="mod">
          <ac:chgData name="THU DU" userId="db4d925effa94065" providerId="LiveId" clId="{8E2E6228-0E09-42B8-8711-DAA66498E567}" dt="2024-01-20T09:20:59.942" v="1897" actId="20577"/>
          <ac:spMkLst>
            <pc:docMk/>
            <pc:sldMk cId="4123209033" sldId="368"/>
            <ac:spMk id="3" creationId="{E3FAF51B-EFAA-1DB1-4DFC-38F95187C1B5}"/>
          </ac:spMkLst>
        </pc:spChg>
        <pc:spChg chg="mod">
          <ac:chgData name="THU DU" userId="db4d925effa94065" providerId="LiveId" clId="{8E2E6228-0E09-42B8-8711-DAA66498E567}" dt="2024-01-20T09:20:32.924" v="1884"/>
          <ac:spMkLst>
            <pc:docMk/>
            <pc:sldMk cId="4123209033" sldId="368"/>
            <ac:spMk id="5" creationId="{53468DC2-C225-99C5-B8FB-AEC0BA3E5559}"/>
          </ac:spMkLst>
        </pc:spChg>
        <pc:spChg chg="mod">
          <ac:chgData name="THU DU" userId="db4d925effa94065" providerId="LiveId" clId="{8E2E6228-0E09-42B8-8711-DAA66498E567}" dt="2024-01-20T09:20:21.035" v="1882" actId="255"/>
          <ac:spMkLst>
            <pc:docMk/>
            <pc:sldMk cId="4123209033" sldId="368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9:20:56.012" v="1888"/>
          <ac:spMkLst>
            <pc:docMk/>
            <pc:sldMk cId="4123209033" sldId="368"/>
            <ac:spMk id="14" creationId="{00000000-0000-0000-0000-000000000000}"/>
          </ac:spMkLst>
        </pc:spChg>
        <pc:picChg chg="del">
          <ac:chgData name="THU DU" userId="db4d925effa94065" providerId="LiveId" clId="{8E2E6228-0E09-42B8-8711-DAA66498E567}" dt="2024-01-20T09:18:06.064" v="1872" actId="478"/>
          <ac:picMkLst>
            <pc:docMk/>
            <pc:sldMk cId="4123209033" sldId="368"/>
            <ac:picMk id="10242" creationId="{BEBEAE31-1D95-4B0C-2D68-9A464F518221}"/>
          </ac:picMkLst>
        </pc:picChg>
      </pc:sldChg>
      <pc:sldChg chg="delSp modSp add del mod">
        <pc:chgData name="THU DU" userId="db4d925effa94065" providerId="LiveId" clId="{8E2E6228-0E09-42B8-8711-DAA66498E567}" dt="2024-01-20T09:10:04.698" v="1802" actId="20577"/>
        <pc:sldMkLst>
          <pc:docMk/>
          <pc:sldMk cId="2386148342" sldId="369"/>
        </pc:sldMkLst>
        <pc:spChg chg="del mod">
          <ac:chgData name="THU DU" userId="db4d925effa94065" providerId="LiveId" clId="{8E2E6228-0E09-42B8-8711-DAA66498E567}" dt="2024-01-20T09:08:20.796" v="1767" actId="478"/>
          <ac:spMkLst>
            <pc:docMk/>
            <pc:sldMk cId="2386148342" sldId="369"/>
            <ac:spMk id="2" creationId="{F3985C0E-4AF9-2571-8E50-1F15479894AC}"/>
          </ac:spMkLst>
        </pc:spChg>
        <pc:spChg chg="mod">
          <ac:chgData name="THU DU" userId="db4d925effa94065" providerId="LiveId" clId="{8E2E6228-0E09-42B8-8711-DAA66498E567}" dt="2024-01-20T09:09:55.683" v="1793" actId="14100"/>
          <ac:spMkLst>
            <pc:docMk/>
            <pc:sldMk cId="2386148342" sldId="369"/>
            <ac:spMk id="3" creationId="{E3FAF51B-EFAA-1DB1-4DFC-38F95187C1B5}"/>
          </ac:spMkLst>
        </pc:spChg>
        <pc:spChg chg="mod">
          <ac:chgData name="THU DU" userId="db4d925effa94065" providerId="LiveId" clId="{8E2E6228-0E09-42B8-8711-DAA66498E567}" dt="2024-01-20T09:10:00.375" v="1796" actId="20577"/>
          <ac:spMkLst>
            <pc:docMk/>
            <pc:sldMk cId="2386148342" sldId="369"/>
            <ac:spMk id="5" creationId="{53468DC2-C225-99C5-B8FB-AEC0BA3E5559}"/>
          </ac:spMkLst>
        </pc:spChg>
        <pc:spChg chg="mod">
          <ac:chgData name="THU DU" userId="db4d925effa94065" providerId="LiveId" clId="{8E2E6228-0E09-42B8-8711-DAA66498E567}" dt="2024-01-20T09:09:24.183" v="1773" actId="255"/>
          <ac:spMkLst>
            <pc:docMk/>
            <pc:sldMk cId="2386148342" sldId="369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9:10:04.698" v="1802" actId="20577"/>
          <ac:spMkLst>
            <pc:docMk/>
            <pc:sldMk cId="2386148342" sldId="369"/>
            <ac:spMk id="14" creationId="{00000000-0000-0000-0000-000000000000}"/>
          </ac:spMkLst>
        </pc:spChg>
        <pc:picChg chg="del">
          <ac:chgData name="THU DU" userId="db4d925effa94065" providerId="LiveId" clId="{8E2E6228-0E09-42B8-8711-DAA66498E567}" dt="2024-01-20T09:08:22.248" v="1768" actId="478"/>
          <ac:picMkLst>
            <pc:docMk/>
            <pc:sldMk cId="2386148342" sldId="369"/>
            <ac:picMk id="7172" creationId="{5EBCF829-16B6-6D7D-681C-08DE269F8BB8}"/>
          </ac:picMkLst>
        </pc:picChg>
      </pc:sldChg>
      <pc:sldChg chg="delSp modSp add del mod">
        <pc:chgData name="THU DU" userId="db4d925effa94065" providerId="LiveId" clId="{8E2E6228-0E09-42B8-8711-DAA66498E567}" dt="2024-01-20T09:11:32.285" v="1842" actId="20577"/>
        <pc:sldMkLst>
          <pc:docMk/>
          <pc:sldMk cId="4221697634" sldId="370"/>
        </pc:sldMkLst>
        <pc:spChg chg="del">
          <ac:chgData name="THU DU" userId="db4d925effa94065" providerId="LiveId" clId="{8E2E6228-0E09-42B8-8711-DAA66498E567}" dt="2024-01-20T09:10:48.948" v="1806" actId="478"/>
          <ac:spMkLst>
            <pc:docMk/>
            <pc:sldMk cId="4221697634" sldId="370"/>
            <ac:spMk id="2" creationId="{F3985C0E-4AF9-2571-8E50-1F15479894AC}"/>
          </ac:spMkLst>
        </pc:spChg>
        <pc:spChg chg="mod">
          <ac:chgData name="THU DU" userId="db4d925effa94065" providerId="LiveId" clId="{8E2E6228-0E09-42B8-8711-DAA66498E567}" dt="2024-01-20T09:11:32.285" v="1842" actId="20577"/>
          <ac:spMkLst>
            <pc:docMk/>
            <pc:sldMk cId="4221697634" sldId="370"/>
            <ac:spMk id="3" creationId="{E3FAF51B-EFAA-1DB1-4DFC-38F95187C1B5}"/>
          </ac:spMkLst>
        </pc:spChg>
        <pc:spChg chg="mod">
          <ac:chgData name="THU DU" userId="db4d925effa94065" providerId="LiveId" clId="{8E2E6228-0E09-42B8-8711-DAA66498E567}" dt="2024-01-20T09:11:27.656" v="1835" actId="20577"/>
          <ac:spMkLst>
            <pc:docMk/>
            <pc:sldMk cId="4221697634" sldId="370"/>
            <ac:spMk id="5" creationId="{53468DC2-C225-99C5-B8FB-AEC0BA3E5559}"/>
          </ac:spMkLst>
        </pc:spChg>
        <pc:spChg chg="mod">
          <ac:chgData name="THU DU" userId="db4d925effa94065" providerId="LiveId" clId="{8E2E6228-0E09-42B8-8711-DAA66498E567}" dt="2024-01-20T09:11:04.001" v="1811" actId="14100"/>
          <ac:spMkLst>
            <pc:docMk/>
            <pc:sldMk cId="4221697634" sldId="370"/>
            <ac:spMk id="12" creationId="{00000000-0000-0000-0000-000000000000}"/>
          </ac:spMkLst>
        </pc:spChg>
        <pc:spChg chg="mod">
          <ac:chgData name="THU DU" userId="db4d925effa94065" providerId="LiveId" clId="{8E2E6228-0E09-42B8-8711-DAA66498E567}" dt="2024-01-20T09:11:13.991" v="1825" actId="14100"/>
          <ac:spMkLst>
            <pc:docMk/>
            <pc:sldMk cId="4221697634" sldId="370"/>
            <ac:spMk id="14" creationId="{00000000-0000-0000-0000-000000000000}"/>
          </ac:spMkLst>
        </pc:spChg>
        <pc:picChg chg="del mod">
          <ac:chgData name="THU DU" userId="db4d925effa94065" providerId="LiveId" clId="{8E2E6228-0E09-42B8-8711-DAA66498E567}" dt="2024-01-20T09:10:51.790" v="1808" actId="478"/>
          <ac:picMkLst>
            <pc:docMk/>
            <pc:sldMk cId="4221697634" sldId="370"/>
            <ac:picMk id="8194" creationId="{1C9BFD82-2CEE-8CAB-B681-2E44F3B17991}"/>
          </ac:picMkLst>
        </pc:picChg>
      </pc:sldChg>
      <pc:sldChg chg="addSp delSp modSp mod delAnim modAnim">
        <pc:chgData name="THU DU" userId="db4d925effa94065" providerId="LiveId" clId="{8E2E6228-0E09-42B8-8711-DAA66498E567}" dt="2024-02-05T03:35:35.781" v="1958"/>
        <pc:sldMkLst>
          <pc:docMk/>
          <pc:sldMk cId="3778909751" sldId="380"/>
        </pc:sldMkLst>
        <pc:spChg chg="mod">
          <ac:chgData name="THU DU" userId="db4d925effa94065" providerId="LiveId" clId="{8E2E6228-0E09-42B8-8711-DAA66498E567}" dt="2024-01-20T06:23:12.810" v="144" actId="207"/>
          <ac:spMkLst>
            <pc:docMk/>
            <pc:sldMk cId="3778909751" sldId="380"/>
            <ac:spMk id="2" creationId="{817F8067-44E4-2697-A4C2-7C4D1EFD207D}"/>
          </ac:spMkLst>
        </pc:spChg>
        <pc:spChg chg="mod">
          <ac:chgData name="THU DU" userId="db4d925effa94065" providerId="LiveId" clId="{8E2E6228-0E09-42B8-8711-DAA66498E567}" dt="2024-01-20T06:33:23.560" v="299" actId="1076"/>
          <ac:spMkLst>
            <pc:docMk/>
            <pc:sldMk cId="3778909751" sldId="380"/>
            <ac:spMk id="3" creationId="{03A7AC07-FACF-04BD-248F-971F983D0A85}"/>
          </ac:spMkLst>
        </pc:spChg>
        <pc:spChg chg="mod">
          <ac:chgData name="THU DU" userId="db4d925effa94065" providerId="LiveId" clId="{8E2E6228-0E09-42B8-8711-DAA66498E567}" dt="2024-01-20T06:33:21.124" v="298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8E2E6228-0E09-42B8-8711-DAA66498E567}" dt="2024-01-20T06:21:52.758" v="87" actId="478"/>
          <ac:spMkLst>
            <pc:docMk/>
            <pc:sldMk cId="3778909751" sldId="380"/>
            <ac:spMk id="6" creationId="{63F5E537-1655-3F63-6513-C0AF02C83B3B}"/>
          </ac:spMkLst>
        </pc:spChg>
        <pc:spChg chg="mod">
          <ac:chgData name="THU DU" userId="db4d925effa94065" providerId="LiveId" clId="{8E2E6228-0E09-42B8-8711-DAA66498E567}" dt="2024-01-20T06:33:31.619" v="301" actId="1076"/>
          <ac:spMkLst>
            <pc:docMk/>
            <pc:sldMk cId="3778909751" sldId="380"/>
            <ac:spMk id="7" creationId="{E480A532-8B49-BB54-BE91-6D8B1405B7B5}"/>
          </ac:spMkLst>
        </pc:spChg>
        <pc:spChg chg="mod">
          <ac:chgData name="THU DU" userId="db4d925effa94065" providerId="LiveId" clId="{8E2E6228-0E09-42B8-8711-DAA66498E567}" dt="2024-01-20T06:33:35.810" v="302" actId="1076"/>
          <ac:spMkLst>
            <pc:docMk/>
            <pc:sldMk cId="3778909751" sldId="380"/>
            <ac:spMk id="8" creationId="{AA38B301-ED7C-9639-E7F4-C48D0741684F}"/>
          </ac:spMkLst>
        </pc:spChg>
        <pc:spChg chg="del mod">
          <ac:chgData name="THU DU" userId="db4d925effa94065" providerId="LiveId" clId="{8E2E6228-0E09-42B8-8711-DAA66498E567}" dt="2024-01-20T06:21:36.583" v="81" actId="478"/>
          <ac:spMkLst>
            <pc:docMk/>
            <pc:sldMk cId="3778909751" sldId="380"/>
            <ac:spMk id="9" creationId="{DB874C6C-5AFD-7766-0388-101F49C905A0}"/>
          </ac:spMkLst>
        </pc:spChg>
        <pc:picChg chg="add mod">
          <ac:chgData name="THU DU" userId="db4d925effa94065" providerId="LiveId" clId="{8E2E6228-0E09-42B8-8711-DAA66498E567}" dt="2024-01-20T06:32:10.888" v="287" actId="1440"/>
          <ac:picMkLst>
            <pc:docMk/>
            <pc:sldMk cId="3778909751" sldId="380"/>
            <ac:picMk id="10" creationId="{37B8A689-B47F-67D4-F831-88BAF2224282}"/>
          </ac:picMkLst>
        </pc:picChg>
        <pc:picChg chg="del">
          <ac:chgData name="THU DU" userId="db4d925effa94065" providerId="LiveId" clId="{8E2E6228-0E09-42B8-8711-DAA66498E567}" dt="2024-01-20T06:22:49.618" v="140" actId="478"/>
          <ac:picMkLst>
            <pc:docMk/>
            <pc:sldMk cId="3778909751" sldId="380"/>
            <ac:picMk id="11" creationId="{F6CA3DC0-D16B-31D7-E904-61762EA39619}"/>
          </ac:picMkLst>
        </pc:picChg>
        <pc:picChg chg="del mod">
          <ac:chgData name="THU DU" userId="db4d925effa94065" providerId="LiveId" clId="{8E2E6228-0E09-42B8-8711-DAA66498E567}" dt="2024-01-20T06:22:51.317" v="141" actId="478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8E2E6228-0E09-42B8-8711-DAA66498E567}" dt="2024-02-05T03:35:21.659" v="1951" actId="1076"/>
          <ac:picMkLst>
            <pc:docMk/>
            <pc:sldMk cId="3778909751" sldId="380"/>
            <ac:picMk id="14" creationId="{1A4F2279-D07A-B2A9-8C78-A3FF7B091794}"/>
          </ac:picMkLst>
        </pc:picChg>
        <pc:picChg chg="del">
          <ac:chgData name="THU DU" userId="db4d925effa94065" providerId="LiveId" clId="{8E2E6228-0E09-42B8-8711-DAA66498E567}" dt="2024-01-20T06:21:47.996" v="85" actId="478"/>
          <ac:picMkLst>
            <pc:docMk/>
            <pc:sldMk cId="3778909751" sldId="380"/>
            <ac:picMk id="17" creationId="{1B72B7E0-507B-8608-FC43-817A24556F62}"/>
          </ac:picMkLst>
        </pc:picChg>
        <pc:picChg chg="add del mod">
          <ac:chgData name="THU DU" userId="db4d925effa94065" providerId="LiveId" clId="{8E2E6228-0E09-42B8-8711-DAA66498E567}" dt="2024-01-20T07:12:55.946" v="542" actId="478"/>
          <ac:picMkLst>
            <pc:docMk/>
            <pc:sldMk cId="3778909751" sldId="380"/>
            <ac:picMk id="18" creationId="{633945FA-D6EB-A46D-25DA-455DAFA83FD9}"/>
          </ac:picMkLst>
        </pc:picChg>
        <pc:picChg chg="add mod">
          <ac:chgData name="THU DU" userId="db4d925effa94065" providerId="LiveId" clId="{8E2E6228-0E09-42B8-8711-DAA66498E567}" dt="2024-01-20T07:13:03.410" v="548" actId="1076"/>
          <ac:picMkLst>
            <pc:docMk/>
            <pc:sldMk cId="3778909751" sldId="380"/>
            <ac:picMk id="20" creationId="{0719FE77-1AA0-80AE-77AE-EB0B33BDCCB8}"/>
          </ac:picMkLst>
        </pc:picChg>
        <pc:picChg chg="add mod">
          <ac:chgData name="THU DU" userId="db4d925effa94065" providerId="LiveId" clId="{8E2E6228-0E09-42B8-8711-DAA66498E567}" dt="2024-02-05T03:35:26.792" v="1954" actId="1076"/>
          <ac:picMkLst>
            <pc:docMk/>
            <pc:sldMk cId="3778909751" sldId="380"/>
            <ac:picMk id="22" creationId="{0E76FCE0-4740-DB59-7456-28F770000A6A}"/>
          </ac:picMkLst>
        </pc:picChg>
        <pc:picChg chg="del mod">
          <ac:chgData name="THU DU" userId="db4d925effa94065" providerId="LiveId" clId="{8E2E6228-0E09-42B8-8711-DAA66498E567}" dt="2024-01-20T06:22:52.754" v="143" actId="478"/>
          <ac:picMkLst>
            <pc:docMk/>
            <pc:sldMk cId="3778909751" sldId="380"/>
            <ac:picMk id="29" creationId="{0DF84964-0075-1621-B653-41330E7D5F95}"/>
          </ac:picMkLst>
        </pc:picChg>
        <pc:picChg chg="del mod">
          <ac:chgData name="THU DU" userId="db4d925effa94065" providerId="LiveId" clId="{8E2E6228-0E09-42B8-8711-DAA66498E567}" dt="2024-01-20T06:22:52.044" v="142" actId="478"/>
          <ac:picMkLst>
            <pc:docMk/>
            <pc:sldMk cId="3778909751" sldId="380"/>
            <ac:picMk id="35" creationId="{9D235690-0563-58F3-AEED-62E9DA3DBE68}"/>
          </ac:picMkLst>
        </pc:picChg>
        <pc:picChg chg="del mod">
          <ac:chgData name="THU DU" userId="db4d925effa94065" providerId="LiveId" clId="{8E2E6228-0E09-42B8-8711-DAA66498E567}" dt="2024-01-20T06:21:32.815" v="79" actId="478"/>
          <ac:picMkLst>
            <pc:docMk/>
            <pc:sldMk cId="3778909751" sldId="380"/>
            <ac:picMk id="37" creationId="{6A3CD0AC-90EC-3837-CB25-C70049519069}"/>
          </ac:picMkLst>
        </pc:picChg>
      </pc:sldChg>
      <pc:sldChg chg="del">
        <pc:chgData name="THU DU" userId="db4d925effa94065" providerId="LiveId" clId="{8E2E6228-0E09-42B8-8711-DAA66498E567}" dt="2024-01-20T06:33:42.614" v="304" actId="47"/>
        <pc:sldMkLst>
          <pc:docMk/>
          <pc:sldMk cId="1485820456" sldId="381"/>
        </pc:sldMkLst>
      </pc:sldChg>
      <pc:sldChg chg="addSp delSp modSp mod modAnim">
        <pc:chgData name="THU DU" userId="db4d925effa94065" providerId="LiveId" clId="{8E2E6228-0E09-42B8-8711-DAA66498E567}" dt="2024-02-05T03:36:23.821" v="1967"/>
        <pc:sldMkLst>
          <pc:docMk/>
          <pc:sldMk cId="2724405015" sldId="382"/>
        </pc:sldMkLst>
        <pc:spChg chg="mod">
          <ac:chgData name="THU DU" userId="db4d925effa94065" providerId="LiveId" clId="{8E2E6228-0E09-42B8-8711-DAA66498E567}" dt="2024-01-20T06:43:28.827" v="433" actId="1076"/>
          <ac:spMkLst>
            <pc:docMk/>
            <pc:sldMk cId="2724405015" sldId="382"/>
            <ac:spMk id="2" creationId="{817F8067-44E4-2697-A4C2-7C4D1EFD207D}"/>
          </ac:spMkLst>
        </pc:spChg>
        <pc:spChg chg="add del mod">
          <ac:chgData name="THU DU" userId="db4d925effa94065" providerId="LiveId" clId="{8E2E6228-0E09-42B8-8711-DAA66498E567}" dt="2024-01-20T06:45:45.048" v="454" actId="478"/>
          <ac:spMkLst>
            <pc:docMk/>
            <pc:sldMk cId="2724405015" sldId="382"/>
            <ac:spMk id="5" creationId="{1331DFEB-FAD4-E2F9-ED1C-548DA3F716C8}"/>
          </ac:spMkLst>
        </pc:spChg>
        <pc:spChg chg="mod">
          <ac:chgData name="THU DU" userId="db4d925effa94065" providerId="LiveId" clId="{8E2E6228-0E09-42B8-8711-DAA66498E567}" dt="2024-02-05T03:36:14.484" v="1964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8E2E6228-0E09-42B8-8711-DAA66498E567}" dt="2024-01-20T06:45:59.619" v="459" actId="1076"/>
          <ac:picMkLst>
            <pc:docMk/>
            <pc:sldMk cId="2724405015" sldId="382"/>
            <ac:picMk id="4" creationId="{3300FBD5-B712-DD71-A6E9-04CCB50E62BC}"/>
          </ac:picMkLst>
        </pc:picChg>
        <pc:picChg chg="del mod">
          <ac:chgData name="THU DU" userId="db4d925effa94065" providerId="LiveId" clId="{8E2E6228-0E09-42B8-8711-DAA66498E567}" dt="2024-01-20T06:44:54.874" v="446" actId="478"/>
          <ac:picMkLst>
            <pc:docMk/>
            <pc:sldMk cId="2724405015" sldId="382"/>
            <ac:picMk id="8" creationId="{6C34D5E2-DB28-CED1-BB56-0FD0D1CFD28F}"/>
          </ac:picMkLst>
        </pc:picChg>
      </pc:sldChg>
      <pc:sldChg chg="del">
        <pc:chgData name="THU DU" userId="db4d925effa94065" providerId="LiveId" clId="{8E2E6228-0E09-42B8-8711-DAA66498E567}" dt="2024-01-20T07:01:39.031" v="464" actId="47"/>
        <pc:sldMkLst>
          <pc:docMk/>
          <pc:sldMk cId="3440237351" sldId="383"/>
        </pc:sldMkLst>
      </pc:sldChg>
      <pc:sldChg chg="del">
        <pc:chgData name="THU DU" userId="db4d925effa94065" providerId="LiveId" clId="{8E2E6228-0E09-42B8-8711-DAA66498E567}" dt="2024-01-20T07:01:39.031" v="464" actId="47"/>
        <pc:sldMkLst>
          <pc:docMk/>
          <pc:sldMk cId="2476321260" sldId="384"/>
        </pc:sldMkLst>
      </pc:sldChg>
      <pc:sldChg chg="del">
        <pc:chgData name="THU DU" userId="db4d925effa94065" providerId="LiveId" clId="{8E2E6228-0E09-42B8-8711-DAA66498E567}" dt="2024-01-20T07:01:39.031" v="464" actId="47"/>
        <pc:sldMkLst>
          <pc:docMk/>
          <pc:sldMk cId="1537957076" sldId="385"/>
        </pc:sldMkLst>
      </pc:sldChg>
      <pc:sldChg chg="del">
        <pc:chgData name="THU DU" userId="db4d925effa94065" providerId="LiveId" clId="{8E2E6228-0E09-42B8-8711-DAA66498E567}" dt="2024-01-20T07:01:39.031" v="464" actId="47"/>
        <pc:sldMkLst>
          <pc:docMk/>
          <pc:sldMk cId="778077590" sldId="386"/>
        </pc:sldMkLst>
      </pc:sldChg>
      <pc:sldChg chg="del">
        <pc:chgData name="THU DU" userId="db4d925effa94065" providerId="LiveId" clId="{8E2E6228-0E09-42B8-8711-DAA66498E567}" dt="2024-01-20T07:01:39.031" v="464" actId="47"/>
        <pc:sldMkLst>
          <pc:docMk/>
          <pc:sldMk cId="3431330328" sldId="387"/>
        </pc:sldMkLst>
      </pc:sldChg>
      <pc:sldChg chg="addSp delSp modSp add mod delAnim modAnim">
        <pc:chgData name="THU DU" userId="db4d925effa94065" providerId="LiveId" clId="{8E2E6228-0E09-42B8-8711-DAA66498E567}" dt="2024-01-20T06:42:56.155" v="432" actId="478"/>
        <pc:sldMkLst>
          <pc:docMk/>
          <pc:sldMk cId="1319403279" sldId="388"/>
        </pc:sldMkLst>
        <pc:spChg chg="mod">
          <ac:chgData name="THU DU" userId="db4d925effa94065" providerId="LiveId" clId="{8E2E6228-0E09-42B8-8711-DAA66498E567}" dt="2024-01-20T06:42:29.906" v="423" actId="1076"/>
          <ac:spMkLst>
            <pc:docMk/>
            <pc:sldMk cId="1319403279" sldId="388"/>
            <ac:spMk id="3" creationId="{03A7AC07-FACF-04BD-248F-971F983D0A85}"/>
          </ac:spMkLst>
        </pc:spChg>
        <pc:spChg chg="mod">
          <ac:chgData name="THU DU" userId="db4d925effa94065" providerId="LiveId" clId="{8E2E6228-0E09-42B8-8711-DAA66498E567}" dt="2024-01-20T06:42:27.577" v="422" actId="1076"/>
          <ac:spMkLst>
            <pc:docMk/>
            <pc:sldMk cId="1319403279" sldId="388"/>
            <ac:spMk id="4" creationId="{782B5B64-793B-055F-F087-55E2244FD928}"/>
          </ac:spMkLst>
        </pc:spChg>
        <pc:spChg chg="mod">
          <ac:chgData name="THU DU" userId="db4d925effa94065" providerId="LiveId" clId="{8E2E6228-0E09-42B8-8711-DAA66498E567}" dt="2024-01-20T06:42:33.150" v="424" actId="1076"/>
          <ac:spMkLst>
            <pc:docMk/>
            <pc:sldMk cId="1319403279" sldId="388"/>
            <ac:spMk id="7" creationId="{E480A532-8B49-BB54-BE91-6D8B1405B7B5}"/>
          </ac:spMkLst>
        </pc:spChg>
        <pc:spChg chg="del mod">
          <ac:chgData name="THU DU" userId="db4d925effa94065" providerId="LiveId" clId="{8E2E6228-0E09-42B8-8711-DAA66498E567}" dt="2024-01-20T06:34:35.629" v="353" actId="478"/>
          <ac:spMkLst>
            <pc:docMk/>
            <pc:sldMk cId="1319403279" sldId="388"/>
            <ac:spMk id="8" creationId="{AA38B301-ED7C-9639-E7F4-C48D0741684F}"/>
          </ac:spMkLst>
        </pc:spChg>
        <pc:spChg chg="add del mod">
          <ac:chgData name="THU DU" userId="db4d925effa94065" providerId="LiveId" clId="{8E2E6228-0E09-42B8-8711-DAA66498E567}" dt="2024-01-20T06:42:56.155" v="432" actId="478"/>
          <ac:spMkLst>
            <pc:docMk/>
            <pc:sldMk cId="1319403279" sldId="388"/>
            <ac:spMk id="9" creationId="{3AD32A1D-3189-E648-0333-1FBC84DB6188}"/>
          </ac:spMkLst>
        </pc:spChg>
        <pc:picChg chg="add mod">
          <ac:chgData name="THU DU" userId="db4d925effa94065" providerId="LiveId" clId="{8E2E6228-0E09-42B8-8711-DAA66498E567}" dt="2024-01-20T06:42:21.214" v="419" actId="1076"/>
          <ac:picMkLst>
            <pc:docMk/>
            <pc:sldMk cId="1319403279" sldId="388"/>
            <ac:picMk id="6" creationId="{DFA44544-48D8-ACF3-45F3-9539889E2B6F}"/>
          </ac:picMkLst>
        </pc:picChg>
        <pc:picChg chg="del mod">
          <ac:chgData name="THU DU" userId="db4d925effa94065" providerId="LiveId" clId="{8E2E6228-0E09-42B8-8711-DAA66498E567}" dt="2024-01-20T06:35:39.383" v="362" actId="478"/>
          <ac:picMkLst>
            <pc:docMk/>
            <pc:sldMk cId="1319403279" sldId="388"/>
            <ac:picMk id="10" creationId="{37B8A689-B47F-67D4-F831-88BAF2224282}"/>
          </ac:picMkLst>
        </pc:picChg>
        <pc:picChg chg="add mod">
          <ac:chgData name="THU DU" userId="db4d925effa94065" providerId="LiveId" clId="{8E2E6228-0E09-42B8-8711-DAA66498E567}" dt="2024-01-20T06:42:22.175" v="420" actId="1076"/>
          <ac:picMkLst>
            <pc:docMk/>
            <pc:sldMk cId="1319403279" sldId="388"/>
            <ac:picMk id="12" creationId="{064DF745-6835-9914-BC68-438641C56AF0}"/>
          </ac:picMkLst>
        </pc:picChg>
        <pc:picChg chg="del mod">
          <ac:chgData name="THU DU" userId="db4d925effa94065" providerId="LiveId" clId="{8E2E6228-0E09-42B8-8711-DAA66498E567}" dt="2024-01-20T06:36:54.354" v="376" actId="478"/>
          <ac:picMkLst>
            <pc:docMk/>
            <pc:sldMk cId="1319403279" sldId="388"/>
            <ac:picMk id="14" creationId="{1A4F2279-D07A-B2A9-8C78-A3FF7B091794}"/>
          </ac:picMkLst>
        </pc:picChg>
        <pc:picChg chg="add del mod">
          <ac:chgData name="THU DU" userId="db4d925effa94065" providerId="LiveId" clId="{8E2E6228-0E09-42B8-8711-DAA66498E567}" dt="2024-01-20T06:41:54.717" v="408" actId="478"/>
          <ac:picMkLst>
            <pc:docMk/>
            <pc:sldMk cId="1319403279" sldId="388"/>
            <ac:picMk id="16" creationId="{E2FFCE05-FAC2-E6DE-4B75-56E0E3C91A0D}"/>
          </ac:picMkLst>
        </pc:picChg>
        <pc:picChg chg="del">
          <ac:chgData name="THU DU" userId="db4d925effa94065" providerId="LiveId" clId="{8E2E6228-0E09-42B8-8711-DAA66498E567}" dt="2024-01-20T06:36:58.786" v="378" actId="478"/>
          <ac:picMkLst>
            <pc:docMk/>
            <pc:sldMk cId="1319403279" sldId="388"/>
            <ac:picMk id="18" creationId="{633945FA-D6EB-A46D-25DA-455DAFA83FD9}"/>
          </ac:picMkLst>
        </pc:picChg>
        <pc:picChg chg="add mod">
          <ac:chgData name="THU DU" userId="db4d925effa94065" providerId="LiveId" clId="{8E2E6228-0E09-42B8-8711-DAA66498E567}" dt="2024-01-20T06:42:03.856" v="413" actId="1076"/>
          <ac:picMkLst>
            <pc:docMk/>
            <pc:sldMk cId="1319403279" sldId="388"/>
            <ac:picMk id="19" creationId="{BEF5A8A3-BC1B-F9EA-D24B-3D71A5594CC9}"/>
          </ac:picMkLst>
        </pc:picChg>
        <pc:picChg chg="del mod">
          <ac:chgData name="THU DU" userId="db4d925effa94065" providerId="LiveId" clId="{8E2E6228-0E09-42B8-8711-DAA66498E567}" dt="2024-01-20T06:34:49.208" v="356" actId="478"/>
          <ac:picMkLst>
            <pc:docMk/>
            <pc:sldMk cId="1319403279" sldId="388"/>
            <ac:picMk id="20" creationId="{0719FE77-1AA0-80AE-77AE-EB0B33BDCCB8}"/>
          </ac:picMkLst>
        </pc:picChg>
      </pc:sldChg>
      <pc:sldChg chg="addSp delSp modSp add del mod modAnim modNotesTx">
        <pc:chgData name="THU DU" userId="db4d925effa94065" providerId="LiveId" clId="{8E2E6228-0E09-42B8-8711-DAA66498E567}" dt="2024-02-05T06:28:20.995" v="1975" actId="1076"/>
        <pc:sldMkLst>
          <pc:docMk/>
          <pc:sldMk cId="1782096981" sldId="389"/>
        </pc:sldMkLst>
        <pc:spChg chg="mod">
          <ac:chgData name="THU DU" userId="db4d925effa94065" providerId="LiveId" clId="{8E2E6228-0E09-42B8-8711-DAA66498E567}" dt="2024-01-20T07:55:06.572" v="1039" actId="20577"/>
          <ac:spMkLst>
            <pc:docMk/>
            <pc:sldMk cId="1782096981" sldId="389"/>
            <ac:spMk id="2" creationId="{00000000-0000-0000-0000-000000000000}"/>
          </ac:spMkLst>
        </pc:spChg>
        <pc:spChg chg="mod">
          <ac:chgData name="THU DU" userId="db4d925effa94065" providerId="LiveId" clId="{8E2E6228-0E09-42B8-8711-DAA66498E567}" dt="2024-01-20T07:30:46.784" v="679" actId="1076"/>
          <ac:spMkLst>
            <pc:docMk/>
            <pc:sldMk cId="1782096981" sldId="389"/>
            <ac:spMk id="7" creationId="{00000000-0000-0000-0000-000000000000}"/>
          </ac:spMkLst>
        </pc:spChg>
        <pc:spChg chg="mod">
          <ac:chgData name="THU DU" userId="db4d925effa94065" providerId="LiveId" clId="{8E2E6228-0E09-42B8-8711-DAA66498E567}" dt="2024-01-20T07:25:06.928" v="673" actId="20577"/>
          <ac:spMkLst>
            <pc:docMk/>
            <pc:sldMk cId="1782096981" sldId="389"/>
            <ac:spMk id="12" creationId="{00000000-0000-0000-0000-000000000000}"/>
          </ac:spMkLst>
        </pc:spChg>
        <pc:picChg chg="add mod">
          <ac:chgData name="THU DU" userId="db4d925effa94065" providerId="LiveId" clId="{8E2E6228-0E09-42B8-8711-DAA66498E567}" dt="2024-02-05T06:28:20.995" v="1975" actId="1076"/>
          <ac:picMkLst>
            <pc:docMk/>
            <pc:sldMk cId="1782096981" sldId="389"/>
            <ac:picMk id="3" creationId="{B04A31B5-8951-AB83-FDBB-3F9B3800CF46}"/>
          </ac:picMkLst>
        </pc:picChg>
        <pc:picChg chg="add mod modCrop">
          <ac:chgData name="THU DU" userId="db4d925effa94065" providerId="LiveId" clId="{8E2E6228-0E09-42B8-8711-DAA66498E567}" dt="2024-01-20T07:31:02.572" v="685" actId="1076"/>
          <ac:picMkLst>
            <pc:docMk/>
            <pc:sldMk cId="1782096981" sldId="389"/>
            <ac:picMk id="4" creationId="{F1736D26-7FAC-E2C3-3747-F8C9974E43F6}"/>
          </ac:picMkLst>
        </pc:picChg>
        <pc:picChg chg="del">
          <ac:chgData name="THU DU" userId="db4d925effa94065" providerId="LiveId" clId="{8E2E6228-0E09-42B8-8711-DAA66498E567}" dt="2024-01-20T07:24:29.517" v="636" actId="478"/>
          <ac:picMkLst>
            <pc:docMk/>
            <pc:sldMk cId="1782096981" sldId="389"/>
            <ac:picMk id="5" creationId="{8B730E2A-B7B7-A92A-747C-DECA1D76C242}"/>
          </ac:picMkLst>
        </pc:picChg>
      </pc:sldChg>
      <pc:sldChg chg="addSp delSp modSp add del mod modAnim modNotesTx">
        <pc:chgData name="THU DU" userId="db4d925effa94065" providerId="LiveId" clId="{8E2E6228-0E09-42B8-8711-DAA66498E567}" dt="2024-02-05T06:28:42.515" v="1979" actId="1076"/>
        <pc:sldMkLst>
          <pc:docMk/>
          <pc:sldMk cId="3852759603" sldId="390"/>
        </pc:sldMkLst>
        <pc:spChg chg="mod">
          <ac:chgData name="THU DU" userId="db4d925effa94065" providerId="LiveId" clId="{8E2E6228-0E09-42B8-8711-DAA66498E567}" dt="2024-01-20T07:35:17.766" v="716" actId="20577"/>
          <ac:spMkLst>
            <pc:docMk/>
            <pc:sldMk cId="3852759603" sldId="390"/>
            <ac:spMk id="2" creationId="{00000000-0000-0000-0000-000000000000}"/>
          </ac:spMkLst>
        </pc:spChg>
        <pc:spChg chg="mod">
          <ac:chgData name="THU DU" userId="db4d925effa94065" providerId="LiveId" clId="{8E2E6228-0E09-42B8-8711-DAA66498E567}" dt="2024-01-20T07:34:48.225" v="712" actId="255"/>
          <ac:spMkLst>
            <pc:docMk/>
            <pc:sldMk cId="3852759603" sldId="390"/>
            <ac:spMk id="7" creationId="{00000000-0000-0000-0000-000000000000}"/>
          </ac:spMkLst>
        </pc:spChg>
        <pc:spChg chg="mod">
          <ac:chgData name="THU DU" userId="db4d925effa94065" providerId="LiveId" clId="{8E2E6228-0E09-42B8-8711-DAA66498E567}" dt="2024-01-20T07:35:25.648" v="732" actId="20577"/>
          <ac:spMkLst>
            <pc:docMk/>
            <pc:sldMk cId="3852759603" sldId="390"/>
            <ac:spMk id="12" creationId="{00000000-0000-0000-0000-000000000000}"/>
          </ac:spMkLst>
        </pc:spChg>
        <pc:picChg chg="add mod">
          <ac:chgData name="THU DU" userId="db4d925effa94065" providerId="LiveId" clId="{8E2E6228-0E09-42B8-8711-DAA66498E567}" dt="2024-02-05T06:28:42.515" v="1979" actId="1076"/>
          <ac:picMkLst>
            <pc:docMk/>
            <pc:sldMk cId="3852759603" sldId="390"/>
            <ac:picMk id="3" creationId="{70CA9F1C-EAB4-E48D-E884-E092E26EFEB5}"/>
          </ac:picMkLst>
        </pc:picChg>
        <pc:picChg chg="add mod">
          <ac:chgData name="THU DU" userId="db4d925effa94065" providerId="LiveId" clId="{8E2E6228-0E09-42B8-8711-DAA66498E567}" dt="2024-01-20T07:37:00.550" v="737" actId="1076"/>
          <ac:picMkLst>
            <pc:docMk/>
            <pc:sldMk cId="3852759603" sldId="390"/>
            <ac:picMk id="4" creationId="{DF55DF33-D69E-311F-51F3-64D04E1A1CDE}"/>
          </ac:picMkLst>
        </pc:picChg>
        <pc:picChg chg="del">
          <ac:chgData name="THU DU" userId="db4d925effa94065" providerId="LiveId" clId="{8E2E6228-0E09-42B8-8711-DAA66498E567}" dt="2024-01-20T07:36:52.383" v="733" actId="478"/>
          <ac:picMkLst>
            <pc:docMk/>
            <pc:sldMk cId="3852759603" sldId="390"/>
            <ac:picMk id="5" creationId="{8B730E2A-B7B7-A92A-747C-DECA1D76C242}"/>
          </ac:picMkLst>
        </pc:picChg>
      </pc:sldChg>
      <pc:sldChg chg="addSp delSp modSp add del mod modAnim modNotesTx">
        <pc:chgData name="THU DU" userId="db4d925effa94065" providerId="LiveId" clId="{8E2E6228-0E09-42B8-8711-DAA66498E567}" dt="2024-02-05T06:29:12.565" v="1982" actId="14100"/>
        <pc:sldMkLst>
          <pc:docMk/>
          <pc:sldMk cId="1810664617" sldId="391"/>
        </pc:sldMkLst>
        <pc:spChg chg="mod">
          <ac:chgData name="THU DU" userId="db4d925effa94065" providerId="LiveId" clId="{8E2E6228-0E09-42B8-8711-DAA66498E567}" dt="2024-01-20T07:38:25.901" v="780" actId="20577"/>
          <ac:spMkLst>
            <pc:docMk/>
            <pc:sldMk cId="1810664617" sldId="391"/>
            <ac:spMk id="2" creationId="{00000000-0000-0000-0000-000000000000}"/>
          </ac:spMkLst>
        </pc:spChg>
        <pc:spChg chg="mod">
          <ac:chgData name="THU DU" userId="db4d925effa94065" providerId="LiveId" clId="{8E2E6228-0E09-42B8-8711-DAA66498E567}" dt="2024-01-20T07:38:12.319" v="773" actId="20577"/>
          <ac:spMkLst>
            <pc:docMk/>
            <pc:sldMk cId="1810664617" sldId="391"/>
            <ac:spMk id="7" creationId="{00000000-0000-0000-0000-000000000000}"/>
          </ac:spMkLst>
        </pc:spChg>
        <pc:spChg chg="mod">
          <ac:chgData name="THU DU" userId="db4d925effa94065" providerId="LiveId" clId="{8E2E6228-0E09-42B8-8711-DAA66498E567}" dt="2024-01-20T07:39:20.139" v="842" actId="20577"/>
          <ac:spMkLst>
            <pc:docMk/>
            <pc:sldMk cId="1810664617" sldId="391"/>
            <ac:spMk id="12" creationId="{00000000-0000-0000-0000-000000000000}"/>
          </ac:spMkLst>
        </pc:spChg>
        <pc:picChg chg="add mod">
          <ac:chgData name="THU DU" userId="db4d925effa94065" providerId="LiveId" clId="{8E2E6228-0E09-42B8-8711-DAA66498E567}" dt="2024-02-05T06:29:12.565" v="1982" actId="14100"/>
          <ac:picMkLst>
            <pc:docMk/>
            <pc:sldMk cId="1810664617" sldId="391"/>
            <ac:picMk id="3" creationId="{FFA9E30D-7DBA-1703-AF2B-800228643C27}"/>
          </ac:picMkLst>
        </pc:picChg>
        <pc:picChg chg="add del mod">
          <ac:chgData name="THU DU" userId="db4d925effa94065" providerId="LiveId" clId="{8E2E6228-0E09-42B8-8711-DAA66498E567}" dt="2024-01-20T07:45:18.044" v="852" actId="478"/>
          <ac:picMkLst>
            <pc:docMk/>
            <pc:sldMk cId="1810664617" sldId="391"/>
            <ac:picMk id="4" creationId="{368BD3FC-0538-29ED-3EFE-5F3A4B2A4B19}"/>
          </ac:picMkLst>
        </pc:picChg>
        <pc:picChg chg="del mod">
          <ac:chgData name="THU DU" userId="db4d925effa94065" providerId="LiveId" clId="{8E2E6228-0E09-42B8-8711-DAA66498E567}" dt="2024-01-20T07:39:21.661" v="843" actId="478"/>
          <ac:picMkLst>
            <pc:docMk/>
            <pc:sldMk cId="1810664617" sldId="391"/>
            <ac:picMk id="5" creationId="{8B730E2A-B7B7-A92A-747C-DECA1D76C242}"/>
          </ac:picMkLst>
        </pc:picChg>
        <pc:picChg chg="add mod">
          <ac:chgData name="THU DU" userId="db4d925effa94065" providerId="LiveId" clId="{8E2E6228-0E09-42B8-8711-DAA66498E567}" dt="2024-01-20T07:45:23.218" v="856" actId="1076"/>
          <ac:picMkLst>
            <pc:docMk/>
            <pc:sldMk cId="1810664617" sldId="391"/>
            <ac:picMk id="8" creationId="{3E5E9D49-1716-6AE8-83E6-85D71BFE0CBC}"/>
          </ac:picMkLst>
        </pc:picChg>
      </pc:sldChg>
      <pc:sldChg chg="addSp delSp modSp add del mod modAnim modNotesTx">
        <pc:chgData name="THU DU" userId="db4d925effa94065" providerId="LiveId" clId="{8E2E6228-0E09-42B8-8711-DAA66498E567}" dt="2024-02-05T06:29:32.299" v="1986" actId="1076"/>
        <pc:sldMkLst>
          <pc:docMk/>
          <pc:sldMk cId="1736083668" sldId="392"/>
        </pc:sldMkLst>
        <pc:spChg chg="mod">
          <ac:chgData name="THU DU" userId="db4d925effa94065" providerId="LiveId" clId="{8E2E6228-0E09-42B8-8711-DAA66498E567}" dt="2024-01-20T07:46:49.555" v="903" actId="20577"/>
          <ac:spMkLst>
            <pc:docMk/>
            <pc:sldMk cId="1736083668" sldId="392"/>
            <ac:spMk id="2" creationId="{00000000-0000-0000-0000-000000000000}"/>
          </ac:spMkLst>
        </pc:spChg>
        <pc:spChg chg="mod">
          <ac:chgData name="THU DU" userId="db4d925effa94065" providerId="LiveId" clId="{8E2E6228-0E09-42B8-8711-DAA66498E567}" dt="2024-01-20T07:45:45.057" v="866" actId="20577"/>
          <ac:spMkLst>
            <pc:docMk/>
            <pc:sldMk cId="1736083668" sldId="392"/>
            <ac:spMk id="7" creationId="{00000000-0000-0000-0000-000000000000}"/>
          </ac:spMkLst>
        </pc:spChg>
        <pc:spChg chg="mod">
          <ac:chgData name="THU DU" userId="db4d925effa94065" providerId="LiveId" clId="{8E2E6228-0E09-42B8-8711-DAA66498E567}" dt="2024-01-20T07:50:34.358" v="931" actId="1076"/>
          <ac:spMkLst>
            <pc:docMk/>
            <pc:sldMk cId="1736083668" sldId="392"/>
            <ac:spMk id="12" creationId="{00000000-0000-0000-0000-000000000000}"/>
          </ac:spMkLst>
        </pc:spChg>
        <pc:picChg chg="add mod">
          <ac:chgData name="THU DU" userId="db4d925effa94065" providerId="LiveId" clId="{8E2E6228-0E09-42B8-8711-DAA66498E567}" dt="2024-02-05T06:29:32.299" v="1986" actId="1076"/>
          <ac:picMkLst>
            <pc:docMk/>
            <pc:sldMk cId="1736083668" sldId="392"/>
            <ac:picMk id="3" creationId="{17A5B6E2-0F12-CA95-030B-1DF72BDE8064}"/>
          </ac:picMkLst>
        </pc:picChg>
        <pc:picChg chg="add mod">
          <ac:chgData name="THU DU" userId="db4d925effa94065" providerId="LiveId" clId="{8E2E6228-0E09-42B8-8711-DAA66498E567}" dt="2024-01-20T07:50:29.317" v="930" actId="1076"/>
          <ac:picMkLst>
            <pc:docMk/>
            <pc:sldMk cId="1736083668" sldId="392"/>
            <ac:picMk id="4" creationId="{A9C54238-4935-4742-D3CD-480DE283528B}"/>
          </ac:picMkLst>
        </pc:picChg>
        <pc:picChg chg="del">
          <ac:chgData name="THU DU" userId="db4d925effa94065" providerId="LiveId" clId="{8E2E6228-0E09-42B8-8711-DAA66498E567}" dt="2024-01-20T07:50:22.724" v="925" actId="478"/>
          <ac:picMkLst>
            <pc:docMk/>
            <pc:sldMk cId="1736083668" sldId="392"/>
            <ac:picMk id="5" creationId="{8B730E2A-B7B7-A92A-747C-DECA1D76C2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Press the spacebar</a:t>
            </a:r>
            <a:r>
              <a:rPr lang="en-US" b="1" baseline="0" dirty="0"/>
              <a:t> or down arrow to reveal the answer.</a:t>
            </a:r>
          </a:p>
          <a:p>
            <a:r>
              <a:rPr lang="en-US" baseline="0" dirty="0"/>
              <a:t>Press the X to go back to the letter slide (wrong answer), press the question box to go the reward slide (correct answer).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368-5491-4260-B610-EB9370EF6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07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Press the spacebar</a:t>
            </a:r>
            <a:r>
              <a:rPr lang="en-US" b="1" baseline="0" dirty="0"/>
              <a:t> or down arrow to reveal the answer.</a:t>
            </a:r>
          </a:p>
          <a:p>
            <a:r>
              <a:rPr lang="en-US" baseline="0" dirty="0"/>
              <a:t>Press the X to go back to the letter slide (wrong answer), press the question box to go the reward slide (correct answer).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368-5491-4260-B610-EB9370EF6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58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Press the spacebar</a:t>
            </a:r>
            <a:r>
              <a:rPr lang="en-US" b="1" baseline="0" dirty="0"/>
              <a:t> or down arrow to reveal the answer.</a:t>
            </a:r>
          </a:p>
          <a:p>
            <a:r>
              <a:rPr lang="en-US" baseline="0" dirty="0"/>
              <a:t>Press the X to go back to the letter slide (wrong answer), press the question box to go the reward slide (correct answer).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368-5491-4260-B610-EB9370EF6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98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Press the spacebar</a:t>
            </a:r>
            <a:r>
              <a:rPr lang="en-US" b="1" baseline="0" dirty="0"/>
              <a:t> or down arrow to reveal the answer.</a:t>
            </a:r>
          </a:p>
          <a:p>
            <a:r>
              <a:rPr lang="en-US" baseline="0" dirty="0"/>
              <a:t>Press the X to go back to the letter slide (wrong answer), press the question box to go the reward slide (correct answer).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368-5491-4260-B610-EB9370EF6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259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Press the spacebar</a:t>
            </a:r>
            <a:r>
              <a:rPr lang="en-US" b="1" baseline="0" dirty="0"/>
              <a:t> or down arrow to reveal the answer.</a:t>
            </a:r>
          </a:p>
          <a:p>
            <a:r>
              <a:rPr lang="en-US" baseline="0" dirty="0"/>
              <a:t>Press the X to go back to the letter slide (wrong answer), press the question box to go the reward slide (correct answer).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368-5491-4260-B610-EB9370EF6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078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Press the spacebar</a:t>
            </a:r>
            <a:r>
              <a:rPr lang="en-US" b="1" baseline="0" dirty="0"/>
              <a:t> or down arrow to reveal the answer.</a:t>
            </a:r>
          </a:p>
          <a:p>
            <a:r>
              <a:rPr lang="en-US" baseline="0" dirty="0"/>
              <a:t>Press the X to go back to the letter slide (wrong answer), press the question box to go the reward slide (correct answer).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368-5491-4260-B610-EB9370EF6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272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Press the spacebar</a:t>
            </a:r>
            <a:r>
              <a:rPr lang="en-US" b="1" baseline="0" dirty="0"/>
              <a:t> or down arrow to reveal the answer.</a:t>
            </a:r>
          </a:p>
          <a:p>
            <a:r>
              <a:rPr lang="en-US" baseline="0" dirty="0"/>
              <a:t>Press the X to go back to the letter slide (wrong answer), press the question box to go the reward slide (correct answer).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368-5491-4260-B610-EB9370EF6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31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       2. F      3. T       4. F       5. 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kern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          2. d            3. a        4. e     </a:t>
            </a:r>
            <a:r>
              <a:rPr lang="en-US" sz="1800" kern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800" kern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5. b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safari       2. domestic       3. online apps      4. sport tourism      5. destination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Press the spacebar</a:t>
            </a:r>
            <a:r>
              <a:rPr lang="en-US" b="1" baseline="0" dirty="0"/>
              <a:t> or down arrow to reveal the answer.</a:t>
            </a:r>
          </a:p>
          <a:p>
            <a:r>
              <a:rPr lang="en-US" baseline="0" dirty="0"/>
              <a:t>Press the X to go back to the letter slide (wrong answer), press the question box to go the reward slide (correct answer).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368-5491-4260-B610-EB9370EF6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41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Press the spacebar</a:t>
            </a:r>
            <a:r>
              <a:rPr lang="en-US" b="1" baseline="0" dirty="0"/>
              <a:t> or down arrow to reveal the answer.</a:t>
            </a:r>
          </a:p>
          <a:p>
            <a:r>
              <a:rPr lang="en-US" baseline="0" dirty="0"/>
              <a:t>Press the X to go back to the letter slide (wrong answer), press the question box to go the reward slide (correct answer).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368-5491-4260-B610-EB9370EF6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01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Press the spacebar</a:t>
            </a:r>
            <a:r>
              <a:rPr lang="en-US" b="1" baseline="0" dirty="0"/>
              <a:t> or down arrow to reveal the answer.</a:t>
            </a:r>
          </a:p>
          <a:p>
            <a:r>
              <a:rPr lang="en-US" baseline="0" dirty="0"/>
              <a:t>Press the X to go back to the letter slide (wrong answer), press the question box to go the reward slide (correct answer).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368-5491-4260-B610-EB9370EF6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47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19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0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7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5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0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6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0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0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1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C8602-7BA1-4A62-A7C7-84046E51161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5865" y="971387"/>
            <a:ext cx="5557520" cy="3891411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This northern province has a</a:t>
            </a:r>
          </a:p>
          <a:p>
            <a:pPr algn="ctr" defTabSz="1219170">
              <a:defRPr/>
            </a:pPr>
            <a:r>
              <a:rPr lang="en-US" sz="5333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famous waterfall.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08616" y="2366107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B. Cao Bang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E3FAF51B-EFAA-1DB1-4DFC-38F95187C1B5}"/>
              </a:ext>
            </a:extLst>
          </p:cNvPr>
          <p:cNvSpPr/>
          <p:nvPr/>
        </p:nvSpPr>
        <p:spPr>
          <a:xfrm>
            <a:off x="6408616" y="1303213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A. Ha Noi</a:t>
            </a: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EBDE59C0-EBAA-DD2D-D2DD-800523AC65F4}"/>
              </a:ext>
            </a:extLst>
          </p:cNvPr>
          <p:cNvSpPr/>
          <p:nvPr/>
        </p:nvSpPr>
        <p:spPr>
          <a:xfrm>
            <a:off x="6408616" y="4491893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D. Da Nang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53468DC2-C225-99C5-B8FB-AEC0BA3E5559}"/>
              </a:ext>
            </a:extLst>
          </p:cNvPr>
          <p:cNvSpPr/>
          <p:nvPr/>
        </p:nvSpPr>
        <p:spPr>
          <a:xfrm>
            <a:off x="6408616" y="3429000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C. Quang Ning</a:t>
            </a:r>
          </a:p>
        </p:txBody>
      </p:sp>
    </p:spTree>
    <p:extLst>
      <p:ext uri="{BB962C8B-B14F-4D97-AF65-F5344CB8AC3E}">
        <p14:creationId xmlns:p14="http://schemas.microsoft.com/office/powerpoint/2010/main" val="3482247786"/>
      </p:ext>
    </p:extLst>
  </p:cSld>
  <p:clrMapOvr>
    <a:masterClrMapping/>
  </p:clrMapOvr>
  <p:transition spd="slow" advClick="0">
    <p:pu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26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75138" y="847319"/>
            <a:ext cx="5516880" cy="4386385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This province possesses</a:t>
            </a:r>
          </a:p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a World Heritage Site,</a:t>
            </a:r>
          </a:p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Ha Long Bay.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0" y="2366107"/>
            <a:ext cx="551688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B. Quang Ninh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E3FAF51B-EFAA-1DB1-4DFC-38F95187C1B5}"/>
              </a:ext>
            </a:extLst>
          </p:cNvPr>
          <p:cNvSpPr/>
          <p:nvPr/>
        </p:nvSpPr>
        <p:spPr>
          <a:xfrm>
            <a:off x="6096000" y="1303213"/>
            <a:ext cx="551688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A. Ha Noi</a:t>
            </a: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EBDE59C0-EBAA-DD2D-D2DD-800523AC65F4}"/>
              </a:ext>
            </a:extLst>
          </p:cNvPr>
          <p:cNvSpPr/>
          <p:nvPr/>
        </p:nvSpPr>
        <p:spPr>
          <a:xfrm>
            <a:off x="6096000" y="4491893"/>
            <a:ext cx="551688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D. Da Nang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53468DC2-C225-99C5-B8FB-AEC0BA3E5559}"/>
              </a:ext>
            </a:extLst>
          </p:cNvPr>
          <p:cNvSpPr/>
          <p:nvPr/>
        </p:nvSpPr>
        <p:spPr>
          <a:xfrm>
            <a:off x="6096000" y="3429000"/>
            <a:ext cx="551688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C. Cao Bang</a:t>
            </a:r>
          </a:p>
        </p:txBody>
      </p:sp>
    </p:spTree>
    <p:extLst>
      <p:ext uri="{BB962C8B-B14F-4D97-AF65-F5344CB8AC3E}">
        <p14:creationId xmlns:p14="http://schemas.microsoft.com/office/powerpoint/2010/main" val="3804820530"/>
      </p:ext>
    </p:extLst>
  </p:cSld>
  <p:clrMapOvr>
    <a:masterClrMapping/>
  </p:clrMapOvr>
  <p:transition spd="slow" advClick="0">
    <p:pu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26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8480" y="279400"/>
            <a:ext cx="7456658" cy="4805478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Which mountainous region in northern Vietnam is known for its terraced rice fields and ethnic minority cultures?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90560" y="3311119"/>
            <a:ext cx="332232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C. Sapa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E3FAF51B-EFAA-1DB1-4DFC-38F95187C1B5}"/>
              </a:ext>
            </a:extLst>
          </p:cNvPr>
          <p:cNvSpPr/>
          <p:nvPr/>
        </p:nvSpPr>
        <p:spPr>
          <a:xfrm>
            <a:off x="8290560" y="1303213"/>
            <a:ext cx="332232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A. Da Lat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53468DC2-C225-99C5-B8FB-AEC0BA3E5559}"/>
              </a:ext>
            </a:extLst>
          </p:cNvPr>
          <p:cNvSpPr/>
          <p:nvPr/>
        </p:nvSpPr>
        <p:spPr>
          <a:xfrm>
            <a:off x="8290560" y="2307493"/>
            <a:ext cx="332232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B. Ninh Binh</a:t>
            </a:r>
          </a:p>
        </p:txBody>
      </p:sp>
    </p:spTree>
    <p:extLst>
      <p:ext uri="{BB962C8B-B14F-4D97-AF65-F5344CB8AC3E}">
        <p14:creationId xmlns:p14="http://schemas.microsoft.com/office/powerpoint/2010/main" val="4027730347"/>
      </p:ext>
    </p:extLst>
  </p:cSld>
  <p:clrMapOvr>
    <a:masterClrMapping/>
  </p:clrMapOvr>
  <p:transition spd="slow" advClick="0">
    <p:pu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2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8480" y="279400"/>
            <a:ext cx="7503551" cy="4805478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What is the capital city of Vietnam, a popular destination known for its rich history and cultural attractions?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90560" y="3311119"/>
            <a:ext cx="365760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C. Ha Noi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E3FAF51B-EFAA-1DB1-4DFC-38F95187C1B5}"/>
              </a:ext>
            </a:extLst>
          </p:cNvPr>
          <p:cNvSpPr/>
          <p:nvPr/>
        </p:nvSpPr>
        <p:spPr>
          <a:xfrm>
            <a:off x="8331200" y="1262838"/>
            <a:ext cx="3657600" cy="782840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A. Ho Chi Minh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53468DC2-C225-99C5-B8FB-AEC0BA3E5559}"/>
              </a:ext>
            </a:extLst>
          </p:cNvPr>
          <p:cNvSpPr/>
          <p:nvPr/>
        </p:nvSpPr>
        <p:spPr>
          <a:xfrm>
            <a:off x="8290560" y="2307493"/>
            <a:ext cx="365760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B. Hue</a:t>
            </a:r>
          </a:p>
        </p:txBody>
      </p:sp>
    </p:spTree>
    <p:extLst>
      <p:ext uri="{BB962C8B-B14F-4D97-AF65-F5344CB8AC3E}">
        <p14:creationId xmlns:p14="http://schemas.microsoft.com/office/powerpoint/2010/main" val="2386148342"/>
      </p:ext>
    </p:extLst>
  </p:cSld>
  <p:clrMapOvr>
    <a:masterClrMapping/>
  </p:clrMapOvr>
  <p:transition spd="slow" advClick="0">
    <p:pu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2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8480" y="279400"/>
            <a:ext cx="7550443" cy="5080000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What is the largest city in Vietnam, often referred to as the economic and financial hub of the country?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90560" y="1268048"/>
            <a:ext cx="3698240" cy="712110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A. Ho Chi Minh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E3FAF51B-EFAA-1DB1-4DFC-38F95187C1B5}"/>
              </a:ext>
            </a:extLst>
          </p:cNvPr>
          <p:cNvSpPr/>
          <p:nvPr/>
        </p:nvSpPr>
        <p:spPr>
          <a:xfrm>
            <a:off x="8290560" y="3298873"/>
            <a:ext cx="3698240" cy="7121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C. Da Nang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53468DC2-C225-99C5-B8FB-AEC0BA3E5559}"/>
              </a:ext>
            </a:extLst>
          </p:cNvPr>
          <p:cNvSpPr/>
          <p:nvPr/>
        </p:nvSpPr>
        <p:spPr>
          <a:xfrm>
            <a:off x="8290560" y="2307493"/>
            <a:ext cx="3698240" cy="7121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B. Ha Noi</a:t>
            </a:r>
          </a:p>
        </p:txBody>
      </p:sp>
    </p:spTree>
    <p:extLst>
      <p:ext uri="{BB962C8B-B14F-4D97-AF65-F5344CB8AC3E}">
        <p14:creationId xmlns:p14="http://schemas.microsoft.com/office/powerpoint/2010/main" val="4221697634"/>
      </p:ext>
    </p:extLst>
  </p:cSld>
  <p:clrMapOvr>
    <a:masterClrMapping/>
  </p:clrMapOvr>
  <p:transition spd="slow" advClick="0">
    <p:pu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2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74357" y="509304"/>
            <a:ext cx="7355840" cy="5080000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5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The ancient town of Hoi An is known for its well-preserved architecture and lantern-lit evenings. Which river flows through this charming town?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94320" y="3334827"/>
            <a:ext cx="429768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C. Perfume River 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E3FAF51B-EFAA-1DB1-4DFC-38F95187C1B5}"/>
              </a:ext>
            </a:extLst>
          </p:cNvPr>
          <p:cNvSpPr/>
          <p:nvPr/>
        </p:nvSpPr>
        <p:spPr>
          <a:xfrm>
            <a:off x="7894320" y="1238347"/>
            <a:ext cx="4297680" cy="813718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A. Red River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53468DC2-C225-99C5-B8FB-AEC0BA3E5559}"/>
              </a:ext>
            </a:extLst>
          </p:cNvPr>
          <p:cNvSpPr/>
          <p:nvPr/>
        </p:nvSpPr>
        <p:spPr>
          <a:xfrm>
            <a:off x="7894320" y="2307493"/>
            <a:ext cx="429768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B. Mekong River</a:t>
            </a:r>
          </a:p>
        </p:txBody>
      </p:sp>
    </p:spTree>
    <p:extLst>
      <p:ext uri="{BB962C8B-B14F-4D97-AF65-F5344CB8AC3E}">
        <p14:creationId xmlns:p14="http://schemas.microsoft.com/office/powerpoint/2010/main" val="960350545"/>
      </p:ext>
    </p:extLst>
  </p:cSld>
  <p:clrMapOvr>
    <a:masterClrMapping/>
  </p:clrMapOvr>
  <p:transition spd="slow" advClick="0">
    <p:pu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2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8479" y="279400"/>
            <a:ext cx="11450321" cy="2694288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Which coastal city is renowned for its French colonial architecture, beautiful beaches, and vibrant nightlife, earning it the nickname "The Pearl of the Far East"?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84960" y="4133877"/>
            <a:ext cx="725424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B. </a:t>
            </a:r>
            <a:r>
              <a:rPr lang="en-US" sz="3733" dirty="0" err="1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Vung</a:t>
            </a: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 Tau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E3FAF51B-EFAA-1DB1-4DFC-38F95187C1B5}"/>
              </a:ext>
            </a:extLst>
          </p:cNvPr>
          <p:cNvSpPr/>
          <p:nvPr/>
        </p:nvSpPr>
        <p:spPr>
          <a:xfrm>
            <a:off x="1584960" y="5084877"/>
            <a:ext cx="725424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C. </a:t>
            </a:r>
            <a:r>
              <a:rPr lang="en-US" sz="3733" dirty="0" err="1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Nha</a:t>
            </a: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 Trang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53468DC2-C225-99C5-B8FB-AEC0BA3E5559}"/>
              </a:ext>
            </a:extLst>
          </p:cNvPr>
          <p:cNvSpPr/>
          <p:nvPr/>
        </p:nvSpPr>
        <p:spPr>
          <a:xfrm>
            <a:off x="1584960" y="3182877"/>
            <a:ext cx="7254240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A. Da Nang</a:t>
            </a:r>
          </a:p>
        </p:txBody>
      </p:sp>
    </p:spTree>
    <p:extLst>
      <p:ext uri="{BB962C8B-B14F-4D97-AF65-F5344CB8AC3E}">
        <p14:creationId xmlns:p14="http://schemas.microsoft.com/office/powerpoint/2010/main" val="4123209033"/>
      </p:ext>
    </p:extLst>
  </p:cSld>
  <p:clrMapOvr>
    <a:masterClrMapping/>
  </p:clrMapOvr>
  <p:transition spd="slow" advClick="0">
    <p:pu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2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017" y="0"/>
            <a:ext cx="29619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065" y="523220"/>
            <a:ext cx="5969876" cy="62568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/>
              <a:t>Tom: </a:t>
            </a:r>
            <a:r>
              <a:rPr lang="en-US" sz="2500" dirty="0"/>
              <a:t>Hi, 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/>
              <a:t>An: </a:t>
            </a:r>
            <a:r>
              <a:rPr lang="en-US" sz="2500" dirty="0"/>
              <a:t>Hi, Tom. You’ve got a nice tan.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/>
              <a:t>Tom: </a:t>
            </a:r>
            <a:r>
              <a:rPr lang="en-US" sz="2500" dirty="0"/>
              <a:t>Well, I’ve just got back from Bali.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/>
              <a:t>An: </a:t>
            </a:r>
            <a:r>
              <a:rPr lang="en-US" sz="2500" dirty="0"/>
              <a:t>Bali? Where is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/>
              <a:t>Tom: </a:t>
            </a:r>
            <a:r>
              <a:rPr lang="en-US" sz="2500" dirty="0"/>
              <a:t>It’s in Indonesia. My family flew there for a holiday, and we spent most of the time on the beach. That’s how I got this tan.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/>
              <a:t>An: </a:t>
            </a:r>
            <a:r>
              <a:rPr lang="en-US" sz="2500" dirty="0"/>
              <a:t>Awesome. Tell me more about Bali.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/>
              <a:t>Tom: </a:t>
            </a:r>
            <a:r>
              <a:rPr lang="en-US" sz="2500" dirty="0"/>
              <a:t>Sure. It’s an ideal destination for holidaymakers, especially those who love the sea.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/>
              <a:t>An: </a:t>
            </a:r>
            <a:r>
              <a:rPr lang="en-US" sz="2500" dirty="0"/>
              <a:t>It must be beautiful!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/>
              <a:t>Tom: </a:t>
            </a:r>
            <a:r>
              <a:rPr lang="en-US" sz="2500" dirty="0"/>
              <a:t>Very. It’s well-known for its natural beauty, sunny beaches, and terraced fields.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/>
              <a:t>An: </a:t>
            </a:r>
            <a:r>
              <a:rPr lang="en-US" sz="2500" dirty="0"/>
              <a:t>Is it expensive to travel there?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7941" y="82524"/>
            <a:ext cx="5936913" cy="66230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/>
              <a:t>Tom: </a:t>
            </a:r>
            <a:r>
              <a:rPr lang="en-US" sz="2400" dirty="0"/>
              <a:t>Not really. My father was able to buy cheap air tickets and rent a cheap accommodation. He usually uses travel apps for our domestic and international holidays.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/>
              <a:t>An: </a:t>
            </a:r>
            <a:r>
              <a:rPr lang="en-US" sz="2400" dirty="0"/>
              <a:t>Where did you stay?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/>
              <a:t>Tom: </a:t>
            </a:r>
            <a:r>
              <a:rPr lang="en-US" sz="2400" dirty="0"/>
              <a:t>We stayed in a three-star hotel which is just a ten-minute walk from the sea. Have you been somewhere for holiday?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/>
              <a:t>An: </a:t>
            </a:r>
            <a:r>
              <a:rPr lang="en-US" sz="2400" dirty="0"/>
              <a:t>Yeah. Last year my family travelled to Da Nang. We ate different types of local food, and they all were so delicious. My brother said it was a perfect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destination for food tourists.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/>
              <a:t>Tom: </a:t>
            </a:r>
            <a:r>
              <a:rPr lang="en-US" sz="2400" dirty="0"/>
              <a:t>Yes, I love food tourism, too. There are also other types of tourism like shopping tourism or sports tourism.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/>
              <a:t>An: </a:t>
            </a:r>
            <a:r>
              <a:rPr lang="en-US" sz="2400" dirty="0"/>
              <a:t>I didn’t know that. Well, I’ll try one of those    someday.</a:t>
            </a:r>
          </a:p>
        </p:txBody>
      </p:sp>
      <p:pic>
        <p:nvPicPr>
          <p:cNvPr id="2" name="Track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7366" y="2616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21909"/>
              </p:ext>
            </p:extLst>
          </p:nvPr>
        </p:nvGraphicFramePr>
        <p:xfrm>
          <a:off x="300788" y="701552"/>
          <a:ext cx="11523350" cy="58463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19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48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26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 and An are talking about their holidays.</a:t>
                      </a:r>
                      <a:endParaRPr lang="en-US" sz="2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30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Bali is especially interesting for mountain lovers.</a:t>
                      </a:r>
                      <a:endParaRPr lang="en-US" sz="2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14227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People can use online apps for booking tickets and</a:t>
                      </a:r>
                    </a:p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accommodation.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87430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did not enjoy some of Da Nang’s local food.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87430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Tom mentions some types of tourism.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70" y="2702927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022" y="1716464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725" y="4969834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022" y="3751462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659" y="5786460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88691"/>
              </p:ext>
            </p:extLst>
          </p:nvPr>
        </p:nvGraphicFramePr>
        <p:xfrm>
          <a:off x="5678427" y="889403"/>
          <a:ext cx="6217920" cy="50087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effectLst/>
                        </a:rPr>
                        <a:t> holiday</a:t>
                      </a:r>
                      <a:endParaRPr lang="en-US" sz="40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effectLst/>
                        </a:rPr>
                        <a:t> food</a:t>
                      </a:r>
                      <a:endParaRPr lang="en-US" sz="40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1543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effectLst/>
                        </a:rPr>
                        <a:t> destination</a:t>
                      </a:r>
                      <a:endParaRPr lang="en-US" sz="40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effectLst/>
                        </a:rPr>
                        <a:t> beauty</a:t>
                      </a:r>
                      <a:endParaRPr lang="en-US" sz="40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effectLst/>
                        </a:rPr>
                        <a:t> tourism</a:t>
                      </a:r>
                      <a:endParaRPr lang="en-US" sz="40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821792" y="918729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sz="3000" b="1" dirty="0">
                <a:solidFill>
                  <a:schemeClr val="tx2"/>
                </a:solidFill>
                <a:latin typeface="+mj-lt"/>
              </a:rPr>
              <a:t>. </a:t>
            </a:r>
            <a:r>
              <a:rPr lang="en-US" sz="4000" b="1" dirty="0">
                <a:solidFill>
                  <a:srgbClr val="F16649"/>
                </a:solidFill>
                <a:latin typeface="+mj-lt"/>
              </a:rPr>
              <a:t>ideal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821792" y="1954382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4000" b="1" dirty="0">
                <a:solidFill>
                  <a:srgbClr val="F16649"/>
                </a:solidFill>
                <a:latin typeface="+mj-lt"/>
              </a:rPr>
              <a:t>natural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821792" y="303753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4000" b="1" dirty="0">
                <a:solidFill>
                  <a:srgbClr val="F16649"/>
                </a:solidFill>
                <a:latin typeface="+mj-lt"/>
              </a:rPr>
              <a:t>domestic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865192" y="5227333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4000" b="1" dirty="0">
                <a:solidFill>
                  <a:srgbClr val="F16649"/>
                </a:solidFill>
                <a:latin typeface="+mj-lt"/>
              </a:rPr>
              <a:t>local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842186" y="413243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4000" b="1" dirty="0">
                <a:solidFill>
                  <a:srgbClr val="F16649"/>
                </a:solidFill>
                <a:latin typeface="+mj-lt"/>
              </a:rPr>
              <a:t>shopping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22222E-6 L 0.22513 0.3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225 0.3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3 L 0.225 -0.2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25 0.15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225 -0.44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18836" y="434881"/>
            <a:ext cx="95586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876" y="1074822"/>
            <a:ext cx="11820277" cy="47612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sports tourism	destination	      safari		online apps		domestic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1876" y="1967083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If you go on </a:t>
            </a:r>
            <a:r>
              <a:rPr lang="en-US" sz="3000" dirty="0" smtClean="0"/>
              <a:t>_____________ </a:t>
            </a:r>
            <a:r>
              <a:rPr lang="en-US" sz="3000" dirty="0"/>
              <a:t>, you can see wild animals in their natural habitat.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Noi Bai Airport has two terminals: one for international flights and one for </a:t>
            </a:r>
            <a:r>
              <a:rPr lang="en-US" sz="3000" dirty="0" smtClean="0"/>
              <a:t>______________ </a:t>
            </a:r>
            <a:r>
              <a:rPr lang="en-US" sz="3000" dirty="0"/>
              <a:t>flights.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You should learn how to use </a:t>
            </a:r>
            <a:r>
              <a:rPr lang="en-US" sz="3000" dirty="0" smtClean="0"/>
              <a:t>_______________ </a:t>
            </a:r>
            <a:r>
              <a:rPr lang="en-US" sz="3000" dirty="0"/>
              <a:t>for booking transportation and accommodation.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 smtClean="0"/>
              <a:t>_______________ </a:t>
            </a:r>
            <a:r>
              <a:rPr lang="en-US" sz="3000" dirty="0"/>
              <a:t>is travelling to watch a sports event.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5. </a:t>
            </a:r>
            <a:r>
              <a:rPr lang="en-US" sz="3000" dirty="0"/>
              <a:t>Japan is a must-go </a:t>
            </a:r>
            <a:r>
              <a:rPr lang="en-US" sz="3000" dirty="0" smtClean="0"/>
              <a:t>____________ </a:t>
            </a:r>
            <a:r>
              <a:rPr lang="en-US" sz="3000" dirty="0"/>
              <a:t>for me.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38409" y="568784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destination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688983" y="5089787"/>
            <a:ext cx="290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Sport tourism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5231528" y="406633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online apps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2669805" y="1967083"/>
            <a:ext cx="1737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safari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1000589" y="3468280"/>
            <a:ext cx="218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domestic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How much do you know about tourism in Viet Nam?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89711" y="754888"/>
            <a:ext cx="5293673" cy="4329990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This ancient city in central</a:t>
            </a:r>
          </a:p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Viet Nam used to be the capital</a:t>
            </a:r>
          </a:p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of our country</a:t>
            </a:r>
            <a:r>
              <a:rPr lang="en-US" sz="5333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08616" y="1295733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A. Hue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E3FAF51B-EFAA-1DB1-4DFC-38F95187C1B5}"/>
              </a:ext>
            </a:extLst>
          </p:cNvPr>
          <p:cNvSpPr/>
          <p:nvPr/>
        </p:nvSpPr>
        <p:spPr>
          <a:xfrm>
            <a:off x="6408616" y="2358627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B. Can Tho</a:t>
            </a: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EBDE59C0-EBAA-DD2D-D2DD-800523AC65F4}"/>
              </a:ext>
            </a:extLst>
          </p:cNvPr>
          <p:cNvSpPr/>
          <p:nvPr/>
        </p:nvSpPr>
        <p:spPr>
          <a:xfrm>
            <a:off x="6408616" y="3421520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C. Da Lat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53468DC2-C225-99C5-B8FB-AEC0BA3E5559}"/>
              </a:ext>
            </a:extLst>
          </p:cNvPr>
          <p:cNvSpPr/>
          <p:nvPr/>
        </p:nvSpPr>
        <p:spPr>
          <a:xfrm>
            <a:off x="6408616" y="4484413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D. Ha Noi</a:t>
            </a:r>
          </a:p>
        </p:txBody>
      </p:sp>
    </p:spTree>
    <p:extLst>
      <p:ext uri="{BB962C8B-B14F-4D97-AF65-F5344CB8AC3E}">
        <p14:creationId xmlns:p14="http://schemas.microsoft.com/office/powerpoint/2010/main" val="4020801074"/>
      </p:ext>
    </p:extLst>
  </p:cSld>
  <p:clrMapOvr>
    <a:masterClrMapping/>
  </p:clrMapOvr>
  <p:transition spd="slow" advClick="0">
    <p:pu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26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8480" y="279400"/>
            <a:ext cx="5244905" cy="5080000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This city in the South is famous</a:t>
            </a:r>
          </a:p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for its floating market.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08616" y="4491893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D. Can Tho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E3FAF51B-EFAA-1DB1-4DFC-38F95187C1B5}"/>
              </a:ext>
            </a:extLst>
          </p:cNvPr>
          <p:cNvSpPr/>
          <p:nvPr/>
        </p:nvSpPr>
        <p:spPr>
          <a:xfrm>
            <a:off x="6408616" y="1303213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A. Hue</a:t>
            </a: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EBDE59C0-EBAA-DD2D-D2DD-800523AC65F4}"/>
              </a:ext>
            </a:extLst>
          </p:cNvPr>
          <p:cNvSpPr/>
          <p:nvPr/>
        </p:nvSpPr>
        <p:spPr>
          <a:xfrm>
            <a:off x="6408616" y="2366107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B. Da Nang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53468DC2-C225-99C5-B8FB-AEC0BA3E5559}"/>
              </a:ext>
            </a:extLst>
          </p:cNvPr>
          <p:cNvSpPr/>
          <p:nvPr/>
        </p:nvSpPr>
        <p:spPr>
          <a:xfrm>
            <a:off x="6408616" y="3429000"/>
            <a:ext cx="5204264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C. Ho Chi Minh</a:t>
            </a:r>
          </a:p>
        </p:txBody>
      </p:sp>
    </p:spTree>
    <p:extLst>
      <p:ext uri="{BB962C8B-B14F-4D97-AF65-F5344CB8AC3E}">
        <p14:creationId xmlns:p14="http://schemas.microsoft.com/office/powerpoint/2010/main" val="2470306669"/>
      </p:ext>
    </p:extLst>
  </p:cSld>
  <p:clrMapOvr>
    <a:masterClrMapping/>
  </p:clrMapOvr>
  <p:transition spd="slow" advClick="0">
    <p:pu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26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8480" y="279400"/>
            <a:ext cx="5088597" cy="4805478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This central highland city</a:t>
            </a:r>
          </a:p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usually holds a Flower Festival</a:t>
            </a:r>
          </a:p>
          <a:p>
            <a:pPr algn="ctr" defTabSz="1219170">
              <a:defRPr/>
            </a:pPr>
            <a:r>
              <a:rPr lang="en-US" sz="5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  <a:sym typeface="Arial"/>
              </a:rPr>
              <a:t>in December.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1704" y="3425091"/>
            <a:ext cx="5601179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C. Da Lat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E3FAF51B-EFAA-1DB1-4DFC-38F95187C1B5}"/>
              </a:ext>
            </a:extLst>
          </p:cNvPr>
          <p:cNvSpPr/>
          <p:nvPr/>
        </p:nvSpPr>
        <p:spPr>
          <a:xfrm>
            <a:off x="6011704" y="1303213"/>
            <a:ext cx="5601176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A. Ha Noi</a:t>
            </a: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EBDE59C0-EBAA-DD2D-D2DD-800523AC65F4}"/>
              </a:ext>
            </a:extLst>
          </p:cNvPr>
          <p:cNvSpPr/>
          <p:nvPr/>
        </p:nvSpPr>
        <p:spPr>
          <a:xfrm>
            <a:off x="6011704" y="2366107"/>
            <a:ext cx="5601177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B. </a:t>
            </a:r>
            <a:r>
              <a:rPr lang="en-US" sz="3733" dirty="0" err="1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Nha</a:t>
            </a: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 Trang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53468DC2-C225-99C5-B8FB-AEC0BA3E5559}"/>
              </a:ext>
            </a:extLst>
          </p:cNvPr>
          <p:cNvSpPr/>
          <p:nvPr/>
        </p:nvSpPr>
        <p:spPr>
          <a:xfrm>
            <a:off x="6011704" y="4484075"/>
            <a:ext cx="5601176" cy="741811"/>
          </a:xfrm>
          <a:prstGeom prst="roundRect">
            <a:avLst>
              <a:gd name="adj" fmla="val 385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D. </a:t>
            </a:r>
            <a:r>
              <a:rPr lang="en-US" sz="3733" dirty="0" err="1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Vung</a:t>
            </a:r>
            <a:r>
              <a:rPr lang="en-US" sz="3733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 Tau</a:t>
            </a:r>
          </a:p>
        </p:txBody>
      </p:sp>
    </p:spTree>
    <p:extLst>
      <p:ext uri="{BB962C8B-B14F-4D97-AF65-F5344CB8AC3E}">
        <p14:creationId xmlns:p14="http://schemas.microsoft.com/office/powerpoint/2010/main" val="3708153122"/>
      </p:ext>
    </p:extLst>
  </p:cSld>
  <p:clrMapOvr>
    <a:masterClrMapping/>
  </p:clrMapOvr>
  <p:transition spd="slow" advClick="0">
    <p:pu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D26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4338</TotalTime>
  <Words>1242</Words>
  <Application>Microsoft Office PowerPoint</Application>
  <PresentationFormat>Widescreen</PresentationFormat>
  <Paragraphs>145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ChronicaPro-Book</vt:lpstr>
      <vt:lpstr>ChronicaProMediumIt</vt:lpstr>
      <vt:lpstr>Myriad Pro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223</cp:revision>
  <dcterms:created xsi:type="dcterms:W3CDTF">2020-12-09T02:04:09Z</dcterms:created>
  <dcterms:modified xsi:type="dcterms:W3CDTF">2025-02-13T13:35:25Z</dcterms:modified>
</cp:coreProperties>
</file>