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71" r:id="rId2"/>
    <p:sldId id="276" r:id="rId3"/>
    <p:sldId id="373" r:id="rId4"/>
    <p:sldId id="380" r:id="rId5"/>
    <p:sldId id="375" r:id="rId6"/>
    <p:sldId id="3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6D9FB1"/>
    <a:srgbClr val="F7931D"/>
    <a:srgbClr val="FBC864"/>
    <a:srgbClr val="F8B417"/>
    <a:srgbClr val="FEE3AF"/>
    <a:srgbClr val="77ADC0"/>
    <a:srgbClr val="0087B2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0" autoAdjust="0"/>
    <p:restoredTop sz="94676"/>
  </p:normalViewPr>
  <p:slideViewPr>
    <p:cSldViewPr snapToGrid="0" showGuides="1">
      <p:cViewPr varScale="1">
        <p:scale>
          <a:sx n="74" d="100"/>
          <a:sy n="74" d="100"/>
        </p:scale>
        <p:origin x="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1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2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8E5B090-CC8D-2B61-C4C5-732E64389247}"/>
              </a:ext>
            </a:extLst>
          </p:cNvPr>
          <p:cNvSpPr txBox="1"/>
          <p:nvPr/>
        </p:nvSpPr>
        <p:spPr>
          <a:xfrm>
            <a:off x="487067" y="1946328"/>
            <a:ext cx="11460603" cy="5477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failing an exam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being bullied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winning a competition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4. </a:t>
            </a:r>
            <a:r>
              <a:rPr lang="en-US" sz="3600" dirty="0"/>
              <a:t>lacking confidence</a:t>
            </a:r>
          </a:p>
          <a:p>
            <a:pPr>
              <a:lnSpc>
                <a:spcPct val="200000"/>
              </a:lnSpc>
            </a:pP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458" y="1303634"/>
            <a:ext cx="11149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Which of the following is a bad experience?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42D445F-5EEF-599F-E54B-C7498FF2097E}"/>
              </a:ext>
            </a:extLst>
          </p:cNvPr>
          <p:cNvSpPr/>
          <p:nvPr/>
        </p:nvSpPr>
        <p:spPr>
          <a:xfrm>
            <a:off x="6404243" y="2199533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3C27652-8EB7-4C0B-681C-F6DBC81C5D43}"/>
              </a:ext>
            </a:extLst>
          </p:cNvPr>
          <p:cNvSpPr/>
          <p:nvPr/>
        </p:nvSpPr>
        <p:spPr>
          <a:xfrm>
            <a:off x="6404243" y="3285510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91CBFA2-37B3-730C-E658-37782AC813AB}"/>
              </a:ext>
            </a:extLst>
          </p:cNvPr>
          <p:cNvSpPr/>
          <p:nvPr/>
        </p:nvSpPr>
        <p:spPr>
          <a:xfrm>
            <a:off x="6409158" y="4377878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FF8DA1-7FC2-3F10-3731-50FBE6CA97B2}"/>
              </a:ext>
            </a:extLst>
          </p:cNvPr>
          <p:cNvSpPr/>
          <p:nvPr/>
        </p:nvSpPr>
        <p:spPr>
          <a:xfrm>
            <a:off x="6404243" y="5509575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73278" y="611334"/>
            <a:ext cx="111495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ea typeface="Times New Roman" panose="02020603050405020304" pitchFamily="18" charset="0"/>
              </a:rPr>
              <a:t>Listen to the conversation between Minh and his dad and tick T (true) or F (False).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2477" y="6113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262" y="5086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08EC9E-092B-5BBE-5D72-F5FC9D026249}"/>
              </a:ext>
            </a:extLst>
          </p:cNvPr>
          <p:cNvSpPr txBox="1"/>
          <p:nvPr/>
        </p:nvSpPr>
        <p:spPr>
          <a:xfrm>
            <a:off x="602477" y="1248488"/>
            <a:ext cx="1090298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Minh’s peers bullied him. 				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Dad could always get things back.		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Dad’s peers got his money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			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Minh had an embarrassing experience. 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32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understood the lesson well.</a:t>
            </a:r>
            <a:r>
              <a:rPr lang="en-US" sz="3200" dirty="0"/>
              <a:t>				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9EC6E-7B06-F8D5-8AA7-9CF061B0388D}"/>
              </a:ext>
            </a:extLst>
          </p:cNvPr>
          <p:cNvSpPr txBox="1"/>
          <p:nvPr/>
        </p:nvSpPr>
        <p:spPr>
          <a:xfrm>
            <a:off x="9795677" y="1542594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B392A-AE8D-583B-5924-F4679FDE7E0C}"/>
              </a:ext>
            </a:extLst>
          </p:cNvPr>
          <p:cNvSpPr txBox="1"/>
          <p:nvPr/>
        </p:nvSpPr>
        <p:spPr>
          <a:xfrm>
            <a:off x="9795677" y="2531683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176A9-3F3B-C9EF-6D7E-CC9E430558F7}"/>
              </a:ext>
            </a:extLst>
          </p:cNvPr>
          <p:cNvSpPr txBox="1"/>
          <p:nvPr/>
        </p:nvSpPr>
        <p:spPr>
          <a:xfrm>
            <a:off x="9795677" y="3409375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C8D9C-B984-F777-D0D9-959D44B5D5AF}"/>
              </a:ext>
            </a:extLst>
          </p:cNvPr>
          <p:cNvSpPr txBox="1"/>
          <p:nvPr/>
        </p:nvSpPr>
        <p:spPr>
          <a:xfrm>
            <a:off x="9795677" y="4483367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8AB9DF-DDDF-C09C-2679-6ED81A8FD640}"/>
              </a:ext>
            </a:extLst>
          </p:cNvPr>
          <p:cNvSpPr txBox="1"/>
          <p:nvPr/>
        </p:nvSpPr>
        <p:spPr>
          <a:xfrm>
            <a:off x="9795677" y="5366742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031">
            <a:hlinkClick r:id="" action="ppaction://media"/>
            <a:extLst>
              <a:ext uri="{FF2B5EF4-FFF2-40B4-BE49-F238E27FC236}">
                <a16:creationId xmlns:a16="http://schemas.microsoft.com/office/drawing/2014/main" id="{1DED9429-26C7-9928-6063-9B716FEA68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3116" y="7398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75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86293" y="682234"/>
            <a:ext cx="1202924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6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Dad and Minh are talking about ______. 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dad’s experience				B. Minh’s experience</a:t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experiences of Minh and his dad </a:t>
            </a:r>
          </a:p>
          <a:p>
            <a:r>
              <a:rPr lang="en-US" sz="3200" b="1" dirty="0" smtClean="0">
                <a:solidFill>
                  <a:srgbClr val="E070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E070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Dad’s classmates often ______ him. 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bullied 			B. helped 			C. argued with </a:t>
            </a:r>
          </a:p>
          <a:p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Minh’s dad ______ the bullies.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ran away from 	B. shouted at		C. fought </a:t>
            </a:r>
          </a:p>
          <a:p>
            <a:r>
              <a:rPr lang="en-US" sz="3200" b="1" dirty="0">
                <a:solidFill>
                  <a:srgbClr val="E07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rgbClr val="E07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got a low mark because he ______.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reviewed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                           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learnt the lesson by rote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learnt the lesson by heart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1677" y="0"/>
            <a:ext cx="86586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again and 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choose the correct answer A, B, or C.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140897" y="167462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92014" y="2642766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031">
            <a:hlinkClick r:id="" action="ppaction://media"/>
            <a:extLst>
              <a:ext uri="{FF2B5EF4-FFF2-40B4-BE49-F238E27FC236}">
                <a16:creationId xmlns:a16="http://schemas.microsoft.com/office/drawing/2014/main" id="{0D2CD1D0-4739-29AD-DB12-B3FA9B164C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7189" y="-43559"/>
            <a:ext cx="812800" cy="8128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7419607" y="362740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622173" y="461381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4850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5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in pairs. put the phrases from the box in the correct column.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651080"/>
            <a:ext cx="11433186" cy="444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taking wrong things					______________</a:t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doing community service				______________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 revising lessons					______________</a:t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winning a competition				______________</a:t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arguing with a friend				______________</a:t>
            </a: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coming to school late 				______________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64467-36EA-C501-4EB0-97AC66003C97}"/>
              </a:ext>
            </a:extLst>
          </p:cNvPr>
          <p:cNvSpPr txBox="1"/>
          <p:nvPr/>
        </p:nvSpPr>
        <p:spPr>
          <a:xfrm>
            <a:off x="8351269" y="1632482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0BE453-28B4-1CD1-9A9E-950850A87B24}"/>
              </a:ext>
            </a:extLst>
          </p:cNvPr>
          <p:cNvSpPr txBox="1"/>
          <p:nvPr/>
        </p:nvSpPr>
        <p:spPr>
          <a:xfrm>
            <a:off x="8351269" y="2352919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B5F9D2-12BB-7368-6E9E-69C6D13FC4F4}"/>
              </a:ext>
            </a:extLst>
          </p:cNvPr>
          <p:cNvSpPr txBox="1"/>
          <p:nvPr/>
        </p:nvSpPr>
        <p:spPr>
          <a:xfrm>
            <a:off x="8351269" y="2990228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519689-F177-41CC-8099-594325574F66}"/>
              </a:ext>
            </a:extLst>
          </p:cNvPr>
          <p:cNvSpPr txBox="1"/>
          <p:nvPr/>
        </p:nvSpPr>
        <p:spPr>
          <a:xfrm>
            <a:off x="8351269" y="3766082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088287-8F52-D130-BC51-6B23DFB43087}"/>
              </a:ext>
            </a:extLst>
          </p:cNvPr>
          <p:cNvSpPr txBox="1"/>
          <p:nvPr/>
        </p:nvSpPr>
        <p:spPr>
          <a:xfrm>
            <a:off x="8351269" y="4458810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AAFDB1-8581-07A9-E248-D7421E03747B}"/>
              </a:ext>
            </a:extLst>
          </p:cNvPr>
          <p:cNvSpPr txBox="1"/>
          <p:nvPr/>
        </p:nvSpPr>
        <p:spPr>
          <a:xfrm>
            <a:off x="8351269" y="5206955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2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47804" y="142670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Write a paragraph (100 – 120 words) about the most pleasant or unpleasant experience you have had at school.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285140" y="1096777"/>
            <a:ext cx="114331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One of my most memorable experiences was my first camping trip with my close friends. We chose a forest by a river, completely disconnected from modern life with no phone signal. Under a sky full of stars, we grilled food, sang songs, and shared stories late into the night. A special moment was when we all sat around the campfire, sharing our dreams and future plans. That sense of peace and connection left a deep impression on me, making me appreciate the value of friendship and the beauty of nature even more.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3762</TotalTime>
  <Words>248</Words>
  <Application>Microsoft Office PowerPoint</Application>
  <PresentationFormat>Widescreen</PresentationFormat>
  <Paragraphs>48</Paragraphs>
  <Slides>6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240</cp:revision>
  <dcterms:created xsi:type="dcterms:W3CDTF">2020-12-09T02:04:09Z</dcterms:created>
  <dcterms:modified xsi:type="dcterms:W3CDTF">2024-12-11T01:32:47Z</dcterms:modified>
</cp:coreProperties>
</file>