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1" r:id="rId2"/>
    <p:sldId id="276" r:id="rId3"/>
    <p:sldId id="373" r:id="rId4"/>
    <p:sldId id="363" r:id="rId5"/>
    <p:sldId id="374" r:id="rId6"/>
    <p:sldId id="376" r:id="rId7"/>
    <p:sldId id="3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7" autoAdjust="0"/>
    <p:restoredTop sz="94684"/>
  </p:normalViewPr>
  <p:slideViewPr>
    <p:cSldViewPr snapToGrid="0" showGuides="1">
      <p:cViewPr varScale="1">
        <p:scale>
          <a:sx n="73" d="100"/>
          <a:sy n="73" d="100"/>
        </p:scale>
        <p:origin x="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549210" y="1911554"/>
            <a:ext cx="11460603" cy="436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Joining a performance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Attending an army course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Travelling to a new place without parents </a:t>
            </a:r>
          </a:p>
          <a:p>
            <a:pPr>
              <a:lnSpc>
                <a:spcPct val="200000"/>
              </a:lnSpc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9497963" y="2285819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9502878" y="347061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9507793" y="4684898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CFECD1-B8DC-F6FF-70E9-4F7E09F3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3" y="0"/>
            <a:ext cx="5851554" cy="681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76497-C58A-83C0-CCF3-F3A2B6F8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237" y="68857"/>
            <a:ext cx="5827676" cy="67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13428" y="167938"/>
            <a:ext cx="11433186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Duong and Akiko talked about ______. </a:t>
            </a:r>
          </a:p>
          <a:p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their English summer courses	 B. experiences at summer courses</a:t>
            </a:r>
            <a:b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activities in summer 		 D. their army training </a:t>
            </a:r>
          </a:p>
          <a:p>
            <a:r>
              <a:rPr lang="en-US" sz="3000" b="1" dirty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What didn’t Duong do during his course? </a:t>
            </a:r>
          </a:p>
          <a:p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Get up early.				B. Work as a leader.</a:t>
            </a:r>
            <a:b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Receive letters from home. 	D. Work in teams. </a:t>
            </a:r>
          </a:p>
          <a:p>
            <a:r>
              <a:rPr lang="en-US" sz="3000" b="1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word “theme” means ______.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Performance		B. environment		C. activity 	      D. topic </a:t>
            </a:r>
          </a:p>
          <a:p>
            <a:r>
              <a:rPr lang="en-US" sz="3000" b="1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experience at Rockefeller Centre was ______ for Akiko.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unforgettable 	B. enjoyable	C. special 	    D. touching </a:t>
            </a:r>
          </a:p>
          <a:p>
            <a:r>
              <a:rPr lang="en-US" sz="3000" b="1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word “that” refers to ______.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travelling to America	B. touring the Thornwood campus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visiting Rockefeller Centre	D. viewing the city below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016957" y="59774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5855552" y="19736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7787031" y="338297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5925221" y="4316615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BE7FD6-F9B8-8C73-B4BD-93BB5B691F14}"/>
              </a:ext>
            </a:extLst>
          </p:cNvPr>
          <p:cNvSpPr/>
          <p:nvPr/>
        </p:nvSpPr>
        <p:spPr>
          <a:xfrm>
            <a:off x="402872" y="5216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347861"/>
            <a:ext cx="78884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again and tick Duong or Akiko.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40" y="2110155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7F567A-2DA1-86B1-03DD-73BC110E9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72146"/>
              </p:ext>
            </p:extLst>
          </p:nvPr>
        </p:nvGraphicFramePr>
        <p:xfrm>
          <a:off x="558840" y="1354437"/>
          <a:ext cx="11149543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9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val="121093473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val="90285203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Experiences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Duong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Akiko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English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army-like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joining a performance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touring a campus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receiving letters from home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202095035"/>
                  </a:ext>
                </a:extLst>
              </a:tr>
            </a:tbl>
          </a:graphicData>
        </a:graphic>
      </p:graphicFrame>
      <p:pic>
        <p:nvPicPr>
          <p:cNvPr id="5" name="Picture 2" descr="Check Clipart">
            <a:extLst>
              <a:ext uri="{FF2B5EF4-FFF2-40B4-BE49-F238E27FC236}">
                <a16:creationId xmlns:a16="http://schemas.microsoft.com/office/drawing/2014/main" id="{9C44DE23-FD60-8AB4-A98F-9D4C275E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84" y="2867736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 Clipart">
            <a:extLst>
              <a:ext uri="{FF2B5EF4-FFF2-40B4-BE49-F238E27FC236}">
                <a16:creationId xmlns:a16="http://schemas.microsoft.com/office/drawing/2014/main" id="{02173AE3-F5AA-2065-1E12-F5877350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3635487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Clipart">
            <a:extLst>
              <a:ext uri="{FF2B5EF4-FFF2-40B4-BE49-F238E27FC236}">
                <a16:creationId xmlns:a16="http://schemas.microsoft.com/office/drawing/2014/main" id="{44057B59-5105-F845-990F-F15D610B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40" y="4493879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Clipart">
            <a:extLst>
              <a:ext uri="{FF2B5EF4-FFF2-40B4-BE49-F238E27FC236}">
                <a16:creationId xmlns:a16="http://schemas.microsoft.com/office/drawing/2014/main" id="{2647CFAF-F014-7DE4-E494-AADD3204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5164753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72951" y="47628"/>
            <a:ext cx="70225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Match the questions in a with the answers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4C9553-4CFB-9BDF-D210-2A29795F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37" y="819518"/>
            <a:ext cx="7878613" cy="553110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C1B21C-C9AA-0ACC-DB1E-12E4EAEA3245}"/>
              </a:ext>
            </a:extLst>
          </p:cNvPr>
          <p:cNvCxnSpPr>
            <a:cxnSpLocks/>
          </p:cNvCxnSpPr>
          <p:nvPr/>
        </p:nvCxnSpPr>
        <p:spPr>
          <a:xfrm flipV="1">
            <a:off x="4667794" y="1689464"/>
            <a:ext cx="827315" cy="4753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868D9C-CFFD-17B2-2612-493207DFB27C}"/>
              </a:ext>
            </a:extLst>
          </p:cNvPr>
          <p:cNvCxnSpPr>
            <a:cxnSpLocks/>
          </p:cNvCxnSpPr>
          <p:nvPr/>
        </p:nvCxnSpPr>
        <p:spPr>
          <a:xfrm>
            <a:off x="4950985" y="3083202"/>
            <a:ext cx="396078" cy="5914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2DF351-C2C7-1A2E-8ED4-EE01E9832C3B}"/>
              </a:ext>
            </a:extLst>
          </p:cNvPr>
          <p:cNvCxnSpPr>
            <a:cxnSpLocks/>
          </p:cNvCxnSpPr>
          <p:nvPr/>
        </p:nvCxnSpPr>
        <p:spPr>
          <a:xfrm>
            <a:off x="4883412" y="4113726"/>
            <a:ext cx="396078" cy="9587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874253-ABDB-53C0-F2E2-68BCA96D3427}"/>
              </a:ext>
            </a:extLst>
          </p:cNvPr>
          <p:cNvCxnSpPr>
            <a:cxnSpLocks/>
          </p:cNvCxnSpPr>
          <p:nvPr/>
        </p:nvCxnSpPr>
        <p:spPr>
          <a:xfrm flipV="1">
            <a:off x="4300364" y="2164817"/>
            <a:ext cx="1371187" cy="3670650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67048F-B593-6D2A-53F1-444C88A210D5}"/>
              </a:ext>
            </a:extLst>
          </p:cNvPr>
          <p:cNvCxnSpPr>
            <a:cxnSpLocks/>
          </p:cNvCxnSpPr>
          <p:nvPr/>
        </p:nvCxnSpPr>
        <p:spPr>
          <a:xfrm>
            <a:off x="5059855" y="1490104"/>
            <a:ext cx="287208" cy="1218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9508" y="1152640"/>
            <a:ext cx="10983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ask and answer about a course you have experienced. use the questions in 4 as cues. then report your partner’s answers to the class.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7563A5-D5BA-24A5-C34F-31E83741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52" y="2269865"/>
            <a:ext cx="1182027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4B0A4-7183-74E0-4880-4726F9B9A2FE}"/>
              </a:ext>
            </a:extLst>
          </p:cNvPr>
          <p:cNvSpPr txBox="1"/>
          <p:nvPr/>
        </p:nvSpPr>
        <p:spPr>
          <a:xfrm>
            <a:off x="2387440" y="2135395"/>
            <a:ext cx="8926948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 attended a memorable summer course last year. It was a presentation skill course. He learnt how to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organise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talk, and how to use visual aids. He also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practised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using gestures, and having eye contacts with the audience. He felt that the course was so impressive and memorable.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3716</TotalTime>
  <Words>183</Words>
  <Application>Microsoft Office PowerPoint</Application>
  <PresentationFormat>Widescreen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237</cp:revision>
  <dcterms:created xsi:type="dcterms:W3CDTF">2020-12-09T02:04:09Z</dcterms:created>
  <dcterms:modified xsi:type="dcterms:W3CDTF">2024-12-09T01:49:04Z</dcterms:modified>
</cp:coreProperties>
</file>