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1" r:id="rId2"/>
    <p:sldId id="352" r:id="rId3"/>
    <p:sldId id="316" r:id="rId4"/>
    <p:sldId id="276" r:id="rId5"/>
    <p:sldId id="348" r:id="rId6"/>
    <p:sldId id="363" r:id="rId7"/>
    <p:sldId id="368" r:id="rId8"/>
    <p:sldId id="369" r:id="rId9"/>
    <p:sldId id="3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9" autoAdjust="0"/>
    <p:restoredTop sz="94684"/>
  </p:normalViewPr>
  <p:slideViewPr>
    <p:cSldViewPr snapToGrid="0" showGuides="1">
      <p:cViewPr varScale="1">
        <p:scale>
          <a:sx n="73" d="100"/>
          <a:sy n="73" d="100"/>
        </p:scale>
        <p:origin x="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Asking the sentences are in what tense?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378624" y="2000511"/>
            <a:ext cx="7072992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Sarah has joined the camp since the beginning of summer.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She has gone to Paris with her family since last December.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They haven’t played for the school’s band for 4 months.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Have you done your homework yet? No, I have not.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619763" y="1280997"/>
            <a:ext cx="75455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Let’s check the sentences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EB6ED-697F-13EA-1CA9-DBECFB307F8B}"/>
              </a:ext>
            </a:extLst>
          </p:cNvPr>
          <p:cNvSpPr txBox="1"/>
          <p:nvPr/>
        </p:nvSpPr>
        <p:spPr>
          <a:xfrm>
            <a:off x="499246" y="3772680"/>
            <a:ext cx="331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8992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ABC23-AFB0-6C99-79E6-DDF140BBF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66" y="635881"/>
            <a:ext cx="4765963" cy="512668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86B6B1-B355-847F-91CB-F37C5118B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447291"/>
              </p:ext>
            </p:extLst>
          </p:nvPr>
        </p:nvGraphicFramePr>
        <p:xfrm>
          <a:off x="5473605" y="1232200"/>
          <a:ext cx="6259036" cy="2823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59036">
                  <a:extLst>
                    <a:ext uri="{9D8B030D-6E8A-4147-A177-3AD203B41FA5}">
                      <a16:colId xmlns:a16="http://schemas.microsoft.com/office/drawing/2014/main" val="1573553768"/>
                    </a:ext>
                  </a:extLst>
                </a:gridCol>
              </a:tblGrid>
              <a:tr h="250565"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Form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96009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S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</a:t>
                      </a:r>
                      <a:r>
                        <a:rPr lang="en-US" sz="3200" b="1" dirty="0">
                          <a:effectLst/>
                        </a:rPr>
                        <a:t> + … .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9134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S + haven’t/ </a:t>
                      </a:r>
                      <a:r>
                        <a:rPr lang="en-US" sz="3200" b="1" dirty="0" smtClean="0">
                          <a:effectLst/>
                        </a:rPr>
                        <a:t>hasn’t </a:t>
                      </a:r>
                      <a:r>
                        <a:rPr lang="en-US" sz="3200" b="1" dirty="0">
                          <a:effectLst/>
                        </a:rPr>
                        <a:t>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</a:t>
                      </a:r>
                      <a:r>
                        <a:rPr lang="en-US" sz="3200" b="1" dirty="0">
                          <a:effectLst/>
                        </a:rPr>
                        <a:t> + …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30907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Have/ Has + S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 </a:t>
                      </a:r>
                      <a:r>
                        <a:rPr lang="en-US" sz="3200" b="1" dirty="0">
                          <a:effectLst/>
                        </a:rPr>
                        <a:t>+ … ?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76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3E6CD19-491A-3DD8-218C-090BA2A34C0C}"/>
              </a:ext>
            </a:extLst>
          </p:cNvPr>
          <p:cNvSpPr txBox="1"/>
          <p:nvPr/>
        </p:nvSpPr>
        <p:spPr>
          <a:xfrm>
            <a:off x="6369690" y="4257467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P.P: Past participle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7464" y="731727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forms of the verbs in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9840" y="73172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480" y="5823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D2F0F2-DE71-F9F4-8A67-FBBF754A9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726"/>
              </p:ext>
            </p:extLst>
          </p:nvPr>
        </p:nvGraphicFramePr>
        <p:xfrm>
          <a:off x="559940" y="2290937"/>
          <a:ext cx="10827426" cy="41931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9142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609142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3609142">
                  <a:extLst>
                    <a:ext uri="{9D8B030D-6E8A-4147-A177-3AD203B41FA5}">
                      <a16:colId xmlns:a16="http://schemas.microsoft.com/office/drawing/2014/main" val="3342583398"/>
                    </a:ext>
                  </a:extLst>
                </a:gridCol>
              </a:tblGrid>
              <a:tr h="4714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Verbs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Past simple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Past participle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6749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work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join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play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be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go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do</a:t>
                      </a:r>
                    </a:p>
                  </a:txBody>
                  <a:tcPr>
                    <a:solidFill>
                      <a:srgbClr val="E8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worked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200" dirty="0"/>
                    </a:p>
                  </a:txBody>
                  <a:tcPr>
                    <a:solidFill>
                      <a:srgbClr val="E8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/>
                        <a:t>worked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200" dirty="0"/>
                    </a:p>
                  </a:txBody>
                  <a:tcPr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5250028" y="3415146"/>
            <a:ext cx="1739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joined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A67BB-8F7B-3E3E-F56F-04C37F5DECB8}"/>
              </a:ext>
            </a:extLst>
          </p:cNvPr>
          <p:cNvSpPr txBox="1"/>
          <p:nvPr/>
        </p:nvSpPr>
        <p:spPr>
          <a:xfrm>
            <a:off x="8879918" y="3415146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joined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FB250-27A9-505E-6426-8302041D4E6A}"/>
              </a:ext>
            </a:extLst>
          </p:cNvPr>
          <p:cNvSpPr txBox="1"/>
          <p:nvPr/>
        </p:nvSpPr>
        <p:spPr>
          <a:xfrm>
            <a:off x="5250028" y="3972791"/>
            <a:ext cx="1739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played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BB44F-CFB7-EE19-00C7-08AA30A6C5E3}"/>
              </a:ext>
            </a:extLst>
          </p:cNvPr>
          <p:cNvSpPr txBox="1"/>
          <p:nvPr/>
        </p:nvSpPr>
        <p:spPr>
          <a:xfrm>
            <a:off x="8879918" y="3972791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played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B34723-B596-0CF5-E3F7-FE98FD3AA403}"/>
              </a:ext>
            </a:extLst>
          </p:cNvPr>
          <p:cNvSpPr txBox="1"/>
          <p:nvPr/>
        </p:nvSpPr>
        <p:spPr>
          <a:xfrm>
            <a:off x="5076847" y="4530436"/>
            <a:ext cx="2085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was/were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6A4771-DA76-3F0D-E62A-5BE92406ECDE}"/>
              </a:ext>
            </a:extLst>
          </p:cNvPr>
          <p:cNvSpPr txBox="1"/>
          <p:nvPr/>
        </p:nvSpPr>
        <p:spPr>
          <a:xfrm>
            <a:off x="8879918" y="4530436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been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FCCDAB-8B3D-9614-B3C2-FCBFF1672BA0}"/>
              </a:ext>
            </a:extLst>
          </p:cNvPr>
          <p:cNvSpPr txBox="1"/>
          <p:nvPr/>
        </p:nvSpPr>
        <p:spPr>
          <a:xfrm>
            <a:off x="5076847" y="5088081"/>
            <a:ext cx="2085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went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3FA474-070E-D3F0-DD7F-7C9226EB6B53}"/>
              </a:ext>
            </a:extLst>
          </p:cNvPr>
          <p:cNvSpPr txBox="1"/>
          <p:nvPr/>
        </p:nvSpPr>
        <p:spPr>
          <a:xfrm>
            <a:off x="8879918" y="5088081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gone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313277-CCD2-A788-4ADF-D55B0BAD26C2}"/>
              </a:ext>
            </a:extLst>
          </p:cNvPr>
          <p:cNvSpPr txBox="1"/>
          <p:nvPr/>
        </p:nvSpPr>
        <p:spPr>
          <a:xfrm>
            <a:off x="5076847" y="5645727"/>
            <a:ext cx="2085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did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FED7F7-448C-A089-4C3C-4A2F4CE54C64}"/>
              </a:ext>
            </a:extLst>
          </p:cNvPr>
          <p:cNvSpPr txBox="1"/>
          <p:nvPr/>
        </p:nvSpPr>
        <p:spPr>
          <a:xfrm>
            <a:off x="8879918" y="5645727"/>
            <a:ext cx="1490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done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1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0417" y="1205752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Complete the sentences with the correct forms of the verbs in the present perfect.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50394" y="1714353"/>
            <a:ext cx="11641606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We (join) ___________ that project.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I (play) __________ a computer game at his house once.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She ______ never (work) ______ in such an unpleasant workplace.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He ______ never (be) ______ a class monitor.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(go) __________ birdwatching several times.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811" y="1797480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joined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3943" y="2728531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played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33663-7746-228E-655B-3C86B6809CC8}"/>
              </a:ext>
            </a:extLst>
          </p:cNvPr>
          <p:cNvSpPr txBox="1"/>
          <p:nvPr/>
        </p:nvSpPr>
        <p:spPr>
          <a:xfrm>
            <a:off x="1951028" y="3569441"/>
            <a:ext cx="126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FF664-586F-2612-253B-76B416D08CE4}"/>
              </a:ext>
            </a:extLst>
          </p:cNvPr>
          <p:cNvSpPr txBox="1"/>
          <p:nvPr/>
        </p:nvSpPr>
        <p:spPr>
          <a:xfrm>
            <a:off x="5128205" y="3569440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worked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35B54-3FCA-E8AE-DE8D-4C645148B72F}"/>
              </a:ext>
            </a:extLst>
          </p:cNvPr>
          <p:cNvSpPr txBox="1"/>
          <p:nvPr/>
        </p:nvSpPr>
        <p:spPr>
          <a:xfrm>
            <a:off x="1717963" y="4410351"/>
            <a:ext cx="19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949D2-9685-96CC-0290-6CC4779B9C55}"/>
              </a:ext>
            </a:extLst>
          </p:cNvPr>
          <p:cNvSpPr txBox="1"/>
          <p:nvPr/>
        </p:nvSpPr>
        <p:spPr>
          <a:xfrm>
            <a:off x="4799238" y="4400107"/>
            <a:ext cx="19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89BA3-3094-0DFA-37CD-C5E41AF5C158}"/>
              </a:ext>
            </a:extLst>
          </p:cNvPr>
          <p:cNvSpPr txBox="1"/>
          <p:nvPr/>
        </p:nvSpPr>
        <p:spPr>
          <a:xfrm>
            <a:off x="2747378" y="5274063"/>
            <a:ext cx="19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have gone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986" y="3407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Choose the correct answer A, B, C, or D to complete each sentence.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32515" y="295686"/>
            <a:ext cx="1143318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 ______ in our school’s sports competition once.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participate 			B. have participated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has participated 		</a:t>
            </a: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D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are participating</a:t>
            </a:r>
          </a:p>
          <a:p>
            <a:r>
              <a:rPr lang="en-US" sz="2800" b="1" dirty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______ any photos of his village for two years.</a:t>
            </a:r>
            <a:b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not taken 		</a:t>
            </a: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not taken </a:t>
            </a:r>
          </a:p>
          <a:p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does not take 			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taking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______ detective stories several times.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were reading 		B. read	C. has read 	D. have read </a:t>
            </a:r>
          </a:p>
          <a:p>
            <a:r>
              <a:rPr lang="en-US" sz="2800" b="1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______ never ______ that film before.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did; watched 			B. has; watched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have; watched 		D. was; watching </a:t>
            </a:r>
          </a:p>
          <a:p>
            <a:r>
              <a:rPr lang="en-US" sz="2800" b="1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______ her cousin since she left school.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haven’t met 			B. doesn’t meet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hasn’t met 			D. didn’t meet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4907789" y="712215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370386" y="200384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7633334" y="328710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28F3E7-81EE-3559-299C-C2D7AACA3DC4}"/>
              </a:ext>
            </a:extLst>
          </p:cNvPr>
          <p:cNvSpPr/>
          <p:nvPr/>
        </p:nvSpPr>
        <p:spPr>
          <a:xfrm>
            <a:off x="370386" y="453552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43769E-0E80-327D-6C01-4525FC43A971}"/>
              </a:ext>
            </a:extLst>
          </p:cNvPr>
          <p:cNvSpPr/>
          <p:nvPr/>
        </p:nvSpPr>
        <p:spPr>
          <a:xfrm>
            <a:off x="370386" y="579129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1045" y="434187"/>
            <a:ext cx="1176585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Write sentences about Mai’s experiences, using the information in the table.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37E20-6E47-D6AC-B9F2-B11619C1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284" y="1103094"/>
            <a:ext cx="8163447" cy="40817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7B2A6C-24C7-079F-A3F0-FC8C9C16B484}"/>
              </a:ext>
            </a:extLst>
          </p:cNvPr>
          <p:cNvSpPr txBox="1"/>
          <p:nvPr/>
        </p:nvSpPr>
        <p:spPr>
          <a:xfrm>
            <a:off x="433802" y="1942834"/>
            <a:ext cx="31705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effectLst/>
              </a:rPr>
              <a:t>Mai </a:t>
            </a:r>
            <a:r>
              <a:rPr lang="en-US" sz="3200" dirty="0">
                <a:effectLst/>
              </a:rPr>
              <a:t>hasn’t visited a village of an ethnic group.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16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97B2A6C-24C7-079F-A3F0-FC8C9C16B484}"/>
              </a:ext>
            </a:extLst>
          </p:cNvPr>
          <p:cNvSpPr txBox="1"/>
          <p:nvPr/>
        </p:nvSpPr>
        <p:spPr>
          <a:xfrm>
            <a:off x="433800" y="1022000"/>
            <a:ext cx="96867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1. Mai hasn’t climbed a mountain.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2. Mai has seen an elephant.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3. Mai hasn’t joined a tribal dance.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4. Mai has taken a photo of the forest.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5. Mai has gone on an eco-tour.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46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-39274998"/>
            <a:ext cx="6096000" cy="150502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Exercise 2.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Exercise 3. Chia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ở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1. My father (not/ play) ................................... any sport since last year.</a:t>
            </a:r>
          </a:p>
          <a:p>
            <a:endParaRPr lang="en-US" dirty="0" smtClean="0"/>
          </a:p>
          <a:p>
            <a:r>
              <a:rPr lang="en-US" dirty="0" smtClean="0"/>
              <a:t>2. Some people (attend) ................................... the meeting right now.</a:t>
            </a:r>
          </a:p>
          <a:p>
            <a:endParaRPr lang="en-US" dirty="0" smtClean="0"/>
          </a:p>
          <a:p>
            <a:r>
              <a:rPr lang="en-US" dirty="0" smtClean="0"/>
              <a:t>3. I’d better have a shower. I (not/have) ................................... one since Thursday.</a:t>
            </a:r>
          </a:p>
          <a:p>
            <a:endParaRPr lang="en-US" dirty="0" smtClean="0"/>
          </a:p>
          <a:p>
            <a:r>
              <a:rPr lang="en-US" dirty="0" smtClean="0"/>
              <a:t>4. I don’t live with my family now and we (not/see) ................................ each other for 5 years.</a:t>
            </a:r>
          </a:p>
          <a:p>
            <a:endParaRPr lang="en-US" dirty="0" smtClean="0"/>
          </a:p>
          <a:p>
            <a:r>
              <a:rPr lang="en-US" dirty="0" smtClean="0"/>
              <a:t>5. Where is your mother? - She (have) ................................... dinner in the kitchen.</a:t>
            </a:r>
          </a:p>
          <a:p>
            <a:endParaRPr lang="en-US" dirty="0" smtClean="0"/>
          </a:p>
          <a:p>
            <a:r>
              <a:rPr lang="en-US" dirty="0" smtClean="0"/>
              <a:t>6. Why are all these people here? What (happen) ...................................?</a:t>
            </a:r>
          </a:p>
          <a:p>
            <a:endParaRPr lang="en-US" dirty="0" smtClean="0"/>
          </a:p>
          <a:p>
            <a:r>
              <a:rPr lang="en-US" dirty="0" smtClean="0"/>
              <a:t>7. I (just/ realize) ................................... that there are only four weeks to the end of term.</a:t>
            </a:r>
          </a:p>
          <a:p>
            <a:endParaRPr lang="en-US" dirty="0" smtClean="0"/>
          </a:p>
          <a:p>
            <a:r>
              <a:rPr lang="en-US" dirty="0" smtClean="0"/>
              <a:t>8. The train drivers (go) ................................... on strike and they stopped working at twelve o’clock.</a:t>
            </a:r>
          </a:p>
          <a:p>
            <a:endParaRPr lang="en-US" dirty="0" smtClean="0"/>
          </a:p>
          <a:p>
            <a:r>
              <a:rPr lang="en-US" dirty="0" smtClean="0"/>
              <a:t>9. At the present, he (compose) ................................... a piece of music.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smtClean="0"/>
              <a:t>Exercise 2.</a:t>
            </a:r>
          </a:p>
          <a:p>
            <a:endParaRPr lang="en-US" dirty="0" smtClean="0"/>
          </a:p>
          <a:p>
            <a:r>
              <a:rPr lang="en-US" dirty="0" smtClean="0"/>
              <a:t>1. She hasn't come back to her hometown for 4 years.</a:t>
            </a:r>
          </a:p>
          <a:p>
            <a:endParaRPr lang="en-US" dirty="0" smtClean="0"/>
          </a:p>
          <a:p>
            <a:r>
              <a:rPr lang="en-US" dirty="0" smtClean="0"/>
              <a:t>2. He has worked as a bank clerk for 3 months.</a:t>
            </a:r>
          </a:p>
          <a:p>
            <a:endParaRPr lang="en-US" dirty="0" smtClean="0"/>
          </a:p>
          <a:p>
            <a:r>
              <a:rPr lang="en-US" dirty="0" smtClean="0"/>
              <a:t>3. We have not flown to Singapore for 5 years.</a:t>
            </a:r>
          </a:p>
          <a:p>
            <a:endParaRPr lang="en-US" dirty="0" smtClean="0"/>
          </a:p>
          <a:p>
            <a:r>
              <a:rPr lang="en-US" dirty="0" smtClean="0"/>
              <a:t>4. I haven't had my hair cut since November.</a:t>
            </a:r>
          </a:p>
          <a:p>
            <a:endParaRPr lang="en-US" dirty="0" smtClean="0"/>
          </a:p>
          <a:p>
            <a:r>
              <a:rPr lang="en-US" dirty="0" smtClean="0"/>
              <a:t>5. We haven't called each other for 5 months.</a:t>
            </a:r>
          </a:p>
          <a:p>
            <a:endParaRPr lang="en-US" dirty="0" smtClean="0"/>
          </a:p>
          <a:p>
            <a:r>
              <a:rPr lang="en-US" dirty="0" smtClean="0"/>
              <a:t>6. We haven't met each other for a long time.</a:t>
            </a:r>
          </a:p>
          <a:p>
            <a:endParaRPr lang="en-US" dirty="0" smtClean="0"/>
          </a:p>
          <a:p>
            <a:r>
              <a:rPr lang="en-US" dirty="0" smtClean="0"/>
              <a:t>7. How long have you had it?</a:t>
            </a:r>
          </a:p>
          <a:p>
            <a:endParaRPr lang="en-US" dirty="0" smtClean="0"/>
          </a:p>
          <a:p>
            <a:r>
              <a:rPr lang="en-US" dirty="0" smtClean="0"/>
              <a:t>8. I have never had such a delicious meal.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4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618</Words>
  <Application>Microsoft Office PowerPoint</Application>
  <PresentationFormat>Widescreen</PresentationFormat>
  <Paragraphs>122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230</cp:revision>
  <dcterms:created xsi:type="dcterms:W3CDTF">2020-12-09T02:04:09Z</dcterms:created>
  <dcterms:modified xsi:type="dcterms:W3CDTF">2024-12-04T02:24:00Z</dcterms:modified>
</cp:coreProperties>
</file>