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1" r:id="rId2"/>
    <p:sldId id="276" r:id="rId3"/>
    <p:sldId id="348" r:id="rId4"/>
    <p:sldId id="363" r:id="rId5"/>
    <p:sldId id="364" r:id="rId6"/>
    <p:sldId id="298" r:id="rId7"/>
    <p:sldId id="3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0" autoAdjust="0"/>
    <p:restoredTop sz="94676"/>
  </p:normalViewPr>
  <p:slideViewPr>
    <p:cSldViewPr snapToGrid="0" showGuides="1">
      <p:cViewPr varScale="1">
        <p:scale>
          <a:sx n="74" d="100"/>
          <a:sy n="74" d="100"/>
        </p:scale>
        <p:origin x="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484435" y="2410265"/>
            <a:ext cx="2919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touring a campus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391" y="13997"/>
            <a:ext cx="60323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an activity next to each picture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C3C7E-8EEB-6201-14A7-9C908ED6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27" y="113879"/>
            <a:ext cx="5641453" cy="1265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8DE3E-EC3F-E82C-82E7-9074C65D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35" y="776348"/>
            <a:ext cx="3195205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29C6B5-F42A-6707-AC73-7291901AA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811" y="1545240"/>
            <a:ext cx="3195203" cy="1562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80E5F-49AD-725B-4E15-0A9DC70B9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9185" y="1545239"/>
            <a:ext cx="3881579" cy="1562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815CA-EE5C-8EB8-FF7D-8C73622D8A6F}"/>
              </a:ext>
            </a:extLst>
          </p:cNvPr>
          <p:cNvSpPr txBox="1"/>
          <p:nvPr/>
        </p:nvSpPr>
        <p:spPr>
          <a:xfrm>
            <a:off x="3549252" y="3023305"/>
            <a:ext cx="4254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____________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0" y="2336052"/>
            <a:ext cx="3412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236A7-16F2-9995-4A8C-A7F6D471EB28}"/>
              </a:ext>
            </a:extLst>
          </p:cNvPr>
          <p:cNvSpPr txBox="1"/>
          <p:nvPr/>
        </p:nvSpPr>
        <p:spPr>
          <a:xfrm>
            <a:off x="3733391" y="3044109"/>
            <a:ext cx="42422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going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snorkelling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356780-4FAF-7832-BAAD-485FCB62B97D}"/>
              </a:ext>
            </a:extLst>
          </p:cNvPr>
          <p:cNvSpPr txBox="1"/>
          <p:nvPr/>
        </p:nvSpPr>
        <p:spPr>
          <a:xfrm>
            <a:off x="6965282" y="3059069"/>
            <a:ext cx="5244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____________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E55910-CD02-121D-B7B7-8A7A500F1441}"/>
              </a:ext>
            </a:extLst>
          </p:cNvPr>
          <p:cNvSpPr txBox="1"/>
          <p:nvPr/>
        </p:nvSpPr>
        <p:spPr>
          <a:xfrm>
            <a:off x="7658862" y="3094559"/>
            <a:ext cx="385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learning by rote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C8F8E3-CC07-8139-3003-62DD948DD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639" y="3898152"/>
            <a:ext cx="3468651" cy="16833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0BC812-ABE0-0474-600A-899953C9DB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3222" y="3945297"/>
            <a:ext cx="3468651" cy="16833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971436" y="5628613"/>
            <a:ext cx="3412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882429" y="5720946"/>
            <a:ext cx="43070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putting up tents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7815CA-EE5C-8EB8-FF7D-8C73622D8A6F}"/>
              </a:ext>
            </a:extLst>
          </p:cNvPr>
          <p:cNvSpPr txBox="1"/>
          <p:nvPr/>
        </p:nvSpPr>
        <p:spPr>
          <a:xfrm>
            <a:off x="6372096" y="5720946"/>
            <a:ext cx="4210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____________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236A7-16F2-9995-4A8C-A7F6D471EB28}"/>
              </a:ext>
            </a:extLst>
          </p:cNvPr>
          <p:cNvSpPr txBox="1"/>
          <p:nvPr/>
        </p:nvSpPr>
        <p:spPr>
          <a:xfrm>
            <a:off x="7150521" y="5844057"/>
            <a:ext cx="3530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giving a performance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46659" y="65762"/>
            <a:ext cx="77236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Complete each sentence with an adjective in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80964" y="1201243"/>
            <a:ext cx="1152963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He felt _______ when he couldn’t protect himself from bullying.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The parachute jump was a(n) __________ experience for the boy. He was so excited.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It was so _______ to view the mountain range from the distance.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3942" y="1377576"/>
            <a:ext cx="16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helpless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14052" y="2213712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exhilarating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5784" y="3822751"/>
            <a:ext cx="169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amazing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EDBDC-75C2-E741-A9E6-A9E7C6A5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852" y="458473"/>
            <a:ext cx="6073786" cy="1012469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80964" y="4321004"/>
            <a:ext cx="11820277" cy="2399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26648"/>
                </a:solidFill>
              </a:rPr>
              <a:t>4.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I had a(n) __________ experience when I took her bag by mistake.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26648"/>
                </a:solidFill>
              </a:rPr>
              <a:t>5. </a:t>
            </a:r>
            <a:r>
              <a:rPr lang="en-US" sz="3200" dirty="0" smtClean="0"/>
              <a:t>The Tom had a(n) __________ experience putting up a tent in the rain.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429462" y="4497337"/>
            <a:ext cx="262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embarrassing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1470" y="5345268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unpleasant  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 A, B, C, or D.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1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His mind ______ when I asked him how to do the homework.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</a:t>
            </a:r>
            <a:r>
              <a:rPr lang="en-US" sz="3200" dirty="0"/>
              <a:t>went blank			B. went empty 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became </a:t>
            </a:r>
            <a:r>
              <a:rPr lang="en-US" sz="3200" dirty="0"/>
              <a:t>exhausted 		D. put up 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</a:t>
            </a:r>
            <a:r>
              <a:rPr lang="en-US" sz="3200">
                <a:effectLst/>
              </a:rPr>
              <a:t>Students </a:t>
            </a:r>
            <a:r>
              <a:rPr lang="en-US" sz="3200" dirty="0">
                <a:effectLst/>
              </a:rPr>
              <a:t>could see the university’s facilities when they ______.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>
                <a:effectLst/>
              </a:rPr>
              <a:t>took an excursion 		B. toured the campus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>
                <a:effectLst/>
              </a:rPr>
              <a:t>C. gave a performance 	D. took an eco-tour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5200752" y="271856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489804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59232" y="171790"/>
            <a:ext cx="114331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Snorkelling</a:t>
            </a:r>
            <a:r>
              <a:rPr lang="en-US" sz="3200" dirty="0">
                <a:effectLst/>
              </a:rPr>
              <a:t> in the coral reef is a(n)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touching moment			B. happy time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exciting experience 		D. embarrassing moment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Nam and his friends felt ______ when they couldn’t put up a tent by themselves. 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b="0" dirty="0"/>
              <a:t>p</a:t>
            </a:r>
            <a:r>
              <a:rPr lang="en-US" sz="3200" dirty="0">
                <a:effectLst/>
              </a:rPr>
              <a:t>leasant      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embarrassing        </a:t>
            </a:r>
            <a:r>
              <a:rPr lang="en-US" sz="3200" b="0" dirty="0">
                <a:effectLst/>
              </a:rPr>
              <a:t>C. </a:t>
            </a:r>
            <a:r>
              <a:rPr lang="en-US" sz="3200" dirty="0">
                <a:effectLst/>
              </a:rPr>
              <a:t>embarrassed       </a:t>
            </a:r>
            <a:r>
              <a:rPr lang="en-US" sz="3200" b="0" dirty="0">
                <a:effectLst/>
              </a:rPr>
              <a:t>D. </a:t>
            </a:r>
            <a:r>
              <a:rPr lang="en-US" sz="3200" dirty="0">
                <a:effectLst/>
              </a:rPr>
              <a:t>pleased </a:t>
            </a:r>
            <a:endParaRPr lang="en-US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590221" y="178342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314882" y="403037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59232" y="4677591"/>
            <a:ext cx="114331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5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didn’t understand the lesson. I learnt it ______. </a:t>
            </a:r>
          </a:p>
          <a:p>
            <a:r>
              <a:rPr lang="en-US" sz="3200" dirty="0">
                <a:effectLst/>
              </a:rPr>
              <a:t>A. on </a:t>
            </a:r>
            <a:r>
              <a:rPr lang="en-US" sz="3200" dirty="0"/>
              <a:t>purpose 			B. by chance </a:t>
            </a:r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C. with memory 			D. by rote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5196726" y="568397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07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7297" y="124839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repeat the words. Pay attention to the sounds /j/ and /w/.	 </a:t>
            </a:r>
            <a:endParaRPr lang="en-US" sz="2400" dirty="0"/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3A05F-C6C3-ED65-3F4B-6484D9BDA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078" y="2190135"/>
            <a:ext cx="7499844" cy="3419469"/>
          </a:xfrm>
          <a:prstGeom prst="rect">
            <a:avLst/>
          </a:prstGeom>
        </p:spPr>
      </p:pic>
      <p:pic>
        <p:nvPicPr>
          <p:cNvPr id="4" name="028">
            <a:hlinkClick r:id="" action="ppaction://media"/>
            <a:extLst>
              <a:ext uri="{FF2B5EF4-FFF2-40B4-BE49-F238E27FC236}">
                <a16:creationId xmlns:a16="http://schemas.microsoft.com/office/drawing/2014/main" id="{FAAB93CE-6042-CBB9-7B18-B69713602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897" y="19711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7297" y="115695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to the sentences. Underline the words with /j/ and circle the words with /w/.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8F5EEC9-1413-1E6E-175F-C7FB3B25AAA0}"/>
              </a:ext>
            </a:extLst>
          </p:cNvPr>
          <p:cNvSpPr txBox="1"/>
          <p:nvPr/>
        </p:nvSpPr>
        <p:spPr>
          <a:xfrm>
            <a:off x="628983" y="2252069"/>
            <a:ext cx="11478562" cy="381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tried sailing a yacht, and he did it well.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We’ve made a class yearbook. It looks wonderful. 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awarded him a gold medal yesterday.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Youngsters should be aware of their responsibilities.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ea typeface="Times New Roman" panose="02020603050405020304" pitchFamily="18" charset="0"/>
              </a:rPr>
              <a:t>5. They haven’t yet understood the role of wildlife.</a:t>
            </a:r>
            <a:r>
              <a:rPr lang="en-VN" sz="3200" dirty="0">
                <a:effectLst/>
              </a:rPr>
              <a:t> </a:t>
            </a:r>
            <a:endParaRPr lang="en-US" sz="3200" dirty="0">
              <a:effectLst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847F1-A3A2-2C9C-1435-F0AA8A42A7D3}"/>
              </a:ext>
            </a:extLst>
          </p:cNvPr>
          <p:cNvCxnSpPr>
            <a:cxnSpLocks/>
          </p:cNvCxnSpPr>
          <p:nvPr/>
        </p:nvCxnSpPr>
        <p:spPr>
          <a:xfrm>
            <a:off x="3848001" y="292344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B7AC19E-1EF7-8690-C080-38E8CAF5BB5E}"/>
              </a:ext>
            </a:extLst>
          </p:cNvPr>
          <p:cNvSpPr/>
          <p:nvPr/>
        </p:nvSpPr>
        <p:spPr>
          <a:xfrm>
            <a:off x="7031366" y="2488783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95973B-57E2-9862-61B9-8409D88C0195}"/>
              </a:ext>
            </a:extLst>
          </p:cNvPr>
          <p:cNvSpPr/>
          <p:nvPr/>
        </p:nvSpPr>
        <p:spPr>
          <a:xfrm>
            <a:off x="7277693" y="3164334"/>
            <a:ext cx="1993897" cy="5353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453830-F754-51E3-CFA6-306F8FD9D682}"/>
              </a:ext>
            </a:extLst>
          </p:cNvPr>
          <p:cNvCxnSpPr>
            <a:cxnSpLocks/>
          </p:cNvCxnSpPr>
          <p:nvPr/>
        </p:nvCxnSpPr>
        <p:spPr>
          <a:xfrm>
            <a:off x="4430367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ED868EA-B633-F587-6F2F-390997EB3D67}"/>
              </a:ext>
            </a:extLst>
          </p:cNvPr>
          <p:cNvSpPr/>
          <p:nvPr/>
        </p:nvSpPr>
        <p:spPr>
          <a:xfrm>
            <a:off x="1863920" y="3848986"/>
            <a:ext cx="1651116" cy="680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90F78-2B63-5EA5-FF7C-4CAA200CB8F6}"/>
              </a:ext>
            </a:extLst>
          </p:cNvPr>
          <p:cNvCxnSpPr>
            <a:cxnSpLocks/>
          </p:cNvCxnSpPr>
          <p:nvPr/>
        </p:nvCxnSpPr>
        <p:spPr>
          <a:xfrm>
            <a:off x="6420670" y="4376733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87082BC-AF9D-6F16-6D5A-D38F556963CD}"/>
              </a:ext>
            </a:extLst>
          </p:cNvPr>
          <p:cNvSpPr/>
          <p:nvPr/>
        </p:nvSpPr>
        <p:spPr>
          <a:xfrm>
            <a:off x="4574682" y="4657060"/>
            <a:ext cx="1209430" cy="5528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A976AF-A74B-1A28-6417-4F4A7D6CD55C}"/>
              </a:ext>
            </a:extLst>
          </p:cNvPr>
          <p:cNvCxnSpPr>
            <a:cxnSpLocks/>
          </p:cNvCxnSpPr>
          <p:nvPr/>
        </p:nvCxnSpPr>
        <p:spPr>
          <a:xfrm>
            <a:off x="1125603" y="5119906"/>
            <a:ext cx="16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8B910F9-A48B-8176-6B14-7B7F2336FCAF}"/>
              </a:ext>
            </a:extLst>
          </p:cNvPr>
          <p:cNvSpPr/>
          <p:nvPr/>
        </p:nvSpPr>
        <p:spPr>
          <a:xfrm>
            <a:off x="7640720" y="5413162"/>
            <a:ext cx="1503977" cy="608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52D242-FCC1-E4A3-B104-892A924E1E49}"/>
              </a:ext>
            </a:extLst>
          </p:cNvPr>
          <p:cNvCxnSpPr>
            <a:cxnSpLocks/>
          </p:cNvCxnSpPr>
          <p:nvPr/>
        </p:nvCxnSpPr>
        <p:spPr>
          <a:xfrm>
            <a:off x="3207381" y="5936354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029">
            <a:hlinkClick r:id="" action="ppaction://media"/>
            <a:extLst>
              <a:ext uri="{FF2B5EF4-FFF2-40B4-BE49-F238E27FC236}">
                <a16:creationId xmlns:a16="http://schemas.microsoft.com/office/drawing/2014/main" id="{ACF9DE3E-A541-99B0-2BD1-01F204FCB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7706" y="1510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608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3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3666</TotalTime>
  <Words>295</Words>
  <Application>Microsoft Office PowerPoint</Application>
  <PresentationFormat>Widescreen</PresentationFormat>
  <Paragraphs>52</Paragraphs>
  <Slides>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229</cp:revision>
  <dcterms:created xsi:type="dcterms:W3CDTF">2020-12-09T02:04:09Z</dcterms:created>
  <dcterms:modified xsi:type="dcterms:W3CDTF">2024-12-02T03:57:31Z</dcterms:modified>
</cp:coreProperties>
</file>