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288" r:id="rId3"/>
    <p:sldId id="285" r:id="rId4"/>
    <p:sldId id="289" r:id="rId5"/>
    <p:sldId id="267" r:id="rId6"/>
    <p:sldId id="277" r:id="rId7"/>
    <p:sldId id="276" r:id="rId8"/>
    <p:sldId id="257" r:id="rId9"/>
    <p:sldId id="28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1" y="-3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BBE27-F444-4B9A-A481-4510A8732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E29D9-2A8B-4465-BFF0-6E934FD7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0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8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3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6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7486" y="277813"/>
            <a:ext cx="10977033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7485" y="6243638"/>
            <a:ext cx="284903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3485" y="6248400"/>
            <a:ext cx="386503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5485" y="6243638"/>
            <a:ext cx="284903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4FCC9-C0DC-4D81-BBF0-AA8382BF2F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9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2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6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4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EB5E9-3567-4B0C-A43E-F57EE476E57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98599-8002-49E3-8012-C6DA3821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72000"/>
            <a:ext cx="9144000" cy="229035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97971"/>
            <a:ext cx="9144000" cy="32983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600" y="2438400"/>
            <a:ext cx="9677400" cy="2209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kern="10" dirty="0" err="1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kern="10" dirty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10" dirty="0" err="1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40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40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ĐIỀU GÌ GIÚP BÓNG ĐÁ VIỆT NAM CHIẾN THẮNG?</a:t>
            </a:r>
          </a:p>
        </p:txBody>
      </p:sp>
    </p:spTree>
    <p:extLst>
      <p:ext uri="{BB962C8B-B14F-4D97-AF65-F5344CB8AC3E}">
        <p14:creationId xmlns:p14="http://schemas.microsoft.com/office/powerpoint/2010/main" val="380281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104390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85191" y="2367171"/>
            <a:ext cx="51396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TRÂN TRỌNG CẢM ƠN</a:t>
            </a:r>
            <a:endParaRPr lang="en-US" sz="660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3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Admin\Desktop\u22-viet-nam-sea-games-30.jpg"/>
          <p:cNvPicPr>
            <a:picLocks noGrp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04565"/>
            <a:ext cx="5715000" cy="4317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Admin\Downloads\sea games (1).png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903" y="2004565"/>
            <a:ext cx="5294024" cy="43173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loud Callout 6"/>
          <p:cNvSpPr/>
          <p:nvPr/>
        </p:nvSpPr>
        <p:spPr>
          <a:xfrm>
            <a:off x="8198875" y="-296180"/>
            <a:ext cx="3283397" cy="2698692"/>
          </a:xfrm>
          <a:prstGeom prst="cloudCallout">
            <a:avLst>
              <a:gd name="adj1" fmla="val 54448"/>
              <a:gd name="adj2" fmla="val 8447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347312" y="-425876"/>
            <a:ext cx="3283397" cy="2698692"/>
          </a:xfrm>
          <a:prstGeom prst="cloudCallout">
            <a:avLst>
              <a:gd name="adj1" fmla="val 54448"/>
              <a:gd name="adj2" fmla="val 8447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4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052" y="2662580"/>
            <a:ext cx="2239985" cy="4616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221" y="576082"/>
            <a:ext cx="2239985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221" y="1466655"/>
            <a:ext cx="2239985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052" y="3745757"/>
            <a:ext cx="2239985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PTBĐ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8207" y="129040"/>
            <a:ext cx="9205248" cy="52322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GÌ GIÚP BÓNG ĐÁ VIỆT NAM CHIẾN THẮNG?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221" y="5270091"/>
            <a:ext cx="2239985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 cục</a:t>
            </a:r>
          </a:p>
          <a:p>
            <a:pPr lvl="0"/>
            <a:endParaRPr lang="en-US" sz="24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8207" y="2661096"/>
            <a:ext cx="8852181" cy="4616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6"/>
                </a:solidFill>
              </a:rPr>
              <a:t>Những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nguyên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nhân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dẫn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đến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chiến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thắng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của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bóng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đá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Việt</a:t>
            </a:r>
            <a:r>
              <a:rPr lang="en-US" sz="2400" b="1" dirty="0">
                <a:solidFill>
                  <a:schemeClr val="accent6"/>
                </a:solidFill>
              </a:rPr>
              <a:t> Nam.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38374" y="784813"/>
            <a:ext cx="8852181" cy="4616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(thethaovanhoa.vn)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28/04/2013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38375" y="1452851"/>
            <a:ext cx="8852181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chemeClr val="accent4"/>
                </a:solidFill>
              </a:rPr>
              <a:t>Thời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điểm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bóng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đá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Việt</a:t>
            </a:r>
            <a:r>
              <a:rPr lang="en-US" sz="2400" b="1" dirty="0">
                <a:solidFill>
                  <a:schemeClr val="accent4"/>
                </a:solidFill>
              </a:rPr>
              <a:t> Nam </a:t>
            </a:r>
            <a:r>
              <a:rPr lang="en-US" sz="2400" b="1" dirty="0" err="1">
                <a:solidFill>
                  <a:schemeClr val="accent4"/>
                </a:solidFill>
              </a:rPr>
              <a:t>đang</a:t>
            </a:r>
            <a:r>
              <a:rPr lang="en-US" sz="2400" b="1" dirty="0">
                <a:solidFill>
                  <a:schemeClr val="accent4"/>
                </a:solidFill>
              </a:rPr>
              <a:t> “</a:t>
            </a:r>
            <a:r>
              <a:rPr lang="en-US" sz="2400" b="1" dirty="0" err="1">
                <a:solidFill>
                  <a:schemeClr val="accent4"/>
                </a:solidFill>
              </a:rPr>
              <a:t>thống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trị</a:t>
            </a:r>
            <a:r>
              <a:rPr lang="en-US" sz="2400" b="1" dirty="0">
                <a:solidFill>
                  <a:schemeClr val="accent4"/>
                </a:solidFill>
              </a:rPr>
              <a:t>” </a:t>
            </a:r>
            <a:r>
              <a:rPr lang="en-US" sz="2400" b="1" dirty="0" err="1">
                <a:solidFill>
                  <a:schemeClr val="accent4"/>
                </a:solidFill>
              </a:rPr>
              <a:t>khu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vực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Đông</a:t>
            </a:r>
            <a:r>
              <a:rPr lang="en-US" sz="2400" b="1" dirty="0">
                <a:solidFill>
                  <a:schemeClr val="accent4"/>
                </a:solidFill>
              </a:rPr>
              <a:t> Nam Á ở </a:t>
            </a:r>
            <a:r>
              <a:rPr lang="en-US" sz="2400" b="1" dirty="0" err="1">
                <a:solidFill>
                  <a:schemeClr val="accent4"/>
                </a:solidFill>
              </a:rPr>
              <a:t>thời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điểm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hiện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</a:rPr>
              <a:t>tại</a:t>
            </a:r>
            <a:r>
              <a:rPr lang="en-US" sz="2400" b="1" dirty="0">
                <a:solidFill>
                  <a:schemeClr val="accent4"/>
                </a:solidFill>
              </a:rPr>
              <a:t>.</a:t>
            </a:r>
            <a:endParaRPr lang="en-US" sz="24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8207" y="3849366"/>
            <a:ext cx="8852181" cy="4616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4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8207" y="4684630"/>
            <a:ext cx="8852181" cy="230832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ở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81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Line 2"/>
          <p:cNvSpPr>
            <a:spLocks noChangeShapeType="1"/>
          </p:cNvSpPr>
          <p:nvPr/>
        </p:nvSpPr>
        <p:spPr bwMode="auto">
          <a:xfrm>
            <a:off x="4191000" y="0"/>
            <a:ext cx="0" cy="6858000"/>
          </a:xfrm>
          <a:prstGeom prst="line">
            <a:avLst/>
          </a:prstGeom>
          <a:noFill/>
          <a:ln w="57150" cmpd="thinThick">
            <a:solidFill>
              <a:srgbClr val="7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4267200" y="2"/>
            <a:ext cx="64008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đá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Nam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chiến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thắng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</a:t>
            </a: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 flipH="1" flipV="1">
            <a:off x="4191000" y="762000"/>
            <a:ext cx="7779327" cy="76200"/>
          </a:xfrm>
          <a:prstGeom prst="line">
            <a:avLst/>
          </a:prstGeom>
          <a:noFill/>
          <a:ln w="57150" cmpd="thinThick">
            <a:solidFill>
              <a:srgbClr val="7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4267200" y="1300176"/>
            <a:ext cx="640080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Nam ở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endParaRPr lang="en-US" sz="2800" b="1" u="sng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Á (ĐNÁ)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 CUP 2018.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ĐNÁ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U22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Seagame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  <a:endParaRPr lang="en-US" sz="2800" b="1" u="sng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983674" y="1676400"/>
            <a:ext cx="2362200" cy="3450804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Á?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8" descr="HOI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>
          <a:xfrm rot="3570155">
            <a:off x="1963377" y="838200"/>
            <a:ext cx="761906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56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4985" y="153052"/>
            <a:ext cx="8729701" cy="52322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VN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3316" y="693173"/>
            <a:ext cx="10205884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0296" y="3756844"/>
            <a:ext cx="10205884" cy="2246769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V-League.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316" y="1275484"/>
            <a:ext cx="10205884" cy="1200329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8198875" y="1865130"/>
            <a:ext cx="3283397" cy="2698692"/>
          </a:xfrm>
          <a:prstGeom prst="cloudCallout">
            <a:avLst>
              <a:gd name="adj1" fmla="val 54448"/>
              <a:gd name="adj2" fmla="val 8447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5716" y="1427884"/>
            <a:ext cx="10205884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Smmsport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7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5" grpId="0" animBg="1"/>
      <p:bldP spid="7" grpId="0" animBg="1"/>
      <p:bldP spid="7" grpId="1" animBg="1"/>
      <p:bldP spid="10" grpId="0" animBg="1"/>
      <p:bldP spid="10" grpId="1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8660" y="1484921"/>
            <a:ext cx="6388509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5545391" y="578254"/>
            <a:ext cx="5368413" cy="4806023"/>
          </a:xfrm>
          <a:prstGeom prst="cloudCallout">
            <a:avLst>
              <a:gd name="adj1" fmla="val -44001"/>
              <a:gd name="adj2" fmla="val 671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8660" y="2607191"/>
            <a:ext cx="6346950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26220" y="1942477"/>
            <a:ext cx="1923308" cy="2554545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8659" y="4019444"/>
            <a:ext cx="6388509" cy="8309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693271" y="1532361"/>
            <a:ext cx="5368413" cy="4806023"/>
          </a:xfrm>
          <a:prstGeom prst="cloudCallout">
            <a:avLst>
              <a:gd name="adj1" fmla="val -44001"/>
              <a:gd name="adj2" fmla="val 671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-54872" y="-490404"/>
            <a:ext cx="5368413" cy="4806023"/>
          </a:xfrm>
          <a:prstGeom prst="cloudCallout">
            <a:avLst>
              <a:gd name="adj1" fmla="val -44001"/>
              <a:gd name="adj2" fmla="val 671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9" grpId="0" animBg="1"/>
      <p:bldP spid="11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36014" y="1304611"/>
            <a:ext cx="2672996" cy="95410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GIÁ TRỊ NGHỆ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2905" y="719836"/>
            <a:ext cx="3203936" cy="584775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9536" y="1260413"/>
            <a:ext cx="2236841" cy="95410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GIÁ TRỊ NỘI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7933943" y="2777299"/>
            <a:ext cx="3550135" cy="2826939"/>
          </a:xfrm>
          <a:prstGeom prst="cloudCallout">
            <a:avLst>
              <a:gd name="adj1" fmla="val 49039"/>
              <a:gd name="adj2" fmla="val 5511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quát giá trị nội dung và nghệ thuật của bài viết?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5781" y="2160781"/>
            <a:ext cx="4580453" cy="2677656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0710" y="2160781"/>
            <a:ext cx="4580453" cy="353943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Smmsport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7" grpId="1" animBg="1"/>
      <p:bldP spid="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24246" y="690856"/>
            <a:ext cx="218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22225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563329"/>
            <a:ext cx="9301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18" descr="HOI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>
          <a:xfrm rot="3570155">
            <a:off x="885524" y="1703935"/>
            <a:ext cx="761906" cy="762000"/>
          </a:xfrm>
          <a:prstGeom prst="rect">
            <a:avLst/>
          </a:prstGeom>
          <a:noFill/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0" y="2957932"/>
            <a:ext cx="6096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Gợi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ý: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 1.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định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đoạn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văn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 2.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khai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đoạn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văn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 3.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chuyển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nghĩa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kiểu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in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đậm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đánh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đảm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bảo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thống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nhất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19844" y="934404"/>
            <a:ext cx="91498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Ôn lại và nắm chắc kiến thức đã học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Hoàn thiện bài tập. Lập kế hoạch và thực hiện tốt bài tập vận dụng.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Soạn bài: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 lời câu hỏi theo hướng dẫn sgk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+...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844</Words>
  <Application>Microsoft Office PowerPoint</Application>
  <PresentationFormat>Custom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modified xsi:type="dcterms:W3CDTF">2022-05-10T07:48:07Z</dcterms:modified>
</cp:coreProperties>
</file>