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390" r:id="rId2"/>
    <p:sldId id="313" r:id="rId3"/>
    <p:sldId id="348" r:id="rId4"/>
    <p:sldId id="394" r:id="rId5"/>
    <p:sldId id="397" r:id="rId6"/>
    <p:sldId id="405" r:id="rId7"/>
    <p:sldId id="40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26648"/>
    <a:srgbClr val="F16649"/>
    <a:srgbClr val="6D9FB1"/>
    <a:srgbClr val="FBE5D6"/>
    <a:srgbClr val="FFFFFF"/>
    <a:srgbClr val="525593"/>
    <a:srgbClr val="F8B417"/>
    <a:srgbClr val="FEE3AF"/>
    <a:srgbClr val="008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A50A88-48F7-4EFB-9EC5-0DCB253DBDF3}" v="976" dt="2023-11-30T12:33:07.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88366" autoAdjust="0"/>
  </p:normalViewPr>
  <p:slideViewPr>
    <p:cSldViewPr snapToGrid="0" showGuides="1">
      <p:cViewPr varScale="1">
        <p:scale>
          <a:sx n="70" d="100"/>
          <a:sy n="70" d="100"/>
        </p:scale>
        <p:origin x="66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36"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DU" userId="db4d925effa94065" providerId="LiveId" clId="{BBA50A88-48F7-4EFB-9EC5-0DCB253DBDF3}"/>
    <pc:docChg chg="undo redo custSel addSld delSld modSld sldOrd">
      <pc:chgData name="THU DU" userId="db4d925effa94065" providerId="LiveId" clId="{BBA50A88-48F7-4EFB-9EC5-0DCB253DBDF3}" dt="2023-11-30T12:33:07.172" v="1792"/>
      <pc:docMkLst>
        <pc:docMk/>
      </pc:docMkLst>
      <pc:sldChg chg="modSp mod">
        <pc:chgData name="THU DU" userId="db4d925effa94065" providerId="LiveId" clId="{BBA50A88-48F7-4EFB-9EC5-0DCB253DBDF3}" dt="2023-11-30T04:29:01.763" v="3" actId="20577"/>
        <pc:sldMkLst>
          <pc:docMk/>
          <pc:sldMk cId="252621157" sldId="256"/>
        </pc:sldMkLst>
        <pc:spChg chg="mod">
          <ac:chgData name="THU DU" userId="db4d925effa94065" providerId="LiveId" clId="{BBA50A88-48F7-4EFB-9EC5-0DCB253DBDF3}" dt="2023-11-30T04:29:01.763" v="3" actId="20577"/>
          <ac:spMkLst>
            <pc:docMk/>
            <pc:sldMk cId="252621157" sldId="256"/>
            <ac:spMk id="36" creationId="{00000000-0000-0000-0000-000000000000}"/>
          </ac:spMkLst>
        </pc:spChg>
      </pc:sldChg>
      <pc:sldChg chg="addSp delSp modSp add del mod modClrScheme addAnim delAnim chgLayout modNotesTx">
        <pc:chgData name="THU DU" userId="db4d925effa94065" providerId="LiveId" clId="{BBA50A88-48F7-4EFB-9EC5-0DCB253DBDF3}" dt="2023-11-30T05:35:59.819" v="425" actId="207"/>
        <pc:sldMkLst>
          <pc:docMk/>
          <pc:sldMk cId="0" sldId="260"/>
        </pc:sldMkLst>
        <pc:spChg chg="add del mod ord">
          <ac:chgData name="THU DU" userId="db4d925effa94065" providerId="LiveId" clId="{BBA50A88-48F7-4EFB-9EC5-0DCB253DBDF3}" dt="2023-11-30T05:08:44.664" v="164" actId="700"/>
          <ac:spMkLst>
            <pc:docMk/>
            <pc:sldMk cId="0" sldId="260"/>
            <ac:spMk id="2" creationId="{67C2B096-158D-35FE-D3B9-757D33E1E460}"/>
          </ac:spMkLst>
        </pc:spChg>
        <pc:spChg chg="mod ord">
          <ac:chgData name="THU DU" userId="db4d925effa94065" providerId="LiveId" clId="{BBA50A88-48F7-4EFB-9EC5-0DCB253DBDF3}" dt="2023-11-30T05:11:55.886" v="232" actId="207"/>
          <ac:spMkLst>
            <pc:docMk/>
            <pc:sldMk cId="0" sldId="260"/>
            <ac:spMk id="3" creationId="{44BBE1EE-5048-2CA2-F5FC-872C84E3CBA1}"/>
          </ac:spMkLst>
        </pc:spChg>
        <pc:spChg chg="mod">
          <ac:chgData name="THU DU" userId="db4d925effa94065" providerId="LiveId" clId="{BBA50A88-48F7-4EFB-9EC5-0DCB253DBDF3}" dt="2023-11-30T05:08:43.832" v="162" actId="1076"/>
          <ac:spMkLst>
            <pc:docMk/>
            <pc:sldMk cId="0" sldId="260"/>
            <ac:spMk id="41" creationId="{6734D9AD-69FA-0D9B-EED9-163EEE1C387E}"/>
          </ac:spMkLst>
        </pc:spChg>
        <pc:spChg chg="mod">
          <ac:chgData name="THU DU" userId="db4d925effa94065" providerId="LiveId" clId="{BBA50A88-48F7-4EFB-9EC5-0DCB253DBDF3}" dt="2023-11-30T05:17:34.361" v="259" actId="207"/>
          <ac:spMkLst>
            <pc:docMk/>
            <pc:sldMk cId="0" sldId="260"/>
            <ac:spMk id="49" creationId="{24BEB026-8CEB-ECFA-80D7-5425AE7323A5}"/>
          </ac:spMkLst>
        </pc:spChg>
        <pc:spChg chg="add del mod">
          <ac:chgData name="THU DU" userId="db4d925effa94065" providerId="LiveId" clId="{BBA50A88-48F7-4EFB-9EC5-0DCB253DBDF3}" dt="2023-11-30T05:35:59.819" v="425" actId="207"/>
          <ac:spMkLst>
            <pc:docMk/>
            <pc:sldMk cId="0" sldId="260"/>
            <ac:spMk id="50" creationId="{FCC72F98-C0AA-6A6E-F297-7D4F62BA1664}"/>
          </ac:spMkLst>
        </pc:spChg>
        <pc:picChg chg="add mod">
          <ac:chgData name="THU DU" userId="db4d925effa94065" providerId="LiveId" clId="{BBA50A88-48F7-4EFB-9EC5-0DCB253DBDF3}" dt="2023-11-30T05:18:52.058" v="265" actId="14100"/>
          <ac:picMkLst>
            <pc:docMk/>
            <pc:sldMk cId="0" sldId="260"/>
            <ac:picMk id="5" creationId="{72D4DFAF-41FE-566C-1DE5-05F753D82DC4}"/>
          </ac:picMkLst>
        </pc:picChg>
        <pc:picChg chg="del mod">
          <ac:chgData name="THU DU" userId="db4d925effa94065" providerId="LiveId" clId="{BBA50A88-48F7-4EFB-9EC5-0DCB253DBDF3}" dt="2023-11-30T05:08:55.420" v="166" actId="478"/>
          <ac:picMkLst>
            <pc:docMk/>
            <pc:sldMk cId="0" sldId="260"/>
            <ac:picMk id="1028" creationId="{78FDA2EC-F34F-4C00-49D3-613E8B50197B}"/>
          </ac:picMkLst>
        </pc:picChg>
      </pc:sldChg>
      <pc:sldChg chg="addSp delSp modSp add del mod modAnim">
        <pc:chgData name="THU DU" userId="db4d925effa94065" providerId="LiveId" clId="{BBA50A88-48F7-4EFB-9EC5-0DCB253DBDF3}" dt="2023-11-30T05:45:13.417" v="611"/>
        <pc:sldMkLst>
          <pc:docMk/>
          <pc:sldMk cId="0" sldId="274"/>
        </pc:sldMkLst>
        <pc:spChg chg="mod">
          <ac:chgData name="THU DU" userId="db4d925effa94065" providerId="LiveId" clId="{BBA50A88-48F7-4EFB-9EC5-0DCB253DBDF3}" dt="2023-11-30T05:10:38.834" v="187" actId="1076"/>
          <ac:spMkLst>
            <pc:docMk/>
            <pc:sldMk cId="0" sldId="274"/>
            <ac:spMk id="2" creationId="{81C9405E-EFF3-8C56-4FFA-59700DDC8EC3}"/>
          </ac:spMkLst>
        </pc:spChg>
        <pc:spChg chg="mod">
          <ac:chgData name="THU DU" userId="db4d925effa94065" providerId="LiveId" clId="{BBA50A88-48F7-4EFB-9EC5-0DCB253DBDF3}" dt="2023-11-30T05:10:06.170" v="175"/>
          <ac:spMkLst>
            <pc:docMk/>
            <pc:sldMk cId="0" sldId="274"/>
            <ac:spMk id="4" creationId="{928691F6-02AA-BD8E-0141-BA280A2E033E}"/>
          </ac:spMkLst>
        </pc:spChg>
        <pc:spChg chg="mod">
          <ac:chgData name="THU DU" userId="db4d925effa94065" providerId="LiveId" clId="{BBA50A88-48F7-4EFB-9EC5-0DCB253DBDF3}" dt="2023-11-30T05:11:38.067" v="231" actId="20577"/>
          <ac:spMkLst>
            <pc:docMk/>
            <pc:sldMk cId="0" sldId="274"/>
            <ac:spMk id="5" creationId="{A4FB67EC-0CC2-67C6-4CEF-AFBBDA6C8C34}"/>
          </ac:spMkLst>
        </pc:spChg>
        <pc:spChg chg="mod">
          <ac:chgData name="THU DU" userId="db4d925effa94065" providerId="LiveId" clId="{BBA50A88-48F7-4EFB-9EC5-0DCB253DBDF3}" dt="2023-11-30T05:10:06.170" v="175"/>
          <ac:spMkLst>
            <pc:docMk/>
            <pc:sldMk cId="0" sldId="274"/>
            <ac:spMk id="6" creationId="{BD510EED-427F-5642-55BF-B03730B8CBC3}"/>
          </ac:spMkLst>
        </pc:spChg>
        <pc:spChg chg="mod">
          <ac:chgData name="THU DU" userId="db4d925effa94065" providerId="LiveId" clId="{BBA50A88-48F7-4EFB-9EC5-0DCB253DBDF3}" dt="2023-11-30T05:10:06.170" v="175"/>
          <ac:spMkLst>
            <pc:docMk/>
            <pc:sldMk cId="0" sldId="274"/>
            <ac:spMk id="7" creationId="{29022CCE-A8B5-4854-9ED9-BB8063AB18A1}"/>
          </ac:spMkLst>
        </pc:spChg>
        <pc:spChg chg="mod">
          <ac:chgData name="THU DU" userId="db4d925effa94065" providerId="LiveId" clId="{BBA50A88-48F7-4EFB-9EC5-0DCB253DBDF3}" dt="2023-11-30T05:10:06.170" v="175"/>
          <ac:spMkLst>
            <pc:docMk/>
            <pc:sldMk cId="0" sldId="274"/>
            <ac:spMk id="8" creationId="{90542984-AE19-CD1F-283B-8A9259460708}"/>
          </ac:spMkLst>
        </pc:spChg>
        <pc:spChg chg="mod">
          <ac:chgData name="THU DU" userId="db4d925effa94065" providerId="LiveId" clId="{BBA50A88-48F7-4EFB-9EC5-0DCB253DBDF3}" dt="2023-11-30T05:10:06.170" v="175"/>
          <ac:spMkLst>
            <pc:docMk/>
            <pc:sldMk cId="0" sldId="274"/>
            <ac:spMk id="9" creationId="{9B017BCF-7D83-44AD-53CA-C2A4A51AA194}"/>
          </ac:spMkLst>
        </pc:spChg>
        <pc:spChg chg="mod">
          <ac:chgData name="THU DU" userId="db4d925effa94065" providerId="LiveId" clId="{BBA50A88-48F7-4EFB-9EC5-0DCB253DBDF3}" dt="2023-11-30T05:10:06.170" v="175"/>
          <ac:spMkLst>
            <pc:docMk/>
            <pc:sldMk cId="0" sldId="274"/>
            <ac:spMk id="10" creationId="{2E45B3A0-FADE-0997-871D-4149B1FFD814}"/>
          </ac:spMkLst>
        </pc:spChg>
        <pc:spChg chg="mod">
          <ac:chgData name="THU DU" userId="db4d925effa94065" providerId="LiveId" clId="{BBA50A88-48F7-4EFB-9EC5-0DCB253DBDF3}" dt="2023-11-30T05:10:06.170" v="175"/>
          <ac:spMkLst>
            <pc:docMk/>
            <pc:sldMk cId="0" sldId="274"/>
            <ac:spMk id="11" creationId="{7B346AE7-F8E6-8DAC-F28A-64322E89735F}"/>
          </ac:spMkLst>
        </pc:spChg>
        <pc:spChg chg="mod">
          <ac:chgData name="THU DU" userId="db4d925effa94065" providerId="LiveId" clId="{BBA50A88-48F7-4EFB-9EC5-0DCB253DBDF3}" dt="2023-11-30T05:10:06.170" v="175"/>
          <ac:spMkLst>
            <pc:docMk/>
            <pc:sldMk cId="0" sldId="274"/>
            <ac:spMk id="12" creationId="{57B1086B-43EA-C695-3164-BD9AE67435C9}"/>
          </ac:spMkLst>
        </pc:spChg>
        <pc:spChg chg="mod">
          <ac:chgData name="THU DU" userId="db4d925effa94065" providerId="LiveId" clId="{BBA50A88-48F7-4EFB-9EC5-0DCB253DBDF3}" dt="2023-11-30T05:10:06.170" v="175"/>
          <ac:spMkLst>
            <pc:docMk/>
            <pc:sldMk cId="0" sldId="274"/>
            <ac:spMk id="13" creationId="{36E7FBDB-730A-DCE2-7E29-FD82B6A64086}"/>
          </ac:spMkLst>
        </pc:spChg>
        <pc:spChg chg="mod">
          <ac:chgData name="THU DU" userId="db4d925effa94065" providerId="LiveId" clId="{BBA50A88-48F7-4EFB-9EC5-0DCB253DBDF3}" dt="2023-11-30T05:10:06.170" v="175"/>
          <ac:spMkLst>
            <pc:docMk/>
            <pc:sldMk cId="0" sldId="274"/>
            <ac:spMk id="14" creationId="{CAAF1051-B9E6-6F57-15F1-925121514AA9}"/>
          </ac:spMkLst>
        </pc:spChg>
        <pc:spChg chg="mod">
          <ac:chgData name="THU DU" userId="db4d925effa94065" providerId="LiveId" clId="{BBA50A88-48F7-4EFB-9EC5-0DCB253DBDF3}" dt="2023-11-30T05:10:06.170" v="175"/>
          <ac:spMkLst>
            <pc:docMk/>
            <pc:sldMk cId="0" sldId="274"/>
            <ac:spMk id="15" creationId="{A7734B15-A8AC-BC6E-F659-39EC5DD3A4A9}"/>
          </ac:spMkLst>
        </pc:spChg>
        <pc:spChg chg="mod">
          <ac:chgData name="THU DU" userId="db4d925effa94065" providerId="LiveId" clId="{BBA50A88-48F7-4EFB-9EC5-0DCB253DBDF3}" dt="2023-11-30T05:10:06.170" v="175"/>
          <ac:spMkLst>
            <pc:docMk/>
            <pc:sldMk cId="0" sldId="274"/>
            <ac:spMk id="16" creationId="{99F5F21A-6C6E-755F-41A8-C7ACBB9D9183}"/>
          </ac:spMkLst>
        </pc:spChg>
        <pc:spChg chg="mod">
          <ac:chgData name="THU DU" userId="db4d925effa94065" providerId="LiveId" clId="{BBA50A88-48F7-4EFB-9EC5-0DCB253DBDF3}" dt="2023-11-30T05:10:06.170" v="175"/>
          <ac:spMkLst>
            <pc:docMk/>
            <pc:sldMk cId="0" sldId="274"/>
            <ac:spMk id="17" creationId="{43F1A27D-85C8-91F1-2463-3F7C24BC5484}"/>
          </ac:spMkLst>
        </pc:spChg>
        <pc:spChg chg="mod">
          <ac:chgData name="THU DU" userId="db4d925effa94065" providerId="LiveId" clId="{BBA50A88-48F7-4EFB-9EC5-0DCB253DBDF3}" dt="2023-11-30T05:10:06.170" v="175"/>
          <ac:spMkLst>
            <pc:docMk/>
            <pc:sldMk cId="0" sldId="274"/>
            <ac:spMk id="18" creationId="{6BBD8D40-1109-024B-CFB4-2EDFBBBC113F}"/>
          </ac:spMkLst>
        </pc:spChg>
        <pc:spChg chg="mod">
          <ac:chgData name="THU DU" userId="db4d925effa94065" providerId="LiveId" clId="{BBA50A88-48F7-4EFB-9EC5-0DCB253DBDF3}" dt="2023-11-30T05:10:06.170" v="175"/>
          <ac:spMkLst>
            <pc:docMk/>
            <pc:sldMk cId="0" sldId="274"/>
            <ac:spMk id="19" creationId="{4E315236-BD3D-D2C3-F130-8A50DEF6126D}"/>
          </ac:spMkLst>
        </pc:spChg>
        <pc:spChg chg="mod">
          <ac:chgData name="THU DU" userId="db4d925effa94065" providerId="LiveId" clId="{BBA50A88-48F7-4EFB-9EC5-0DCB253DBDF3}" dt="2023-11-30T05:10:06.170" v="175"/>
          <ac:spMkLst>
            <pc:docMk/>
            <pc:sldMk cId="0" sldId="274"/>
            <ac:spMk id="20" creationId="{45657746-791A-C909-5423-7757AE973ACC}"/>
          </ac:spMkLst>
        </pc:spChg>
        <pc:spChg chg="mod">
          <ac:chgData name="THU DU" userId="db4d925effa94065" providerId="LiveId" clId="{BBA50A88-48F7-4EFB-9EC5-0DCB253DBDF3}" dt="2023-11-30T05:10:06.170" v="175"/>
          <ac:spMkLst>
            <pc:docMk/>
            <pc:sldMk cId="0" sldId="274"/>
            <ac:spMk id="21" creationId="{95E2AA6F-ADE0-5ECA-06B5-0B0271FD5AB4}"/>
          </ac:spMkLst>
        </pc:spChg>
        <pc:spChg chg="mod">
          <ac:chgData name="THU DU" userId="db4d925effa94065" providerId="LiveId" clId="{BBA50A88-48F7-4EFB-9EC5-0DCB253DBDF3}" dt="2023-11-30T05:10:06.170" v="175"/>
          <ac:spMkLst>
            <pc:docMk/>
            <pc:sldMk cId="0" sldId="274"/>
            <ac:spMk id="22" creationId="{39C3E923-F9F6-86B8-D01A-FC75D0F0A998}"/>
          </ac:spMkLst>
        </pc:spChg>
        <pc:spChg chg="mod">
          <ac:chgData name="THU DU" userId="db4d925effa94065" providerId="LiveId" clId="{BBA50A88-48F7-4EFB-9EC5-0DCB253DBDF3}" dt="2023-11-30T05:10:06.170" v="175"/>
          <ac:spMkLst>
            <pc:docMk/>
            <pc:sldMk cId="0" sldId="274"/>
            <ac:spMk id="23" creationId="{C8A28CC0-10F8-B641-D6CF-D242F0CA6240}"/>
          </ac:spMkLst>
        </pc:spChg>
        <pc:spChg chg="mod">
          <ac:chgData name="THU DU" userId="db4d925effa94065" providerId="LiveId" clId="{BBA50A88-48F7-4EFB-9EC5-0DCB253DBDF3}" dt="2023-11-30T05:10:06.170" v="175"/>
          <ac:spMkLst>
            <pc:docMk/>
            <pc:sldMk cId="0" sldId="274"/>
            <ac:spMk id="24" creationId="{2AE5FF4F-8BDA-7A9E-AEEB-22AB5CEAFE21}"/>
          </ac:spMkLst>
        </pc:spChg>
        <pc:spChg chg="mod">
          <ac:chgData name="THU DU" userId="db4d925effa94065" providerId="LiveId" clId="{BBA50A88-48F7-4EFB-9EC5-0DCB253DBDF3}" dt="2023-11-30T05:10:06.170" v="175"/>
          <ac:spMkLst>
            <pc:docMk/>
            <pc:sldMk cId="0" sldId="274"/>
            <ac:spMk id="25" creationId="{FA69A9E2-DFCE-E53A-AAFC-FFCAB79CFE96}"/>
          </ac:spMkLst>
        </pc:spChg>
        <pc:spChg chg="mod">
          <ac:chgData name="THU DU" userId="db4d925effa94065" providerId="LiveId" clId="{BBA50A88-48F7-4EFB-9EC5-0DCB253DBDF3}" dt="2023-11-30T05:10:06.170" v="175"/>
          <ac:spMkLst>
            <pc:docMk/>
            <pc:sldMk cId="0" sldId="274"/>
            <ac:spMk id="26" creationId="{0EE79328-3F32-5B40-82E5-03CECF5C534B}"/>
          </ac:spMkLst>
        </pc:spChg>
        <pc:spChg chg="mod">
          <ac:chgData name="THU DU" userId="db4d925effa94065" providerId="LiveId" clId="{BBA50A88-48F7-4EFB-9EC5-0DCB253DBDF3}" dt="2023-11-30T05:10:06.170" v="175"/>
          <ac:spMkLst>
            <pc:docMk/>
            <pc:sldMk cId="0" sldId="274"/>
            <ac:spMk id="27" creationId="{47633858-4C98-B9B2-A96A-DE8F2D44247A}"/>
          </ac:spMkLst>
        </pc:spChg>
        <pc:spChg chg="mod">
          <ac:chgData name="THU DU" userId="db4d925effa94065" providerId="LiveId" clId="{BBA50A88-48F7-4EFB-9EC5-0DCB253DBDF3}" dt="2023-11-30T05:10:06.170" v="175"/>
          <ac:spMkLst>
            <pc:docMk/>
            <pc:sldMk cId="0" sldId="274"/>
            <ac:spMk id="28" creationId="{639788C9-D77A-C5D1-FE27-84697175B6C8}"/>
          </ac:spMkLst>
        </pc:spChg>
        <pc:spChg chg="mod">
          <ac:chgData name="THU DU" userId="db4d925effa94065" providerId="LiveId" clId="{BBA50A88-48F7-4EFB-9EC5-0DCB253DBDF3}" dt="2023-11-30T05:10:06.170" v="175"/>
          <ac:spMkLst>
            <pc:docMk/>
            <pc:sldMk cId="0" sldId="274"/>
            <ac:spMk id="29" creationId="{DC1CBDE2-7F87-D3D6-FA76-4D9EA55E50E3}"/>
          </ac:spMkLst>
        </pc:spChg>
        <pc:spChg chg="mod">
          <ac:chgData name="THU DU" userId="db4d925effa94065" providerId="LiveId" clId="{BBA50A88-48F7-4EFB-9EC5-0DCB253DBDF3}" dt="2023-11-30T05:10:06.170" v="175"/>
          <ac:spMkLst>
            <pc:docMk/>
            <pc:sldMk cId="0" sldId="274"/>
            <ac:spMk id="30" creationId="{189375CE-E558-B1E0-B1EF-DFC274268E0A}"/>
          </ac:spMkLst>
        </pc:spChg>
        <pc:spChg chg="mod">
          <ac:chgData name="THU DU" userId="db4d925effa94065" providerId="LiveId" clId="{BBA50A88-48F7-4EFB-9EC5-0DCB253DBDF3}" dt="2023-11-30T05:10:06.170" v="175"/>
          <ac:spMkLst>
            <pc:docMk/>
            <pc:sldMk cId="0" sldId="274"/>
            <ac:spMk id="31" creationId="{237E5139-D788-F279-3394-D574BF7342A2}"/>
          </ac:spMkLst>
        </pc:spChg>
        <pc:spChg chg="mod">
          <ac:chgData name="THU DU" userId="db4d925effa94065" providerId="LiveId" clId="{BBA50A88-48F7-4EFB-9EC5-0DCB253DBDF3}" dt="2023-11-30T05:10:06.170" v="175"/>
          <ac:spMkLst>
            <pc:docMk/>
            <pc:sldMk cId="0" sldId="274"/>
            <ac:spMk id="32" creationId="{3B6A2B3E-3D60-A75E-B027-2C1F3107145A}"/>
          </ac:spMkLst>
        </pc:spChg>
        <pc:spChg chg="mod">
          <ac:chgData name="THU DU" userId="db4d925effa94065" providerId="LiveId" clId="{BBA50A88-48F7-4EFB-9EC5-0DCB253DBDF3}" dt="2023-11-30T05:10:06.170" v="175"/>
          <ac:spMkLst>
            <pc:docMk/>
            <pc:sldMk cId="0" sldId="274"/>
            <ac:spMk id="33" creationId="{BB90F16E-83EB-55F3-50C3-AD60DBAD4EB7}"/>
          </ac:spMkLst>
        </pc:spChg>
        <pc:spChg chg="mod">
          <ac:chgData name="THU DU" userId="db4d925effa94065" providerId="LiveId" clId="{BBA50A88-48F7-4EFB-9EC5-0DCB253DBDF3}" dt="2023-11-30T05:10:06.170" v="175"/>
          <ac:spMkLst>
            <pc:docMk/>
            <pc:sldMk cId="0" sldId="274"/>
            <ac:spMk id="34" creationId="{52AB148B-7727-22C8-AFB3-5093F329FB04}"/>
          </ac:spMkLst>
        </pc:spChg>
        <pc:spChg chg="mod">
          <ac:chgData name="THU DU" userId="db4d925effa94065" providerId="LiveId" clId="{BBA50A88-48F7-4EFB-9EC5-0DCB253DBDF3}" dt="2023-11-30T05:10:06.170" v="175"/>
          <ac:spMkLst>
            <pc:docMk/>
            <pc:sldMk cId="0" sldId="274"/>
            <ac:spMk id="35" creationId="{652B4DE7-869E-5087-0DC2-14AA8AABC172}"/>
          </ac:spMkLst>
        </pc:spChg>
        <pc:spChg chg="mod">
          <ac:chgData name="THU DU" userId="db4d925effa94065" providerId="LiveId" clId="{BBA50A88-48F7-4EFB-9EC5-0DCB253DBDF3}" dt="2023-11-30T05:10:06.170" v="175"/>
          <ac:spMkLst>
            <pc:docMk/>
            <pc:sldMk cId="0" sldId="274"/>
            <ac:spMk id="36" creationId="{15E41963-B729-790E-2B86-488A521FE3C2}"/>
          </ac:spMkLst>
        </pc:spChg>
        <pc:spChg chg="mod">
          <ac:chgData name="THU DU" userId="db4d925effa94065" providerId="LiveId" clId="{BBA50A88-48F7-4EFB-9EC5-0DCB253DBDF3}" dt="2023-11-30T05:10:06.170" v="175"/>
          <ac:spMkLst>
            <pc:docMk/>
            <pc:sldMk cId="0" sldId="274"/>
            <ac:spMk id="37" creationId="{44001E02-5F00-B2CE-8612-A33ECAFB9794}"/>
          </ac:spMkLst>
        </pc:spChg>
        <pc:spChg chg="mod">
          <ac:chgData name="THU DU" userId="db4d925effa94065" providerId="LiveId" clId="{BBA50A88-48F7-4EFB-9EC5-0DCB253DBDF3}" dt="2023-11-30T05:10:06.170" v="175"/>
          <ac:spMkLst>
            <pc:docMk/>
            <pc:sldMk cId="0" sldId="274"/>
            <ac:spMk id="38" creationId="{69527760-CDE7-BBD7-BCC6-388A48AB2472}"/>
          </ac:spMkLst>
        </pc:spChg>
        <pc:spChg chg="mod">
          <ac:chgData name="THU DU" userId="db4d925effa94065" providerId="LiveId" clId="{BBA50A88-48F7-4EFB-9EC5-0DCB253DBDF3}" dt="2023-11-30T05:10:06.170" v="175"/>
          <ac:spMkLst>
            <pc:docMk/>
            <pc:sldMk cId="0" sldId="274"/>
            <ac:spMk id="39" creationId="{ED985D3F-B03A-F2D4-A4AA-E3BC57100509}"/>
          </ac:spMkLst>
        </pc:spChg>
        <pc:spChg chg="mod">
          <ac:chgData name="THU DU" userId="db4d925effa94065" providerId="LiveId" clId="{BBA50A88-48F7-4EFB-9EC5-0DCB253DBDF3}" dt="2023-11-30T05:10:06.170" v="175"/>
          <ac:spMkLst>
            <pc:docMk/>
            <pc:sldMk cId="0" sldId="274"/>
            <ac:spMk id="40" creationId="{93CAF641-24D3-90FC-68F2-3D71E43A7D94}"/>
          </ac:spMkLst>
        </pc:spChg>
        <pc:spChg chg="mod">
          <ac:chgData name="THU DU" userId="db4d925effa94065" providerId="LiveId" clId="{BBA50A88-48F7-4EFB-9EC5-0DCB253DBDF3}" dt="2023-11-30T05:10:06.170" v="175"/>
          <ac:spMkLst>
            <pc:docMk/>
            <pc:sldMk cId="0" sldId="274"/>
            <ac:spMk id="41" creationId="{644F3A00-799D-F0C8-3E58-A5DC1F0EC2D9}"/>
          </ac:spMkLst>
        </pc:spChg>
        <pc:spChg chg="mod">
          <ac:chgData name="THU DU" userId="db4d925effa94065" providerId="LiveId" clId="{BBA50A88-48F7-4EFB-9EC5-0DCB253DBDF3}" dt="2023-11-30T05:10:06.170" v="175"/>
          <ac:spMkLst>
            <pc:docMk/>
            <pc:sldMk cId="0" sldId="274"/>
            <ac:spMk id="42" creationId="{00ECC08A-17FC-8CA0-3102-350454572D6C}"/>
          </ac:spMkLst>
        </pc:spChg>
        <pc:spChg chg="mod">
          <ac:chgData name="THU DU" userId="db4d925effa94065" providerId="LiveId" clId="{BBA50A88-48F7-4EFB-9EC5-0DCB253DBDF3}" dt="2023-11-30T05:10:06.170" v="175"/>
          <ac:spMkLst>
            <pc:docMk/>
            <pc:sldMk cId="0" sldId="274"/>
            <ac:spMk id="43" creationId="{E29191BB-C43B-1A5C-7F99-A5B355817195}"/>
          </ac:spMkLst>
        </pc:spChg>
        <pc:spChg chg="mod">
          <ac:chgData name="THU DU" userId="db4d925effa94065" providerId="LiveId" clId="{BBA50A88-48F7-4EFB-9EC5-0DCB253DBDF3}" dt="2023-11-30T05:10:06.170" v="175"/>
          <ac:spMkLst>
            <pc:docMk/>
            <pc:sldMk cId="0" sldId="274"/>
            <ac:spMk id="44" creationId="{10CFADA7-DC21-20B1-E71D-E93FD931BB64}"/>
          </ac:spMkLst>
        </pc:spChg>
        <pc:spChg chg="mod">
          <ac:chgData name="THU DU" userId="db4d925effa94065" providerId="LiveId" clId="{BBA50A88-48F7-4EFB-9EC5-0DCB253DBDF3}" dt="2023-11-30T05:10:06.170" v="175"/>
          <ac:spMkLst>
            <pc:docMk/>
            <pc:sldMk cId="0" sldId="274"/>
            <ac:spMk id="45" creationId="{7F73475F-F84E-CC37-B367-23C624EB37C3}"/>
          </ac:spMkLst>
        </pc:spChg>
        <pc:spChg chg="mod">
          <ac:chgData name="THU DU" userId="db4d925effa94065" providerId="LiveId" clId="{BBA50A88-48F7-4EFB-9EC5-0DCB253DBDF3}" dt="2023-11-30T05:10:06.170" v="175"/>
          <ac:spMkLst>
            <pc:docMk/>
            <pc:sldMk cId="0" sldId="274"/>
            <ac:spMk id="46" creationId="{C3F5CF04-7970-9F1A-98C3-1A3C882EBE90}"/>
          </ac:spMkLst>
        </pc:spChg>
        <pc:spChg chg="mod">
          <ac:chgData name="THU DU" userId="db4d925effa94065" providerId="LiveId" clId="{BBA50A88-48F7-4EFB-9EC5-0DCB253DBDF3}" dt="2023-11-30T05:10:06.170" v="175"/>
          <ac:spMkLst>
            <pc:docMk/>
            <pc:sldMk cId="0" sldId="274"/>
            <ac:spMk id="47" creationId="{3AB7577B-A6C9-9C6F-FB4E-E0C189D272FE}"/>
          </ac:spMkLst>
        </pc:spChg>
        <pc:spChg chg="mod">
          <ac:chgData name="THU DU" userId="db4d925effa94065" providerId="LiveId" clId="{BBA50A88-48F7-4EFB-9EC5-0DCB253DBDF3}" dt="2023-11-30T05:10:06.170" v="175"/>
          <ac:spMkLst>
            <pc:docMk/>
            <pc:sldMk cId="0" sldId="274"/>
            <ac:spMk id="48" creationId="{99914568-D6D0-E471-2D6F-663FD02683C9}"/>
          </ac:spMkLst>
        </pc:spChg>
        <pc:spChg chg="mod">
          <ac:chgData name="THU DU" userId="db4d925effa94065" providerId="LiveId" clId="{BBA50A88-48F7-4EFB-9EC5-0DCB253DBDF3}" dt="2023-11-30T05:10:06.170" v="175"/>
          <ac:spMkLst>
            <pc:docMk/>
            <pc:sldMk cId="0" sldId="274"/>
            <ac:spMk id="49" creationId="{2E0DC10B-5CE0-7819-1CAE-5847F5E4D844}"/>
          </ac:spMkLst>
        </pc:spChg>
        <pc:spChg chg="mod">
          <ac:chgData name="THU DU" userId="db4d925effa94065" providerId="LiveId" clId="{BBA50A88-48F7-4EFB-9EC5-0DCB253DBDF3}" dt="2023-11-30T05:10:06.170" v="175"/>
          <ac:spMkLst>
            <pc:docMk/>
            <pc:sldMk cId="0" sldId="274"/>
            <ac:spMk id="50" creationId="{F41A15DD-983A-BF9E-78DA-1B2B837054FF}"/>
          </ac:spMkLst>
        </pc:spChg>
        <pc:spChg chg="mod">
          <ac:chgData name="THU DU" userId="db4d925effa94065" providerId="LiveId" clId="{BBA50A88-48F7-4EFB-9EC5-0DCB253DBDF3}" dt="2023-11-30T05:10:06.170" v="175"/>
          <ac:spMkLst>
            <pc:docMk/>
            <pc:sldMk cId="0" sldId="274"/>
            <ac:spMk id="51" creationId="{E0B8ECEE-9E03-3CF7-6DDF-A37483DFB277}"/>
          </ac:spMkLst>
        </pc:spChg>
        <pc:spChg chg="mod">
          <ac:chgData name="THU DU" userId="db4d925effa94065" providerId="LiveId" clId="{BBA50A88-48F7-4EFB-9EC5-0DCB253DBDF3}" dt="2023-11-30T05:10:06.170" v="175"/>
          <ac:spMkLst>
            <pc:docMk/>
            <pc:sldMk cId="0" sldId="274"/>
            <ac:spMk id="52" creationId="{45C64477-F4F9-40A8-09D9-ACE5F8462A1A}"/>
          </ac:spMkLst>
        </pc:spChg>
        <pc:spChg chg="mod">
          <ac:chgData name="THU DU" userId="db4d925effa94065" providerId="LiveId" clId="{BBA50A88-48F7-4EFB-9EC5-0DCB253DBDF3}" dt="2023-11-30T05:10:06.170" v="175"/>
          <ac:spMkLst>
            <pc:docMk/>
            <pc:sldMk cId="0" sldId="274"/>
            <ac:spMk id="53" creationId="{B5D1D93C-2D25-F5BD-1272-60E59E5591DE}"/>
          </ac:spMkLst>
        </pc:spChg>
        <pc:spChg chg="mod">
          <ac:chgData name="THU DU" userId="db4d925effa94065" providerId="LiveId" clId="{BBA50A88-48F7-4EFB-9EC5-0DCB253DBDF3}" dt="2023-11-30T05:10:06.170" v="175"/>
          <ac:spMkLst>
            <pc:docMk/>
            <pc:sldMk cId="0" sldId="274"/>
            <ac:spMk id="54" creationId="{F43BABAD-3A26-6797-D294-C45570433FCB}"/>
          </ac:spMkLst>
        </pc:spChg>
        <pc:spChg chg="mod">
          <ac:chgData name="THU DU" userId="db4d925effa94065" providerId="LiveId" clId="{BBA50A88-48F7-4EFB-9EC5-0DCB253DBDF3}" dt="2023-11-30T05:10:06.170" v="175"/>
          <ac:spMkLst>
            <pc:docMk/>
            <pc:sldMk cId="0" sldId="274"/>
            <ac:spMk id="55" creationId="{2A92BF14-BBF8-CCAA-2163-B849A1C4518D}"/>
          </ac:spMkLst>
        </pc:spChg>
        <pc:spChg chg="mod">
          <ac:chgData name="THU DU" userId="db4d925effa94065" providerId="LiveId" clId="{BBA50A88-48F7-4EFB-9EC5-0DCB253DBDF3}" dt="2023-11-30T05:10:06.170" v="175"/>
          <ac:spMkLst>
            <pc:docMk/>
            <pc:sldMk cId="0" sldId="274"/>
            <ac:spMk id="56" creationId="{82FC3548-D42D-C41D-4DA2-EF33DF7802C7}"/>
          </ac:spMkLst>
        </pc:spChg>
        <pc:spChg chg="mod">
          <ac:chgData name="THU DU" userId="db4d925effa94065" providerId="LiveId" clId="{BBA50A88-48F7-4EFB-9EC5-0DCB253DBDF3}" dt="2023-11-30T05:10:06.170" v="175"/>
          <ac:spMkLst>
            <pc:docMk/>
            <pc:sldMk cId="0" sldId="274"/>
            <ac:spMk id="57" creationId="{64A67F6B-ADAC-77FF-8DAD-97F47E7014F7}"/>
          </ac:spMkLst>
        </pc:spChg>
        <pc:spChg chg="mod">
          <ac:chgData name="THU DU" userId="db4d925effa94065" providerId="LiveId" clId="{BBA50A88-48F7-4EFB-9EC5-0DCB253DBDF3}" dt="2023-11-30T05:10:06.170" v="175"/>
          <ac:spMkLst>
            <pc:docMk/>
            <pc:sldMk cId="0" sldId="274"/>
            <ac:spMk id="58" creationId="{8FE30EAA-E344-F075-9007-9DFAADC56E9A}"/>
          </ac:spMkLst>
        </pc:spChg>
        <pc:spChg chg="mod">
          <ac:chgData name="THU DU" userId="db4d925effa94065" providerId="LiveId" clId="{BBA50A88-48F7-4EFB-9EC5-0DCB253DBDF3}" dt="2023-11-30T05:10:06.170" v="175"/>
          <ac:spMkLst>
            <pc:docMk/>
            <pc:sldMk cId="0" sldId="274"/>
            <ac:spMk id="59" creationId="{551C0EE6-24D1-E276-D2E3-94DAF4B3AA6B}"/>
          </ac:spMkLst>
        </pc:spChg>
        <pc:spChg chg="mod">
          <ac:chgData name="THU DU" userId="db4d925effa94065" providerId="LiveId" clId="{BBA50A88-48F7-4EFB-9EC5-0DCB253DBDF3}" dt="2023-11-30T05:10:06.170" v="175"/>
          <ac:spMkLst>
            <pc:docMk/>
            <pc:sldMk cId="0" sldId="274"/>
            <ac:spMk id="60" creationId="{0D5A22D0-CBCB-D207-D536-9FF86C960626}"/>
          </ac:spMkLst>
        </pc:spChg>
        <pc:spChg chg="mod">
          <ac:chgData name="THU DU" userId="db4d925effa94065" providerId="LiveId" clId="{BBA50A88-48F7-4EFB-9EC5-0DCB253DBDF3}" dt="2023-11-30T05:10:06.170" v="175"/>
          <ac:spMkLst>
            <pc:docMk/>
            <pc:sldMk cId="0" sldId="274"/>
            <ac:spMk id="61" creationId="{AE084E03-0AE7-CFC2-DA7F-73C443DF225B}"/>
          </ac:spMkLst>
        </pc:spChg>
        <pc:spChg chg="mod">
          <ac:chgData name="THU DU" userId="db4d925effa94065" providerId="LiveId" clId="{BBA50A88-48F7-4EFB-9EC5-0DCB253DBDF3}" dt="2023-11-30T05:10:06.170" v="175"/>
          <ac:spMkLst>
            <pc:docMk/>
            <pc:sldMk cId="0" sldId="274"/>
            <ac:spMk id="62" creationId="{87CCBADD-B7C1-54F2-EE80-81471C0A2EC6}"/>
          </ac:spMkLst>
        </pc:spChg>
        <pc:spChg chg="mod">
          <ac:chgData name="THU DU" userId="db4d925effa94065" providerId="LiveId" clId="{BBA50A88-48F7-4EFB-9EC5-0DCB253DBDF3}" dt="2023-11-30T05:10:06.170" v="175"/>
          <ac:spMkLst>
            <pc:docMk/>
            <pc:sldMk cId="0" sldId="274"/>
            <ac:spMk id="63" creationId="{BCFA5330-F009-3D7C-6D0E-81E99E8BB447}"/>
          </ac:spMkLst>
        </pc:spChg>
        <pc:spChg chg="mod">
          <ac:chgData name="THU DU" userId="db4d925effa94065" providerId="LiveId" clId="{BBA50A88-48F7-4EFB-9EC5-0DCB253DBDF3}" dt="2023-11-30T05:10:06.170" v="175"/>
          <ac:spMkLst>
            <pc:docMk/>
            <pc:sldMk cId="0" sldId="274"/>
            <ac:spMk id="2496" creationId="{B3B6033A-1119-B6EE-12C3-8B4FD1567512}"/>
          </ac:spMkLst>
        </pc:spChg>
        <pc:spChg chg="mod">
          <ac:chgData name="THU DU" userId="db4d925effa94065" providerId="LiveId" clId="{BBA50A88-48F7-4EFB-9EC5-0DCB253DBDF3}" dt="2023-11-30T05:10:06.170" v="175"/>
          <ac:spMkLst>
            <pc:docMk/>
            <pc:sldMk cId="0" sldId="274"/>
            <ac:spMk id="2497" creationId="{3E0AB00E-340E-B795-F6C4-0D81D89753CB}"/>
          </ac:spMkLst>
        </pc:spChg>
        <pc:spChg chg="mod">
          <ac:chgData name="THU DU" userId="db4d925effa94065" providerId="LiveId" clId="{BBA50A88-48F7-4EFB-9EC5-0DCB253DBDF3}" dt="2023-11-30T05:10:06.170" v="175"/>
          <ac:spMkLst>
            <pc:docMk/>
            <pc:sldMk cId="0" sldId="274"/>
            <ac:spMk id="2498" creationId="{9180612A-4492-1415-D4BA-03AD7D9E3C04}"/>
          </ac:spMkLst>
        </pc:spChg>
        <pc:spChg chg="mod">
          <ac:chgData name="THU DU" userId="db4d925effa94065" providerId="LiveId" clId="{BBA50A88-48F7-4EFB-9EC5-0DCB253DBDF3}" dt="2023-11-30T05:10:06.170" v="175"/>
          <ac:spMkLst>
            <pc:docMk/>
            <pc:sldMk cId="0" sldId="274"/>
            <ac:spMk id="2499" creationId="{2F46A440-3FF3-61D6-B4D2-6ED92842ADB0}"/>
          </ac:spMkLst>
        </pc:spChg>
        <pc:spChg chg="mod">
          <ac:chgData name="THU DU" userId="db4d925effa94065" providerId="LiveId" clId="{BBA50A88-48F7-4EFB-9EC5-0DCB253DBDF3}" dt="2023-11-30T05:10:06.170" v="175"/>
          <ac:spMkLst>
            <pc:docMk/>
            <pc:sldMk cId="0" sldId="274"/>
            <ac:spMk id="2500" creationId="{BE70A9DE-7110-254F-999D-3F620C24B8B6}"/>
          </ac:spMkLst>
        </pc:spChg>
        <pc:spChg chg="mod">
          <ac:chgData name="THU DU" userId="db4d925effa94065" providerId="LiveId" clId="{BBA50A88-48F7-4EFB-9EC5-0DCB253DBDF3}" dt="2023-11-30T05:10:06.170" v="175"/>
          <ac:spMkLst>
            <pc:docMk/>
            <pc:sldMk cId="0" sldId="274"/>
            <ac:spMk id="2501" creationId="{8313933E-6EE3-4E82-639A-EEF53AA1C101}"/>
          </ac:spMkLst>
        </pc:spChg>
        <pc:spChg chg="mod">
          <ac:chgData name="THU DU" userId="db4d925effa94065" providerId="LiveId" clId="{BBA50A88-48F7-4EFB-9EC5-0DCB253DBDF3}" dt="2023-11-30T05:10:06.170" v="175"/>
          <ac:spMkLst>
            <pc:docMk/>
            <pc:sldMk cId="0" sldId="274"/>
            <ac:spMk id="2502" creationId="{D257F6C4-61B8-E47E-93CE-15A072EDA483}"/>
          </ac:spMkLst>
        </pc:spChg>
        <pc:spChg chg="add del">
          <ac:chgData name="THU DU" userId="db4d925effa94065" providerId="LiveId" clId="{BBA50A88-48F7-4EFB-9EC5-0DCB253DBDF3}" dt="2023-11-30T05:08:13.642" v="151" actId="478"/>
          <ac:spMkLst>
            <pc:docMk/>
            <pc:sldMk cId="0" sldId="274"/>
            <ac:spMk id="2503" creationId="{00000000-0000-0000-0000-000000000000}"/>
          </ac:spMkLst>
        </pc:spChg>
        <pc:spChg chg="del mod">
          <ac:chgData name="THU DU" userId="db4d925effa94065" providerId="LiveId" clId="{BBA50A88-48F7-4EFB-9EC5-0DCB253DBDF3}" dt="2023-11-30T05:08:15.654" v="154" actId="478"/>
          <ac:spMkLst>
            <pc:docMk/>
            <pc:sldMk cId="0" sldId="274"/>
            <ac:spMk id="2504" creationId="{00000000-0000-0000-0000-000000000000}"/>
          </ac:spMkLst>
        </pc:spChg>
        <pc:spChg chg="mod">
          <ac:chgData name="THU DU" userId="db4d925effa94065" providerId="LiveId" clId="{BBA50A88-48F7-4EFB-9EC5-0DCB253DBDF3}" dt="2023-11-30T05:11:15.286" v="190" actId="255"/>
          <ac:spMkLst>
            <pc:docMk/>
            <pc:sldMk cId="0" sldId="274"/>
            <ac:spMk id="2505" creationId="{00000000-0000-0000-0000-000000000000}"/>
          </ac:spMkLst>
        </pc:spChg>
        <pc:spChg chg="mod">
          <ac:chgData name="THU DU" userId="db4d925effa94065" providerId="LiveId" clId="{BBA50A88-48F7-4EFB-9EC5-0DCB253DBDF3}" dt="2023-11-30T05:10:06.170" v="175"/>
          <ac:spMkLst>
            <pc:docMk/>
            <pc:sldMk cId="0" sldId="274"/>
            <ac:spMk id="2506" creationId="{1248F493-B6BA-18C7-9E80-6D3346D656C7}"/>
          </ac:spMkLst>
        </pc:spChg>
        <pc:spChg chg="mod">
          <ac:chgData name="THU DU" userId="db4d925effa94065" providerId="LiveId" clId="{BBA50A88-48F7-4EFB-9EC5-0DCB253DBDF3}" dt="2023-11-30T05:10:06.170" v="175"/>
          <ac:spMkLst>
            <pc:docMk/>
            <pc:sldMk cId="0" sldId="274"/>
            <ac:spMk id="2651" creationId="{E07D9C36-19D2-3116-45A8-E07F8265CFCE}"/>
          </ac:spMkLst>
        </pc:spChg>
        <pc:spChg chg="mod">
          <ac:chgData name="THU DU" userId="db4d925effa94065" providerId="LiveId" clId="{BBA50A88-48F7-4EFB-9EC5-0DCB253DBDF3}" dt="2023-11-30T05:10:06.170" v="175"/>
          <ac:spMkLst>
            <pc:docMk/>
            <pc:sldMk cId="0" sldId="274"/>
            <ac:spMk id="2652" creationId="{CB448FF1-B5C7-2253-D120-9B46FA04A006}"/>
          </ac:spMkLst>
        </pc:spChg>
        <pc:spChg chg="mod">
          <ac:chgData name="THU DU" userId="db4d925effa94065" providerId="LiveId" clId="{BBA50A88-48F7-4EFB-9EC5-0DCB253DBDF3}" dt="2023-11-30T05:10:06.170" v="175"/>
          <ac:spMkLst>
            <pc:docMk/>
            <pc:sldMk cId="0" sldId="274"/>
            <ac:spMk id="2653" creationId="{4833356D-A26D-A19B-7D11-8ED52A54C06B}"/>
          </ac:spMkLst>
        </pc:spChg>
        <pc:spChg chg="mod">
          <ac:chgData name="THU DU" userId="db4d925effa94065" providerId="LiveId" clId="{BBA50A88-48F7-4EFB-9EC5-0DCB253DBDF3}" dt="2023-11-30T05:10:06.170" v="175"/>
          <ac:spMkLst>
            <pc:docMk/>
            <pc:sldMk cId="0" sldId="274"/>
            <ac:spMk id="2654" creationId="{2203AE9E-8314-BEC7-3828-96434A5980DE}"/>
          </ac:spMkLst>
        </pc:spChg>
        <pc:spChg chg="mod">
          <ac:chgData name="THU DU" userId="db4d925effa94065" providerId="LiveId" clId="{BBA50A88-48F7-4EFB-9EC5-0DCB253DBDF3}" dt="2023-11-30T05:10:06.170" v="175"/>
          <ac:spMkLst>
            <pc:docMk/>
            <pc:sldMk cId="0" sldId="274"/>
            <ac:spMk id="2655" creationId="{4896DF0E-3211-AAA8-8621-18ACB2EB1EDE}"/>
          </ac:spMkLst>
        </pc:spChg>
        <pc:spChg chg="mod">
          <ac:chgData name="THU DU" userId="db4d925effa94065" providerId="LiveId" clId="{BBA50A88-48F7-4EFB-9EC5-0DCB253DBDF3}" dt="2023-11-30T05:10:06.170" v="175"/>
          <ac:spMkLst>
            <pc:docMk/>
            <pc:sldMk cId="0" sldId="274"/>
            <ac:spMk id="2656" creationId="{B896E3F1-4438-CBAC-E0BE-413AC946432F}"/>
          </ac:spMkLst>
        </pc:spChg>
        <pc:spChg chg="mod">
          <ac:chgData name="THU DU" userId="db4d925effa94065" providerId="LiveId" clId="{BBA50A88-48F7-4EFB-9EC5-0DCB253DBDF3}" dt="2023-11-30T05:10:06.170" v="175"/>
          <ac:spMkLst>
            <pc:docMk/>
            <pc:sldMk cId="0" sldId="274"/>
            <ac:spMk id="2657" creationId="{66F1141C-A74E-A03C-6646-E4BC67ED7938}"/>
          </ac:spMkLst>
        </pc:spChg>
        <pc:spChg chg="mod">
          <ac:chgData name="THU DU" userId="db4d925effa94065" providerId="LiveId" clId="{BBA50A88-48F7-4EFB-9EC5-0DCB253DBDF3}" dt="2023-11-30T05:10:06.170" v="175"/>
          <ac:spMkLst>
            <pc:docMk/>
            <pc:sldMk cId="0" sldId="274"/>
            <ac:spMk id="2658" creationId="{396CD2F6-D902-2692-F20A-EF8B4FC32E62}"/>
          </ac:spMkLst>
        </pc:spChg>
        <pc:spChg chg="mod">
          <ac:chgData name="THU DU" userId="db4d925effa94065" providerId="LiveId" clId="{BBA50A88-48F7-4EFB-9EC5-0DCB253DBDF3}" dt="2023-11-30T05:10:06.170" v="175"/>
          <ac:spMkLst>
            <pc:docMk/>
            <pc:sldMk cId="0" sldId="274"/>
            <ac:spMk id="2659" creationId="{3088C079-14AF-4581-A399-C45197E1262F}"/>
          </ac:spMkLst>
        </pc:spChg>
        <pc:spChg chg="mod">
          <ac:chgData name="THU DU" userId="db4d925effa94065" providerId="LiveId" clId="{BBA50A88-48F7-4EFB-9EC5-0DCB253DBDF3}" dt="2023-11-30T05:10:06.170" v="175"/>
          <ac:spMkLst>
            <pc:docMk/>
            <pc:sldMk cId="0" sldId="274"/>
            <ac:spMk id="2660" creationId="{13F9DBA5-7861-C42B-E66A-F7EE343B0159}"/>
          </ac:spMkLst>
        </pc:spChg>
        <pc:spChg chg="mod">
          <ac:chgData name="THU DU" userId="db4d925effa94065" providerId="LiveId" clId="{BBA50A88-48F7-4EFB-9EC5-0DCB253DBDF3}" dt="2023-11-30T05:10:06.170" v="175"/>
          <ac:spMkLst>
            <pc:docMk/>
            <pc:sldMk cId="0" sldId="274"/>
            <ac:spMk id="2661" creationId="{861F38FA-B3E8-DC9C-215A-87088A1AE606}"/>
          </ac:spMkLst>
        </pc:spChg>
        <pc:spChg chg="mod">
          <ac:chgData name="THU DU" userId="db4d925effa94065" providerId="LiveId" clId="{BBA50A88-48F7-4EFB-9EC5-0DCB253DBDF3}" dt="2023-11-30T05:10:06.170" v="175"/>
          <ac:spMkLst>
            <pc:docMk/>
            <pc:sldMk cId="0" sldId="274"/>
            <ac:spMk id="2662" creationId="{117DE761-F42F-1893-6AB6-0E9320057DA2}"/>
          </ac:spMkLst>
        </pc:spChg>
        <pc:spChg chg="mod">
          <ac:chgData name="THU DU" userId="db4d925effa94065" providerId="LiveId" clId="{BBA50A88-48F7-4EFB-9EC5-0DCB253DBDF3}" dt="2023-11-30T05:10:06.170" v="175"/>
          <ac:spMkLst>
            <pc:docMk/>
            <pc:sldMk cId="0" sldId="274"/>
            <ac:spMk id="2663" creationId="{CDE3A1E7-9D7D-65D2-D01F-09B7A9FE9326}"/>
          </ac:spMkLst>
        </pc:spChg>
        <pc:spChg chg="mod">
          <ac:chgData name="THU DU" userId="db4d925effa94065" providerId="LiveId" clId="{BBA50A88-48F7-4EFB-9EC5-0DCB253DBDF3}" dt="2023-11-30T05:10:06.170" v="175"/>
          <ac:spMkLst>
            <pc:docMk/>
            <pc:sldMk cId="0" sldId="274"/>
            <ac:spMk id="2664" creationId="{CDB420AC-FB52-CA7C-68EB-A65700EB2AE9}"/>
          </ac:spMkLst>
        </pc:spChg>
        <pc:spChg chg="mod">
          <ac:chgData name="THU DU" userId="db4d925effa94065" providerId="LiveId" clId="{BBA50A88-48F7-4EFB-9EC5-0DCB253DBDF3}" dt="2023-11-30T05:10:06.170" v="175"/>
          <ac:spMkLst>
            <pc:docMk/>
            <pc:sldMk cId="0" sldId="274"/>
            <ac:spMk id="2665" creationId="{4AF9E6A2-B912-EAE3-B6AF-703352BE245A}"/>
          </ac:spMkLst>
        </pc:spChg>
        <pc:spChg chg="mod">
          <ac:chgData name="THU DU" userId="db4d925effa94065" providerId="LiveId" clId="{BBA50A88-48F7-4EFB-9EC5-0DCB253DBDF3}" dt="2023-11-30T05:10:06.170" v="175"/>
          <ac:spMkLst>
            <pc:docMk/>
            <pc:sldMk cId="0" sldId="274"/>
            <ac:spMk id="2666" creationId="{842ABA45-1134-E5DA-B8E1-A9AD760D2620}"/>
          </ac:spMkLst>
        </pc:spChg>
        <pc:spChg chg="mod">
          <ac:chgData name="THU DU" userId="db4d925effa94065" providerId="LiveId" clId="{BBA50A88-48F7-4EFB-9EC5-0DCB253DBDF3}" dt="2023-11-30T05:10:06.170" v="175"/>
          <ac:spMkLst>
            <pc:docMk/>
            <pc:sldMk cId="0" sldId="274"/>
            <ac:spMk id="2667" creationId="{79ACB4F7-A22E-FDA0-03B5-2C3B8A451CBA}"/>
          </ac:spMkLst>
        </pc:spChg>
        <pc:spChg chg="mod">
          <ac:chgData name="THU DU" userId="db4d925effa94065" providerId="LiveId" clId="{BBA50A88-48F7-4EFB-9EC5-0DCB253DBDF3}" dt="2023-11-30T05:10:06.170" v="175"/>
          <ac:spMkLst>
            <pc:docMk/>
            <pc:sldMk cId="0" sldId="274"/>
            <ac:spMk id="2668" creationId="{3FB70B51-A04B-1DB7-AA9D-B0357EB6707B}"/>
          </ac:spMkLst>
        </pc:spChg>
        <pc:spChg chg="mod">
          <ac:chgData name="THU DU" userId="db4d925effa94065" providerId="LiveId" clId="{BBA50A88-48F7-4EFB-9EC5-0DCB253DBDF3}" dt="2023-11-30T05:10:06.170" v="175"/>
          <ac:spMkLst>
            <pc:docMk/>
            <pc:sldMk cId="0" sldId="274"/>
            <ac:spMk id="2669" creationId="{A1DEBF2C-8E9A-F8D9-9E73-CC26C5D4C79B}"/>
          </ac:spMkLst>
        </pc:spChg>
        <pc:spChg chg="add del mod">
          <ac:chgData name="THU DU" userId="db4d925effa94065" providerId="LiveId" clId="{BBA50A88-48F7-4EFB-9EC5-0DCB253DBDF3}" dt="2023-11-30T05:10:08.410" v="176"/>
          <ac:spMkLst>
            <pc:docMk/>
            <pc:sldMk cId="0" sldId="274"/>
            <ac:spMk id="2670" creationId="{EEB5EEFC-CC69-49BA-4325-2B69AAD93581}"/>
          </ac:spMkLst>
        </pc:spChg>
        <pc:spChg chg="add del mod">
          <ac:chgData name="THU DU" userId="db4d925effa94065" providerId="LiveId" clId="{BBA50A88-48F7-4EFB-9EC5-0DCB253DBDF3}" dt="2023-11-30T05:10:08.410" v="176"/>
          <ac:spMkLst>
            <pc:docMk/>
            <pc:sldMk cId="0" sldId="274"/>
            <ac:spMk id="2671" creationId="{D420D13E-CA3F-E4B9-266E-85D724F99EE1}"/>
          </ac:spMkLst>
        </pc:spChg>
        <pc:spChg chg="add del mod">
          <ac:chgData name="THU DU" userId="db4d925effa94065" providerId="LiveId" clId="{BBA50A88-48F7-4EFB-9EC5-0DCB253DBDF3}" dt="2023-11-30T05:10:08.410" v="176"/>
          <ac:spMkLst>
            <pc:docMk/>
            <pc:sldMk cId="0" sldId="274"/>
            <ac:spMk id="2672" creationId="{1D0969DB-DDAF-D712-CC5D-8646FC70E2AD}"/>
          </ac:spMkLst>
        </pc:spChg>
        <pc:spChg chg="add del mod">
          <ac:chgData name="THU DU" userId="db4d925effa94065" providerId="LiveId" clId="{BBA50A88-48F7-4EFB-9EC5-0DCB253DBDF3}" dt="2023-11-30T05:10:08.410" v="176"/>
          <ac:spMkLst>
            <pc:docMk/>
            <pc:sldMk cId="0" sldId="274"/>
            <ac:spMk id="2673" creationId="{9322CC49-7A69-794E-EEF3-11CD04770920}"/>
          </ac:spMkLst>
        </pc:spChg>
        <pc:spChg chg="add del mod">
          <ac:chgData name="THU DU" userId="db4d925effa94065" providerId="LiveId" clId="{BBA50A88-48F7-4EFB-9EC5-0DCB253DBDF3}" dt="2023-11-30T05:10:08.410" v="176"/>
          <ac:spMkLst>
            <pc:docMk/>
            <pc:sldMk cId="0" sldId="274"/>
            <ac:spMk id="2674" creationId="{197F98A6-95D2-5196-575E-53C6E7A99157}"/>
          </ac:spMkLst>
        </pc:spChg>
        <pc:spChg chg="add del mod">
          <ac:chgData name="THU DU" userId="db4d925effa94065" providerId="LiveId" clId="{BBA50A88-48F7-4EFB-9EC5-0DCB253DBDF3}" dt="2023-11-30T05:10:08.410" v="176"/>
          <ac:spMkLst>
            <pc:docMk/>
            <pc:sldMk cId="0" sldId="274"/>
            <ac:spMk id="2675" creationId="{5484EFF8-7417-CD63-4EA2-766D5A978D04}"/>
          </ac:spMkLst>
        </pc:spChg>
        <pc:spChg chg="mod">
          <ac:chgData name="THU DU" userId="db4d925effa94065" providerId="LiveId" clId="{BBA50A88-48F7-4EFB-9EC5-0DCB253DBDF3}" dt="2023-11-30T05:10:08.441" v="177"/>
          <ac:spMkLst>
            <pc:docMk/>
            <pc:sldMk cId="0" sldId="274"/>
            <ac:spMk id="2677" creationId="{938468AE-416B-EDDC-D5D9-5F748BCEFE82}"/>
          </ac:spMkLst>
        </pc:spChg>
        <pc:spChg chg="mod">
          <ac:chgData name="THU DU" userId="db4d925effa94065" providerId="LiveId" clId="{BBA50A88-48F7-4EFB-9EC5-0DCB253DBDF3}" dt="2023-11-30T05:10:08.441" v="177"/>
          <ac:spMkLst>
            <pc:docMk/>
            <pc:sldMk cId="0" sldId="274"/>
            <ac:spMk id="2678" creationId="{BE65F5B4-64EA-4D1B-81A0-083C6320D070}"/>
          </ac:spMkLst>
        </pc:spChg>
        <pc:spChg chg="mod">
          <ac:chgData name="THU DU" userId="db4d925effa94065" providerId="LiveId" clId="{BBA50A88-48F7-4EFB-9EC5-0DCB253DBDF3}" dt="2023-11-30T05:10:08.441" v="177"/>
          <ac:spMkLst>
            <pc:docMk/>
            <pc:sldMk cId="0" sldId="274"/>
            <ac:spMk id="2679" creationId="{EEF809C6-F7A5-C7BE-7890-745EE8F338FC}"/>
          </ac:spMkLst>
        </pc:spChg>
        <pc:spChg chg="mod">
          <ac:chgData name="THU DU" userId="db4d925effa94065" providerId="LiveId" clId="{BBA50A88-48F7-4EFB-9EC5-0DCB253DBDF3}" dt="2023-11-30T05:10:08.441" v="177"/>
          <ac:spMkLst>
            <pc:docMk/>
            <pc:sldMk cId="0" sldId="274"/>
            <ac:spMk id="2680" creationId="{2A72AAF5-56B9-FFA2-63C4-38AD45133495}"/>
          </ac:spMkLst>
        </pc:spChg>
        <pc:spChg chg="mod">
          <ac:chgData name="THU DU" userId="db4d925effa94065" providerId="LiveId" clId="{BBA50A88-48F7-4EFB-9EC5-0DCB253DBDF3}" dt="2023-11-30T05:10:08.441" v="177"/>
          <ac:spMkLst>
            <pc:docMk/>
            <pc:sldMk cId="0" sldId="274"/>
            <ac:spMk id="2681" creationId="{517E2B13-6F16-0F91-B133-36553B4658CE}"/>
          </ac:spMkLst>
        </pc:spChg>
        <pc:spChg chg="mod">
          <ac:chgData name="THU DU" userId="db4d925effa94065" providerId="LiveId" clId="{BBA50A88-48F7-4EFB-9EC5-0DCB253DBDF3}" dt="2023-11-30T05:10:08.441" v="177"/>
          <ac:spMkLst>
            <pc:docMk/>
            <pc:sldMk cId="0" sldId="274"/>
            <ac:spMk id="2682" creationId="{F4F8889E-D0D1-1253-1ABB-2CAC7D31C0FB}"/>
          </ac:spMkLst>
        </pc:spChg>
        <pc:spChg chg="mod">
          <ac:chgData name="THU DU" userId="db4d925effa94065" providerId="LiveId" clId="{BBA50A88-48F7-4EFB-9EC5-0DCB253DBDF3}" dt="2023-11-30T05:10:08.441" v="177"/>
          <ac:spMkLst>
            <pc:docMk/>
            <pc:sldMk cId="0" sldId="274"/>
            <ac:spMk id="2683" creationId="{E6881FE7-1BD5-680D-FA70-E761047F9A7A}"/>
          </ac:spMkLst>
        </pc:spChg>
        <pc:spChg chg="mod">
          <ac:chgData name="THU DU" userId="db4d925effa94065" providerId="LiveId" clId="{BBA50A88-48F7-4EFB-9EC5-0DCB253DBDF3}" dt="2023-11-30T05:10:08.441" v="177"/>
          <ac:spMkLst>
            <pc:docMk/>
            <pc:sldMk cId="0" sldId="274"/>
            <ac:spMk id="2684" creationId="{BE3586C7-3775-61E7-B9D3-A060687F5158}"/>
          </ac:spMkLst>
        </pc:spChg>
        <pc:spChg chg="mod">
          <ac:chgData name="THU DU" userId="db4d925effa94065" providerId="LiveId" clId="{BBA50A88-48F7-4EFB-9EC5-0DCB253DBDF3}" dt="2023-11-30T05:10:08.441" v="177"/>
          <ac:spMkLst>
            <pc:docMk/>
            <pc:sldMk cId="0" sldId="274"/>
            <ac:spMk id="2685" creationId="{83E77B62-7BF0-9983-70FB-B58190B121F1}"/>
          </ac:spMkLst>
        </pc:spChg>
        <pc:spChg chg="mod">
          <ac:chgData name="THU DU" userId="db4d925effa94065" providerId="LiveId" clId="{BBA50A88-48F7-4EFB-9EC5-0DCB253DBDF3}" dt="2023-11-30T05:10:08.441" v="177"/>
          <ac:spMkLst>
            <pc:docMk/>
            <pc:sldMk cId="0" sldId="274"/>
            <ac:spMk id="2686" creationId="{74F10248-ECAA-2418-ED22-56A2715779EB}"/>
          </ac:spMkLst>
        </pc:spChg>
        <pc:spChg chg="mod">
          <ac:chgData name="THU DU" userId="db4d925effa94065" providerId="LiveId" clId="{BBA50A88-48F7-4EFB-9EC5-0DCB253DBDF3}" dt="2023-11-30T05:10:08.441" v="177"/>
          <ac:spMkLst>
            <pc:docMk/>
            <pc:sldMk cId="0" sldId="274"/>
            <ac:spMk id="2687" creationId="{A204AA86-D479-D6E4-5602-06E2BF28597B}"/>
          </ac:spMkLst>
        </pc:spChg>
        <pc:spChg chg="mod">
          <ac:chgData name="THU DU" userId="db4d925effa94065" providerId="LiveId" clId="{BBA50A88-48F7-4EFB-9EC5-0DCB253DBDF3}" dt="2023-11-30T05:10:08.441" v="177"/>
          <ac:spMkLst>
            <pc:docMk/>
            <pc:sldMk cId="0" sldId="274"/>
            <ac:spMk id="2688" creationId="{7BBF3A5B-26C6-053C-E7AC-49977BB8A73D}"/>
          </ac:spMkLst>
        </pc:spChg>
        <pc:spChg chg="mod">
          <ac:chgData name="THU DU" userId="db4d925effa94065" providerId="LiveId" clId="{BBA50A88-48F7-4EFB-9EC5-0DCB253DBDF3}" dt="2023-11-30T05:10:08.441" v="177"/>
          <ac:spMkLst>
            <pc:docMk/>
            <pc:sldMk cId="0" sldId="274"/>
            <ac:spMk id="2689" creationId="{40EB4CF2-4AC9-47CA-D998-8D38E0405749}"/>
          </ac:spMkLst>
        </pc:spChg>
        <pc:spChg chg="mod">
          <ac:chgData name="THU DU" userId="db4d925effa94065" providerId="LiveId" clId="{BBA50A88-48F7-4EFB-9EC5-0DCB253DBDF3}" dt="2023-11-30T05:10:08.441" v="177"/>
          <ac:spMkLst>
            <pc:docMk/>
            <pc:sldMk cId="0" sldId="274"/>
            <ac:spMk id="2690" creationId="{5461F603-4685-3781-B25D-0F2F239CED26}"/>
          </ac:spMkLst>
        </pc:spChg>
        <pc:spChg chg="mod">
          <ac:chgData name="THU DU" userId="db4d925effa94065" providerId="LiveId" clId="{BBA50A88-48F7-4EFB-9EC5-0DCB253DBDF3}" dt="2023-11-30T05:10:08.441" v="177"/>
          <ac:spMkLst>
            <pc:docMk/>
            <pc:sldMk cId="0" sldId="274"/>
            <ac:spMk id="2691" creationId="{37AB49E8-AD51-D884-3C7F-660C1626EF57}"/>
          </ac:spMkLst>
        </pc:spChg>
        <pc:spChg chg="mod">
          <ac:chgData name="THU DU" userId="db4d925effa94065" providerId="LiveId" clId="{BBA50A88-48F7-4EFB-9EC5-0DCB253DBDF3}" dt="2023-11-30T05:10:08.441" v="177"/>
          <ac:spMkLst>
            <pc:docMk/>
            <pc:sldMk cId="0" sldId="274"/>
            <ac:spMk id="2692" creationId="{230175D0-E899-4A18-ECFE-D9312DE4BA24}"/>
          </ac:spMkLst>
        </pc:spChg>
        <pc:spChg chg="mod">
          <ac:chgData name="THU DU" userId="db4d925effa94065" providerId="LiveId" clId="{BBA50A88-48F7-4EFB-9EC5-0DCB253DBDF3}" dt="2023-11-30T05:10:08.441" v="177"/>
          <ac:spMkLst>
            <pc:docMk/>
            <pc:sldMk cId="0" sldId="274"/>
            <ac:spMk id="2693" creationId="{DC65E965-8DA0-4C50-B789-E43964717DCF}"/>
          </ac:spMkLst>
        </pc:spChg>
        <pc:spChg chg="mod">
          <ac:chgData name="THU DU" userId="db4d925effa94065" providerId="LiveId" clId="{BBA50A88-48F7-4EFB-9EC5-0DCB253DBDF3}" dt="2023-11-30T05:10:08.441" v="177"/>
          <ac:spMkLst>
            <pc:docMk/>
            <pc:sldMk cId="0" sldId="274"/>
            <ac:spMk id="2694" creationId="{D28AAD7E-8354-415C-3BE9-968AB90D983C}"/>
          </ac:spMkLst>
        </pc:spChg>
        <pc:spChg chg="mod">
          <ac:chgData name="THU DU" userId="db4d925effa94065" providerId="LiveId" clId="{BBA50A88-48F7-4EFB-9EC5-0DCB253DBDF3}" dt="2023-11-30T05:10:08.441" v="177"/>
          <ac:spMkLst>
            <pc:docMk/>
            <pc:sldMk cId="0" sldId="274"/>
            <ac:spMk id="2695" creationId="{9C1286F4-1D7D-EC46-B005-7E5288D430B8}"/>
          </ac:spMkLst>
        </pc:spChg>
        <pc:spChg chg="mod">
          <ac:chgData name="THU DU" userId="db4d925effa94065" providerId="LiveId" clId="{BBA50A88-48F7-4EFB-9EC5-0DCB253DBDF3}" dt="2023-11-30T05:10:08.441" v="177"/>
          <ac:spMkLst>
            <pc:docMk/>
            <pc:sldMk cId="0" sldId="274"/>
            <ac:spMk id="2696" creationId="{AAD6F14B-B366-3646-CBEC-C55BBD254DE3}"/>
          </ac:spMkLst>
        </pc:spChg>
        <pc:spChg chg="mod">
          <ac:chgData name="THU DU" userId="db4d925effa94065" providerId="LiveId" clId="{BBA50A88-48F7-4EFB-9EC5-0DCB253DBDF3}" dt="2023-11-30T05:10:08.441" v="177"/>
          <ac:spMkLst>
            <pc:docMk/>
            <pc:sldMk cId="0" sldId="274"/>
            <ac:spMk id="2697" creationId="{495DDED6-EAB1-2D6E-9F0E-AE26C7D0E0A0}"/>
          </ac:spMkLst>
        </pc:spChg>
        <pc:spChg chg="mod">
          <ac:chgData name="THU DU" userId="db4d925effa94065" providerId="LiveId" clId="{BBA50A88-48F7-4EFB-9EC5-0DCB253DBDF3}" dt="2023-11-30T05:10:08.441" v="177"/>
          <ac:spMkLst>
            <pc:docMk/>
            <pc:sldMk cId="0" sldId="274"/>
            <ac:spMk id="2698" creationId="{C6791ECF-08E1-ED37-2807-3B364C86000D}"/>
          </ac:spMkLst>
        </pc:spChg>
        <pc:spChg chg="mod">
          <ac:chgData name="THU DU" userId="db4d925effa94065" providerId="LiveId" clId="{BBA50A88-48F7-4EFB-9EC5-0DCB253DBDF3}" dt="2023-11-30T05:10:08.441" v="177"/>
          <ac:spMkLst>
            <pc:docMk/>
            <pc:sldMk cId="0" sldId="274"/>
            <ac:spMk id="2699" creationId="{ECA9B90E-C856-D099-69EB-12380C90765F}"/>
          </ac:spMkLst>
        </pc:spChg>
        <pc:spChg chg="mod">
          <ac:chgData name="THU DU" userId="db4d925effa94065" providerId="LiveId" clId="{BBA50A88-48F7-4EFB-9EC5-0DCB253DBDF3}" dt="2023-11-30T05:10:08.441" v="177"/>
          <ac:spMkLst>
            <pc:docMk/>
            <pc:sldMk cId="0" sldId="274"/>
            <ac:spMk id="2700" creationId="{027F5C0A-D162-DA7B-F397-9F661739463F}"/>
          </ac:spMkLst>
        </pc:spChg>
        <pc:spChg chg="mod">
          <ac:chgData name="THU DU" userId="db4d925effa94065" providerId="LiveId" clId="{BBA50A88-48F7-4EFB-9EC5-0DCB253DBDF3}" dt="2023-11-30T05:10:08.441" v="177"/>
          <ac:spMkLst>
            <pc:docMk/>
            <pc:sldMk cId="0" sldId="274"/>
            <ac:spMk id="2701" creationId="{FFC3F9E2-4EFF-3F84-C855-A89234BD24A0}"/>
          </ac:spMkLst>
        </pc:spChg>
        <pc:spChg chg="mod">
          <ac:chgData name="THU DU" userId="db4d925effa94065" providerId="LiveId" clId="{BBA50A88-48F7-4EFB-9EC5-0DCB253DBDF3}" dt="2023-11-30T05:10:08.441" v="177"/>
          <ac:spMkLst>
            <pc:docMk/>
            <pc:sldMk cId="0" sldId="274"/>
            <ac:spMk id="2702" creationId="{05B9779C-30E5-A968-F036-F87FA7B6ABEB}"/>
          </ac:spMkLst>
        </pc:spChg>
        <pc:spChg chg="mod">
          <ac:chgData name="THU DU" userId="db4d925effa94065" providerId="LiveId" clId="{BBA50A88-48F7-4EFB-9EC5-0DCB253DBDF3}" dt="2023-11-30T05:10:08.441" v="177"/>
          <ac:spMkLst>
            <pc:docMk/>
            <pc:sldMk cId="0" sldId="274"/>
            <ac:spMk id="2703" creationId="{78C45387-89B7-A1B5-33D4-B410F0B9FDDB}"/>
          </ac:spMkLst>
        </pc:spChg>
        <pc:spChg chg="mod">
          <ac:chgData name="THU DU" userId="db4d925effa94065" providerId="LiveId" clId="{BBA50A88-48F7-4EFB-9EC5-0DCB253DBDF3}" dt="2023-11-30T05:10:08.441" v="177"/>
          <ac:spMkLst>
            <pc:docMk/>
            <pc:sldMk cId="0" sldId="274"/>
            <ac:spMk id="2704" creationId="{4D433530-5EEB-D645-155D-844C45966D5A}"/>
          </ac:spMkLst>
        </pc:spChg>
        <pc:spChg chg="mod">
          <ac:chgData name="THU DU" userId="db4d925effa94065" providerId="LiveId" clId="{BBA50A88-48F7-4EFB-9EC5-0DCB253DBDF3}" dt="2023-11-30T05:10:08.441" v="177"/>
          <ac:spMkLst>
            <pc:docMk/>
            <pc:sldMk cId="0" sldId="274"/>
            <ac:spMk id="2705" creationId="{EAED1F9E-06EF-E386-AD56-3EAEF62C18CE}"/>
          </ac:spMkLst>
        </pc:spChg>
        <pc:spChg chg="mod">
          <ac:chgData name="THU DU" userId="db4d925effa94065" providerId="LiveId" clId="{BBA50A88-48F7-4EFB-9EC5-0DCB253DBDF3}" dt="2023-11-30T05:10:08.441" v="177"/>
          <ac:spMkLst>
            <pc:docMk/>
            <pc:sldMk cId="0" sldId="274"/>
            <ac:spMk id="2706" creationId="{E09CF006-7CB1-31AF-0F58-1ABDEBADFB90}"/>
          </ac:spMkLst>
        </pc:spChg>
        <pc:spChg chg="mod">
          <ac:chgData name="THU DU" userId="db4d925effa94065" providerId="LiveId" clId="{BBA50A88-48F7-4EFB-9EC5-0DCB253DBDF3}" dt="2023-11-30T05:10:08.441" v="177"/>
          <ac:spMkLst>
            <pc:docMk/>
            <pc:sldMk cId="0" sldId="274"/>
            <ac:spMk id="2707" creationId="{F3E2998F-5E18-58AA-31F7-4EAD187F7AF5}"/>
          </ac:spMkLst>
        </pc:spChg>
        <pc:spChg chg="mod">
          <ac:chgData name="THU DU" userId="db4d925effa94065" providerId="LiveId" clId="{BBA50A88-48F7-4EFB-9EC5-0DCB253DBDF3}" dt="2023-11-30T05:10:08.441" v="177"/>
          <ac:spMkLst>
            <pc:docMk/>
            <pc:sldMk cId="0" sldId="274"/>
            <ac:spMk id="2708" creationId="{F95CB14A-0835-7583-686D-6ADF89017541}"/>
          </ac:spMkLst>
        </pc:spChg>
        <pc:spChg chg="mod">
          <ac:chgData name="THU DU" userId="db4d925effa94065" providerId="LiveId" clId="{BBA50A88-48F7-4EFB-9EC5-0DCB253DBDF3}" dt="2023-11-30T05:10:08.441" v="177"/>
          <ac:spMkLst>
            <pc:docMk/>
            <pc:sldMk cId="0" sldId="274"/>
            <ac:spMk id="2709" creationId="{E1206159-1B3D-A516-9E7C-CDBE27391AD3}"/>
          </ac:spMkLst>
        </pc:spChg>
        <pc:spChg chg="mod">
          <ac:chgData name="THU DU" userId="db4d925effa94065" providerId="LiveId" clId="{BBA50A88-48F7-4EFB-9EC5-0DCB253DBDF3}" dt="2023-11-30T05:10:08.441" v="177"/>
          <ac:spMkLst>
            <pc:docMk/>
            <pc:sldMk cId="0" sldId="274"/>
            <ac:spMk id="2710" creationId="{8FFDF0C3-434E-8FCF-7D85-F43641611862}"/>
          </ac:spMkLst>
        </pc:spChg>
        <pc:spChg chg="mod">
          <ac:chgData name="THU DU" userId="db4d925effa94065" providerId="LiveId" clId="{BBA50A88-48F7-4EFB-9EC5-0DCB253DBDF3}" dt="2023-11-30T05:10:08.441" v="177"/>
          <ac:spMkLst>
            <pc:docMk/>
            <pc:sldMk cId="0" sldId="274"/>
            <ac:spMk id="2711" creationId="{941B002E-F699-E257-E13F-E81E59EBFAF7}"/>
          </ac:spMkLst>
        </pc:spChg>
        <pc:spChg chg="mod">
          <ac:chgData name="THU DU" userId="db4d925effa94065" providerId="LiveId" clId="{BBA50A88-48F7-4EFB-9EC5-0DCB253DBDF3}" dt="2023-11-30T05:10:08.441" v="177"/>
          <ac:spMkLst>
            <pc:docMk/>
            <pc:sldMk cId="0" sldId="274"/>
            <ac:spMk id="2712" creationId="{A4E15CF7-08C9-688D-B46B-3C47817B6813}"/>
          </ac:spMkLst>
        </pc:spChg>
        <pc:spChg chg="mod">
          <ac:chgData name="THU DU" userId="db4d925effa94065" providerId="LiveId" clId="{BBA50A88-48F7-4EFB-9EC5-0DCB253DBDF3}" dt="2023-11-30T05:10:08.441" v="177"/>
          <ac:spMkLst>
            <pc:docMk/>
            <pc:sldMk cId="0" sldId="274"/>
            <ac:spMk id="2713" creationId="{9A5E51DD-D9BF-0488-A254-9A2E982C2989}"/>
          </ac:spMkLst>
        </pc:spChg>
        <pc:spChg chg="mod">
          <ac:chgData name="THU DU" userId="db4d925effa94065" providerId="LiveId" clId="{BBA50A88-48F7-4EFB-9EC5-0DCB253DBDF3}" dt="2023-11-30T05:10:08.441" v="177"/>
          <ac:spMkLst>
            <pc:docMk/>
            <pc:sldMk cId="0" sldId="274"/>
            <ac:spMk id="2714" creationId="{3E33FD57-14DE-909B-4858-F7C271BF8F42}"/>
          </ac:spMkLst>
        </pc:spChg>
        <pc:spChg chg="mod">
          <ac:chgData name="THU DU" userId="db4d925effa94065" providerId="LiveId" clId="{BBA50A88-48F7-4EFB-9EC5-0DCB253DBDF3}" dt="2023-11-30T05:10:08.441" v="177"/>
          <ac:spMkLst>
            <pc:docMk/>
            <pc:sldMk cId="0" sldId="274"/>
            <ac:spMk id="2715" creationId="{583DC0D8-8809-4D1E-4D57-2CFF7281747A}"/>
          </ac:spMkLst>
        </pc:spChg>
        <pc:spChg chg="mod">
          <ac:chgData name="THU DU" userId="db4d925effa94065" providerId="LiveId" clId="{BBA50A88-48F7-4EFB-9EC5-0DCB253DBDF3}" dt="2023-11-30T05:10:08.441" v="177"/>
          <ac:spMkLst>
            <pc:docMk/>
            <pc:sldMk cId="0" sldId="274"/>
            <ac:spMk id="2716" creationId="{8202E238-77A4-E5E7-CE64-87231C958751}"/>
          </ac:spMkLst>
        </pc:spChg>
        <pc:spChg chg="mod">
          <ac:chgData name="THU DU" userId="db4d925effa94065" providerId="LiveId" clId="{BBA50A88-48F7-4EFB-9EC5-0DCB253DBDF3}" dt="2023-11-30T05:10:08.441" v="177"/>
          <ac:spMkLst>
            <pc:docMk/>
            <pc:sldMk cId="0" sldId="274"/>
            <ac:spMk id="2717" creationId="{373D59B9-E013-2996-F24B-B5DB384C0DA4}"/>
          </ac:spMkLst>
        </pc:spChg>
        <pc:spChg chg="mod">
          <ac:chgData name="THU DU" userId="db4d925effa94065" providerId="LiveId" clId="{BBA50A88-48F7-4EFB-9EC5-0DCB253DBDF3}" dt="2023-11-30T05:10:08.441" v="177"/>
          <ac:spMkLst>
            <pc:docMk/>
            <pc:sldMk cId="0" sldId="274"/>
            <ac:spMk id="2718" creationId="{D5C92109-18EB-479B-5551-00441F34F579}"/>
          </ac:spMkLst>
        </pc:spChg>
        <pc:spChg chg="mod">
          <ac:chgData name="THU DU" userId="db4d925effa94065" providerId="LiveId" clId="{BBA50A88-48F7-4EFB-9EC5-0DCB253DBDF3}" dt="2023-11-30T05:10:08.441" v="177"/>
          <ac:spMkLst>
            <pc:docMk/>
            <pc:sldMk cId="0" sldId="274"/>
            <ac:spMk id="2719" creationId="{6DD0352E-4199-08AD-F460-A4248FC1DBDE}"/>
          </ac:spMkLst>
        </pc:spChg>
        <pc:spChg chg="mod">
          <ac:chgData name="THU DU" userId="db4d925effa94065" providerId="LiveId" clId="{BBA50A88-48F7-4EFB-9EC5-0DCB253DBDF3}" dt="2023-11-30T05:10:08.441" v="177"/>
          <ac:spMkLst>
            <pc:docMk/>
            <pc:sldMk cId="0" sldId="274"/>
            <ac:spMk id="2720" creationId="{12184A73-95EB-707A-A187-698E9DC8C799}"/>
          </ac:spMkLst>
        </pc:spChg>
        <pc:spChg chg="mod">
          <ac:chgData name="THU DU" userId="db4d925effa94065" providerId="LiveId" clId="{BBA50A88-48F7-4EFB-9EC5-0DCB253DBDF3}" dt="2023-11-30T05:10:08.441" v="177"/>
          <ac:spMkLst>
            <pc:docMk/>
            <pc:sldMk cId="0" sldId="274"/>
            <ac:spMk id="2721" creationId="{F0B538FC-FE69-0F52-642B-62347E35C4A9}"/>
          </ac:spMkLst>
        </pc:spChg>
        <pc:spChg chg="mod">
          <ac:chgData name="THU DU" userId="db4d925effa94065" providerId="LiveId" clId="{BBA50A88-48F7-4EFB-9EC5-0DCB253DBDF3}" dt="2023-11-30T05:10:08.441" v="177"/>
          <ac:spMkLst>
            <pc:docMk/>
            <pc:sldMk cId="0" sldId="274"/>
            <ac:spMk id="2722" creationId="{60E5DB33-ECA4-08AA-BD7C-4B6204ED68EA}"/>
          </ac:spMkLst>
        </pc:spChg>
        <pc:spChg chg="mod">
          <ac:chgData name="THU DU" userId="db4d925effa94065" providerId="LiveId" clId="{BBA50A88-48F7-4EFB-9EC5-0DCB253DBDF3}" dt="2023-11-30T05:10:08.441" v="177"/>
          <ac:spMkLst>
            <pc:docMk/>
            <pc:sldMk cId="0" sldId="274"/>
            <ac:spMk id="2723" creationId="{6516FAD2-B4D2-DBC4-0622-C212C2866C1A}"/>
          </ac:spMkLst>
        </pc:spChg>
        <pc:spChg chg="mod">
          <ac:chgData name="THU DU" userId="db4d925effa94065" providerId="LiveId" clId="{BBA50A88-48F7-4EFB-9EC5-0DCB253DBDF3}" dt="2023-11-30T05:10:08.441" v="177"/>
          <ac:spMkLst>
            <pc:docMk/>
            <pc:sldMk cId="0" sldId="274"/>
            <ac:spMk id="2724" creationId="{390DB36B-D824-6217-17E9-D39731835C67}"/>
          </ac:spMkLst>
        </pc:spChg>
        <pc:spChg chg="mod">
          <ac:chgData name="THU DU" userId="db4d925effa94065" providerId="LiveId" clId="{BBA50A88-48F7-4EFB-9EC5-0DCB253DBDF3}" dt="2023-11-30T05:10:08.441" v="177"/>
          <ac:spMkLst>
            <pc:docMk/>
            <pc:sldMk cId="0" sldId="274"/>
            <ac:spMk id="2725" creationId="{18810EAF-E385-BD96-EC04-BEDC5FA87EF2}"/>
          </ac:spMkLst>
        </pc:spChg>
        <pc:spChg chg="mod">
          <ac:chgData name="THU DU" userId="db4d925effa94065" providerId="LiveId" clId="{BBA50A88-48F7-4EFB-9EC5-0DCB253DBDF3}" dt="2023-11-30T05:10:08.441" v="177"/>
          <ac:spMkLst>
            <pc:docMk/>
            <pc:sldMk cId="0" sldId="274"/>
            <ac:spMk id="2726" creationId="{BFE7598A-EFB2-8847-0256-0A4CC92B3C21}"/>
          </ac:spMkLst>
        </pc:spChg>
        <pc:spChg chg="mod">
          <ac:chgData name="THU DU" userId="db4d925effa94065" providerId="LiveId" clId="{BBA50A88-48F7-4EFB-9EC5-0DCB253DBDF3}" dt="2023-11-30T05:10:08.441" v="177"/>
          <ac:spMkLst>
            <pc:docMk/>
            <pc:sldMk cId="0" sldId="274"/>
            <ac:spMk id="2727" creationId="{34A0CE89-8A57-A14E-1D95-5821EDA01F55}"/>
          </ac:spMkLst>
        </pc:spChg>
        <pc:spChg chg="mod">
          <ac:chgData name="THU DU" userId="db4d925effa94065" providerId="LiveId" clId="{BBA50A88-48F7-4EFB-9EC5-0DCB253DBDF3}" dt="2023-11-30T05:10:08.441" v="177"/>
          <ac:spMkLst>
            <pc:docMk/>
            <pc:sldMk cId="0" sldId="274"/>
            <ac:spMk id="2728" creationId="{22732AFE-913F-C853-EDAB-D2B9A57D6334}"/>
          </ac:spMkLst>
        </pc:spChg>
        <pc:spChg chg="mod">
          <ac:chgData name="THU DU" userId="db4d925effa94065" providerId="LiveId" clId="{BBA50A88-48F7-4EFB-9EC5-0DCB253DBDF3}" dt="2023-11-30T05:10:08.441" v="177"/>
          <ac:spMkLst>
            <pc:docMk/>
            <pc:sldMk cId="0" sldId="274"/>
            <ac:spMk id="2729" creationId="{306D47C3-4A0B-67EB-B997-7484CB251180}"/>
          </ac:spMkLst>
        </pc:spChg>
        <pc:spChg chg="mod">
          <ac:chgData name="THU DU" userId="db4d925effa94065" providerId="LiveId" clId="{BBA50A88-48F7-4EFB-9EC5-0DCB253DBDF3}" dt="2023-11-30T05:10:08.441" v="177"/>
          <ac:spMkLst>
            <pc:docMk/>
            <pc:sldMk cId="0" sldId="274"/>
            <ac:spMk id="2730" creationId="{72BAABE8-4AE1-2ACD-70DD-1EFE4786124E}"/>
          </ac:spMkLst>
        </pc:spChg>
        <pc:spChg chg="mod">
          <ac:chgData name="THU DU" userId="db4d925effa94065" providerId="LiveId" clId="{BBA50A88-48F7-4EFB-9EC5-0DCB253DBDF3}" dt="2023-11-30T05:10:08.441" v="177"/>
          <ac:spMkLst>
            <pc:docMk/>
            <pc:sldMk cId="0" sldId="274"/>
            <ac:spMk id="2731" creationId="{ED800128-A548-708D-906D-B028FD6AB03F}"/>
          </ac:spMkLst>
        </pc:spChg>
        <pc:spChg chg="mod">
          <ac:chgData name="THU DU" userId="db4d925effa94065" providerId="LiveId" clId="{BBA50A88-48F7-4EFB-9EC5-0DCB253DBDF3}" dt="2023-11-30T05:10:08.441" v="177"/>
          <ac:spMkLst>
            <pc:docMk/>
            <pc:sldMk cId="0" sldId="274"/>
            <ac:spMk id="2732" creationId="{E2919A43-D958-6979-4F88-D06A3CDDD213}"/>
          </ac:spMkLst>
        </pc:spChg>
        <pc:spChg chg="mod">
          <ac:chgData name="THU DU" userId="db4d925effa94065" providerId="LiveId" clId="{BBA50A88-48F7-4EFB-9EC5-0DCB253DBDF3}" dt="2023-11-30T05:10:08.441" v="177"/>
          <ac:spMkLst>
            <pc:docMk/>
            <pc:sldMk cId="0" sldId="274"/>
            <ac:spMk id="2733" creationId="{172B505E-1526-3BAD-936F-4CEAFA292E46}"/>
          </ac:spMkLst>
        </pc:spChg>
        <pc:spChg chg="mod">
          <ac:chgData name="THU DU" userId="db4d925effa94065" providerId="LiveId" clId="{BBA50A88-48F7-4EFB-9EC5-0DCB253DBDF3}" dt="2023-11-30T05:10:08.441" v="177"/>
          <ac:spMkLst>
            <pc:docMk/>
            <pc:sldMk cId="0" sldId="274"/>
            <ac:spMk id="2734" creationId="{A9BE34EB-FD62-361E-CB5E-8C3049366D83}"/>
          </ac:spMkLst>
        </pc:spChg>
        <pc:spChg chg="mod">
          <ac:chgData name="THU DU" userId="db4d925effa94065" providerId="LiveId" clId="{BBA50A88-48F7-4EFB-9EC5-0DCB253DBDF3}" dt="2023-11-30T05:10:08.441" v="177"/>
          <ac:spMkLst>
            <pc:docMk/>
            <pc:sldMk cId="0" sldId="274"/>
            <ac:spMk id="2735" creationId="{3467B607-43C5-2971-966A-259AAAD5A47E}"/>
          </ac:spMkLst>
        </pc:spChg>
        <pc:spChg chg="mod">
          <ac:chgData name="THU DU" userId="db4d925effa94065" providerId="LiveId" clId="{BBA50A88-48F7-4EFB-9EC5-0DCB253DBDF3}" dt="2023-11-30T05:10:08.441" v="177"/>
          <ac:spMkLst>
            <pc:docMk/>
            <pc:sldMk cId="0" sldId="274"/>
            <ac:spMk id="2736" creationId="{69C747F7-610B-9928-E206-E0A3D628D8AE}"/>
          </ac:spMkLst>
        </pc:spChg>
        <pc:spChg chg="mod">
          <ac:chgData name="THU DU" userId="db4d925effa94065" providerId="LiveId" clId="{BBA50A88-48F7-4EFB-9EC5-0DCB253DBDF3}" dt="2023-11-30T05:10:08.441" v="177"/>
          <ac:spMkLst>
            <pc:docMk/>
            <pc:sldMk cId="0" sldId="274"/>
            <ac:spMk id="2737" creationId="{1F2D0DBF-7135-D049-80EF-6BD306430E2D}"/>
          </ac:spMkLst>
        </pc:spChg>
        <pc:spChg chg="mod">
          <ac:chgData name="THU DU" userId="db4d925effa94065" providerId="LiveId" clId="{BBA50A88-48F7-4EFB-9EC5-0DCB253DBDF3}" dt="2023-11-30T05:10:08.441" v="177"/>
          <ac:spMkLst>
            <pc:docMk/>
            <pc:sldMk cId="0" sldId="274"/>
            <ac:spMk id="2738" creationId="{A88995D5-B161-3132-42F7-B0D4F84DC226}"/>
          </ac:spMkLst>
        </pc:spChg>
        <pc:spChg chg="mod">
          <ac:chgData name="THU DU" userId="db4d925effa94065" providerId="LiveId" clId="{BBA50A88-48F7-4EFB-9EC5-0DCB253DBDF3}" dt="2023-11-30T05:10:08.441" v="177"/>
          <ac:spMkLst>
            <pc:docMk/>
            <pc:sldMk cId="0" sldId="274"/>
            <ac:spMk id="2739" creationId="{9783E2BB-AA9B-813A-836F-DAC686DBBE34}"/>
          </ac:spMkLst>
        </pc:spChg>
        <pc:spChg chg="mod">
          <ac:chgData name="THU DU" userId="db4d925effa94065" providerId="LiveId" clId="{BBA50A88-48F7-4EFB-9EC5-0DCB253DBDF3}" dt="2023-11-30T05:10:08.441" v="177"/>
          <ac:spMkLst>
            <pc:docMk/>
            <pc:sldMk cId="0" sldId="274"/>
            <ac:spMk id="2740" creationId="{712F6757-E7F0-A77F-C2C1-61A359F591ED}"/>
          </ac:spMkLst>
        </pc:spChg>
        <pc:spChg chg="mod">
          <ac:chgData name="THU DU" userId="db4d925effa94065" providerId="LiveId" clId="{BBA50A88-48F7-4EFB-9EC5-0DCB253DBDF3}" dt="2023-11-30T05:10:08.441" v="177"/>
          <ac:spMkLst>
            <pc:docMk/>
            <pc:sldMk cId="0" sldId="274"/>
            <ac:spMk id="2741" creationId="{FACD98A9-D4E4-312B-23ED-A6A729692330}"/>
          </ac:spMkLst>
        </pc:spChg>
        <pc:spChg chg="mod">
          <ac:chgData name="THU DU" userId="db4d925effa94065" providerId="LiveId" clId="{BBA50A88-48F7-4EFB-9EC5-0DCB253DBDF3}" dt="2023-11-30T05:10:08.441" v="177"/>
          <ac:spMkLst>
            <pc:docMk/>
            <pc:sldMk cId="0" sldId="274"/>
            <ac:spMk id="2742" creationId="{285E4544-C5D1-CAA6-4749-3C29CA7E5AE6}"/>
          </ac:spMkLst>
        </pc:spChg>
        <pc:spChg chg="mod">
          <ac:chgData name="THU DU" userId="db4d925effa94065" providerId="LiveId" clId="{BBA50A88-48F7-4EFB-9EC5-0DCB253DBDF3}" dt="2023-11-30T05:10:08.441" v="177"/>
          <ac:spMkLst>
            <pc:docMk/>
            <pc:sldMk cId="0" sldId="274"/>
            <ac:spMk id="2743" creationId="{CB6ABF40-618B-72BD-627E-E1CF55FBEB8D}"/>
          </ac:spMkLst>
        </pc:spChg>
        <pc:spChg chg="mod">
          <ac:chgData name="THU DU" userId="db4d925effa94065" providerId="LiveId" clId="{BBA50A88-48F7-4EFB-9EC5-0DCB253DBDF3}" dt="2023-11-30T05:10:08.441" v="177"/>
          <ac:spMkLst>
            <pc:docMk/>
            <pc:sldMk cId="0" sldId="274"/>
            <ac:spMk id="2744" creationId="{71C1F45D-7670-F635-D981-AC44337A5EBD}"/>
          </ac:spMkLst>
        </pc:spChg>
        <pc:spChg chg="mod">
          <ac:chgData name="THU DU" userId="db4d925effa94065" providerId="LiveId" clId="{BBA50A88-48F7-4EFB-9EC5-0DCB253DBDF3}" dt="2023-11-30T05:10:08.441" v="177"/>
          <ac:spMkLst>
            <pc:docMk/>
            <pc:sldMk cId="0" sldId="274"/>
            <ac:spMk id="2745" creationId="{59FB11CD-4651-A0AD-EA37-3E970E76B675}"/>
          </ac:spMkLst>
        </pc:spChg>
        <pc:spChg chg="mod">
          <ac:chgData name="THU DU" userId="db4d925effa94065" providerId="LiveId" clId="{BBA50A88-48F7-4EFB-9EC5-0DCB253DBDF3}" dt="2023-11-30T05:10:08.441" v="177"/>
          <ac:spMkLst>
            <pc:docMk/>
            <pc:sldMk cId="0" sldId="274"/>
            <ac:spMk id="2746" creationId="{672DFC9D-A747-24D4-36CC-3DD849FEF5E0}"/>
          </ac:spMkLst>
        </pc:spChg>
        <pc:spChg chg="mod">
          <ac:chgData name="THU DU" userId="db4d925effa94065" providerId="LiveId" clId="{BBA50A88-48F7-4EFB-9EC5-0DCB253DBDF3}" dt="2023-11-30T05:10:08.441" v="177"/>
          <ac:spMkLst>
            <pc:docMk/>
            <pc:sldMk cId="0" sldId="274"/>
            <ac:spMk id="2747" creationId="{1EB03297-3684-44D0-EF40-A39526F41612}"/>
          </ac:spMkLst>
        </pc:spChg>
        <pc:spChg chg="mod">
          <ac:chgData name="THU DU" userId="db4d925effa94065" providerId="LiveId" clId="{BBA50A88-48F7-4EFB-9EC5-0DCB253DBDF3}" dt="2023-11-30T05:10:08.441" v="177"/>
          <ac:spMkLst>
            <pc:docMk/>
            <pc:sldMk cId="0" sldId="274"/>
            <ac:spMk id="2748" creationId="{59F49737-85CF-7B6A-EFF1-6AEFCC566BDE}"/>
          </ac:spMkLst>
        </pc:spChg>
        <pc:spChg chg="mod">
          <ac:chgData name="THU DU" userId="db4d925effa94065" providerId="LiveId" clId="{BBA50A88-48F7-4EFB-9EC5-0DCB253DBDF3}" dt="2023-11-30T05:10:08.441" v="177"/>
          <ac:spMkLst>
            <pc:docMk/>
            <pc:sldMk cId="0" sldId="274"/>
            <ac:spMk id="2749" creationId="{FEA5791D-2C8E-20CB-2A12-7FBDDF0124D6}"/>
          </ac:spMkLst>
        </pc:spChg>
        <pc:spChg chg="mod">
          <ac:chgData name="THU DU" userId="db4d925effa94065" providerId="LiveId" clId="{BBA50A88-48F7-4EFB-9EC5-0DCB253DBDF3}" dt="2023-11-30T05:10:08.441" v="177"/>
          <ac:spMkLst>
            <pc:docMk/>
            <pc:sldMk cId="0" sldId="274"/>
            <ac:spMk id="2750" creationId="{BA180829-E67B-B84A-0C0D-9C5A332D699C}"/>
          </ac:spMkLst>
        </pc:spChg>
        <pc:spChg chg="mod">
          <ac:chgData name="THU DU" userId="db4d925effa94065" providerId="LiveId" clId="{BBA50A88-48F7-4EFB-9EC5-0DCB253DBDF3}" dt="2023-11-30T05:10:08.441" v="177"/>
          <ac:spMkLst>
            <pc:docMk/>
            <pc:sldMk cId="0" sldId="274"/>
            <ac:spMk id="2751" creationId="{3D74C98D-E6DE-1676-196A-3687A3B9005E}"/>
          </ac:spMkLst>
        </pc:spChg>
        <pc:spChg chg="mod">
          <ac:chgData name="THU DU" userId="db4d925effa94065" providerId="LiveId" clId="{BBA50A88-48F7-4EFB-9EC5-0DCB253DBDF3}" dt="2023-11-30T05:10:08.441" v="177"/>
          <ac:spMkLst>
            <pc:docMk/>
            <pc:sldMk cId="0" sldId="274"/>
            <ac:spMk id="2752" creationId="{962D8BE8-EDD2-6703-9E43-E2047E9C1C33}"/>
          </ac:spMkLst>
        </pc:spChg>
        <pc:spChg chg="mod">
          <ac:chgData name="THU DU" userId="db4d925effa94065" providerId="LiveId" clId="{BBA50A88-48F7-4EFB-9EC5-0DCB253DBDF3}" dt="2023-11-30T05:10:08.441" v="177"/>
          <ac:spMkLst>
            <pc:docMk/>
            <pc:sldMk cId="0" sldId="274"/>
            <ac:spMk id="2753" creationId="{B96D4583-F335-FC0D-9E93-66D5CC5CA4F6}"/>
          </ac:spMkLst>
        </pc:spChg>
        <pc:spChg chg="mod">
          <ac:chgData name="THU DU" userId="db4d925effa94065" providerId="LiveId" clId="{BBA50A88-48F7-4EFB-9EC5-0DCB253DBDF3}" dt="2023-11-30T05:10:08.441" v="177"/>
          <ac:spMkLst>
            <pc:docMk/>
            <pc:sldMk cId="0" sldId="274"/>
            <ac:spMk id="2754" creationId="{50971746-3B5D-F67D-EC42-B3AB5B70076D}"/>
          </ac:spMkLst>
        </pc:spChg>
        <pc:spChg chg="mod">
          <ac:chgData name="THU DU" userId="db4d925effa94065" providerId="LiveId" clId="{BBA50A88-48F7-4EFB-9EC5-0DCB253DBDF3}" dt="2023-11-30T05:10:08.441" v="177"/>
          <ac:spMkLst>
            <pc:docMk/>
            <pc:sldMk cId="0" sldId="274"/>
            <ac:spMk id="2755" creationId="{8C47A2C0-2D2E-3E9F-55C3-F11F59028676}"/>
          </ac:spMkLst>
        </pc:spChg>
        <pc:spChg chg="mod">
          <ac:chgData name="THU DU" userId="db4d925effa94065" providerId="LiveId" clId="{BBA50A88-48F7-4EFB-9EC5-0DCB253DBDF3}" dt="2023-11-30T05:10:08.441" v="177"/>
          <ac:spMkLst>
            <pc:docMk/>
            <pc:sldMk cId="0" sldId="274"/>
            <ac:spMk id="2756" creationId="{F5CAA1AF-000A-A8CF-8A47-588037D80713}"/>
          </ac:spMkLst>
        </pc:spChg>
        <pc:spChg chg="mod">
          <ac:chgData name="THU DU" userId="db4d925effa94065" providerId="LiveId" clId="{BBA50A88-48F7-4EFB-9EC5-0DCB253DBDF3}" dt="2023-11-30T05:10:08.441" v="177"/>
          <ac:spMkLst>
            <pc:docMk/>
            <pc:sldMk cId="0" sldId="274"/>
            <ac:spMk id="2757" creationId="{EFC6CB38-EF36-A611-1180-D756C242BDB8}"/>
          </ac:spMkLst>
        </pc:spChg>
        <pc:spChg chg="mod">
          <ac:chgData name="THU DU" userId="db4d925effa94065" providerId="LiveId" clId="{BBA50A88-48F7-4EFB-9EC5-0DCB253DBDF3}" dt="2023-11-30T05:10:08.441" v="177"/>
          <ac:spMkLst>
            <pc:docMk/>
            <pc:sldMk cId="0" sldId="274"/>
            <ac:spMk id="2758" creationId="{3FBBA73E-249F-8132-5CA9-030E2615555D}"/>
          </ac:spMkLst>
        </pc:spChg>
        <pc:spChg chg="mod">
          <ac:chgData name="THU DU" userId="db4d925effa94065" providerId="LiveId" clId="{BBA50A88-48F7-4EFB-9EC5-0DCB253DBDF3}" dt="2023-11-30T05:10:08.441" v="177"/>
          <ac:spMkLst>
            <pc:docMk/>
            <pc:sldMk cId="0" sldId="274"/>
            <ac:spMk id="2759" creationId="{50F298E6-E9F1-A976-50DE-E797439156B9}"/>
          </ac:spMkLst>
        </pc:spChg>
        <pc:spChg chg="mod">
          <ac:chgData name="THU DU" userId="db4d925effa94065" providerId="LiveId" clId="{BBA50A88-48F7-4EFB-9EC5-0DCB253DBDF3}" dt="2023-11-30T05:10:08.441" v="177"/>
          <ac:spMkLst>
            <pc:docMk/>
            <pc:sldMk cId="0" sldId="274"/>
            <ac:spMk id="2760" creationId="{A0CEF56C-0483-53E6-7B5A-78F4884EB2E6}"/>
          </ac:spMkLst>
        </pc:spChg>
        <pc:spChg chg="mod">
          <ac:chgData name="THU DU" userId="db4d925effa94065" providerId="LiveId" clId="{BBA50A88-48F7-4EFB-9EC5-0DCB253DBDF3}" dt="2023-11-30T05:10:08.441" v="177"/>
          <ac:spMkLst>
            <pc:docMk/>
            <pc:sldMk cId="0" sldId="274"/>
            <ac:spMk id="2761" creationId="{CB576D22-29E4-E557-D41F-AE1622F757B2}"/>
          </ac:spMkLst>
        </pc:spChg>
        <pc:spChg chg="mod">
          <ac:chgData name="THU DU" userId="db4d925effa94065" providerId="LiveId" clId="{BBA50A88-48F7-4EFB-9EC5-0DCB253DBDF3}" dt="2023-11-30T05:10:08.441" v="177"/>
          <ac:spMkLst>
            <pc:docMk/>
            <pc:sldMk cId="0" sldId="274"/>
            <ac:spMk id="2762" creationId="{609DBECA-836D-BE5A-9763-5C8BA7E6939E}"/>
          </ac:spMkLst>
        </pc:spChg>
        <pc:spChg chg="add mod">
          <ac:chgData name="THU DU" userId="db4d925effa94065" providerId="LiveId" clId="{BBA50A88-48F7-4EFB-9EC5-0DCB253DBDF3}" dt="2023-11-30T05:10:32.401" v="186" actId="14100"/>
          <ac:spMkLst>
            <pc:docMk/>
            <pc:sldMk cId="0" sldId="274"/>
            <ac:spMk id="2763" creationId="{0E20791C-02C5-2AF8-0AD5-62606EF6EF10}"/>
          </ac:spMkLst>
        </pc:spChg>
        <pc:spChg chg="add mod">
          <ac:chgData name="THU DU" userId="db4d925effa94065" providerId="LiveId" clId="{BBA50A88-48F7-4EFB-9EC5-0DCB253DBDF3}" dt="2023-11-30T05:10:32.401" v="186" actId="14100"/>
          <ac:spMkLst>
            <pc:docMk/>
            <pc:sldMk cId="0" sldId="274"/>
            <ac:spMk id="2764" creationId="{D52EC4D8-49D7-7EBD-135C-270651779F6F}"/>
          </ac:spMkLst>
        </pc:spChg>
        <pc:spChg chg="add mod">
          <ac:chgData name="THU DU" userId="db4d925effa94065" providerId="LiveId" clId="{BBA50A88-48F7-4EFB-9EC5-0DCB253DBDF3}" dt="2023-11-30T05:10:32.401" v="186" actId="14100"/>
          <ac:spMkLst>
            <pc:docMk/>
            <pc:sldMk cId="0" sldId="274"/>
            <ac:spMk id="2765" creationId="{CD04F475-BE32-99D2-35E1-8BF1124680CB}"/>
          </ac:spMkLst>
        </pc:spChg>
        <pc:spChg chg="add mod">
          <ac:chgData name="THU DU" userId="db4d925effa94065" providerId="LiveId" clId="{BBA50A88-48F7-4EFB-9EC5-0DCB253DBDF3}" dt="2023-11-30T05:10:32.401" v="186" actId="14100"/>
          <ac:spMkLst>
            <pc:docMk/>
            <pc:sldMk cId="0" sldId="274"/>
            <ac:spMk id="2766" creationId="{D5241F0D-0ABC-D964-92E7-983A2B6601A4}"/>
          </ac:spMkLst>
        </pc:spChg>
        <pc:spChg chg="add mod">
          <ac:chgData name="THU DU" userId="db4d925effa94065" providerId="LiveId" clId="{BBA50A88-48F7-4EFB-9EC5-0DCB253DBDF3}" dt="2023-11-30T05:10:32.401" v="186" actId="14100"/>
          <ac:spMkLst>
            <pc:docMk/>
            <pc:sldMk cId="0" sldId="274"/>
            <ac:spMk id="2767" creationId="{DBD5E623-6DA9-5180-C813-CDE6D5D9A940}"/>
          </ac:spMkLst>
        </pc:spChg>
        <pc:spChg chg="add mod">
          <ac:chgData name="THU DU" userId="db4d925effa94065" providerId="LiveId" clId="{BBA50A88-48F7-4EFB-9EC5-0DCB253DBDF3}" dt="2023-11-30T05:10:32.401" v="186" actId="14100"/>
          <ac:spMkLst>
            <pc:docMk/>
            <pc:sldMk cId="0" sldId="274"/>
            <ac:spMk id="2768" creationId="{6C4E1E32-6868-38BE-FC45-3894A904E8BE}"/>
          </ac:spMkLst>
        </pc:spChg>
        <pc:grpChg chg="add del mod">
          <ac:chgData name="THU DU" userId="db4d925effa94065" providerId="LiveId" clId="{BBA50A88-48F7-4EFB-9EC5-0DCB253DBDF3}" dt="2023-11-30T05:10:08.410" v="176"/>
          <ac:grpSpMkLst>
            <pc:docMk/>
            <pc:sldMk cId="0" sldId="274"/>
            <ac:grpSpMk id="3" creationId="{86BB1BB9-839F-B845-E603-29560044960D}"/>
          </ac:grpSpMkLst>
        </pc:grpChg>
        <pc:grpChg chg="del">
          <ac:chgData name="THU DU" userId="db4d925effa94065" providerId="LiveId" clId="{BBA50A88-48F7-4EFB-9EC5-0DCB253DBDF3}" dt="2023-11-30T05:08:16.365" v="155" actId="478"/>
          <ac:grpSpMkLst>
            <pc:docMk/>
            <pc:sldMk cId="0" sldId="274"/>
            <ac:grpSpMk id="2507" creationId="{00000000-0000-0000-0000-000000000000}"/>
          </ac:grpSpMkLst>
        </pc:grpChg>
        <pc:grpChg chg="del mod">
          <ac:chgData name="THU DU" userId="db4d925effa94065" providerId="LiveId" clId="{BBA50A88-48F7-4EFB-9EC5-0DCB253DBDF3}" dt="2023-11-30T05:08:08.514" v="147" actId="478"/>
          <ac:grpSpMkLst>
            <pc:docMk/>
            <pc:sldMk cId="0" sldId="274"/>
            <ac:grpSpMk id="2572" creationId="{00000000-0000-0000-0000-000000000000}"/>
          </ac:grpSpMkLst>
        </pc:grpChg>
        <pc:grpChg chg="del">
          <ac:chgData name="THU DU" userId="db4d925effa94065" providerId="LiveId" clId="{BBA50A88-48F7-4EFB-9EC5-0DCB253DBDF3}" dt="2023-11-30T05:08:09.589" v="148" actId="478"/>
          <ac:grpSpMkLst>
            <pc:docMk/>
            <pc:sldMk cId="0" sldId="274"/>
            <ac:grpSpMk id="2595" creationId="{00000000-0000-0000-0000-000000000000}"/>
          </ac:grpSpMkLst>
        </pc:grpChg>
        <pc:grpChg chg="del">
          <ac:chgData name="THU DU" userId="db4d925effa94065" providerId="LiveId" clId="{BBA50A88-48F7-4EFB-9EC5-0DCB253DBDF3}" dt="2023-11-30T05:08:14.500" v="152" actId="478"/>
          <ac:grpSpMkLst>
            <pc:docMk/>
            <pc:sldMk cId="0" sldId="274"/>
            <ac:grpSpMk id="2613" creationId="{00000000-0000-0000-0000-000000000000}"/>
          </ac:grpSpMkLst>
        </pc:grpChg>
        <pc:grpChg chg="add mod">
          <ac:chgData name="THU DU" userId="db4d925effa94065" providerId="LiveId" clId="{BBA50A88-48F7-4EFB-9EC5-0DCB253DBDF3}" dt="2023-11-30T05:10:32.401" v="186" actId="14100"/>
          <ac:grpSpMkLst>
            <pc:docMk/>
            <pc:sldMk cId="0" sldId="274"/>
            <ac:grpSpMk id="2676" creationId="{A191EA10-3060-A590-8FCA-F26D4D6BA7CE}"/>
          </ac:grpSpMkLst>
        </pc:grpChg>
      </pc:sldChg>
      <pc:sldChg chg="del">
        <pc:chgData name="THU DU" userId="db4d925effa94065" providerId="LiveId" clId="{BBA50A88-48F7-4EFB-9EC5-0DCB253DBDF3}" dt="2023-11-30T11:36:05.678" v="641" actId="47"/>
        <pc:sldMkLst>
          <pc:docMk/>
          <pc:sldMk cId="1529224504" sldId="276"/>
        </pc:sldMkLst>
      </pc:sldChg>
      <pc:sldChg chg="addSp delSp modSp del mod addAnim delAnim modAnim">
        <pc:chgData name="THU DU" userId="db4d925effa94065" providerId="LiveId" clId="{BBA50A88-48F7-4EFB-9EC5-0DCB253DBDF3}" dt="2023-11-30T11:36:05.678" v="641" actId="47"/>
        <pc:sldMkLst>
          <pc:docMk/>
          <pc:sldMk cId="3404845292" sldId="279"/>
        </pc:sldMkLst>
        <pc:spChg chg="add del mod">
          <ac:chgData name="THU DU" userId="db4d925effa94065" providerId="LiveId" clId="{BBA50A88-48F7-4EFB-9EC5-0DCB253DBDF3}" dt="2023-11-30T05:04:14.779" v="137" actId="478"/>
          <ac:spMkLst>
            <pc:docMk/>
            <pc:sldMk cId="3404845292" sldId="279"/>
            <ac:spMk id="2" creationId="{817F8067-44E4-2697-A4C2-7C4D1EFD207D}"/>
          </ac:spMkLst>
        </pc:spChg>
        <pc:spChg chg="add del mod">
          <ac:chgData name="THU DU" userId="db4d925effa94065" providerId="LiveId" clId="{BBA50A88-48F7-4EFB-9EC5-0DCB253DBDF3}" dt="2023-11-30T11:34:20.074" v="617" actId="478"/>
          <ac:spMkLst>
            <pc:docMk/>
            <pc:sldMk cId="3404845292" sldId="279"/>
            <ac:spMk id="3" creationId="{DE75C3C3-DFC6-1A3E-B0D8-97B5C3B49922}"/>
          </ac:spMkLst>
        </pc:spChg>
        <pc:spChg chg="mod">
          <ac:chgData name="THU DU" userId="db4d925effa94065" providerId="LiveId" clId="{BBA50A88-48F7-4EFB-9EC5-0DCB253DBDF3}" dt="2023-11-30T11:35:43.532" v="640" actId="20577"/>
          <ac:spMkLst>
            <pc:docMk/>
            <pc:sldMk cId="3404845292" sldId="279"/>
            <ac:spMk id="15" creationId="{3620506D-D0FB-4364-9BF0-303257236434}"/>
          </ac:spMkLst>
        </pc:spChg>
        <pc:grpChg chg="add del">
          <ac:chgData name="THU DU" userId="db4d925effa94065" providerId="LiveId" clId="{BBA50A88-48F7-4EFB-9EC5-0DCB253DBDF3}" dt="2023-11-30T11:34:17.721" v="616" actId="478"/>
          <ac:grpSpMkLst>
            <pc:docMk/>
            <pc:sldMk cId="3404845292" sldId="279"/>
            <ac:grpSpMk id="31" creationId="{00000000-0000-0000-0000-000000000000}"/>
          </ac:grpSpMkLst>
        </pc:grpChg>
      </pc:sldChg>
      <pc:sldChg chg="addSp delSp modSp mod delAnim modAnim">
        <pc:chgData name="THU DU" userId="db4d925effa94065" providerId="LiveId" clId="{BBA50A88-48F7-4EFB-9EC5-0DCB253DBDF3}" dt="2023-11-30T12:31:45.194" v="1786"/>
        <pc:sldMkLst>
          <pc:docMk/>
          <pc:sldMk cId="1769986107" sldId="283"/>
        </pc:sldMkLst>
        <pc:spChg chg="add mod">
          <ac:chgData name="THU DU" userId="db4d925effa94065" providerId="LiveId" clId="{BBA50A88-48F7-4EFB-9EC5-0DCB253DBDF3}" dt="2023-11-30T11:54:45.213" v="1235" actId="1076"/>
          <ac:spMkLst>
            <pc:docMk/>
            <pc:sldMk cId="1769986107" sldId="283"/>
            <ac:spMk id="2" creationId="{18C82233-DA17-2891-873A-3864E6933164}"/>
          </ac:spMkLst>
        </pc:spChg>
        <pc:spChg chg="add mod">
          <ac:chgData name="THU DU" userId="db4d925effa94065" providerId="LiveId" clId="{BBA50A88-48F7-4EFB-9EC5-0DCB253DBDF3}" dt="2023-11-30T11:54:02.057" v="1224" actId="1076"/>
          <ac:spMkLst>
            <pc:docMk/>
            <pc:sldMk cId="1769986107" sldId="283"/>
            <ac:spMk id="4" creationId="{B008C56A-9253-94FC-1836-DFEDEC8565D8}"/>
          </ac:spMkLst>
        </pc:spChg>
        <pc:spChg chg="add mod">
          <ac:chgData name="THU DU" userId="db4d925effa94065" providerId="LiveId" clId="{BBA50A88-48F7-4EFB-9EC5-0DCB253DBDF3}" dt="2023-11-30T11:54:39.262" v="1232" actId="1076"/>
          <ac:spMkLst>
            <pc:docMk/>
            <pc:sldMk cId="1769986107" sldId="283"/>
            <ac:spMk id="5" creationId="{539F76D0-0FAC-01A3-0876-A4B17171BC7B}"/>
          </ac:spMkLst>
        </pc:spChg>
        <pc:spChg chg="mod">
          <ac:chgData name="THU DU" userId="db4d925effa94065" providerId="LiveId" clId="{BBA50A88-48F7-4EFB-9EC5-0DCB253DBDF3}" dt="2023-11-30T11:55:15.768" v="1252" actId="20577"/>
          <ac:spMkLst>
            <pc:docMk/>
            <pc:sldMk cId="1769986107" sldId="283"/>
            <ac:spMk id="6" creationId="{00000000-0000-0000-0000-000000000000}"/>
          </ac:spMkLst>
        </pc:spChg>
        <pc:spChg chg="add mod">
          <ac:chgData name="THU DU" userId="db4d925effa94065" providerId="LiveId" clId="{BBA50A88-48F7-4EFB-9EC5-0DCB253DBDF3}" dt="2023-11-30T11:54:33.822" v="1231" actId="14100"/>
          <ac:spMkLst>
            <pc:docMk/>
            <pc:sldMk cId="1769986107" sldId="283"/>
            <ac:spMk id="7" creationId="{64D1278F-CD08-7BD4-9A03-69699F10ACB5}"/>
          </ac:spMkLst>
        </pc:spChg>
        <pc:graphicFrameChg chg="mod modGraphic">
          <ac:chgData name="THU DU" userId="db4d925effa94065" providerId="LiveId" clId="{BBA50A88-48F7-4EFB-9EC5-0DCB253DBDF3}" dt="2023-11-30T11:51:25.819" v="1197"/>
          <ac:graphicFrameMkLst>
            <pc:docMk/>
            <pc:sldMk cId="1769986107" sldId="283"/>
            <ac:graphicFrameMk id="11" creationId="{00000000-0000-0000-0000-000000000000}"/>
          </ac:graphicFrameMkLst>
        </pc:graphicFrameChg>
        <pc:picChg chg="del">
          <ac:chgData name="THU DU" userId="db4d925effa94065" providerId="LiveId" clId="{BBA50A88-48F7-4EFB-9EC5-0DCB253DBDF3}" dt="2023-11-30T11:38:12.571" v="680" actId="478"/>
          <ac:picMkLst>
            <pc:docMk/>
            <pc:sldMk cId="1769986107" sldId="283"/>
            <ac:picMk id="3" creationId="{02A40ECD-30BF-ADC7-344C-429B10AD6ED6}"/>
          </ac:picMkLst>
        </pc:picChg>
        <pc:picChg chg="add mod">
          <ac:chgData name="THU DU" userId="db4d925effa94065" providerId="LiveId" clId="{BBA50A88-48F7-4EFB-9EC5-0DCB253DBDF3}" dt="2023-11-30T12:29:42.349" v="1777" actId="1076"/>
          <ac:picMkLst>
            <pc:docMk/>
            <pc:sldMk cId="1769986107" sldId="283"/>
            <ac:picMk id="8" creationId="{946DA6EF-A6EF-9187-B3DA-CFD105545B48}"/>
          </ac:picMkLst>
        </pc:picChg>
        <pc:picChg chg="add mod">
          <ac:chgData name="THU DU" userId="db4d925effa94065" providerId="LiveId" clId="{BBA50A88-48F7-4EFB-9EC5-0DCB253DBDF3}" dt="2023-11-30T12:29:53.942" v="1779" actId="1076"/>
          <ac:picMkLst>
            <pc:docMk/>
            <pc:sldMk cId="1769986107" sldId="283"/>
            <ac:picMk id="9" creationId="{82AEC243-DD0B-A6DE-95CA-072512E722B7}"/>
          </ac:picMkLst>
        </pc:picChg>
        <pc:picChg chg="del">
          <ac:chgData name="THU DU" userId="db4d925effa94065" providerId="LiveId" clId="{BBA50A88-48F7-4EFB-9EC5-0DCB253DBDF3}" dt="2023-11-30T11:38:13.275" v="681" actId="478"/>
          <ac:picMkLst>
            <pc:docMk/>
            <pc:sldMk cId="1769986107" sldId="283"/>
            <ac:picMk id="12" creationId="{D701980D-82A1-1533-90BF-9D06B6B40483}"/>
          </ac:picMkLst>
        </pc:picChg>
        <pc:picChg chg="del mod">
          <ac:chgData name="THU DU" userId="db4d925effa94065" providerId="LiveId" clId="{BBA50A88-48F7-4EFB-9EC5-0DCB253DBDF3}" dt="2023-11-30T11:38:13.871" v="683" actId="478"/>
          <ac:picMkLst>
            <pc:docMk/>
            <pc:sldMk cId="1769986107" sldId="283"/>
            <ac:picMk id="13" creationId="{06282068-E744-1401-D0CE-D008B6FA283B}"/>
          </ac:picMkLst>
        </pc:picChg>
        <pc:picChg chg="del">
          <ac:chgData name="THU DU" userId="db4d925effa94065" providerId="LiveId" clId="{BBA50A88-48F7-4EFB-9EC5-0DCB253DBDF3}" dt="2023-11-30T11:38:14.628" v="684" actId="478"/>
          <ac:picMkLst>
            <pc:docMk/>
            <pc:sldMk cId="1769986107" sldId="283"/>
            <ac:picMk id="14" creationId="{24E17C8D-0D0A-C56D-10F1-EE3B5928BDA8}"/>
          </ac:picMkLst>
        </pc:picChg>
        <pc:picChg chg="del mod">
          <ac:chgData name="THU DU" userId="db4d925effa94065" providerId="LiveId" clId="{BBA50A88-48F7-4EFB-9EC5-0DCB253DBDF3}" dt="2023-11-30T11:38:15.217" v="686" actId="478"/>
          <ac:picMkLst>
            <pc:docMk/>
            <pc:sldMk cId="1769986107" sldId="283"/>
            <ac:picMk id="15" creationId="{FED851CD-10C2-7900-6816-7F3CA1A161E8}"/>
          </ac:picMkLst>
        </pc:picChg>
        <pc:picChg chg="del mod">
          <ac:chgData name="THU DU" userId="db4d925effa94065" providerId="LiveId" clId="{BBA50A88-48F7-4EFB-9EC5-0DCB253DBDF3}" dt="2023-11-30T11:38:16.224" v="688" actId="478"/>
          <ac:picMkLst>
            <pc:docMk/>
            <pc:sldMk cId="1769986107" sldId="283"/>
            <ac:picMk id="16" creationId="{974C22E4-6C79-7CB6-60AD-17144344B1B2}"/>
          </ac:picMkLst>
        </pc:picChg>
        <pc:picChg chg="add mod">
          <ac:chgData name="THU DU" userId="db4d925effa94065" providerId="LiveId" clId="{BBA50A88-48F7-4EFB-9EC5-0DCB253DBDF3}" dt="2023-11-30T12:30:04.367" v="1781" actId="1076"/>
          <ac:picMkLst>
            <pc:docMk/>
            <pc:sldMk cId="1769986107" sldId="283"/>
            <ac:picMk id="20" creationId="{89666C80-F11F-2AF5-B2A1-7E6461B3FC72}"/>
          </ac:picMkLst>
        </pc:picChg>
        <pc:picChg chg="add mod">
          <ac:chgData name="THU DU" userId="db4d925effa94065" providerId="LiveId" clId="{BBA50A88-48F7-4EFB-9EC5-0DCB253DBDF3}" dt="2023-11-30T12:30:13.119" v="1783" actId="1076"/>
          <ac:picMkLst>
            <pc:docMk/>
            <pc:sldMk cId="1769986107" sldId="283"/>
            <ac:picMk id="21" creationId="{AA4555F6-E7D8-79F7-C79C-832A9BD1C99C}"/>
          </ac:picMkLst>
        </pc:picChg>
      </pc:sldChg>
      <pc:sldChg chg="modSp add del mod">
        <pc:chgData name="THU DU" userId="db4d925effa94065" providerId="LiveId" clId="{BBA50A88-48F7-4EFB-9EC5-0DCB253DBDF3}" dt="2023-11-30T12:10:21.752" v="1432" actId="47"/>
        <pc:sldMkLst>
          <pc:docMk/>
          <pc:sldMk cId="3633158301" sldId="298"/>
        </pc:sldMkLst>
        <pc:grpChg chg="mod">
          <ac:chgData name="THU DU" userId="db4d925effa94065" providerId="LiveId" clId="{BBA50A88-48F7-4EFB-9EC5-0DCB253DBDF3}" dt="2023-11-30T12:04:47.564" v="1328" actId="1076"/>
          <ac:grpSpMkLst>
            <pc:docMk/>
            <pc:sldMk cId="3633158301" sldId="298"/>
            <ac:grpSpMk id="15" creationId="{00000000-0000-0000-0000-000000000000}"/>
          </ac:grpSpMkLst>
        </pc:grpChg>
      </pc:sldChg>
      <pc:sldChg chg="modSp mod">
        <pc:chgData name="THU DU" userId="db4d925effa94065" providerId="LiveId" clId="{BBA50A88-48F7-4EFB-9EC5-0DCB253DBDF3}" dt="2023-11-30T05:03:29.323" v="101" actId="20577"/>
        <pc:sldMkLst>
          <pc:docMk/>
          <pc:sldMk cId="658201877" sldId="302"/>
        </pc:sldMkLst>
        <pc:spChg chg="mod">
          <ac:chgData name="THU DU" userId="db4d925effa94065" providerId="LiveId" clId="{BBA50A88-48F7-4EFB-9EC5-0DCB253DBDF3}" dt="2023-11-30T04:53:35.853" v="22" actId="20577"/>
          <ac:spMkLst>
            <pc:docMk/>
            <pc:sldMk cId="658201877" sldId="302"/>
            <ac:spMk id="17" creationId="{00000000-0000-0000-0000-000000000000}"/>
          </ac:spMkLst>
        </pc:spChg>
        <pc:spChg chg="mod">
          <ac:chgData name="THU DU" userId="db4d925effa94065" providerId="LiveId" clId="{BBA50A88-48F7-4EFB-9EC5-0DCB253DBDF3}" dt="2023-11-30T05:03:02.231" v="95" actId="1076"/>
          <ac:spMkLst>
            <pc:docMk/>
            <pc:sldMk cId="658201877" sldId="302"/>
            <ac:spMk id="18" creationId="{00000000-0000-0000-0000-000000000000}"/>
          </ac:spMkLst>
        </pc:spChg>
        <pc:spChg chg="mod">
          <ac:chgData name="THU DU" userId="db4d925effa94065" providerId="LiveId" clId="{BBA50A88-48F7-4EFB-9EC5-0DCB253DBDF3}" dt="2023-11-30T04:56:53.140" v="80" actId="1076"/>
          <ac:spMkLst>
            <pc:docMk/>
            <pc:sldMk cId="658201877" sldId="302"/>
            <ac:spMk id="20" creationId="{00000000-0000-0000-0000-000000000000}"/>
          </ac:spMkLst>
        </pc:spChg>
        <pc:spChg chg="mod">
          <ac:chgData name="THU DU" userId="db4d925effa94065" providerId="LiveId" clId="{BBA50A88-48F7-4EFB-9EC5-0DCB253DBDF3}" dt="2023-11-30T04:57:00.269" v="82" actId="14100"/>
          <ac:spMkLst>
            <pc:docMk/>
            <pc:sldMk cId="658201877" sldId="302"/>
            <ac:spMk id="22" creationId="{00000000-0000-0000-0000-000000000000}"/>
          </ac:spMkLst>
        </pc:spChg>
        <pc:spChg chg="mod">
          <ac:chgData name="THU DU" userId="db4d925effa94065" providerId="LiveId" clId="{BBA50A88-48F7-4EFB-9EC5-0DCB253DBDF3}" dt="2023-11-30T05:03:29.323" v="101" actId="20577"/>
          <ac:spMkLst>
            <pc:docMk/>
            <pc:sldMk cId="658201877" sldId="302"/>
            <ac:spMk id="23" creationId="{00000000-0000-0000-0000-000000000000}"/>
          </ac:spMkLst>
        </pc:spChg>
        <pc:spChg chg="mod">
          <ac:chgData name="THU DU" userId="db4d925effa94065" providerId="LiveId" clId="{BBA50A88-48F7-4EFB-9EC5-0DCB253DBDF3}" dt="2023-11-30T04:53:29.680" v="7" actId="20577"/>
          <ac:spMkLst>
            <pc:docMk/>
            <pc:sldMk cId="658201877" sldId="302"/>
            <ac:spMk id="31" creationId="{00000000-0000-0000-0000-000000000000}"/>
          </ac:spMkLst>
        </pc:spChg>
        <pc:cxnChg chg="mod">
          <ac:chgData name="THU DU" userId="db4d925effa94065" providerId="LiveId" clId="{BBA50A88-48F7-4EFB-9EC5-0DCB253DBDF3}" dt="2023-11-30T05:03:02.231" v="95" actId="1076"/>
          <ac:cxnSpMkLst>
            <pc:docMk/>
            <pc:sldMk cId="658201877" sldId="302"/>
            <ac:cxnSpMk id="25" creationId="{00000000-0000-0000-0000-000000000000}"/>
          </ac:cxnSpMkLst>
        </pc:cxnChg>
        <pc:cxnChg chg="mod">
          <ac:chgData name="THU DU" userId="db4d925effa94065" providerId="LiveId" clId="{BBA50A88-48F7-4EFB-9EC5-0DCB253DBDF3}" dt="2023-11-30T05:03:02.231" v="95" actId="1076"/>
          <ac:cxnSpMkLst>
            <pc:docMk/>
            <pc:sldMk cId="658201877" sldId="302"/>
            <ac:cxnSpMk id="26" creationId="{00000000-0000-0000-0000-000000000000}"/>
          </ac:cxnSpMkLst>
        </pc:cxnChg>
      </pc:sldChg>
      <pc:sldChg chg="modSp mod ord modAnim">
        <pc:chgData name="THU DU" userId="db4d925effa94065" providerId="LiveId" clId="{BBA50A88-48F7-4EFB-9EC5-0DCB253DBDF3}" dt="2023-11-30T12:31:36.690" v="1785"/>
        <pc:sldMkLst>
          <pc:docMk/>
          <pc:sldMk cId="626516812" sldId="313"/>
        </pc:sldMkLst>
        <pc:spChg chg="mod">
          <ac:chgData name="THU DU" userId="db4d925effa94065" providerId="LiveId" clId="{BBA50A88-48F7-4EFB-9EC5-0DCB253DBDF3}" dt="2023-11-30T11:57:57.257" v="1274" actId="122"/>
          <ac:spMkLst>
            <pc:docMk/>
            <pc:sldMk cId="626516812" sldId="313"/>
            <ac:spMk id="7" creationId="{982D8210-261F-9045-2B54-8E7E3569665D}"/>
          </ac:spMkLst>
        </pc:spChg>
        <pc:spChg chg="mod">
          <ac:chgData name="THU DU" userId="db4d925effa94065" providerId="LiveId" clId="{BBA50A88-48F7-4EFB-9EC5-0DCB253DBDF3}" dt="2023-11-30T11:56:53.069" v="1259" actId="20577"/>
          <ac:spMkLst>
            <pc:docMk/>
            <pc:sldMk cId="626516812" sldId="313"/>
            <ac:spMk id="12" creationId="{00000000-0000-0000-0000-000000000000}"/>
          </ac:spMkLst>
        </pc:spChg>
        <pc:spChg chg="mod">
          <ac:chgData name="THU DU" userId="db4d925effa94065" providerId="LiveId" clId="{BBA50A88-48F7-4EFB-9EC5-0DCB253DBDF3}" dt="2023-11-30T11:56:42.900" v="1256" actId="20577"/>
          <ac:spMkLst>
            <pc:docMk/>
            <pc:sldMk cId="626516812" sldId="313"/>
            <ac:spMk id="17" creationId="{00000000-0000-0000-0000-000000000000}"/>
          </ac:spMkLst>
        </pc:spChg>
        <pc:picChg chg="mod">
          <ac:chgData name="THU DU" userId="db4d925effa94065" providerId="LiveId" clId="{BBA50A88-48F7-4EFB-9EC5-0DCB253DBDF3}" dt="2023-11-30T11:57:14.502" v="1265" actId="1076"/>
          <ac:picMkLst>
            <pc:docMk/>
            <pc:sldMk cId="626516812" sldId="313"/>
            <ac:picMk id="2" creationId="{C02516A5-D05B-AECD-FA5F-AA730F51FA5C}"/>
          </ac:picMkLst>
        </pc:picChg>
        <pc:picChg chg="mod">
          <ac:chgData name="THU DU" userId="db4d925effa94065" providerId="LiveId" clId="{BBA50A88-48F7-4EFB-9EC5-0DCB253DBDF3}" dt="2023-11-30T11:57:14.502" v="1265" actId="1076"/>
          <ac:picMkLst>
            <pc:docMk/>
            <pc:sldMk cId="626516812" sldId="313"/>
            <ac:picMk id="4" creationId="{A4036C04-E008-687A-7E65-325F1FEF0EC9}"/>
          </ac:picMkLst>
        </pc:picChg>
        <pc:picChg chg="mod">
          <ac:chgData name="THU DU" userId="db4d925effa94065" providerId="LiveId" clId="{BBA50A88-48F7-4EFB-9EC5-0DCB253DBDF3}" dt="2023-11-30T11:57:14.502" v="1265" actId="1076"/>
          <ac:picMkLst>
            <pc:docMk/>
            <pc:sldMk cId="626516812" sldId="313"/>
            <ac:picMk id="5" creationId="{FB8AC1D4-ADB1-E040-6AE7-68AB256ADC88}"/>
          </ac:picMkLst>
        </pc:picChg>
        <pc:picChg chg="mod">
          <ac:chgData name="THU DU" userId="db4d925effa94065" providerId="LiveId" clId="{BBA50A88-48F7-4EFB-9EC5-0DCB253DBDF3}" dt="2023-11-30T11:57:14.502" v="1265" actId="1076"/>
          <ac:picMkLst>
            <pc:docMk/>
            <pc:sldMk cId="626516812" sldId="313"/>
            <ac:picMk id="6" creationId="{D7A42323-99C9-C700-641A-5EC5B849D147}"/>
          </ac:picMkLst>
        </pc:picChg>
      </pc:sldChg>
      <pc:sldChg chg="modSp modAnim">
        <pc:chgData name="THU DU" userId="db4d925effa94065" providerId="LiveId" clId="{BBA50A88-48F7-4EFB-9EC5-0DCB253DBDF3}" dt="2023-11-30T12:33:07.172" v="1792"/>
        <pc:sldMkLst>
          <pc:docMk/>
          <pc:sldMk cId="2275727840" sldId="314"/>
        </pc:sldMkLst>
        <pc:spChg chg="mod">
          <ac:chgData name="THU DU" userId="db4d925effa94065" providerId="LiveId" clId="{BBA50A88-48F7-4EFB-9EC5-0DCB253DBDF3}" dt="2023-11-30T12:27:47.986" v="1762" actId="20577"/>
          <ac:spMkLst>
            <pc:docMk/>
            <pc:sldMk cId="2275727840" sldId="314"/>
            <ac:spMk id="9" creationId="{3985D3B7-A40A-4421-9C5F-777653C71BC7}"/>
          </ac:spMkLst>
        </pc:spChg>
      </pc:sldChg>
      <pc:sldChg chg="addSp delSp modSp mod addAnim delAnim modAnim modNotesTx">
        <pc:chgData name="THU DU" userId="db4d925effa94065" providerId="LiveId" clId="{BBA50A88-48F7-4EFB-9EC5-0DCB253DBDF3}" dt="2023-11-30T12:32:03.416" v="1787"/>
        <pc:sldMkLst>
          <pc:docMk/>
          <pc:sldMk cId="2817977460" sldId="316"/>
        </pc:sldMkLst>
        <pc:spChg chg="mod">
          <ac:chgData name="THU DU" userId="db4d925effa94065" providerId="LiveId" clId="{BBA50A88-48F7-4EFB-9EC5-0DCB253DBDF3}" dt="2023-11-30T11:41:43.452" v="714" actId="20577"/>
          <ac:spMkLst>
            <pc:docMk/>
            <pc:sldMk cId="2817977460" sldId="316"/>
            <ac:spMk id="2" creationId="{00000000-0000-0000-0000-000000000000}"/>
          </ac:spMkLst>
        </pc:spChg>
        <pc:spChg chg="mod">
          <ac:chgData name="THU DU" userId="db4d925effa94065" providerId="LiveId" clId="{BBA50A88-48F7-4EFB-9EC5-0DCB253DBDF3}" dt="2023-11-30T11:38:51.827" v="703" actId="1076"/>
          <ac:spMkLst>
            <pc:docMk/>
            <pc:sldMk cId="2817977460" sldId="316"/>
            <ac:spMk id="7" creationId="{00000000-0000-0000-0000-000000000000}"/>
          </ac:spMkLst>
        </pc:spChg>
        <pc:spChg chg="add del mod">
          <ac:chgData name="THU DU" userId="db4d925effa94065" providerId="LiveId" clId="{BBA50A88-48F7-4EFB-9EC5-0DCB253DBDF3}" dt="2023-11-30T11:52:38.819" v="1204" actId="1076"/>
          <ac:spMkLst>
            <pc:docMk/>
            <pc:sldMk cId="2817977460" sldId="316"/>
            <ac:spMk id="12" creationId="{00000000-0000-0000-0000-000000000000}"/>
          </ac:spMkLst>
        </pc:spChg>
        <pc:spChg chg="mod">
          <ac:chgData name="THU DU" userId="db4d925effa94065" providerId="LiveId" clId="{BBA50A88-48F7-4EFB-9EC5-0DCB253DBDF3}" dt="2023-11-30T11:37:37.701" v="673" actId="20577"/>
          <ac:spMkLst>
            <pc:docMk/>
            <pc:sldMk cId="2817977460" sldId="316"/>
            <ac:spMk id="15" creationId="{00000000-0000-0000-0000-000000000000}"/>
          </ac:spMkLst>
        </pc:spChg>
        <pc:picChg chg="add mod">
          <ac:chgData name="THU DU" userId="db4d925effa94065" providerId="LiveId" clId="{BBA50A88-48F7-4EFB-9EC5-0DCB253DBDF3}" dt="2023-11-30T11:36:25.333" v="644" actId="1076"/>
          <ac:picMkLst>
            <pc:docMk/>
            <pc:sldMk cId="2817977460" sldId="316"/>
            <ac:picMk id="3" creationId="{4224401A-AA21-644B-2FC5-013DA2B40A74}"/>
          </ac:picMkLst>
        </pc:picChg>
        <pc:picChg chg="add mod">
          <ac:chgData name="THU DU" userId="db4d925effa94065" providerId="LiveId" clId="{BBA50A88-48F7-4EFB-9EC5-0DCB253DBDF3}" dt="2023-11-30T12:28:15.587" v="1765" actId="14100"/>
          <ac:picMkLst>
            <pc:docMk/>
            <pc:sldMk cId="2817977460" sldId="316"/>
            <ac:picMk id="4" creationId="{2234D7E7-20BB-67A7-2E16-961AC0375FA5}"/>
          </ac:picMkLst>
        </pc:picChg>
        <pc:picChg chg="del">
          <ac:chgData name="THU DU" userId="db4d925effa94065" providerId="LiveId" clId="{BBA50A88-48F7-4EFB-9EC5-0DCB253DBDF3}" dt="2023-11-30T11:36:23.895" v="643" actId="478"/>
          <ac:picMkLst>
            <pc:docMk/>
            <pc:sldMk cId="2817977460" sldId="316"/>
            <ac:picMk id="11" creationId="{B7C1E465-D986-22AC-A817-7C998FC63905}"/>
          </ac:picMkLst>
        </pc:picChg>
        <pc:picChg chg="del">
          <ac:chgData name="THU DU" userId="db4d925effa94065" providerId="LiveId" clId="{BBA50A88-48F7-4EFB-9EC5-0DCB253DBDF3}" dt="2023-11-30T11:38:47.232" v="701" actId="478"/>
          <ac:picMkLst>
            <pc:docMk/>
            <pc:sldMk cId="2817977460" sldId="316"/>
            <ac:picMk id="18" creationId="{3744CDB2-38B0-4F14-CE7A-EF364D95DC5A}"/>
          </ac:picMkLst>
        </pc:picChg>
      </pc:sldChg>
      <pc:sldChg chg="delSp modSp add del mod">
        <pc:chgData name="THU DU" userId="db4d925effa94065" providerId="LiveId" clId="{BBA50A88-48F7-4EFB-9EC5-0DCB253DBDF3}" dt="2023-11-30T05:19:36.073" v="269" actId="2696"/>
        <pc:sldMkLst>
          <pc:docMk/>
          <pc:sldMk cId="1298862712" sldId="319"/>
        </pc:sldMkLst>
        <pc:spChg chg="mod">
          <ac:chgData name="THU DU" userId="db4d925effa94065" providerId="LiveId" clId="{BBA50A88-48F7-4EFB-9EC5-0DCB253DBDF3}" dt="2023-11-30T05:16:45.563" v="238" actId="1076"/>
          <ac:spMkLst>
            <pc:docMk/>
            <pc:sldMk cId="1298862712" sldId="319"/>
            <ac:spMk id="49" creationId="{24BEB026-8CEB-ECFA-80D7-5425AE7323A5}"/>
          </ac:spMkLst>
        </pc:spChg>
        <pc:picChg chg="del">
          <ac:chgData name="THU DU" userId="db4d925effa94065" providerId="LiveId" clId="{BBA50A88-48F7-4EFB-9EC5-0DCB253DBDF3}" dt="2023-11-30T05:08:57.978" v="167" actId="478"/>
          <ac:picMkLst>
            <pc:docMk/>
            <pc:sldMk cId="1298862712" sldId="319"/>
            <ac:picMk id="3074" creationId="{137AA485-28BE-C935-7623-828ADC3EF42B}"/>
          </ac:picMkLst>
        </pc:picChg>
      </pc:sldChg>
      <pc:sldChg chg="delSp modSp add del mod">
        <pc:chgData name="THU DU" userId="db4d925effa94065" providerId="LiveId" clId="{BBA50A88-48F7-4EFB-9EC5-0DCB253DBDF3}" dt="2023-11-30T05:19:36.073" v="269" actId="2696"/>
        <pc:sldMkLst>
          <pc:docMk/>
          <pc:sldMk cId="2159112672" sldId="320"/>
        </pc:sldMkLst>
        <pc:picChg chg="del mod">
          <ac:chgData name="THU DU" userId="db4d925effa94065" providerId="LiveId" clId="{BBA50A88-48F7-4EFB-9EC5-0DCB253DBDF3}" dt="2023-11-30T05:08:59.480" v="169" actId="478"/>
          <ac:picMkLst>
            <pc:docMk/>
            <pc:sldMk cId="2159112672" sldId="320"/>
            <ac:picMk id="2" creationId="{5E337933-42B0-F7F8-EAEE-60F1EA591E1F}"/>
          </ac:picMkLst>
        </pc:picChg>
      </pc:sldChg>
      <pc:sldChg chg="delSp add del">
        <pc:chgData name="THU DU" userId="db4d925effa94065" providerId="LiveId" clId="{BBA50A88-48F7-4EFB-9EC5-0DCB253DBDF3}" dt="2023-11-30T05:19:36.073" v="269" actId="2696"/>
        <pc:sldMkLst>
          <pc:docMk/>
          <pc:sldMk cId="4147269049" sldId="321"/>
        </pc:sldMkLst>
        <pc:picChg chg="del">
          <ac:chgData name="THU DU" userId="db4d925effa94065" providerId="LiveId" clId="{BBA50A88-48F7-4EFB-9EC5-0DCB253DBDF3}" dt="2023-11-30T05:09:01.195" v="170" actId="478"/>
          <ac:picMkLst>
            <pc:docMk/>
            <pc:sldMk cId="4147269049" sldId="321"/>
            <ac:picMk id="4100" creationId="{7C5053E5-E62B-F32D-042F-D6FEB12138B0}"/>
          </ac:picMkLst>
        </pc:picChg>
      </pc:sldChg>
      <pc:sldChg chg="delSp add del">
        <pc:chgData name="THU DU" userId="db4d925effa94065" providerId="LiveId" clId="{BBA50A88-48F7-4EFB-9EC5-0DCB253DBDF3}" dt="2023-11-30T05:19:36.073" v="269" actId="2696"/>
        <pc:sldMkLst>
          <pc:docMk/>
          <pc:sldMk cId="2925008181" sldId="322"/>
        </pc:sldMkLst>
        <pc:picChg chg="del">
          <ac:chgData name="THU DU" userId="db4d925effa94065" providerId="LiveId" clId="{BBA50A88-48F7-4EFB-9EC5-0DCB253DBDF3}" dt="2023-11-30T05:09:03.423" v="171" actId="478"/>
          <ac:picMkLst>
            <pc:docMk/>
            <pc:sldMk cId="2925008181" sldId="322"/>
            <ac:picMk id="5124" creationId="{ADE222A6-5ACA-7D84-F224-47161A4D46A3}"/>
          </ac:picMkLst>
        </pc:picChg>
      </pc:sldChg>
      <pc:sldChg chg="delSp modSp add del">
        <pc:chgData name="THU DU" userId="db4d925effa94065" providerId="LiveId" clId="{BBA50A88-48F7-4EFB-9EC5-0DCB253DBDF3}" dt="2023-11-30T05:19:36.073" v="269" actId="2696"/>
        <pc:sldMkLst>
          <pc:docMk/>
          <pc:sldMk cId="3411548460" sldId="323"/>
        </pc:sldMkLst>
        <pc:picChg chg="del mod">
          <ac:chgData name="THU DU" userId="db4d925effa94065" providerId="LiveId" clId="{BBA50A88-48F7-4EFB-9EC5-0DCB253DBDF3}" dt="2023-11-30T05:09:04.972" v="173" actId="478"/>
          <ac:picMkLst>
            <pc:docMk/>
            <pc:sldMk cId="3411548460" sldId="323"/>
            <ac:picMk id="6146" creationId="{1651FB5D-B5DB-C04C-B053-D660633E582D}"/>
          </ac:picMkLst>
        </pc:picChg>
      </pc:sldChg>
      <pc:sldChg chg="addSp delSp modSp add del mod delAnim modAnim">
        <pc:chgData name="THU DU" userId="db4d925effa94065" providerId="LiveId" clId="{BBA50A88-48F7-4EFB-9EC5-0DCB253DBDF3}" dt="2023-11-30T05:46:15.742" v="614"/>
        <pc:sldMkLst>
          <pc:docMk/>
          <pc:sldMk cId="727351133" sldId="324"/>
        </pc:sldMkLst>
        <pc:spChg chg="add del mod">
          <ac:chgData name="THU DU" userId="db4d925effa94065" providerId="LiveId" clId="{BBA50A88-48F7-4EFB-9EC5-0DCB253DBDF3}" dt="2023-11-30T05:39:54.493" v="466" actId="478"/>
          <ac:spMkLst>
            <pc:docMk/>
            <pc:sldMk cId="727351133" sldId="324"/>
            <ac:spMk id="9" creationId="{82E61F5A-A7A4-A0A1-3623-3440446A090A}"/>
          </ac:spMkLst>
        </pc:spChg>
        <pc:spChg chg="mod">
          <ac:chgData name="THU DU" userId="db4d925effa94065" providerId="LiveId" clId="{BBA50A88-48F7-4EFB-9EC5-0DCB253DBDF3}" dt="2023-11-30T05:44:00.441" v="601" actId="207"/>
          <ac:spMkLst>
            <pc:docMk/>
            <pc:sldMk cId="727351133" sldId="324"/>
            <ac:spMk id="10" creationId="{9B5573E8-F7D3-6D8F-9A7A-E953A81E9141}"/>
          </ac:spMkLst>
        </pc:spChg>
        <pc:spChg chg="add del mod">
          <ac:chgData name="THU DU" userId="db4d925effa94065" providerId="LiveId" clId="{BBA50A88-48F7-4EFB-9EC5-0DCB253DBDF3}" dt="2023-11-30T05:41:28.200" v="512" actId="478"/>
          <ac:spMkLst>
            <pc:docMk/>
            <pc:sldMk cId="727351133" sldId="324"/>
            <ac:spMk id="13" creationId="{AFEB9FF3-6F98-0DE0-D78E-D7E3AC1D4254}"/>
          </ac:spMkLst>
        </pc:spChg>
        <pc:spChg chg="add mod">
          <ac:chgData name="THU DU" userId="db4d925effa94065" providerId="LiveId" clId="{BBA50A88-48F7-4EFB-9EC5-0DCB253DBDF3}" dt="2023-11-30T05:43:44.325" v="600" actId="1076"/>
          <ac:spMkLst>
            <pc:docMk/>
            <pc:sldMk cId="727351133" sldId="324"/>
            <ac:spMk id="18" creationId="{4A104AD9-28AF-A903-07BB-0A34FB031BB1}"/>
          </ac:spMkLst>
        </pc:spChg>
        <pc:spChg chg="add mod">
          <ac:chgData name="THU DU" userId="db4d925effa94065" providerId="LiveId" clId="{BBA50A88-48F7-4EFB-9EC5-0DCB253DBDF3}" dt="2023-11-30T05:42:51.772" v="559" actId="1076"/>
          <ac:spMkLst>
            <pc:docMk/>
            <pc:sldMk cId="727351133" sldId="324"/>
            <ac:spMk id="19" creationId="{662D6940-1371-93EF-A887-4E39251B444E}"/>
          </ac:spMkLst>
        </pc:spChg>
        <pc:spChg chg="add mod">
          <ac:chgData name="THU DU" userId="db4d925effa94065" providerId="LiveId" clId="{BBA50A88-48F7-4EFB-9EC5-0DCB253DBDF3}" dt="2023-11-30T05:42:43.223" v="550" actId="1076"/>
          <ac:spMkLst>
            <pc:docMk/>
            <pc:sldMk cId="727351133" sldId="324"/>
            <ac:spMk id="20" creationId="{025BFD9C-4C63-76A5-05B5-C216A226766D}"/>
          </ac:spMkLst>
        </pc:spChg>
        <pc:spChg chg="mod ord">
          <ac:chgData name="THU DU" userId="db4d925effa94065" providerId="LiveId" clId="{BBA50A88-48F7-4EFB-9EC5-0DCB253DBDF3}" dt="2023-11-30T05:40:36.673" v="497" actId="1076"/>
          <ac:spMkLst>
            <pc:docMk/>
            <pc:sldMk cId="727351133" sldId="324"/>
            <ac:spMk id="21" creationId="{FF68BE66-40F5-EC69-1AF6-4C5081C63590}"/>
          </ac:spMkLst>
        </pc:spChg>
        <pc:spChg chg="del mod">
          <ac:chgData name="THU DU" userId="db4d925effa94065" providerId="LiveId" clId="{BBA50A88-48F7-4EFB-9EC5-0DCB253DBDF3}" dt="2023-11-30T05:39:12.452" v="446" actId="478"/>
          <ac:spMkLst>
            <pc:docMk/>
            <pc:sldMk cId="727351133" sldId="324"/>
            <ac:spMk id="22" creationId="{70C98AFC-DAE5-99ED-63A9-E92AAE585781}"/>
          </ac:spMkLst>
        </pc:spChg>
        <pc:spChg chg="del">
          <ac:chgData name="THU DU" userId="db4d925effa94065" providerId="LiveId" clId="{BBA50A88-48F7-4EFB-9EC5-0DCB253DBDF3}" dt="2023-11-30T05:39:13.386" v="447" actId="478"/>
          <ac:spMkLst>
            <pc:docMk/>
            <pc:sldMk cId="727351133" sldId="324"/>
            <ac:spMk id="23" creationId="{C6AE69E8-B667-DF60-9647-B38EC187D768}"/>
          </ac:spMkLst>
        </pc:spChg>
        <pc:spChg chg="del">
          <ac:chgData name="THU DU" userId="db4d925effa94065" providerId="LiveId" clId="{BBA50A88-48F7-4EFB-9EC5-0DCB253DBDF3}" dt="2023-11-30T05:39:21.276" v="451" actId="478"/>
          <ac:spMkLst>
            <pc:docMk/>
            <pc:sldMk cId="727351133" sldId="324"/>
            <ac:spMk id="24" creationId="{18DF7B4A-14F4-6AAC-CF89-1DA91D63206D}"/>
          </ac:spMkLst>
        </pc:spChg>
        <pc:spChg chg="del mod">
          <ac:chgData name="THU DU" userId="db4d925effa94065" providerId="LiveId" clId="{BBA50A88-48F7-4EFB-9EC5-0DCB253DBDF3}" dt="2023-11-30T05:39:18.964" v="450" actId="478"/>
          <ac:spMkLst>
            <pc:docMk/>
            <pc:sldMk cId="727351133" sldId="324"/>
            <ac:spMk id="25" creationId="{CA158207-587B-E9F4-AC9C-55470D86951F}"/>
          </ac:spMkLst>
        </pc:spChg>
        <pc:spChg chg="del">
          <ac:chgData name="THU DU" userId="db4d925effa94065" providerId="LiveId" clId="{BBA50A88-48F7-4EFB-9EC5-0DCB253DBDF3}" dt="2023-11-30T05:39:15.654" v="448" actId="478"/>
          <ac:spMkLst>
            <pc:docMk/>
            <pc:sldMk cId="727351133" sldId="324"/>
            <ac:spMk id="26" creationId="{2DE688ED-ED90-F39F-5BCB-755045347F1F}"/>
          </ac:spMkLst>
        </pc:spChg>
        <pc:spChg chg="add mod">
          <ac:chgData name="THU DU" userId="db4d925effa94065" providerId="LiveId" clId="{BBA50A88-48F7-4EFB-9EC5-0DCB253DBDF3}" dt="2023-11-30T05:44:25.160" v="608" actId="1076"/>
          <ac:spMkLst>
            <pc:docMk/>
            <pc:sldMk cId="727351133" sldId="324"/>
            <ac:spMk id="27" creationId="{C6569221-8A61-4F62-4907-1DFD9D0CCB6F}"/>
          </ac:spMkLst>
        </pc:spChg>
        <pc:spChg chg="add mod">
          <ac:chgData name="THU DU" userId="db4d925effa94065" providerId="LiveId" clId="{BBA50A88-48F7-4EFB-9EC5-0DCB253DBDF3}" dt="2023-11-30T05:43:28.873" v="589" actId="1076"/>
          <ac:spMkLst>
            <pc:docMk/>
            <pc:sldMk cId="727351133" sldId="324"/>
            <ac:spMk id="28" creationId="{AACA0FC1-ACD0-0612-004C-776E17F8B65E}"/>
          </ac:spMkLst>
        </pc:spChg>
        <pc:picChg chg="del">
          <ac:chgData name="THU DU" userId="db4d925effa94065" providerId="LiveId" clId="{BBA50A88-48F7-4EFB-9EC5-0DCB253DBDF3}" dt="2023-11-30T05:39:30.194" v="452" actId="478"/>
          <ac:picMkLst>
            <pc:docMk/>
            <pc:sldMk cId="727351133" sldId="324"/>
            <ac:picMk id="2" creationId="{D776EBE2-A67F-23A3-7DA5-5B7E68B14FAD}"/>
          </ac:picMkLst>
        </pc:picChg>
        <pc:picChg chg="del">
          <ac:chgData name="THU DU" userId="db4d925effa94065" providerId="LiveId" clId="{BBA50A88-48F7-4EFB-9EC5-0DCB253DBDF3}" dt="2023-11-30T05:39:36.859" v="457" actId="478"/>
          <ac:picMkLst>
            <pc:docMk/>
            <pc:sldMk cId="727351133" sldId="324"/>
            <ac:picMk id="3" creationId="{B159495F-F940-172C-0E07-798A3EE6385D}"/>
          </ac:picMkLst>
        </pc:picChg>
        <pc:picChg chg="del">
          <ac:chgData name="THU DU" userId="db4d925effa94065" providerId="LiveId" clId="{BBA50A88-48F7-4EFB-9EC5-0DCB253DBDF3}" dt="2023-11-30T05:39:37.552" v="458" actId="478"/>
          <ac:picMkLst>
            <pc:docMk/>
            <pc:sldMk cId="727351133" sldId="324"/>
            <ac:picMk id="4" creationId="{9808F109-30DE-F6D7-CE82-09DA356CB280}"/>
          </ac:picMkLst>
        </pc:picChg>
        <pc:picChg chg="del">
          <ac:chgData name="THU DU" userId="db4d925effa94065" providerId="LiveId" clId="{BBA50A88-48F7-4EFB-9EC5-0DCB253DBDF3}" dt="2023-11-30T05:39:39.903" v="462" actId="478"/>
          <ac:picMkLst>
            <pc:docMk/>
            <pc:sldMk cId="727351133" sldId="324"/>
            <ac:picMk id="5" creationId="{49E266CA-D7D4-40D6-8CD0-F14DA93D77D5}"/>
          </ac:picMkLst>
        </pc:picChg>
        <pc:picChg chg="del mod">
          <ac:chgData name="THU DU" userId="db4d925effa94065" providerId="LiveId" clId="{BBA50A88-48F7-4EFB-9EC5-0DCB253DBDF3}" dt="2023-11-30T05:39:39.461" v="461" actId="478"/>
          <ac:picMkLst>
            <pc:docMk/>
            <pc:sldMk cId="727351133" sldId="324"/>
            <ac:picMk id="6" creationId="{14B5C51F-F8E4-64D9-3A5E-6251D87351D6}"/>
          </ac:picMkLst>
        </pc:picChg>
        <pc:picChg chg="del mod">
          <ac:chgData name="THU DU" userId="db4d925effa94065" providerId="LiveId" clId="{BBA50A88-48F7-4EFB-9EC5-0DCB253DBDF3}" dt="2023-11-30T05:39:38.528" v="460" actId="478"/>
          <ac:picMkLst>
            <pc:docMk/>
            <pc:sldMk cId="727351133" sldId="324"/>
            <ac:picMk id="7" creationId="{EF19ED45-D52F-6F48-E962-6601E1351274}"/>
          </ac:picMkLst>
        </pc:picChg>
        <pc:picChg chg="add mod ord">
          <ac:chgData name="THU DU" userId="db4d925effa94065" providerId="LiveId" clId="{BBA50A88-48F7-4EFB-9EC5-0DCB253DBDF3}" dt="2023-11-30T05:40:16.986" v="493" actId="166"/>
          <ac:picMkLst>
            <pc:docMk/>
            <pc:sldMk cId="727351133" sldId="324"/>
            <ac:picMk id="8" creationId="{36FFCC3C-B009-BB65-AFB2-B087CBE5C654}"/>
          </ac:picMkLst>
        </pc:picChg>
        <pc:picChg chg="add mod">
          <ac:chgData name="THU DU" userId="db4d925effa94065" providerId="LiveId" clId="{BBA50A88-48F7-4EFB-9EC5-0DCB253DBDF3}" dt="2023-11-30T05:41:13.009" v="508" actId="1076"/>
          <ac:picMkLst>
            <pc:docMk/>
            <pc:sldMk cId="727351133" sldId="324"/>
            <ac:picMk id="11" creationId="{CF6D719D-F990-C7A2-491B-7EAF062A4146}"/>
          </ac:picMkLst>
        </pc:picChg>
        <pc:picChg chg="add mod">
          <ac:chgData name="THU DU" userId="db4d925effa94065" providerId="LiveId" clId="{BBA50A88-48F7-4EFB-9EC5-0DCB253DBDF3}" dt="2023-11-30T05:42:20.242" v="527" actId="1076"/>
          <ac:picMkLst>
            <pc:docMk/>
            <pc:sldMk cId="727351133" sldId="324"/>
            <ac:picMk id="12" creationId="{DD45F751-A526-D7CF-B3EE-878E05AE6B30}"/>
          </ac:picMkLst>
        </pc:picChg>
        <pc:picChg chg="add mod">
          <ac:chgData name="THU DU" userId="db4d925effa94065" providerId="LiveId" clId="{BBA50A88-48F7-4EFB-9EC5-0DCB253DBDF3}" dt="2023-11-30T05:43:26.031" v="588" actId="1076"/>
          <ac:picMkLst>
            <pc:docMk/>
            <pc:sldMk cId="727351133" sldId="324"/>
            <ac:picMk id="14" creationId="{D9BB6592-DD81-6BB0-6563-AE26B9679799}"/>
          </ac:picMkLst>
        </pc:picChg>
        <pc:picChg chg="add mod">
          <ac:chgData name="THU DU" userId="db4d925effa94065" providerId="LiveId" clId="{BBA50A88-48F7-4EFB-9EC5-0DCB253DBDF3}" dt="2023-11-30T05:43:31.882" v="590" actId="1076"/>
          <ac:picMkLst>
            <pc:docMk/>
            <pc:sldMk cId="727351133" sldId="324"/>
            <ac:picMk id="16" creationId="{08D9D455-594D-601B-2BE7-B9CDF8D09988}"/>
          </ac:picMkLst>
        </pc:picChg>
        <pc:picChg chg="add mod">
          <ac:chgData name="THU DU" userId="db4d925effa94065" providerId="LiveId" clId="{BBA50A88-48F7-4EFB-9EC5-0DCB253DBDF3}" dt="2023-11-30T05:42:22.279" v="528" actId="1076"/>
          <ac:picMkLst>
            <pc:docMk/>
            <pc:sldMk cId="727351133" sldId="324"/>
            <ac:picMk id="17" creationId="{896E9136-8549-2202-B512-65211EC02F46}"/>
          </ac:picMkLst>
        </pc:picChg>
      </pc:sldChg>
      <pc:sldChg chg="del">
        <pc:chgData name="THU DU" userId="db4d925effa94065" providerId="LiveId" clId="{BBA50A88-48F7-4EFB-9EC5-0DCB253DBDF3}" dt="2023-11-30T11:36:05.678" v="641" actId="47"/>
        <pc:sldMkLst>
          <pc:docMk/>
          <pc:sldMk cId="2138508035" sldId="327"/>
        </pc:sldMkLst>
      </pc:sldChg>
      <pc:sldChg chg="addSp delSp modSp mod modAnim modNotesTx">
        <pc:chgData name="THU DU" userId="db4d925effa94065" providerId="LiveId" clId="{BBA50A88-48F7-4EFB-9EC5-0DCB253DBDF3}" dt="2023-11-30T12:13:47.360" v="1504" actId="14100"/>
        <pc:sldMkLst>
          <pc:docMk/>
          <pc:sldMk cId="2720924874" sldId="348"/>
        </pc:sldMkLst>
        <pc:spChg chg="add del mod">
          <ac:chgData name="THU DU" userId="db4d925effa94065" providerId="LiveId" clId="{BBA50A88-48F7-4EFB-9EC5-0DCB253DBDF3}" dt="2023-11-30T12:00:57.599" v="1289" actId="478"/>
          <ac:spMkLst>
            <pc:docMk/>
            <pc:sldMk cId="2720924874" sldId="348"/>
            <ac:spMk id="3" creationId="{39E5AE94-BE01-E5DB-B012-B33D0F4AC221}"/>
          </ac:spMkLst>
        </pc:spChg>
        <pc:spChg chg="add mod">
          <ac:chgData name="THU DU" userId="db4d925effa94065" providerId="LiveId" clId="{BBA50A88-48F7-4EFB-9EC5-0DCB253DBDF3}" dt="2023-11-30T12:03:38.607" v="1311" actId="3062"/>
          <ac:spMkLst>
            <pc:docMk/>
            <pc:sldMk cId="2720924874" sldId="348"/>
            <ac:spMk id="8" creationId="{645DA99A-077E-5636-F7EF-F02B7A40B7ED}"/>
          </ac:spMkLst>
        </pc:spChg>
        <pc:spChg chg="add mod">
          <ac:chgData name="THU DU" userId="db4d925effa94065" providerId="LiveId" clId="{BBA50A88-48F7-4EFB-9EC5-0DCB253DBDF3}" dt="2023-11-30T12:03:56.607" v="1321" actId="1076"/>
          <ac:spMkLst>
            <pc:docMk/>
            <pc:sldMk cId="2720924874" sldId="348"/>
            <ac:spMk id="9" creationId="{737BB484-8FA5-8D4B-C965-ECF8F4BB7363}"/>
          </ac:spMkLst>
        </pc:spChg>
        <pc:spChg chg="add mod">
          <ac:chgData name="THU DU" userId="db4d925effa94065" providerId="LiveId" clId="{BBA50A88-48F7-4EFB-9EC5-0DCB253DBDF3}" dt="2023-11-30T12:03:47.346" v="1316" actId="1076"/>
          <ac:spMkLst>
            <pc:docMk/>
            <pc:sldMk cId="2720924874" sldId="348"/>
            <ac:spMk id="10" creationId="{236A7E2A-FF05-F49E-8627-E325258EE952}"/>
          </ac:spMkLst>
        </pc:spChg>
        <pc:spChg chg="mod">
          <ac:chgData name="THU DU" userId="db4d925effa94065" providerId="LiveId" clId="{BBA50A88-48F7-4EFB-9EC5-0DCB253DBDF3}" dt="2023-11-30T12:05:02.667" v="1342" actId="20577"/>
          <ac:spMkLst>
            <pc:docMk/>
            <pc:sldMk cId="2720924874" sldId="348"/>
            <ac:spMk id="11" creationId="{00000000-0000-0000-0000-000000000000}"/>
          </ac:spMkLst>
        </pc:spChg>
        <pc:spChg chg="mod">
          <ac:chgData name="THU DU" userId="db4d925effa94065" providerId="LiveId" clId="{BBA50A88-48F7-4EFB-9EC5-0DCB253DBDF3}" dt="2023-11-30T12:00:09.576" v="1286" actId="20577"/>
          <ac:spMkLst>
            <pc:docMk/>
            <pc:sldMk cId="2720924874" sldId="348"/>
            <ac:spMk id="12" creationId="{00000000-0000-0000-0000-000000000000}"/>
          </ac:spMkLst>
        </pc:spChg>
        <pc:spChg chg="mod">
          <ac:chgData name="THU DU" userId="db4d925effa94065" providerId="LiveId" clId="{BBA50A88-48F7-4EFB-9EC5-0DCB253DBDF3}" dt="2023-11-30T11:59:38.406" v="1276" actId="20577"/>
          <ac:spMkLst>
            <pc:docMk/>
            <pc:sldMk cId="2720924874" sldId="348"/>
            <ac:spMk id="17" creationId="{00000000-0000-0000-0000-000000000000}"/>
          </ac:spMkLst>
        </pc:spChg>
        <pc:spChg chg="del mod">
          <ac:chgData name="THU DU" userId="db4d925effa94065" providerId="LiveId" clId="{BBA50A88-48F7-4EFB-9EC5-0DCB253DBDF3}" dt="2023-11-30T12:00:54.770" v="1288" actId="478"/>
          <ac:spMkLst>
            <pc:docMk/>
            <pc:sldMk cId="2720924874" sldId="348"/>
            <ac:spMk id="21" creationId="{00000000-0000-0000-0000-000000000000}"/>
          </ac:spMkLst>
        </pc:spChg>
        <pc:picChg chg="add mod">
          <ac:chgData name="THU DU" userId="db4d925effa94065" providerId="LiveId" clId="{BBA50A88-48F7-4EFB-9EC5-0DCB253DBDF3}" dt="2023-11-30T12:03:59.965" v="1323" actId="1076"/>
          <ac:picMkLst>
            <pc:docMk/>
            <pc:sldMk cId="2720924874" sldId="348"/>
            <ac:picMk id="5" creationId="{67D17DC8-24B2-8EFE-0383-419679324D94}"/>
          </ac:picMkLst>
        </pc:picChg>
        <pc:picChg chg="add mod">
          <ac:chgData name="THU DU" userId="db4d925effa94065" providerId="LiveId" clId="{BBA50A88-48F7-4EFB-9EC5-0DCB253DBDF3}" dt="2023-11-30T12:02:40.855" v="1304"/>
          <ac:picMkLst>
            <pc:docMk/>
            <pc:sldMk cId="2720924874" sldId="348"/>
            <ac:picMk id="7" creationId="{FD7C7D21-41AB-ED30-1CF3-93FE17944379}"/>
          </ac:picMkLst>
        </pc:picChg>
        <pc:picChg chg="add mod">
          <ac:chgData name="THU DU" userId="db4d925effa94065" providerId="LiveId" clId="{BBA50A88-48F7-4EFB-9EC5-0DCB253DBDF3}" dt="2023-11-30T12:13:47.360" v="1504" actId="14100"/>
          <ac:picMkLst>
            <pc:docMk/>
            <pc:sldMk cId="2720924874" sldId="348"/>
            <ac:picMk id="13" creationId="{9369E060-F88C-9874-55EE-654870B66744}"/>
          </ac:picMkLst>
        </pc:picChg>
      </pc:sldChg>
      <pc:sldChg chg="modSp del mod modAnim">
        <pc:chgData name="THU DU" userId="db4d925effa94065" providerId="LiveId" clId="{BBA50A88-48F7-4EFB-9EC5-0DCB253DBDF3}" dt="2023-11-30T11:36:05.678" v="641" actId="47"/>
        <pc:sldMkLst>
          <pc:docMk/>
          <pc:sldMk cId="1791449256" sldId="388"/>
        </pc:sldMkLst>
        <pc:spChg chg="mod">
          <ac:chgData name="THU DU" userId="db4d925effa94065" providerId="LiveId" clId="{BBA50A88-48F7-4EFB-9EC5-0DCB253DBDF3}" dt="2023-11-30T05:04:07.685" v="135" actId="14100"/>
          <ac:spMkLst>
            <pc:docMk/>
            <pc:sldMk cId="1791449256" sldId="388"/>
            <ac:spMk id="2" creationId="{817F8067-44E4-2697-A4C2-7C4D1EFD207D}"/>
          </ac:spMkLst>
        </pc:spChg>
      </pc:sldChg>
      <pc:sldChg chg="addSp delSp modSp mod delAnim modAnim modNotesTx">
        <pc:chgData name="THU DU" userId="db4d925effa94065" providerId="LiveId" clId="{BBA50A88-48F7-4EFB-9EC5-0DCB253DBDF3}" dt="2023-11-30T12:32:07.410" v="1788"/>
        <pc:sldMkLst>
          <pc:docMk/>
          <pc:sldMk cId="2772145161" sldId="389"/>
        </pc:sldMkLst>
        <pc:spChg chg="mod">
          <ac:chgData name="THU DU" userId="db4d925effa94065" providerId="LiveId" clId="{BBA50A88-48F7-4EFB-9EC5-0DCB253DBDF3}" dt="2023-11-30T11:44:44.199" v="853" actId="20577"/>
          <ac:spMkLst>
            <pc:docMk/>
            <pc:sldMk cId="2772145161" sldId="389"/>
            <ac:spMk id="2" creationId="{00000000-0000-0000-0000-000000000000}"/>
          </ac:spMkLst>
        </pc:spChg>
        <pc:spChg chg="mod">
          <ac:chgData name="THU DU" userId="db4d925effa94065" providerId="LiveId" clId="{BBA50A88-48F7-4EFB-9EC5-0DCB253DBDF3}" dt="2023-11-30T11:44:33.201" v="847" actId="20577"/>
          <ac:spMkLst>
            <pc:docMk/>
            <pc:sldMk cId="2772145161" sldId="389"/>
            <ac:spMk id="7" creationId="{00000000-0000-0000-0000-000000000000}"/>
          </ac:spMkLst>
        </pc:spChg>
        <pc:spChg chg="mod">
          <ac:chgData name="THU DU" userId="db4d925effa94065" providerId="LiveId" clId="{BBA50A88-48F7-4EFB-9EC5-0DCB253DBDF3}" dt="2023-11-30T11:52:53.381" v="1209" actId="1076"/>
          <ac:spMkLst>
            <pc:docMk/>
            <pc:sldMk cId="2772145161" sldId="389"/>
            <ac:spMk id="12" creationId="{00000000-0000-0000-0000-000000000000}"/>
          </ac:spMkLst>
        </pc:spChg>
        <pc:spChg chg="mod">
          <ac:chgData name="THU DU" userId="db4d925effa94065" providerId="LiveId" clId="{BBA50A88-48F7-4EFB-9EC5-0DCB253DBDF3}" dt="2023-11-30T11:37:44.318" v="674"/>
          <ac:spMkLst>
            <pc:docMk/>
            <pc:sldMk cId="2772145161" sldId="389"/>
            <ac:spMk id="15" creationId="{00000000-0000-0000-0000-000000000000}"/>
          </ac:spMkLst>
        </pc:spChg>
        <pc:picChg chg="add mod">
          <ac:chgData name="THU DU" userId="db4d925effa94065" providerId="LiveId" clId="{BBA50A88-48F7-4EFB-9EC5-0DCB253DBDF3}" dt="2023-11-30T11:36:40.995" v="649" actId="1076"/>
          <ac:picMkLst>
            <pc:docMk/>
            <pc:sldMk cId="2772145161" sldId="389"/>
            <ac:picMk id="3" creationId="{B152B6AF-E4F5-4A48-B102-DC07E2A67A40}"/>
          </ac:picMkLst>
        </pc:picChg>
        <pc:picChg chg="add mod">
          <ac:chgData name="THU DU" userId="db4d925effa94065" providerId="LiveId" clId="{BBA50A88-48F7-4EFB-9EC5-0DCB253DBDF3}" dt="2023-11-30T12:28:30.624" v="1769" actId="1076"/>
          <ac:picMkLst>
            <pc:docMk/>
            <pc:sldMk cId="2772145161" sldId="389"/>
            <ac:picMk id="4" creationId="{198B5D9F-F392-D4ED-6251-7088504897E5}"/>
          </ac:picMkLst>
        </pc:picChg>
        <pc:picChg chg="del">
          <ac:chgData name="THU DU" userId="db4d925effa94065" providerId="LiveId" clId="{BBA50A88-48F7-4EFB-9EC5-0DCB253DBDF3}" dt="2023-11-30T11:36:39.531" v="648" actId="478"/>
          <ac:picMkLst>
            <pc:docMk/>
            <pc:sldMk cId="2772145161" sldId="389"/>
            <ac:picMk id="10" creationId="{BEB6B27F-D1CD-B86F-317E-A4F03AFA3CA1}"/>
          </ac:picMkLst>
        </pc:picChg>
        <pc:picChg chg="del">
          <ac:chgData name="THU DU" userId="db4d925effa94065" providerId="LiveId" clId="{BBA50A88-48F7-4EFB-9EC5-0DCB253DBDF3}" dt="2023-11-30T11:42:23.897" v="715" actId="478"/>
          <ac:picMkLst>
            <pc:docMk/>
            <pc:sldMk cId="2772145161" sldId="389"/>
            <ac:picMk id="11" creationId="{0BB2549B-532F-1165-8B19-9A17387AED27}"/>
          </ac:picMkLst>
        </pc:picChg>
      </pc:sldChg>
      <pc:sldChg chg="addSp delSp modSp mod delAnim modAnim modNotesTx">
        <pc:chgData name="THU DU" userId="db4d925effa94065" providerId="LiveId" clId="{BBA50A88-48F7-4EFB-9EC5-0DCB253DBDF3}" dt="2023-11-30T12:32:16.155" v="1790"/>
        <pc:sldMkLst>
          <pc:docMk/>
          <pc:sldMk cId="2715540338" sldId="390"/>
        </pc:sldMkLst>
        <pc:spChg chg="mod">
          <ac:chgData name="THU DU" userId="db4d925effa94065" providerId="LiveId" clId="{BBA50A88-48F7-4EFB-9EC5-0DCB253DBDF3}" dt="2023-11-30T11:46:09.260" v="1022"/>
          <ac:spMkLst>
            <pc:docMk/>
            <pc:sldMk cId="2715540338" sldId="390"/>
            <ac:spMk id="2" creationId="{00000000-0000-0000-0000-000000000000}"/>
          </ac:spMkLst>
        </pc:spChg>
        <pc:spChg chg="mod">
          <ac:chgData name="THU DU" userId="db4d925effa94065" providerId="LiveId" clId="{BBA50A88-48F7-4EFB-9EC5-0DCB253DBDF3}" dt="2023-11-30T11:45:49.948" v="1019" actId="20577"/>
          <ac:spMkLst>
            <pc:docMk/>
            <pc:sldMk cId="2715540338" sldId="390"/>
            <ac:spMk id="7" creationId="{00000000-0000-0000-0000-000000000000}"/>
          </ac:spMkLst>
        </pc:spChg>
        <pc:spChg chg="mod">
          <ac:chgData name="THU DU" userId="db4d925effa94065" providerId="LiveId" clId="{BBA50A88-48F7-4EFB-9EC5-0DCB253DBDF3}" dt="2023-11-30T11:53:05.749" v="1215" actId="1076"/>
          <ac:spMkLst>
            <pc:docMk/>
            <pc:sldMk cId="2715540338" sldId="390"/>
            <ac:spMk id="12" creationId="{00000000-0000-0000-0000-000000000000}"/>
          </ac:spMkLst>
        </pc:spChg>
        <pc:spChg chg="mod">
          <ac:chgData name="THU DU" userId="db4d925effa94065" providerId="LiveId" clId="{BBA50A88-48F7-4EFB-9EC5-0DCB253DBDF3}" dt="2023-11-30T11:37:48.038" v="675"/>
          <ac:spMkLst>
            <pc:docMk/>
            <pc:sldMk cId="2715540338" sldId="390"/>
            <ac:spMk id="15" creationId="{00000000-0000-0000-0000-000000000000}"/>
          </ac:spMkLst>
        </pc:spChg>
        <pc:picChg chg="add mod">
          <ac:chgData name="THU DU" userId="db4d925effa94065" providerId="LiveId" clId="{BBA50A88-48F7-4EFB-9EC5-0DCB253DBDF3}" dt="2023-11-30T11:36:57.136" v="652" actId="1076"/>
          <ac:picMkLst>
            <pc:docMk/>
            <pc:sldMk cId="2715540338" sldId="390"/>
            <ac:picMk id="3" creationId="{47AC041F-5F9F-0D69-DDFB-2A558EC6AF64}"/>
          </ac:picMkLst>
        </pc:picChg>
        <pc:picChg chg="add mod">
          <ac:chgData name="THU DU" userId="db4d925effa94065" providerId="LiveId" clId="{BBA50A88-48F7-4EFB-9EC5-0DCB253DBDF3}" dt="2023-11-30T12:29:22.016" v="1773" actId="1076"/>
          <ac:picMkLst>
            <pc:docMk/>
            <pc:sldMk cId="2715540338" sldId="390"/>
            <ac:picMk id="4" creationId="{D381D8BE-5D15-58BE-2BE4-0E7026A2518F}"/>
          </ac:picMkLst>
        </pc:picChg>
        <pc:picChg chg="del">
          <ac:chgData name="THU DU" userId="db4d925effa94065" providerId="LiveId" clId="{BBA50A88-48F7-4EFB-9EC5-0DCB253DBDF3}" dt="2023-11-30T11:36:55.721" v="651" actId="478"/>
          <ac:picMkLst>
            <pc:docMk/>
            <pc:sldMk cId="2715540338" sldId="390"/>
            <ac:picMk id="6" creationId="{3BF289A8-194F-1203-7E13-7932FAFF3060}"/>
          </ac:picMkLst>
        </pc:picChg>
        <pc:picChg chg="del">
          <ac:chgData name="THU DU" userId="db4d925effa94065" providerId="LiveId" clId="{BBA50A88-48F7-4EFB-9EC5-0DCB253DBDF3}" dt="2023-11-30T11:45:42.680" v="1005" actId="478"/>
          <ac:picMkLst>
            <pc:docMk/>
            <pc:sldMk cId="2715540338" sldId="390"/>
            <ac:picMk id="8" creationId="{A2AD4DCC-5480-CCD0-37B2-0ABE93C7D8AA}"/>
          </ac:picMkLst>
        </pc:picChg>
      </pc:sldChg>
      <pc:sldChg chg="addSp delSp modSp mod delAnim modAnim modNotesTx">
        <pc:chgData name="THU DU" userId="db4d925effa94065" providerId="LiveId" clId="{BBA50A88-48F7-4EFB-9EC5-0DCB253DBDF3}" dt="2023-11-30T12:32:10.978" v="1789"/>
        <pc:sldMkLst>
          <pc:docMk/>
          <pc:sldMk cId="2095103403" sldId="391"/>
        </pc:sldMkLst>
        <pc:spChg chg="mod">
          <ac:chgData name="THU DU" userId="db4d925effa94065" providerId="LiveId" clId="{BBA50A88-48F7-4EFB-9EC5-0DCB253DBDF3}" dt="2023-11-30T11:48:18.309" v="1106"/>
          <ac:spMkLst>
            <pc:docMk/>
            <pc:sldMk cId="2095103403" sldId="391"/>
            <ac:spMk id="2" creationId="{00000000-0000-0000-0000-000000000000}"/>
          </ac:spMkLst>
        </pc:spChg>
        <pc:spChg chg="mod">
          <ac:chgData name="THU DU" userId="db4d925effa94065" providerId="LiveId" clId="{BBA50A88-48F7-4EFB-9EC5-0DCB253DBDF3}" dt="2023-11-30T11:47:53.557" v="1102" actId="20577"/>
          <ac:spMkLst>
            <pc:docMk/>
            <pc:sldMk cId="2095103403" sldId="391"/>
            <ac:spMk id="7" creationId="{00000000-0000-0000-0000-000000000000}"/>
          </ac:spMkLst>
        </pc:spChg>
        <pc:spChg chg="mod">
          <ac:chgData name="THU DU" userId="db4d925effa94065" providerId="LiveId" clId="{BBA50A88-48F7-4EFB-9EC5-0DCB253DBDF3}" dt="2023-11-30T11:53:14.867" v="1217" actId="1076"/>
          <ac:spMkLst>
            <pc:docMk/>
            <pc:sldMk cId="2095103403" sldId="391"/>
            <ac:spMk id="12" creationId="{00000000-0000-0000-0000-000000000000}"/>
          </ac:spMkLst>
        </pc:spChg>
        <pc:spChg chg="mod">
          <ac:chgData name="THU DU" userId="db4d925effa94065" providerId="LiveId" clId="{BBA50A88-48F7-4EFB-9EC5-0DCB253DBDF3}" dt="2023-11-30T11:37:51.932" v="676"/>
          <ac:spMkLst>
            <pc:docMk/>
            <pc:sldMk cId="2095103403" sldId="391"/>
            <ac:spMk id="15" creationId="{00000000-0000-0000-0000-000000000000}"/>
          </ac:spMkLst>
        </pc:spChg>
        <pc:picChg chg="add mod">
          <ac:chgData name="THU DU" userId="db4d925effa94065" providerId="LiveId" clId="{BBA50A88-48F7-4EFB-9EC5-0DCB253DBDF3}" dt="2023-11-30T11:37:15.270" v="655" actId="1076"/>
          <ac:picMkLst>
            <pc:docMk/>
            <pc:sldMk cId="2095103403" sldId="391"/>
            <ac:picMk id="3" creationId="{17EDA936-4774-9DD3-4F03-427043A8F10A}"/>
          </ac:picMkLst>
        </pc:picChg>
        <pc:picChg chg="add mod">
          <ac:chgData name="THU DU" userId="db4d925effa94065" providerId="LiveId" clId="{BBA50A88-48F7-4EFB-9EC5-0DCB253DBDF3}" dt="2023-11-30T12:29:30.964" v="1775" actId="1076"/>
          <ac:picMkLst>
            <pc:docMk/>
            <pc:sldMk cId="2095103403" sldId="391"/>
            <ac:picMk id="4" creationId="{FDE0BEF6-989C-3047-A229-B84B4C99B7A0}"/>
          </ac:picMkLst>
        </pc:picChg>
        <pc:picChg chg="del">
          <ac:chgData name="THU DU" userId="db4d925effa94065" providerId="LiveId" clId="{BBA50A88-48F7-4EFB-9EC5-0DCB253DBDF3}" dt="2023-11-30T11:37:13.632" v="654" actId="478"/>
          <ac:picMkLst>
            <pc:docMk/>
            <pc:sldMk cId="2095103403" sldId="391"/>
            <ac:picMk id="6" creationId="{511F331A-0D8F-860C-E12F-DF176206D469}"/>
          </ac:picMkLst>
        </pc:picChg>
        <pc:picChg chg="del">
          <ac:chgData name="THU DU" userId="db4d925effa94065" providerId="LiveId" clId="{BBA50A88-48F7-4EFB-9EC5-0DCB253DBDF3}" dt="2023-11-30T11:47:46.279" v="1090" actId="478"/>
          <ac:picMkLst>
            <pc:docMk/>
            <pc:sldMk cId="2095103403" sldId="391"/>
            <ac:picMk id="23" creationId="{86BC91E0-E13D-D6BC-74FE-6FC00758EA59}"/>
          </ac:picMkLst>
        </pc:picChg>
      </pc:sldChg>
      <pc:sldChg chg="del">
        <pc:chgData name="THU DU" userId="db4d925effa94065" providerId="LiveId" clId="{BBA50A88-48F7-4EFB-9EC5-0DCB253DBDF3}" dt="2023-11-30T11:37:54.015" v="677" actId="47"/>
        <pc:sldMkLst>
          <pc:docMk/>
          <pc:sldMk cId="516547862" sldId="392"/>
        </pc:sldMkLst>
      </pc:sldChg>
      <pc:sldChg chg="del">
        <pc:chgData name="THU DU" userId="db4d925effa94065" providerId="LiveId" clId="{BBA50A88-48F7-4EFB-9EC5-0DCB253DBDF3}" dt="2023-11-30T11:37:55.308" v="678" actId="47"/>
        <pc:sldMkLst>
          <pc:docMk/>
          <pc:sldMk cId="360304438" sldId="393"/>
        </pc:sldMkLst>
      </pc:sldChg>
      <pc:sldChg chg="addSp delSp modSp mod ord delAnim modAnim modNotesTx">
        <pc:chgData name="THU DU" userId="db4d925effa94065" providerId="LiveId" clId="{BBA50A88-48F7-4EFB-9EC5-0DCB253DBDF3}" dt="2023-11-30T12:32:49.638" v="1791"/>
        <pc:sldMkLst>
          <pc:docMk/>
          <pc:sldMk cId="3301758906" sldId="394"/>
        </pc:sldMkLst>
        <pc:spChg chg="del">
          <ac:chgData name="THU DU" userId="db4d925effa94065" providerId="LiveId" clId="{BBA50A88-48F7-4EFB-9EC5-0DCB253DBDF3}" dt="2023-11-30T12:05:35.405" v="1363" actId="478"/>
          <ac:spMkLst>
            <pc:docMk/>
            <pc:sldMk cId="3301758906" sldId="394"/>
            <ac:spMk id="2" creationId="{F651B727-D7D4-8CE6-70E4-E9C1FAA63745}"/>
          </ac:spMkLst>
        </pc:spChg>
        <pc:spChg chg="del mod">
          <ac:chgData name="THU DU" userId="db4d925effa94065" providerId="LiveId" clId="{BBA50A88-48F7-4EFB-9EC5-0DCB253DBDF3}" dt="2023-11-30T12:05:37.629" v="1365" actId="478"/>
          <ac:spMkLst>
            <pc:docMk/>
            <pc:sldMk cId="3301758906" sldId="394"/>
            <ac:spMk id="3" creationId="{58EBCE25-FCA2-9B32-8A83-F97E18778E32}"/>
          </ac:spMkLst>
        </pc:spChg>
        <pc:spChg chg="add del mod">
          <ac:chgData name="THU DU" userId="db4d925effa94065" providerId="LiveId" clId="{BBA50A88-48F7-4EFB-9EC5-0DCB253DBDF3}" dt="2023-11-30T12:05:34.740" v="1362" actId="478"/>
          <ac:spMkLst>
            <pc:docMk/>
            <pc:sldMk cId="3301758906" sldId="394"/>
            <ac:spMk id="5" creationId="{F5D93982-057F-D09C-C361-074B3B42A3D3}"/>
          </ac:spMkLst>
        </pc:spChg>
        <pc:spChg chg="add del">
          <ac:chgData name="THU DU" userId="db4d925effa94065" providerId="LiveId" clId="{BBA50A88-48F7-4EFB-9EC5-0DCB253DBDF3}" dt="2023-11-30T12:05:46.488" v="1367" actId="22"/>
          <ac:spMkLst>
            <pc:docMk/>
            <pc:sldMk cId="3301758906" sldId="394"/>
            <ac:spMk id="7" creationId="{1582CFC6-BAC7-768A-20DE-531D52BEFFD5}"/>
          </ac:spMkLst>
        </pc:spChg>
        <pc:spChg chg="add mod">
          <ac:chgData name="THU DU" userId="db4d925effa94065" providerId="LiveId" clId="{BBA50A88-48F7-4EFB-9EC5-0DCB253DBDF3}" dt="2023-11-30T12:09:55.573" v="1425"/>
          <ac:spMkLst>
            <pc:docMk/>
            <pc:sldMk cId="3301758906" sldId="394"/>
            <ac:spMk id="8" creationId="{FEC0AA6B-6F9F-9FA6-1413-07613481A1EF}"/>
          </ac:spMkLst>
        </pc:spChg>
        <pc:spChg chg="add mod">
          <ac:chgData name="THU DU" userId="db4d925effa94065" providerId="LiveId" clId="{BBA50A88-48F7-4EFB-9EC5-0DCB253DBDF3}" dt="2023-11-30T12:09:59.345" v="1426" actId="1076"/>
          <ac:spMkLst>
            <pc:docMk/>
            <pc:sldMk cId="3301758906" sldId="394"/>
            <ac:spMk id="9" creationId="{542A708A-BBE0-822F-1D90-172CEA827E6B}"/>
          </ac:spMkLst>
        </pc:spChg>
        <pc:spChg chg="add mod">
          <ac:chgData name="THU DU" userId="db4d925effa94065" providerId="LiveId" clId="{BBA50A88-48F7-4EFB-9EC5-0DCB253DBDF3}" dt="2023-11-30T12:10:02.091" v="1427" actId="1076"/>
          <ac:spMkLst>
            <pc:docMk/>
            <pc:sldMk cId="3301758906" sldId="394"/>
            <ac:spMk id="10" creationId="{A46E3B54-638A-B134-7998-C5F02E5B6198}"/>
          </ac:spMkLst>
        </pc:spChg>
        <pc:spChg chg="mod">
          <ac:chgData name="THU DU" userId="db4d925effa94065" providerId="LiveId" clId="{BBA50A88-48F7-4EFB-9EC5-0DCB253DBDF3}" dt="2023-11-30T12:05:12.849" v="1355" actId="20577"/>
          <ac:spMkLst>
            <pc:docMk/>
            <pc:sldMk cId="3301758906" sldId="394"/>
            <ac:spMk id="11" creationId="{00000000-0000-0000-0000-000000000000}"/>
          </ac:spMkLst>
        </pc:spChg>
        <pc:spChg chg="mod">
          <ac:chgData name="THU DU" userId="db4d925effa94065" providerId="LiveId" clId="{BBA50A88-48F7-4EFB-9EC5-0DCB253DBDF3}" dt="2023-11-30T12:05:30.020" v="1360" actId="20577"/>
          <ac:spMkLst>
            <pc:docMk/>
            <pc:sldMk cId="3301758906" sldId="394"/>
            <ac:spMk id="12" creationId="{00000000-0000-0000-0000-000000000000}"/>
          </ac:spMkLst>
        </pc:spChg>
        <pc:spChg chg="del">
          <ac:chgData name="THU DU" userId="db4d925effa94065" providerId="LiveId" clId="{BBA50A88-48F7-4EFB-9EC5-0DCB253DBDF3}" dt="2023-11-30T12:05:32.661" v="1361" actId="478"/>
          <ac:spMkLst>
            <pc:docMk/>
            <pc:sldMk cId="3301758906" sldId="394"/>
            <ac:spMk id="21" creationId="{00000000-0000-0000-0000-000000000000}"/>
          </ac:spMkLst>
        </pc:spChg>
        <pc:picChg chg="add mod">
          <ac:chgData name="THU DU" userId="db4d925effa94065" providerId="LiveId" clId="{BBA50A88-48F7-4EFB-9EC5-0DCB253DBDF3}" dt="2023-11-30T12:14:01.322" v="1508" actId="14100"/>
          <ac:picMkLst>
            <pc:docMk/>
            <pc:sldMk cId="3301758906" sldId="394"/>
            <ac:picMk id="13" creationId="{8AD18EAD-B3E3-5B6A-3B53-A65A4BF698CA}"/>
          </ac:picMkLst>
        </pc:picChg>
      </pc:sldChg>
      <pc:sldChg chg="del">
        <pc:chgData name="THU DU" userId="db4d925effa94065" providerId="LiveId" clId="{BBA50A88-48F7-4EFB-9EC5-0DCB253DBDF3}" dt="2023-11-30T12:14:38.287" v="1509" actId="47"/>
        <pc:sldMkLst>
          <pc:docMk/>
          <pc:sldMk cId="2603866483" sldId="396"/>
        </pc:sldMkLst>
      </pc:sldChg>
      <pc:sldChg chg="addSp delSp modSp mod modAnim modNotesTx">
        <pc:chgData name="THU DU" userId="db4d925effa94065" providerId="LiveId" clId="{BBA50A88-48F7-4EFB-9EC5-0DCB253DBDF3}" dt="2023-11-30T12:22:00.142" v="1602"/>
        <pc:sldMkLst>
          <pc:docMk/>
          <pc:sldMk cId="788396501" sldId="397"/>
        </pc:sldMkLst>
        <pc:spChg chg="del">
          <ac:chgData name="THU DU" userId="db4d925effa94065" providerId="LiveId" clId="{BBA50A88-48F7-4EFB-9EC5-0DCB253DBDF3}" dt="2023-11-30T12:15:12.484" v="1524" actId="478"/>
          <ac:spMkLst>
            <pc:docMk/>
            <pc:sldMk cId="788396501" sldId="397"/>
            <ac:spMk id="7" creationId="{982D8210-261F-9045-2B54-8E7E3569665D}"/>
          </ac:spMkLst>
        </pc:spChg>
        <pc:spChg chg="mod">
          <ac:chgData name="THU DU" userId="db4d925effa94065" providerId="LiveId" clId="{BBA50A88-48F7-4EFB-9EC5-0DCB253DBDF3}" dt="2023-11-30T12:14:49.884" v="1518" actId="20577"/>
          <ac:spMkLst>
            <pc:docMk/>
            <pc:sldMk cId="788396501" sldId="397"/>
            <ac:spMk id="11" creationId="{00000000-0000-0000-0000-000000000000}"/>
          </ac:spMkLst>
        </pc:spChg>
        <pc:spChg chg="mod">
          <ac:chgData name="THU DU" userId="db4d925effa94065" providerId="LiveId" clId="{BBA50A88-48F7-4EFB-9EC5-0DCB253DBDF3}" dt="2023-11-30T12:15:08.175" v="1523" actId="20577"/>
          <ac:spMkLst>
            <pc:docMk/>
            <pc:sldMk cId="788396501" sldId="397"/>
            <ac:spMk id="12" creationId="{00000000-0000-0000-0000-000000000000}"/>
          </ac:spMkLst>
        </pc:spChg>
        <pc:spChg chg="mod">
          <ac:chgData name="THU DU" userId="db4d925effa94065" providerId="LiveId" clId="{BBA50A88-48F7-4EFB-9EC5-0DCB253DBDF3}" dt="2023-11-30T12:14:57.182" v="1520" actId="20577"/>
          <ac:spMkLst>
            <pc:docMk/>
            <pc:sldMk cId="788396501" sldId="397"/>
            <ac:spMk id="17" creationId="{00000000-0000-0000-0000-000000000000}"/>
          </ac:spMkLst>
        </pc:spChg>
        <pc:graphicFrameChg chg="add mod modGraphic">
          <ac:chgData name="THU DU" userId="db4d925effa94065" providerId="LiveId" clId="{BBA50A88-48F7-4EFB-9EC5-0DCB253DBDF3}" dt="2023-11-30T12:20:20.638" v="1589" actId="14734"/>
          <ac:graphicFrameMkLst>
            <pc:docMk/>
            <pc:sldMk cId="788396501" sldId="397"/>
            <ac:graphicFrameMk id="2" creationId="{D2687CA9-A5EE-51D3-AC26-3A3C7F6AE108}"/>
          </ac:graphicFrameMkLst>
        </pc:graphicFrameChg>
        <pc:cxnChg chg="add mod">
          <ac:chgData name="THU DU" userId="db4d925effa94065" providerId="LiveId" clId="{BBA50A88-48F7-4EFB-9EC5-0DCB253DBDF3}" dt="2023-11-30T12:20:53.936" v="1592" actId="1582"/>
          <ac:cxnSpMkLst>
            <pc:docMk/>
            <pc:sldMk cId="788396501" sldId="397"/>
            <ac:cxnSpMk id="4" creationId="{5C597EBA-95F7-D041-6CE7-DC52F3113992}"/>
          </ac:cxnSpMkLst>
        </pc:cxnChg>
        <pc:cxnChg chg="add mod">
          <ac:chgData name="THU DU" userId="db4d925effa94065" providerId="LiveId" clId="{BBA50A88-48F7-4EFB-9EC5-0DCB253DBDF3}" dt="2023-11-30T12:21:27.824" v="1596" actId="1076"/>
          <ac:cxnSpMkLst>
            <pc:docMk/>
            <pc:sldMk cId="788396501" sldId="397"/>
            <ac:cxnSpMk id="6" creationId="{95C7372B-97AD-2134-E573-106361AF7750}"/>
          </ac:cxnSpMkLst>
        </pc:cxnChg>
        <pc:cxnChg chg="add mod">
          <ac:chgData name="THU DU" userId="db4d925effa94065" providerId="LiveId" clId="{BBA50A88-48F7-4EFB-9EC5-0DCB253DBDF3}" dt="2023-11-30T12:21:47.395" v="1599" actId="1582"/>
          <ac:cxnSpMkLst>
            <pc:docMk/>
            <pc:sldMk cId="788396501" sldId="397"/>
            <ac:cxnSpMk id="9" creationId="{C8DA2D91-40AE-4FA8-C4D0-DE9C5D3DB14C}"/>
          </ac:cxnSpMkLst>
        </pc:cxnChg>
      </pc:sldChg>
      <pc:sldChg chg="addSp delSp modSp add mod">
        <pc:chgData name="THU DU" userId="db4d925effa94065" providerId="LiveId" clId="{BBA50A88-48F7-4EFB-9EC5-0DCB253DBDF3}" dt="2023-11-30T11:36:30.423" v="646" actId="1076"/>
        <pc:sldMkLst>
          <pc:docMk/>
          <pc:sldMk cId="1366035140" sldId="398"/>
        </pc:sldMkLst>
        <pc:spChg chg="mod">
          <ac:chgData name="THU DU" userId="db4d925effa94065" providerId="LiveId" clId="{BBA50A88-48F7-4EFB-9EC5-0DCB253DBDF3}" dt="2023-11-30T05:21:02.917" v="290" actId="1076"/>
          <ac:spMkLst>
            <pc:docMk/>
            <pc:sldMk cId="1366035140" sldId="398"/>
            <ac:spMk id="49" creationId="{24BEB026-8CEB-ECFA-80D7-5425AE7323A5}"/>
          </ac:spMkLst>
        </pc:spChg>
        <pc:spChg chg="mod">
          <ac:chgData name="THU DU" userId="db4d925effa94065" providerId="LiveId" clId="{BBA50A88-48F7-4EFB-9EC5-0DCB253DBDF3}" dt="2023-11-30T05:35:55.027" v="424" actId="207"/>
          <ac:spMkLst>
            <pc:docMk/>
            <pc:sldMk cId="1366035140" sldId="398"/>
            <ac:spMk id="50" creationId="{FCC72F98-C0AA-6A6E-F297-7D4F62BA1664}"/>
          </ac:spMkLst>
        </pc:spChg>
        <pc:picChg chg="add mod modCrop">
          <ac:chgData name="THU DU" userId="db4d925effa94065" providerId="LiveId" clId="{BBA50A88-48F7-4EFB-9EC5-0DCB253DBDF3}" dt="2023-11-30T11:36:30.423" v="646" actId="1076"/>
          <ac:picMkLst>
            <pc:docMk/>
            <pc:sldMk cId="1366035140" sldId="398"/>
            <ac:picMk id="4" creationId="{7D8E3E86-F6EC-DE62-7382-9C61AA68A254}"/>
          </ac:picMkLst>
        </pc:picChg>
        <pc:picChg chg="del">
          <ac:chgData name="THU DU" userId="db4d925effa94065" providerId="LiveId" clId="{BBA50A88-48F7-4EFB-9EC5-0DCB253DBDF3}" dt="2023-11-30T05:20:53.056" v="287" actId="478"/>
          <ac:picMkLst>
            <pc:docMk/>
            <pc:sldMk cId="1366035140" sldId="398"/>
            <ac:picMk id="5" creationId="{72D4DFAF-41FE-566C-1DE5-05F753D82DC4}"/>
          </ac:picMkLst>
        </pc:picChg>
      </pc:sldChg>
      <pc:sldChg chg="addSp delSp modSp add mod">
        <pc:chgData name="THU DU" userId="db4d925effa94065" providerId="LiveId" clId="{BBA50A88-48F7-4EFB-9EC5-0DCB253DBDF3}" dt="2023-11-30T05:35:45.502" v="423" actId="207"/>
        <pc:sldMkLst>
          <pc:docMk/>
          <pc:sldMk cId="1688156199" sldId="399"/>
        </pc:sldMkLst>
        <pc:spChg chg="mod">
          <ac:chgData name="THU DU" userId="db4d925effa94065" providerId="LiveId" clId="{BBA50A88-48F7-4EFB-9EC5-0DCB253DBDF3}" dt="2023-11-30T05:24:57.372" v="320" actId="1076"/>
          <ac:spMkLst>
            <pc:docMk/>
            <pc:sldMk cId="1688156199" sldId="399"/>
            <ac:spMk id="49" creationId="{24BEB026-8CEB-ECFA-80D7-5425AE7323A5}"/>
          </ac:spMkLst>
        </pc:spChg>
        <pc:spChg chg="mod">
          <ac:chgData name="THU DU" userId="db4d925effa94065" providerId="LiveId" clId="{BBA50A88-48F7-4EFB-9EC5-0DCB253DBDF3}" dt="2023-11-30T05:35:45.502" v="423" actId="207"/>
          <ac:spMkLst>
            <pc:docMk/>
            <pc:sldMk cId="1688156199" sldId="399"/>
            <ac:spMk id="50" creationId="{FCC72F98-C0AA-6A6E-F297-7D4F62BA1664}"/>
          </ac:spMkLst>
        </pc:spChg>
        <pc:picChg chg="add mod">
          <ac:chgData name="THU DU" userId="db4d925effa94065" providerId="LiveId" clId="{BBA50A88-48F7-4EFB-9EC5-0DCB253DBDF3}" dt="2023-11-30T05:26:18.297" v="329" actId="1076"/>
          <ac:picMkLst>
            <pc:docMk/>
            <pc:sldMk cId="1688156199" sldId="399"/>
            <ac:picMk id="4" creationId="{032B6BFE-84B8-E44E-4817-3CAA8CE8724B}"/>
          </ac:picMkLst>
        </pc:picChg>
        <pc:picChg chg="del">
          <ac:chgData name="THU DU" userId="db4d925effa94065" providerId="LiveId" clId="{BBA50A88-48F7-4EFB-9EC5-0DCB253DBDF3}" dt="2023-11-30T05:24:53.126" v="319" actId="478"/>
          <ac:picMkLst>
            <pc:docMk/>
            <pc:sldMk cId="1688156199" sldId="399"/>
            <ac:picMk id="5" creationId="{72D4DFAF-41FE-566C-1DE5-05F753D82DC4}"/>
          </ac:picMkLst>
        </pc:picChg>
      </pc:sldChg>
      <pc:sldChg chg="addSp delSp modSp add mod modAnim">
        <pc:chgData name="THU DU" userId="db4d925effa94065" providerId="LiveId" clId="{BBA50A88-48F7-4EFB-9EC5-0DCB253DBDF3}" dt="2023-11-30T05:35:42.335" v="422" actId="207"/>
        <pc:sldMkLst>
          <pc:docMk/>
          <pc:sldMk cId="2702162643" sldId="400"/>
        </pc:sldMkLst>
        <pc:spChg chg="add mod">
          <ac:chgData name="THU DU" userId="db4d925effa94065" providerId="LiveId" clId="{BBA50A88-48F7-4EFB-9EC5-0DCB253DBDF3}" dt="2023-11-30T05:31:22.796" v="359" actId="1582"/>
          <ac:spMkLst>
            <pc:docMk/>
            <pc:sldMk cId="2702162643" sldId="400"/>
            <ac:spMk id="6" creationId="{DB741835-ABA7-F9ED-CC9A-5D5A72E0DF62}"/>
          </ac:spMkLst>
        </pc:spChg>
        <pc:spChg chg="mod">
          <ac:chgData name="THU DU" userId="db4d925effa94065" providerId="LiveId" clId="{BBA50A88-48F7-4EFB-9EC5-0DCB253DBDF3}" dt="2023-11-30T05:29:15.262" v="351" actId="1076"/>
          <ac:spMkLst>
            <pc:docMk/>
            <pc:sldMk cId="2702162643" sldId="400"/>
            <ac:spMk id="49" creationId="{24BEB026-8CEB-ECFA-80D7-5425AE7323A5}"/>
          </ac:spMkLst>
        </pc:spChg>
        <pc:spChg chg="mod">
          <ac:chgData name="THU DU" userId="db4d925effa94065" providerId="LiveId" clId="{BBA50A88-48F7-4EFB-9EC5-0DCB253DBDF3}" dt="2023-11-30T05:35:42.335" v="422" actId="207"/>
          <ac:spMkLst>
            <pc:docMk/>
            <pc:sldMk cId="2702162643" sldId="400"/>
            <ac:spMk id="50" creationId="{FCC72F98-C0AA-6A6E-F297-7D4F62BA1664}"/>
          </ac:spMkLst>
        </pc:spChg>
        <pc:picChg chg="add mod">
          <ac:chgData name="THU DU" userId="db4d925effa94065" providerId="LiveId" clId="{BBA50A88-48F7-4EFB-9EC5-0DCB253DBDF3}" dt="2023-11-30T05:29:06.135" v="350" actId="14100"/>
          <ac:picMkLst>
            <pc:docMk/>
            <pc:sldMk cId="2702162643" sldId="400"/>
            <ac:picMk id="4" creationId="{9A0FDDEC-787B-930A-D0E7-5B93E213301A}"/>
          </ac:picMkLst>
        </pc:picChg>
        <pc:picChg chg="del">
          <ac:chgData name="THU DU" userId="db4d925effa94065" providerId="LiveId" clId="{BBA50A88-48F7-4EFB-9EC5-0DCB253DBDF3}" dt="2023-11-30T05:26:48.395" v="340" actId="478"/>
          <ac:picMkLst>
            <pc:docMk/>
            <pc:sldMk cId="2702162643" sldId="400"/>
            <ac:picMk id="5" creationId="{72D4DFAF-41FE-566C-1DE5-05F753D82DC4}"/>
          </ac:picMkLst>
        </pc:picChg>
      </pc:sldChg>
      <pc:sldChg chg="addSp delSp modSp add mod">
        <pc:chgData name="THU DU" userId="db4d925effa94065" providerId="LiveId" clId="{BBA50A88-48F7-4EFB-9EC5-0DCB253DBDF3}" dt="2023-11-30T05:38:09.396" v="443" actId="1076"/>
        <pc:sldMkLst>
          <pc:docMk/>
          <pc:sldMk cId="124537389" sldId="401"/>
        </pc:sldMkLst>
        <pc:spChg chg="mod">
          <ac:chgData name="THU DU" userId="db4d925effa94065" providerId="LiveId" clId="{BBA50A88-48F7-4EFB-9EC5-0DCB253DBDF3}" dt="2023-11-30T05:35:12.898" v="406" actId="1076"/>
          <ac:spMkLst>
            <pc:docMk/>
            <pc:sldMk cId="124537389" sldId="401"/>
            <ac:spMk id="49" creationId="{24BEB026-8CEB-ECFA-80D7-5425AE7323A5}"/>
          </ac:spMkLst>
        </pc:spChg>
        <pc:spChg chg="mod">
          <ac:chgData name="THU DU" userId="db4d925effa94065" providerId="LiveId" clId="{BBA50A88-48F7-4EFB-9EC5-0DCB253DBDF3}" dt="2023-11-30T05:35:28.987" v="419" actId="207"/>
          <ac:spMkLst>
            <pc:docMk/>
            <pc:sldMk cId="124537389" sldId="401"/>
            <ac:spMk id="50" creationId="{FCC72F98-C0AA-6A6E-F297-7D4F62BA1664}"/>
          </ac:spMkLst>
        </pc:spChg>
        <pc:picChg chg="add del mod">
          <ac:chgData name="THU DU" userId="db4d925effa94065" providerId="LiveId" clId="{BBA50A88-48F7-4EFB-9EC5-0DCB253DBDF3}" dt="2023-11-30T05:37:41.574" v="433" actId="478"/>
          <ac:picMkLst>
            <pc:docMk/>
            <pc:sldMk cId="124537389" sldId="401"/>
            <ac:picMk id="4" creationId="{1B4B54B0-5BB3-3090-D508-B99E365E683F}"/>
          </ac:picMkLst>
        </pc:picChg>
        <pc:picChg chg="del">
          <ac:chgData name="THU DU" userId="db4d925effa94065" providerId="LiveId" clId="{BBA50A88-48F7-4EFB-9EC5-0DCB253DBDF3}" dt="2023-11-30T05:36:07.693" v="426" actId="478"/>
          <ac:picMkLst>
            <pc:docMk/>
            <pc:sldMk cId="124537389" sldId="401"/>
            <ac:picMk id="5" creationId="{72D4DFAF-41FE-566C-1DE5-05F753D82DC4}"/>
          </ac:picMkLst>
        </pc:picChg>
        <pc:picChg chg="add del mod">
          <ac:chgData name="THU DU" userId="db4d925effa94065" providerId="LiveId" clId="{BBA50A88-48F7-4EFB-9EC5-0DCB253DBDF3}" dt="2023-11-30T05:37:41.574" v="433" actId="478"/>
          <ac:picMkLst>
            <pc:docMk/>
            <pc:sldMk cId="124537389" sldId="401"/>
            <ac:picMk id="7" creationId="{8873244A-A87A-EF47-F874-8967BBD588C9}"/>
          </ac:picMkLst>
        </pc:picChg>
        <pc:picChg chg="add mod">
          <ac:chgData name="THU DU" userId="db4d925effa94065" providerId="LiveId" clId="{BBA50A88-48F7-4EFB-9EC5-0DCB253DBDF3}" dt="2023-11-30T05:38:09.396" v="443" actId="1076"/>
          <ac:picMkLst>
            <pc:docMk/>
            <pc:sldMk cId="124537389" sldId="401"/>
            <ac:picMk id="9" creationId="{E89E3AE6-A97A-DD81-EE90-8D084A9AF9DC}"/>
          </ac:picMkLst>
        </pc:picChg>
        <pc:picChg chg="add mod">
          <ac:chgData name="THU DU" userId="db4d925effa94065" providerId="LiveId" clId="{BBA50A88-48F7-4EFB-9EC5-0DCB253DBDF3}" dt="2023-11-30T05:38:09.396" v="443" actId="1076"/>
          <ac:picMkLst>
            <pc:docMk/>
            <pc:sldMk cId="124537389" sldId="401"/>
            <ac:picMk id="11" creationId="{DBE89C79-82EB-7E88-B13B-821EA6C444FE}"/>
          </ac:picMkLst>
        </pc:picChg>
      </pc:sldChg>
      <pc:sldChg chg="addSp delSp modSp add mod ord">
        <pc:chgData name="THU DU" userId="db4d925effa94065" providerId="LiveId" clId="{BBA50A88-48F7-4EFB-9EC5-0DCB253DBDF3}" dt="2023-11-30T05:35:37.683" v="421" actId="207"/>
        <pc:sldMkLst>
          <pc:docMk/>
          <pc:sldMk cId="2120374045" sldId="402"/>
        </pc:sldMkLst>
        <pc:spChg chg="add del mod">
          <ac:chgData name="THU DU" userId="db4d925effa94065" providerId="LiveId" clId="{BBA50A88-48F7-4EFB-9EC5-0DCB253DBDF3}" dt="2023-11-30T05:33:42.585" v="386" actId="478"/>
          <ac:spMkLst>
            <pc:docMk/>
            <pc:sldMk cId="2120374045" sldId="402"/>
            <ac:spMk id="6" creationId="{580E0B4E-07D0-F34B-80EC-2EE7C257A3B4}"/>
          </ac:spMkLst>
        </pc:spChg>
        <pc:spChg chg="add mod">
          <ac:chgData name="THU DU" userId="db4d925effa94065" providerId="LiveId" clId="{BBA50A88-48F7-4EFB-9EC5-0DCB253DBDF3}" dt="2023-11-30T05:34:23.303" v="396" actId="208"/>
          <ac:spMkLst>
            <pc:docMk/>
            <pc:sldMk cId="2120374045" sldId="402"/>
            <ac:spMk id="7" creationId="{39092CF9-A7A1-27CE-AFFF-A87E6123E655}"/>
          </ac:spMkLst>
        </pc:spChg>
        <pc:spChg chg="mod">
          <ac:chgData name="THU DU" userId="db4d925effa94065" providerId="LiveId" clId="{BBA50A88-48F7-4EFB-9EC5-0DCB253DBDF3}" dt="2023-11-30T05:32:22.308" v="366" actId="1076"/>
          <ac:spMkLst>
            <pc:docMk/>
            <pc:sldMk cId="2120374045" sldId="402"/>
            <ac:spMk id="49" creationId="{24BEB026-8CEB-ECFA-80D7-5425AE7323A5}"/>
          </ac:spMkLst>
        </pc:spChg>
        <pc:spChg chg="mod">
          <ac:chgData name="THU DU" userId="db4d925effa94065" providerId="LiveId" clId="{BBA50A88-48F7-4EFB-9EC5-0DCB253DBDF3}" dt="2023-11-30T05:35:37.683" v="421" actId="207"/>
          <ac:spMkLst>
            <pc:docMk/>
            <pc:sldMk cId="2120374045" sldId="402"/>
            <ac:spMk id="50" creationId="{FCC72F98-C0AA-6A6E-F297-7D4F62BA1664}"/>
          </ac:spMkLst>
        </pc:spChg>
        <pc:picChg chg="add del mod">
          <ac:chgData name="THU DU" userId="db4d925effa94065" providerId="LiveId" clId="{BBA50A88-48F7-4EFB-9EC5-0DCB253DBDF3}" dt="2023-11-30T05:33:50.803" v="390" actId="1076"/>
          <ac:picMkLst>
            <pc:docMk/>
            <pc:sldMk cId="2120374045" sldId="402"/>
            <ac:picMk id="4" creationId="{986374A9-2AF6-9A2C-BC0A-80E2A08C4F71}"/>
          </ac:picMkLst>
        </pc:picChg>
        <pc:picChg chg="del">
          <ac:chgData name="THU DU" userId="db4d925effa94065" providerId="LiveId" clId="{BBA50A88-48F7-4EFB-9EC5-0DCB253DBDF3}" dt="2023-11-30T05:32:27.401" v="375" actId="478"/>
          <ac:picMkLst>
            <pc:docMk/>
            <pc:sldMk cId="2120374045" sldId="402"/>
            <ac:picMk id="5" creationId="{72D4DFAF-41FE-566C-1DE5-05F753D82DC4}"/>
          </ac:picMkLst>
        </pc:picChg>
      </pc:sldChg>
      <pc:sldChg chg="modSp add mod modAnim">
        <pc:chgData name="THU DU" userId="db4d925effa94065" providerId="LiveId" clId="{BBA50A88-48F7-4EFB-9EC5-0DCB253DBDF3}" dt="2023-11-30T12:12:27.458" v="1482"/>
        <pc:sldMkLst>
          <pc:docMk/>
          <pc:sldMk cId="387695249" sldId="403"/>
        </pc:sldMkLst>
        <pc:spChg chg="mod">
          <ac:chgData name="THU DU" userId="db4d925effa94065" providerId="LiveId" clId="{BBA50A88-48F7-4EFB-9EC5-0DCB253DBDF3}" dt="2023-11-30T12:12:27.458" v="1482"/>
          <ac:spMkLst>
            <pc:docMk/>
            <pc:sldMk cId="387695249" sldId="403"/>
            <ac:spMk id="8" creationId="{FEC0AA6B-6F9F-9FA6-1413-07613481A1EF}"/>
          </ac:spMkLst>
        </pc:spChg>
        <pc:spChg chg="mod">
          <ac:chgData name="THU DU" userId="db4d925effa94065" providerId="LiveId" clId="{BBA50A88-48F7-4EFB-9EC5-0DCB253DBDF3}" dt="2023-11-30T12:11:20.524" v="1442" actId="1076"/>
          <ac:spMkLst>
            <pc:docMk/>
            <pc:sldMk cId="387695249" sldId="403"/>
            <ac:spMk id="9" creationId="{542A708A-BBE0-822F-1D90-172CEA827E6B}"/>
          </ac:spMkLst>
        </pc:spChg>
      </pc:sldChg>
      <pc:sldChg chg="delSp modSp add mod delAnim modAnim">
        <pc:chgData name="THU DU" userId="db4d925effa94065" providerId="LiveId" clId="{BBA50A88-48F7-4EFB-9EC5-0DCB253DBDF3}" dt="2023-11-30T12:13:20.653" v="1501" actId="1076"/>
        <pc:sldMkLst>
          <pc:docMk/>
          <pc:sldMk cId="2236581850" sldId="404"/>
        </pc:sldMkLst>
        <pc:spChg chg="mod">
          <ac:chgData name="THU DU" userId="db4d925effa94065" providerId="LiveId" clId="{BBA50A88-48F7-4EFB-9EC5-0DCB253DBDF3}" dt="2023-11-30T12:13:11.943" v="1500"/>
          <ac:spMkLst>
            <pc:docMk/>
            <pc:sldMk cId="2236581850" sldId="404"/>
            <ac:spMk id="8" creationId="{FEC0AA6B-6F9F-9FA6-1413-07613481A1EF}"/>
          </ac:spMkLst>
        </pc:spChg>
        <pc:spChg chg="mod">
          <ac:chgData name="THU DU" userId="db4d925effa94065" providerId="LiveId" clId="{BBA50A88-48F7-4EFB-9EC5-0DCB253DBDF3}" dt="2023-11-30T12:13:20.653" v="1501" actId="1076"/>
          <ac:spMkLst>
            <pc:docMk/>
            <pc:sldMk cId="2236581850" sldId="404"/>
            <ac:spMk id="9" creationId="{542A708A-BBE0-822F-1D90-172CEA827E6B}"/>
          </ac:spMkLst>
        </pc:spChg>
        <pc:spChg chg="del">
          <ac:chgData name="THU DU" userId="db4d925effa94065" providerId="LiveId" clId="{BBA50A88-48F7-4EFB-9EC5-0DCB253DBDF3}" dt="2023-11-30T12:12:41.349" v="1486" actId="478"/>
          <ac:spMkLst>
            <pc:docMk/>
            <pc:sldMk cId="2236581850" sldId="404"/>
            <ac:spMk id="10" creationId="{A46E3B54-638A-B134-7998-C5F02E5B6198}"/>
          </ac:spMkLst>
        </pc:spChg>
      </pc:sldChg>
      <pc:sldChg chg="addSp delSp modSp add mod delAnim">
        <pc:chgData name="THU DU" userId="db4d925effa94065" providerId="LiveId" clId="{BBA50A88-48F7-4EFB-9EC5-0DCB253DBDF3}" dt="2023-11-30T12:24:53.436" v="1632" actId="478"/>
        <pc:sldMkLst>
          <pc:docMk/>
          <pc:sldMk cId="3112299437" sldId="405"/>
        </pc:sldMkLst>
        <pc:spChg chg="mod">
          <ac:chgData name="THU DU" userId="db4d925effa94065" providerId="LiveId" clId="{BBA50A88-48F7-4EFB-9EC5-0DCB253DBDF3}" dt="2023-11-30T12:23:18.794" v="1612" actId="20577"/>
          <ac:spMkLst>
            <pc:docMk/>
            <pc:sldMk cId="3112299437" sldId="405"/>
            <ac:spMk id="12" creationId="{00000000-0000-0000-0000-000000000000}"/>
          </ac:spMkLst>
        </pc:spChg>
        <pc:spChg chg="mod">
          <ac:chgData name="THU DU" userId="db4d925effa94065" providerId="LiveId" clId="{BBA50A88-48F7-4EFB-9EC5-0DCB253DBDF3}" dt="2023-11-30T12:23:02.295" v="1609" actId="20577"/>
          <ac:spMkLst>
            <pc:docMk/>
            <pc:sldMk cId="3112299437" sldId="405"/>
            <ac:spMk id="17" creationId="{00000000-0000-0000-0000-000000000000}"/>
          </ac:spMkLst>
        </pc:spChg>
        <pc:graphicFrameChg chg="del mod modGraphic">
          <ac:chgData name="THU DU" userId="db4d925effa94065" providerId="LiveId" clId="{BBA50A88-48F7-4EFB-9EC5-0DCB253DBDF3}" dt="2023-11-30T12:23:38.601" v="1615" actId="478"/>
          <ac:graphicFrameMkLst>
            <pc:docMk/>
            <pc:sldMk cId="3112299437" sldId="405"/>
            <ac:graphicFrameMk id="2" creationId="{D2687CA9-A5EE-51D3-AC26-3A3C7F6AE108}"/>
          </ac:graphicFrameMkLst>
        </pc:graphicFrameChg>
        <pc:picChg chg="add mod">
          <ac:chgData name="THU DU" userId="db4d925effa94065" providerId="LiveId" clId="{BBA50A88-48F7-4EFB-9EC5-0DCB253DBDF3}" dt="2023-11-30T12:24:11.620" v="1630"/>
          <ac:picMkLst>
            <pc:docMk/>
            <pc:sldMk cId="3112299437" sldId="405"/>
            <ac:picMk id="5" creationId="{3FF1E2A1-BFB0-8912-246F-5A1A8CD6B65A}"/>
          </ac:picMkLst>
        </pc:picChg>
        <pc:picChg chg="add del">
          <ac:chgData name="THU DU" userId="db4d925effa94065" providerId="LiveId" clId="{BBA50A88-48F7-4EFB-9EC5-0DCB253DBDF3}" dt="2023-11-30T12:24:53.436" v="1632" actId="478"/>
          <ac:picMkLst>
            <pc:docMk/>
            <pc:sldMk cId="3112299437" sldId="405"/>
            <ac:picMk id="8" creationId="{FEC159DF-4816-FA66-B333-2D59DC7FA1B6}"/>
          </ac:picMkLst>
        </pc:picChg>
        <pc:cxnChg chg="del">
          <ac:chgData name="THU DU" userId="db4d925effa94065" providerId="LiveId" clId="{BBA50A88-48F7-4EFB-9EC5-0DCB253DBDF3}" dt="2023-11-30T12:23:40.610" v="1616" actId="478"/>
          <ac:cxnSpMkLst>
            <pc:docMk/>
            <pc:sldMk cId="3112299437" sldId="405"/>
            <ac:cxnSpMk id="4" creationId="{5C597EBA-95F7-D041-6CE7-DC52F3113992}"/>
          </ac:cxnSpMkLst>
        </pc:cxnChg>
        <pc:cxnChg chg="del">
          <ac:chgData name="THU DU" userId="db4d925effa94065" providerId="LiveId" clId="{BBA50A88-48F7-4EFB-9EC5-0DCB253DBDF3}" dt="2023-11-30T12:23:41.273" v="1617" actId="478"/>
          <ac:cxnSpMkLst>
            <pc:docMk/>
            <pc:sldMk cId="3112299437" sldId="405"/>
            <ac:cxnSpMk id="6" creationId="{95C7372B-97AD-2134-E573-106361AF7750}"/>
          </ac:cxnSpMkLst>
        </pc:cxnChg>
        <pc:cxnChg chg="del">
          <ac:chgData name="THU DU" userId="db4d925effa94065" providerId="LiveId" clId="{BBA50A88-48F7-4EFB-9EC5-0DCB253DBDF3}" dt="2023-11-30T12:23:41.793" v="1618" actId="478"/>
          <ac:cxnSpMkLst>
            <pc:docMk/>
            <pc:sldMk cId="3112299437" sldId="405"/>
            <ac:cxnSpMk id="9" creationId="{C8DA2D91-40AE-4FA8-C4D0-DE9C5D3DB14C}"/>
          </ac:cxnSpMkLst>
        </pc:cxnChg>
      </pc:sldChg>
      <pc:sldChg chg="addSp delSp modSp add mod">
        <pc:chgData name="THU DU" userId="db4d925effa94065" providerId="LiveId" clId="{BBA50A88-48F7-4EFB-9EC5-0DCB253DBDF3}" dt="2023-11-30T12:26:18.623" v="1708" actId="20577"/>
        <pc:sldMkLst>
          <pc:docMk/>
          <pc:sldMk cId="290102326" sldId="406"/>
        </pc:sldMkLst>
        <pc:spChg chg="add mod">
          <ac:chgData name="THU DU" userId="db4d925effa94065" providerId="LiveId" clId="{BBA50A88-48F7-4EFB-9EC5-0DCB253DBDF3}" dt="2023-11-30T12:25:33.584" v="1646" actId="1076"/>
          <ac:spMkLst>
            <pc:docMk/>
            <pc:sldMk cId="290102326" sldId="406"/>
            <ac:spMk id="2" creationId="{06CDA745-49DF-91A2-457A-6DE453B9359B}"/>
          </ac:spMkLst>
        </pc:spChg>
        <pc:spChg chg="add mod">
          <ac:chgData name="THU DU" userId="db4d925effa94065" providerId="LiveId" clId="{BBA50A88-48F7-4EFB-9EC5-0DCB253DBDF3}" dt="2023-11-30T12:26:18.623" v="1708" actId="20577"/>
          <ac:spMkLst>
            <pc:docMk/>
            <pc:sldMk cId="290102326" sldId="406"/>
            <ac:spMk id="3" creationId="{89698D27-1346-9E5A-8392-F8C700F4B1BD}"/>
          </ac:spMkLst>
        </pc:spChg>
        <pc:spChg chg="mod">
          <ac:chgData name="THU DU" userId="db4d925effa94065" providerId="LiveId" clId="{BBA50A88-48F7-4EFB-9EC5-0DCB253DBDF3}" dt="2023-11-30T12:25:02.281" v="1635" actId="20577"/>
          <ac:spMkLst>
            <pc:docMk/>
            <pc:sldMk cId="290102326" sldId="406"/>
            <ac:spMk id="12" creationId="{00000000-0000-0000-0000-000000000000}"/>
          </ac:spMkLst>
        </pc:spChg>
        <pc:picChg chg="del">
          <ac:chgData name="THU DU" userId="db4d925effa94065" providerId="LiveId" clId="{BBA50A88-48F7-4EFB-9EC5-0DCB253DBDF3}" dt="2023-11-30T12:25:01.146" v="1634" actId="478"/>
          <ac:picMkLst>
            <pc:docMk/>
            <pc:sldMk cId="290102326" sldId="406"/>
            <ac:picMk id="5" creationId="{3FF1E2A1-BFB0-8912-246F-5A1A8CD6B65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ictionary.cambridge.org/vi/dictionary/english/offer"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dictionary.cambridge.org/vi/dictionary/english/others" TargetMode="External"/><Relationship Id="rId4" Type="http://schemas.openxmlformats.org/officeDocument/2006/relationships/hyperlink" Target="https://dictionary.cambridge.org/vi/dictionary/english/decis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dirty="0">
                <a:solidFill>
                  <a:srgbClr val="1D2A57"/>
                </a:solidFill>
                <a:effectLst/>
                <a:latin typeface="Arial" panose="020B0604020202020204" pitchFamily="34" charset="0"/>
              </a:rPr>
              <a:t>to give or </a:t>
            </a:r>
            <a:r>
              <a:rPr lang="en-US" b="1" i="0" u="none" strike="noStrike" dirty="0">
                <a:solidFill>
                  <a:srgbClr val="1D2A57"/>
                </a:solidFill>
                <a:effectLst/>
                <a:latin typeface="Arial" panose="020B0604020202020204" pitchFamily="34" charset="0"/>
                <a:hlinkClick r:id="rId3" tooltip="offer"/>
              </a:rPr>
              <a:t>offer</a:t>
            </a:r>
            <a:r>
              <a:rPr lang="en-US" b="1" i="0" dirty="0">
                <a:solidFill>
                  <a:srgbClr val="1D2A57"/>
                </a:solidFill>
                <a:effectLst/>
                <a:latin typeface="Arial" panose="020B0604020202020204" pitchFamily="34" charset="0"/>
              </a:rPr>
              <a:t> something for a </a:t>
            </a:r>
            <a:r>
              <a:rPr lang="en-US" b="1" i="0" u="none" strike="noStrike" dirty="0">
                <a:solidFill>
                  <a:srgbClr val="1D2A57"/>
                </a:solidFill>
                <a:effectLst/>
                <a:latin typeface="Arial" panose="020B0604020202020204" pitchFamily="34" charset="0"/>
                <a:hlinkClick r:id="rId4" tooltip="decision"/>
              </a:rPr>
              <a:t>decision</a:t>
            </a:r>
            <a:r>
              <a:rPr lang="en-US" b="1" i="0" dirty="0">
                <a:solidFill>
                  <a:srgbClr val="1D2A57"/>
                </a:solidFill>
                <a:effectLst/>
                <a:latin typeface="Arial" panose="020B0604020202020204" pitchFamily="34" charset="0"/>
              </a:rPr>
              <a:t> to be made by </a:t>
            </a:r>
            <a:r>
              <a:rPr lang="en-US" b="1" i="0" u="none" strike="noStrike" dirty="0">
                <a:solidFill>
                  <a:srgbClr val="1D2A57"/>
                </a:solidFill>
                <a:effectLst/>
                <a:latin typeface="Arial" panose="020B0604020202020204" pitchFamily="34" charset="0"/>
                <a:hlinkClick r:id="rId5" tooltip="others"/>
              </a:rPr>
              <a:t>others</a:t>
            </a:r>
            <a:endParaRPr lang="en-US" sz="1200" b="0" i="0" dirty="0">
              <a:solidFill>
                <a:srgbClr val="F26648"/>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42851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Trang: B, Phong: A, Tom: C.</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C	2. A	3. A 	4. A	5. B	</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57537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1" i="1" dirty="0">
                <a:solidFill>
                  <a:srgbClr val="000000"/>
                </a:solidFill>
                <a:effectLst/>
                <a:highlight>
                  <a:srgbClr val="FFFF00"/>
                </a:highlight>
                <a:latin typeface="Times New Roman" panose="02020603050405020304" pitchFamily="18" charset="0"/>
                <a:ea typeface="Calibri" panose="020F0502020204030204" pitchFamily="34" charset="0"/>
              </a:rPr>
              <a:t>Key:</a:t>
            </a:r>
            <a:r>
              <a:rPr lang="en-GB" sz="1800" b="1" i="1" dirty="0">
                <a:solidFill>
                  <a:srgbClr val="000000"/>
                </a:solidFill>
                <a:effectLst/>
                <a:highlight>
                  <a:srgbClr val="FFFF00"/>
                </a:highlight>
                <a:latin typeface="Times New Roman" panose="02020603050405020304" pitchFamily="18" charset="0"/>
                <a:ea typeface="Arial" panose="020B0604020202020204" pitchFamily="34" charset="0"/>
              </a:rPr>
              <a:t> </a:t>
            </a:r>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c	2. a	3. </a:t>
            </a:r>
            <a:r>
              <a:rPr lang="en-GB" sz="1800" dirty="0">
                <a:solidFill>
                  <a:srgbClr val="000000"/>
                </a:solidFill>
                <a:effectLst/>
                <a:latin typeface="Times New Roman" panose="02020603050405020304" pitchFamily="18" charset="0"/>
                <a:ea typeface="Calibri" panose="020F0502020204030204" pitchFamily="34" charset="0"/>
              </a:rPr>
              <a:t>b</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365873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1" i="1" dirty="0">
                <a:solidFill>
                  <a:srgbClr val="000000"/>
                </a:solidFill>
                <a:effectLst/>
                <a:highlight>
                  <a:srgbClr val="FFFF00"/>
                </a:highlight>
                <a:latin typeface="Times New Roman" panose="02020603050405020304" pitchFamily="18" charset="0"/>
                <a:ea typeface="Calibri" panose="020F0502020204030204" pitchFamily="34" charset="0"/>
              </a:rPr>
              <a:t>Key:</a:t>
            </a:r>
            <a:r>
              <a:rPr lang="en-GB" sz="1800" b="1" i="1" dirty="0">
                <a:solidFill>
                  <a:srgbClr val="000000"/>
                </a:solidFill>
                <a:effectLst/>
                <a:highlight>
                  <a:srgbClr val="FFFF00"/>
                </a:highlight>
                <a:latin typeface="Times New Roman" panose="02020603050405020304" pitchFamily="18" charset="0"/>
                <a:ea typeface="Arial" panose="020B0604020202020204" pitchFamily="34" charset="0"/>
              </a:rPr>
              <a:t> </a:t>
            </a:r>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c	2. a	3. </a:t>
            </a:r>
            <a:r>
              <a:rPr lang="en-GB" sz="1800" dirty="0">
                <a:solidFill>
                  <a:srgbClr val="000000"/>
                </a:solidFill>
                <a:effectLst/>
                <a:latin typeface="Times New Roman" panose="02020603050405020304" pitchFamily="18" charset="0"/>
                <a:ea typeface="Calibri" panose="020F0502020204030204" pitchFamily="34" charset="0"/>
              </a:rPr>
              <a:t>b</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71311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1" i="1" dirty="0">
                <a:solidFill>
                  <a:srgbClr val="000000"/>
                </a:solidFill>
                <a:effectLst/>
                <a:highlight>
                  <a:srgbClr val="FFFF00"/>
                </a:highlight>
                <a:latin typeface="Times New Roman" panose="02020603050405020304" pitchFamily="18" charset="0"/>
                <a:ea typeface="Calibri" panose="020F0502020204030204" pitchFamily="34" charset="0"/>
              </a:rPr>
              <a:t>Key:</a:t>
            </a:r>
            <a:r>
              <a:rPr lang="en-GB" sz="1800" b="1" i="1" dirty="0">
                <a:solidFill>
                  <a:srgbClr val="000000"/>
                </a:solidFill>
                <a:effectLst/>
                <a:highlight>
                  <a:srgbClr val="FFFF00"/>
                </a:highlight>
                <a:latin typeface="Times New Roman" panose="02020603050405020304" pitchFamily="18" charset="0"/>
                <a:ea typeface="Arial" panose="020B0604020202020204" pitchFamily="34" charset="0"/>
              </a:rPr>
              <a:t> </a:t>
            </a:r>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c	2. a	3. </a:t>
            </a:r>
            <a:r>
              <a:rPr lang="en-GB" sz="1800" dirty="0">
                <a:solidFill>
                  <a:srgbClr val="000000"/>
                </a:solidFill>
                <a:effectLst/>
                <a:latin typeface="Times New Roman" panose="02020603050405020304" pitchFamily="18" charset="0"/>
                <a:ea typeface="Calibri" panose="020F0502020204030204" pitchFamily="34" charset="0"/>
              </a:rPr>
              <a:t>b</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871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clipground.com/passing-clipart.html" TargetMode="External"/><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submit</a:t>
            </a:r>
            <a:r>
              <a:rPr lang="en-US" sz="6000" b="1" dirty="0">
                <a:solidFill>
                  <a:srgbClr val="AD4F0F"/>
                </a:solidFill>
              </a:rPr>
              <a:t> </a:t>
            </a:r>
            <a:r>
              <a:rPr lang="en-US" sz="6000" b="1" dirty="0">
                <a:solidFill>
                  <a:srgbClr val="AD4F0F"/>
                </a:solidFill>
                <a:cs typeface="Calibri" panose="020F0502020204030204" pitchFamily="34" charset="0"/>
              </a:rPr>
              <a:t>(v)</a:t>
            </a:r>
          </a:p>
        </p:txBody>
      </p:sp>
      <p:sp>
        <p:nvSpPr>
          <p:cNvPr id="12" name="Rectangle 11"/>
          <p:cNvSpPr/>
          <p:nvPr/>
        </p:nvSpPr>
        <p:spPr>
          <a:xfrm>
            <a:off x="1202228" y="3977419"/>
            <a:ext cx="4050892" cy="830997"/>
          </a:xfrm>
          <a:prstGeom prst="rect">
            <a:avLst/>
          </a:prstGeom>
        </p:spPr>
        <p:txBody>
          <a:bodyPr wrap="square">
            <a:spAutoFit/>
          </a:bodyPr>
          <a:lstStyle/>
          <a:p>
            <a:pPr lvl="0" algn="ctr"/>
            <a:r>
              <a:rPr lang="en-US" sz="4800" dirty="0" err="1"/>
              <a:t>nộp</a:t>
            </a:r>
            <a:r>
              <a:rPr lang="en-US" sz="4800" dirty="0"/>
              <a:t>, </a:t>
            </a:r>
            <a:r>
              <a:rPr lang="en-US" sz="4800" dirty="0" err="1"/>
              <a:t>đệ</a:t>
            </a:r>
            <a:r>
              <a:rPr lang="en-US" sz="4800" dirty="0"/>
              <a:t> </a:t>
            </a:r>
            <a:r>
              <a:rPr lang="en-US" sz="4800" dirty="0" err="1"/>
              <a:t>trình</a:t>
            </a:r>
            <a:endParaRPr lang="en-US" sz="6600" dirty="0"/>
          </a:p>
        </p:txBody>
      </p:sp>
      <p:sp>
        <p:nvSpPr>
          <p:cNvPr id="2" name="Rectangle 1"/>
          <p:cNvSpPr/>
          <p:nvPr/>
        </p:nvSpPr>
        <p:spPr>
          <a:xfrm>
            <a:off x="1890064" y="2999868"/>
            <a:ext cx="2675220"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səbˈmɪt</a:t>
            </a:r>
            <a:r>
              <a:rPr lang="en-US" sz="4800" b="1" dirty="0">
                <a:solidFill>
                  <a:schemeClr val="accent5">
                    <a:lumMod val="50000"/>
                  </a:schemeClr>
                </a:solidFill>
              </a:rPr>
              <a:t>/</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3" name="Picture 2" descr="A cartoon of a person holding papers&#10;&#10;Description automatically generated">
            <a:extLst>
              <a:ext uri="{FF2B5EF4-FFF2-40B4-BE49-F238E27FC236}">
                <a16:creationId xmlns:a16="http://schemas.microsoft.com/office/drawing/2014/main" id="{47AC041F-5F9F-0D69-DDFB-2A558EC6AF6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135606" y="1528724"/>
            <a:ext cx="4118500" cy="4604015"/>
          </a:xfrm>
          <a:prstGeom prst="rect">
            <a:avLst/>
          </a:prstGeom>
        </p:spPr>
      </p:pic>
      <p:pic>
        <p:nvPicPr>
          <p:cNvPr id="4" name="submit">
            <a:hlinkClick r:id="" action="ppaction://media"/>
            <a:extLst>
              <a:ext uri="{FF2B5EF4-FFF2-40B4-BE49-F238E27FC236}">
                <a16:creationId xmlns:a16="http://schemas.microsoft.com/office/drawing/2014/main" id="{D381D8BE-5D15-58BE-2BE4-0E7026A2518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3851" y="2017041"/>
            <a:ext cx="751697" cy="751697"/>
          </a:xfrm>
          <a:prstGeom prst="rect">
            <a:avLst/>
          </a:prstGeom>
        </p:spPr>
      </p:pic>
    </p:spTree>
    <p:extLst>
      <p:ext uri="{BB962C8B-B14F-4D97-AF65-F5344CB8AC3E}">
        <p14:creationId xmlns:p14="http://schemas.microsoft.com/office/powerpoint/2010/main" val="271554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bldLst>
      <p:bldP spid="12"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8802" y="1306988"/>
            <a:ext cx="10536999" cy="461665"/>
          </a:xfrm>
          <a:prstGeom prst="rect">
            <a:avLst/>
          </a:prstGeom>
          <a:noFill/>
          <a:effectLst/>
        </p:spPr>
        <p:txBody>
          <a:bodyPr wrap="square" rtlCol="0">
            <a:spAutoFit/>
          </a:bodyPr>
          <a:lstStyle/>
          <a:p>
            <a:r>
              <a:rPr lang="en-US" sz="2400" b="1" dirty="0"/>
              <a:t>Work in pairs. Discuss the following question.</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 name="Google Shape;622;p31" descr="Two people talking, dialogue, people png | PNGEgg">
            <a:extLst>
              <a:ext uri="{FF2B5EF4-FFF2-40B4-BE49-F238E27FC236}">
                <a16:creationId xmlns:a16="http://schemas.microsoft.com/office/drawing/2014/main" id="{C02516A5-D05B-AECD-FA5F-AA730F51FA5C}"/>
              </a:ext>
            </a:extLst>
          </p:cNvPr>
          <p:cNvPicPr preferRelativeResize="0"/>
          <p:nvPr/>
        </p:nvPicPr>
        <p:blipFill rotWithShape="1">
          <a:blip r:embed="rId3">
            <a:alphaModFix/>
          </a:blip>
          <a:srcRect l="55624"/>
          <a:stretch/>
        </p:blipFill>
        <p:spPr>
          <a:xfrm>
            <a:off x="2233662" y="5016395"/>
            <a:ext cx="1306285" cy="1589357"/>
          </a:xfrm>
          <a:prstGeom prst="rect">
            <a:avLst/>
          </a:prstGeom>
          <a:noFill/>
          <a:ln>
            <a:noFill/>
          </a:ln>
        </p:spPr>
      </p:pic>
      <p:pic>
        <p:nvPicPr>
          <p:cNvPr id="4" name="Google Shape;623;p31" descr="Two people talking, dialogue, people png | PNGEgg">
            <a:extLst>
              <a:ext uri="{FF2B5EF4-FFF2-40B4-BE49-F238E27FC236}">
                <a16:creationId xmlns:a16="http://schemas.microsoft.com/office/drawing/2014/main" id="{A4036C04-E008-687A-7E65-325F1FEF0EC9}"/>
              </a:ext>
            </a:extLst>
          </p:cNvPr>
          <p:cNvPicPr preferRelativeResize="0"/>
          <p:nvPr/>
        </p:nvPicPr>
        <p:blipFill rotWithShape="1">
          <a:blip r:embed="rId4">
            <a:alphaModFix/>
          </a:blip>
          <a:srcRect l="-378" t="-1424" r="38309" b="1424"/>
          <a:stretch/>
        </p:blipFill>
        <p:spPr>
          <a:xfrm>
            <a:off x="515852" y="4993948"/>
            <a:ext cx="1755996" cy="1592053"/>
          </a:xfrm>
          <a:prstGeom prst="rect">
            <a:avLst/>
          </a:prstGeom>
          <a:noFill/>
          <a:ln>
            <a:noFill/>
          </a:ln>
        </p:spPr>
      </p:pic>
      <p:pic>
        <p:nvPicPr>
          <p:cNvPr id="5" name="Google Shape;624;p31">
            <a:extLst>
              <a:ext uri="{FF2B5EF4-FFF2-40B4-BE49-F238E27FC236}">
                <a16:creationId xmlns:a16="http://schemas.microsoft.com/office/drawing/2014/main" id="{FB8AC1D4-ADB1-E040-6AE7-68AB256ADC88}"/>
              </a:ext>
            </a:extLst>
          </p:cNvPr>
          <p:cNvPicPr preferRelativeResize="0"/>
          <p:nvPr/>
        </p:nvPicPr>
        <p:blipFill rotWithShape="1">
          <a:blip r:embed="rId5">
            <a:alphaModFix/>
          </a:blip>
          <a:srcRect/>
          <a:stretch/>
        </p:blipFill>
        <p:spPr>
          <a:xfrm rot="21388127">
            <a:off x="2238899" y="3902744"/>
            <a:ext cx="1295808" cy="1061105"/>
          </a:xfrm>
          <a:prstGeom prst="rect">
            <a:avLst/>
          </a:prstGeom>
          <a:noFill/>
          <a:ln>
            <a:noFill/>
          </a:ln>
        </p:spPr>
      </p:pic>
      <p:pic>
        <p:nvPicPr>
          <p:cNvPr id="6" name="Google Shape;626;p31">
            <a:extLst>
              <a:ext uri="{FF2B5EF4-FFF2-40B4-BE49-F238E27FC236}">
                <a16:creationId xmlns:a16="http://schemas.microsoft.com/office/drawing/2014/main" id="{D7A42323-99C9-C700-641A-5EC5B849D147}"/>
              </a:ext>
            </a:extLst>
          </p:cNvPr>
          <p:cNvPicPr preferRelativeResize="0"/>
          <p:nvPr/>
        </p:nvPicPr>
        <p:blipFill rotWithShape="1">
          <a:blip r:embed="rId5">
            <a:alphaModFix/>
          </a:blip>
          <a:srcRect/>
          <a:stretch/>
        </p:blipFill>
        <p:spPr>
          <a:xfrm flipH="1">
            <a:off x="487067" y="3904809"/>
            <a:ext cx="1500893" cy="1056975"/>
          </a:xfrm>
          <a:prstGeom prst="rect">
            <a:avLst/>
          </a:prstGeom>
          <a:noFill/>
          <a:ln>
            <a:noFill/>
          </a:ln>
        </p:spPr>
      </p:pic>
      <p:sp>
        <p:nvSpPr>
          <p:cNvPr id="7" name="Hộp Văn bản 3">
            <a:extLst>
              <a:ext uri="{FF2B5EF4-FFF2-40B4-BE49-F238E27FC236}">
                <a16:creationId xmlns:a16="http://schemas.microsoft.com/office/drawing/2014/main" id="{982D8210-261F-9045-2B54-8E7E3569665D}"/>
              </a:ext>
            </a:extLst>
          </p:cNvPr>
          <p:cNvSpPr txBox="1"/>
          <p:nvPr/>
        </p:nvSpPr>
        <p:spPr>
          <a:xfrm>
            <a:off x="1393850" y="2051901"/>
            <a:ext cx="10392950" cy="1569660"/>
          </a:xfrm>
          <a:prstGeom prst="rect">
            <a:avLst/>
          </a:prstGeom>
          <a:noFill/>
        </p:spPr>
        <p:txBody>
          <a:bodyPr wrap="square">
            <a:spAutoFit/>
          </a:bodyPr>
          <a:lstStyle/>
          <a:p>
            <a:pPr algn="ctr"/>
            <a:r>
              <a:rPr lang="en-US" sz="4800" i="1" dirty="0">
                <a:solidFill>
                  <a:srgbClr val="F26648"/>
                </a:solidFill>
                <a:effectLst/>
              </a:rPr>
              <a:t>How do you make time for study and other activities?</a:t>
            </a:r>
            <a:endParaRPr lang="en-US" sz="4800" i="1" dirty="0">
              <a:solidFill>
                <a:srgbClr val="242021"/>
              </a:solidFill>
              <a:effectLst/>
            </a:endParaRP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89157B-F3AA-4982-ABE6-3587D44D48AC}"/>
              </a:ext>
            </a:extLst>
          </p:cNvPr>
          <p:cNvPicPr>
            <a:picLocks noChangeAspect="1"/>
          </p:cNvPicPr>
          <p:nvPr/>
        </p:nvPicPr>
        <p:blipFill>
          <a:blip r:embed="rId5"/>
          <a:stretch>
            <a:fillRect/>
          </a:stretch>
        </p:blipFill>
        <p:spPr>
          <a:xfrm>
            <a:off x="99334" y="2297252"/>
            <a:ext cx="5597112" cy="1988821"/>
          </a:xfrm>
          <a:prstGeom prst="rect">
            <a:avLst/>
          </a:prstGeom>
        </p:spPr>
      </p:pic>
      <p:sp>
        <p:nvSpPr>
          <p:cNvPr id="12" name="TextBox 11"/>
          <p:cNvSpPr txBox="1"/>
          <p:nvPr/>
        </p:nvSpPr>
        <p:spPr>
          <a:xfrm>
            <a:off x="1130417" y="1150334"/>
            <a:ext cx="11060411" cy="1200329"/>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You will hear Trang, Phong, and Tom talking about how to manage their time effectively. For each student (1 – 3), choose the opinion (A – C) each of them expresses.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a:extLst>
              <a:ext uri="{FF2B5EF4-FFF2-40B4-BE49-F238E27FC236}">
                <a16:creationId xmlns:a16="http://schemas.microsoft.com/office/drawing/2014/main" id="{645DA99A-077E-5636-F7EF-F02B7A40B7ED}"/>
              </a:ext>
            </a:extLst>
          </p:cNvPr>
          <p:cNvSpPr/>
          <p:nvPr/>
        </p:nvSpPr>
        <p:spPr>
          <a:xfrm>
            <a:off x="3222102" y="2338950"/>
            <a:ext cx="471603"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B</a:t>
            </a:r>
          </a:p>
        </p:txBody>
      </p:sp>
      <p:sp>
        <p:nvSpPr>
          <p:cNvPr id="9" name="Rectangle 8">
            <a:extLst>
              <a:ext uri="{FF2B5EF4-FFF2-40B4-BE49-F238E27FC236}">
                <a16:creationId xmlns:a16="http://schemas.microsoft.com/office/drawing/2014/main" id="{737BB484-8FA5-8D4B-C965-ECF8F4BB7363}"/>
              </a:ext>
            </a:extLst>
          </p:cNvPr>
          <p:cNvSpPr/>
          <p:nvPr/>
        </p:nvSpPr>
        <p:spPr>
          <a:xfrm>
            <a:off x="3210910" y="2826790"/>
            <a:ext cx="495649"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A</a:t>
            </a:r>
          </a:p>
        </p:txBody>
      </p:sp>
      <p:sp>
        <p:nvSpPr>
          <p:cNvPr id="10" name="Rectangle 9">
            <a:extLst>
              <a:ext uri="{FF2B5EF4-FFF2-40B4-BE49-F238E27FC236}">
                <a16:creationId xmlns:a16="http://schemas.microsoft.com/office/drawing/2014/main" id="{236A7E2A-FF05-F49E-8627-E325258EE952}"/>
              </a:ext>
            </a:extLst>
          </p:cNvPr>
          <p:cNvSpPr/>
          <p:nvPr/>
        </p:nvSpPr>
        <p:spPr>
          <a:xfrm>
            <a:off x="3210910" y="3304822"/>
            <a:ext cx="455574"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C</a:t>
            </a:r>
          </a:p>
        </p:txBody>
      </p:sp>
      <p:pic>
        <p:nvPicPr>
          <p:cNvPr id="13" name="018">
            <a:hlinkClick r:id="" action="ppaction://media"/>
            <a:extLst>
              <a:ext uri="{FF2B5EF4-FFF2-40B4-BE49-F238E27FC236}">
                <a16:creationId xmlns:a16="http://schemas.microsoft.com/office/drawing/2014/main" id="{9369E060-F88C-9874-55EE-654870B6674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57014" y="1450939"/>
            <a:ext cx="656171" cy="656171"/>
          </a:xfrm>
          <a:prstGeom prst="rect">
            <a:avLst/>
          </a:prstGeom>
        </p:spPr>
      </p:pic>
      <p:pic>
        <p:nvPicPr>
          <p:cNvPr id="2" name="Picture 1">
            <a:extLst>
              <a:ext uri="{FF2B5EF4-FFF2-40B4-BE49-F238E27FC236}">
                <a16:creationId xmlns:a16="http://schemas.microsoft.com/office/drawing/2014/main" id="{FECC0AF6-AFC4-4AE2-9B6E-CD66A8E9B75C}"/>
              </a:ext>
            </a:extLst>
          </p:cNvPr>
          <p:cNvPicPr>
            <a:picLocks noChangeAspect="1"/>
          </p:cNvPicPr>
          <p:nvPr/>
        </p:nvPicPr>
        <p:blipFill>
          <a:blip r:embed="rId7"/>
          <a:stretch>
            <a:fillRect/>
          </a:stretch>
        </p:blipFill>
        <p:spPr>
          <a:xfrm>
            <a:off x="5592325" y="2415494"/>
            <a:ext cx="5811943" cy="3554746"/>
          </a:xfrm>
          <a:prstGeom prst="rect">
            <a:avLst/>
          </a:prstGeom>
        </p:spPr>
      </p:pic>
    </p:spTree>
    <p:extLst>
      <p:ext uri="{BB962C8B-B14F-4D97-AF65-F5344CB8AC3E}">
        <p14:creationId xmlns:p14="http://schemas.microsoft.com/office/powerpoint/2010/main" val="272092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266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3"/>
                </p:tgtEl>
              </p:cMediaNode>
            </p:audio>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C0AA6B-6F9F-9FA6-1413-07613481A1EF}"/>
              </a:ext>
            </a:extLst>
          </p:cNvPr>
          <p:cNvSpPr>
            <a:spLocks noGrp="1"/>
          </p:cNvSpPr>
          <p:nvPr>
            <p:ph idx="1"/>
          </p:nvPr>
        </p:nvSpPr>
        <p:spPr>
          <a:xfrm>
            <a:off x="164592" y="78647"/>
            <a:ext cx="11127151" cy="5037760"/>
          </a:xfrm>
        </p:spPr>
        <p:txBody>
          <a:bodyPr>
            <a:noAutofit/>
          </a:bodyPr>
          <a:lstStyle/>
          <a:p>
            <a:pPr marL="0" indent="0">
              <a:lnSpc>
                <a:spcPct val="100000"/>
              </a:lnSpc>
              <a:spcBef>
                <a:spcPts val="0"/>
              </a:spcBef>
              <a:buNone/>
            </a:pPr>
            <a:r>
              <a:rPr lang="en-US" sz="3200" b="1" dirty="0">
                <a:solidFill>
                  <a:srgbClr val="FF9933"/>
                </a:solidFill>
              </a:rPr>
              <a:t>1.</a:t>
            </a:r>
            <a:r>
              <a:rPr lang="en-US" sz="3200" dirty="0"/>
              <a:t> </a:t>
            </a:r>
            <a:r>
              <a:rPr lang="en-US" sz="3000" dirty="0"/>
              <a:t>Trang enters what she has to do into a </a:t>
            </a:r>
            <a:r>
              <a:rPr lang="en-US" sz="3000" dirty="0" smtClean="0"/>
              <a:t>___at </a:t>
            </a:r>
            <a:r>
              <a:rPr lang="en-US" sz="3000" dirty="0"/>
              <a:t>the beginning of each term.</a:t>
            </a:r>
          </a:p>
          <a:p>
            <a:pPr marL="514350" indent="-514350">
              <a:lnSpc>
                <a:spcPct val="100000"/>
              </a:lnSpc>
              <a:spcBef>
                <a:spcPts val="0"/>
              </a:spcBef>
              <a:buAutoNum type="alphaUcPeriod"/>
            </a:pPr>
            <a:r>
              <a:rPr lang="en-US" sz="3000" dirty="0" smtClean="0"/>
              <a:t>Poster                      B.  routine                              C.   calendar</a:t>
            </a:r>
            <a:endParaRPr lang="en-US" sz="3000" dirty="0"/>
          </a:p>
          <a:p>
            <a:pPr marL="0" indent="0">
              <a:lnSpc>
                <a:spcPct val="100000"/>
              </a:lnSpc>
              <a:spcBef>
                <a:spcPts val="0"/>
              </a:spcBef>
              <a:buNone/>
            </a:pPr>
            <a:r>
              <a:rPr lang="en-US" sz="3000" b="1" dirty="0">
                <a:solidFill>
                  <a:srgbClr val="FF9933"/>
                </a:solidFill>
              </a:rPr>
              <a:t>2.</a:t>
            </a:r>
            <a:r>
              <a:rPr lang="en-US" sz="3000" dirty="0"/>
              <a:t> Trang often uses </a:t>
            </a:r>
            <a:r>
              <a:rPr lang="en-US" sz="3000" dirty="0" smtClean="0"/>
              <a:t>___ colors </a:t>
            </a:r>
            <a:r>
              <a:rPr lang="en-US" sz="3000" dirty="0"/>
              <a:t>to mark project due dates and exam times on her calendar.</a:t>
            </a:r>
          </a:p>
          <a:p>
            <a:pPr marL="514350" indent="-514350">
              <a:lnSpc>
                <a:spcPct val="100000"/>
              </a:lnSpc>
              <a:spcBef>
                <a:spcPts val="0"/>
              </a:spcBef>
              <a:buAutoNum type="alphaUcPeriod"/>
            </a:pPr>
            <a:r>
              <a:rPr lang="en-US" sz="3000" dirty="0" smtClean="0"/>
              <a:t>Different                   the same                    similar</a:t>
            </a:r>
            <a:endParaRPr lang="en-US" sz="3000" dirty="0"/>
          </a:p>
        </p:txBody>
      </p:sp>
      <p:sp>
        <p:nvSpPr>
          <p:cNvPr id="9" name="Oval 8">
            <a:extLst>
              <a:ext uri="{FF2B5EF4-FFF2-40B4-BE49-F238E27FC236}">
                <a16:creationId xmlns:a16="http://schemas.microsoft.com/office/drawing/2014/main" id="{542A708A-BBE0-822F-1D90-172CEA827E6B}"/>
              </a:ext>
            </a:extLst>
          </p:cNvPr>
          <p:cNvSpPr/>
          <p:nvPr/>
        </p:nvSpPr>
        <p:spPr>
          <a:xfrm>
            <a:off x="7749292" y="1026571"/>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6E3B54-638A-B134-7998-C5F02E5B6198}"/>
              </a:ext>
            </a:extLst>
          </p:cNvPr>
          <p:cNvSpPr/>
          <p:nvPr/>
        </p:nvSpPr>
        <p:spPr>
          <a:xfrm>
            <a:off x="164592" y="2450865"/>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019">
            <a:hlinkClick r:id="" action="ppaction://media"/>
            <a:extLst>
              <a:ext uri="{FF2B5EF4-FFF2-40B4-BE49-F238E27FC236}">
                <a16:creationId xmlns:a16="http://schemas.microsoft.com/office/drawing/2014/main" id="{8AD18EAD-B3E3-5B6A-3B53-A65A4BF698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4165" y="78647"/>
            <a:ext cx="837835" cy="837835"/>
          </a:xfrm>
          <a:prstGeom prst="rect">
            <a:avLst/>
          </a:prstGeom>
        </p:spPr>
      </p:pic>
      <p:sp>
        <p:nvSpPr>
          <p:cNvPr id="11" name="Content Placeholder 2">
            <a:extLst>
              <a:ext uri="{FF2B5EF4-FFF2-40B4-BE49-F238E27FC236}">
                <a16:creationId xmlns:a16="http://schemas.microsoft.com/office/drawing/2014/main" id="{FEC0AA6B-6F9F-9FA6-1413-07613481A1EF}"/>
              </a:ext>
            </a:extLst>
          </p:cNvPr>
          <p:cNvSpPr txBox="1">
            <a:spLocks/>
          </p:cNvSpPr>
          <p:nvPr/>
        </p:nvSpPr>
        <p:spPr>
          <a:xfrm>
            <a:off x="164592" y="2908892"/>
            <a:ext cx="12027408" cy="3822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3200" b="1" dirty="0" smtClean="0">
                <a:solidFill>
                  <a:srgbClr val="FF9933"/>
                </a:solidFill>
              </a:rPr>
              <a:t>3.</a:t>
            </a:r>
            <a:r>
              <a:rPr lang="en-US" sz="3200" dirty="0" smtClean="0"/>
              <a:t> </a:t>
            </a:r>
            <a:r>
              <a:rPr lang="en-US" sz="3000" dirty="0" err="1" smtClean="0"/>
              <a:t>Phong</a:t>
            </a:r>
            <a:r>
              <a:rPr lang="en-US" sz="3000" dirty="0" smtClean="0"/>
              <a:t> turns off his cell phone and signs out of social media __ when he starts his work.</a:t>
            </a:r>
          </a:p>
          <a:p>
            <a:pPr marL="514350" indent="-514350">
              <a:lnSpc>
                <a:spcPct val="100000"/>
              </a:lnSpc>
              <a:spcBef>
                <a:spcPts val="0"/>
              </a:spcBef>
              <a:buFont typeface="Arial" panose="020B0604020202020204" pitchFamily="34" charset="0"/>
              <a:buAutoNum type="alphaUcPeriod"/>
            </a:pPr>
            <a:r>
              <a:rPr lang="en-US" sz="3000" dirty="0" smtClean="0"/>
              <a:t>Accounts                          B. networks                      C.  websites</a:t>
            </a:r>
          </a:p>
          <a:p>
            <a:pPr marL="0" indent="0">
              <a:lnSpc>
                <a:spcPct val="100000"/>
              </a:lnSpc>
              <a:spcBef>
                <a:spcPts val="0"/>
              </a:spcBef>
              <a:buFont typeface="Arial" panose="020B0604020202020204" pitchFamily="34" charset="0"/>
              <a:buNone/>
            </a:pPr>
            <a:r>
              <a:rPr lang="en-US" sz="3000" b="1" dirty="0" smtClean="0">
                <a:solidFill>
                  <a:srgbClr val="FF9933"/>
                </a:solidFill>
              </a:rPr>
              <a:t>4.</a:t>
            </a:r>
            <a:r>
              <a:rPr lang="en-US" sz="3000" dirty="0" smtClean="0"/>
              <a:t> Tom tries not to __ homework until just before the due date.</a:t>
            </a:r>
          </a:p>
          <a:p>
            <a:pPr marL="514350" indent="-514350">
              <a:lnSpc>
                <a:spcPct val="100000"/>
              </a:lnSpc>
              <a:spcBef>
                <a:spcPts val="0"/>
              </a:spcBef>
              <a:buFont typeface="Arial" panose="020B0604020202020204" pitchFamily="34" charset="0"/>
              <a:buAutoNum type="alphaUcPeriod"/>
            </a:pPr>
            <a:r>
              <a:rPr lang="en-US" sz="3000" dirty="0" smtClean="0"/>
              <a:t>Leave                             B. complete</a:t>
            </a:r>
            <a:r>
              <a:rPr lang="en-US" sz="3000" dirty="0"/>
              <a:t> </a:t>
            </a:r>
            <a:r>
              <a:rPr lang="en-US" sz="3000" dirty="0" smtClean="0"/>
              <a:t>                         C. submit</a:t>
            </a:r>
            <a:endParaRPr lang="en-US" sz="3000" dirty="0"/>
          </a:p>
        </p:txBody>
      </p:sp>
      <p:sp>
        <p:nvSpPr>
          <p:cNvPr id="14" name="Oval 13">
            <a:extLst>
              <a:ext uri="{FF2B5EF4-FFF2-40B4-BE49-F238E27FC236}">
                <a16:creationId xmlns:a16="http://schemas.microsoft.com/office/drawing/2014/main" id="{542A708A-BBE0-822F-1D90-172CEA827E6B}"/>
              </a:ext>
            </a:extLst>
          </p:cNvPr>
          <p:cNvSpPr/>
          <p:nvPr/>
        </p:nvSpPr>
        <p:spPr>
          <a:xfrm>
            <a:off x="164591" y="3891328"/>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46E3B54-638A-B134-7998-C5F02E5B6198}"/>
              </a:ext>
            </a:extLst>
          </p:cNvPr>
          <p:cNvSpPr/>
          <p:nvPr/>
        </p:nvSpPr>
        <p:spPr>
          <a:xfrm>
            <a:off x="164590" y="4850039"/>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4590" y="5347085"/>
            <a:ext cx="11868914" cy="1015663"/>
          </a:xfrm>
          <a:prstGeom prst="rect">
            <a:avLst/>
          </a:prstGeom>
        </p:spPr>
        <p:txBody>
          <a:bodyPr wrap="square">
            <a:spAutoFit/>
          </a:bodyPr>
          <a:lstStyle/>
          <a:p>
            <a:r>
              <a:rPr lang="en-US" sz="3000" b="1" dirty="0">
                <a:solidFill>
                  <a:srgbClr val="FF9933"/>
                </a:solidFill>
              </a:rPr>
              <a:t>5.</a:t>
            </a:r>
            <a:r>
              <a:rPr lang="en-US" sz="3000" dirty="0"/>
              <a:t> Tom __ his projects and coming tests and adds them to his schedule.</a:t>
            </a:r>
          </a:p>
          <a:p>
            <a:pPr marL="514350" indent="-514350">
              <a:lnSpc>
                <a:spcPct val="100000"/>
              </a:lnSpc>
              <a:spcBef>
                <a:spcPts val="0"/>
              </a:spcBef>
              <a:buAutoNum type="alphaUcPeriod"/>
            </a:pPr>
            <a:r>
              <a:rPr lang="en-US" sz="3000" dirty="0"/>
              <a:t>Prepares                       B. reviews                               </a:t>
            </a:r>
            <a:r>
              <a:rPr lang="en-US" sz="3000" dirty="0" smtClean="0"/>
              <a:t>C.  </a:t>
            </a:r>
            <a:r>
              <a:rPr lang="en-US" sz="3000" dirty="0"/>
              <a:t>revises</a:t>
            </a:r>
            <a:endParaRPr lang="en-US" sz="3000" dirty="0"/>
          </a:p>
        </p:txBody>
      </p:sp>
      <p:sp>
        <p:nvSpPr>
          <p:cNvPr id="18" name="Oval 17">
            <a:extLst>
              <a:ext uri="{FF2B5EF4-FFF2-40B4-BE49-F238E27FC236}">
                <a16:creationId xmlns:a16="http://schemas.microsoft.com/office/drawing/2014/main" id="{542A708A-BBE0-822F-1D90-172CEA827E6B}"/>
              </a:ext>
            </a:extLst>
          </p:cNvPr>
          <p:cNvSpPr/>
          <p:nvPr/>
        </p:nvSpPr>
        <p:spPr>
          <a:xfrm>
            <a:off x="3960449" y="5854916"/>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75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3"/>
                </p:tgtEl>
              </p:cMediaNode>
            </p:audio>
          </p:childTnLst>
        </p:cTn>
      </p:par>
    </p:tnLst>
    <p:bldLst>
      <p:bldP spid="9" grpId="0" animBg="1"/>
      <p:bldP spid="10" grpId="0" animBg="1"/>
      <p:bldP spid="14" grpId="0" animBg="1"/>
      <p:bldP spid="1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687CA9-A5EE-51D3-AC26-3A3C7F6AE108}"/>
              </a:ext>
            </a:extLst>
          </p:cNvPr>
          <p:cNvGraphicFramePr>
            <a:graphicFrameLocks noGrp="1"/>
          </p:cNvGraphicFramePr>
          <p:nvPr>
            <p:extLst>
              <p:ext uri="{D42A27DB-BD31-4B8C-83A1-F6EECF244321}">
                <p14:modId xmlns:p14="http://schemas.microsoft.com/office/powerpoint/2010/main" val="3614706479"/>
              </p:ext>
            </p:extLst>
          </p:nvPr>
        </p:nvGraphicFramePr>
        <p:xfrm>
          <a:off x="157338" y="259312"/>
          <a:ext cx="11934078" cy="6142369"/>
        </p:xfrm>
        <a:graphic>
          <a:graphicData uri="http://schemas.openxmlformats.org/drawingml/2006/table">
            <a:tbl>
              <a:tblPr firstRow="1" bandRow="1">
                <a:tableStyleId>{5C22544A-7EE6-4342-B048-85BDC9FD1C3A}</a:tableStyleId>
              </a:tblPr>
              <a:tblGrid>
                <a:gridCol w="4305574">
                  <a:extLst>
                    <a:ext uri="{9D8B030D-6E8A-4147-A177-3AD203B41FA5}">
                      <a16:colId xmlns:a16="http://schemas.microsoft.com/office/drawing/2014/main" val="579637417"/>
                    </a:ext>
                  </a:extLst>
                </a:gridCol>
                <a:gridCol w="7628504">
                  <a:extLst>
                    <a:ext uri="{9D8B030D-6E8A-4147-A177-3AD203B41FA5}">
                      <a16:colId xmlns:a16="http://schemas.microsoft.com/office/drawing/2014/main" val="2103478552"/>
                    </a:ext>
                  </a:extLst>
                </a:gridCol>
              </a:tblGrid>
              <a:tr h="747409">
                <a:tc>
                  <a:txBody>
                    <a:bodyPr/>
                    <a:lstStyle/>
                    <a:p>
                      <a:pPr algn="ctr"/>
                      <a:r>
                        <a:rPr lang="en-US" sz="4000" dirty="0">
                          <a:latin typeface="+mn-lt"/>
                        </a:rPr>
                        <a:t>A</a:t>
                      </a:r>
                    </a:p>
                  </a:txBody>
                  <a:tcPr>
                    <a:solidFill>
                      <a:srgbClr val="6D9FB1"/>
                    </a:solidFill>
                  </a:tcPr>
                </a:tc>
                <a:tc>
                  <a:txBody>
                    <a:bodyPr/>
                    <a:lstStyle/>
                    <a:p>
                      <a:pPr algn="ctr"/>
                      <a:r>
                        <a:rPr lang="en-US" sz="4000" dirty="0">
                          <a:latin typeface="+mn-lt"/>
                        </a:rPr>
                        <a:t>B</a:t>
                      </a:r>
                    </a:p>
                  </a:txBody>
                  <a:tcPr>
                    <a:solidFill>
                      <a:srgbClr val="6D9FB1"/>
                    </a:solidFill>
                  </a:tcPr>
                </a:tc>
                <a:extLst>
                  <a:ext uri="{0D108BD9-81ED-4DB2-BD59-A6C34878D82A}">
                    <a16:rowId xmlns:a16="http://schemas.microsoft.com/office/drawing/2014/main" val="697345689"/>
                  </a:ext>
                </a:extLst>
              </a:tr>
              <a:tr h="1527314">
                <a:tc>
                  <a:txBody>
                    <a:bodyPr/>
                    <a:lstStyle/>
                    <a:p>
                      <a:r>
                        <a:rPr lang="en-US" sz="2800" dirty="0">
                          <a:solidFill>
                            <a:srgbClr val="F16649"/>
                          </a:solidFill>
                          <a:latin typeface="+mn-lt"/>
                        </a:rPr>
                        <a:t>1. </a:t>
                      </a:r>
                      <a:r>
                        <a:rPr lang="en-US" sz="2800" dirty="0">
                          <a:latin typeface="+mn-lt"/>
                        </a:rPr>
                        <a:t>Making a plan or schedule for things you need to do, including appointments, projects, homework and tests</a:t>
                      </a:r>
                    </a:p>
                  </a:txBody>
                  <a:tcPr>
                    <a:solidFill>
                      <a:srgbClr val="FBE5D6"/>
                    </a:solidFill>
                  </a:tcPr>
                </a:tc>
                <a:tc>
                  <a:txBody>
                    <a:bodyPr/>
                    <a:lstStyle/>
                    <a:p>
                      <a:r>
                        <a:rPr lang="en-US" sz="2800" dirty="0">
                          <a:solidFill>
                            <a:srgbClr val="0070C0"/>
                          </a:solidFill>
                          <a:latin typeface="+mn-lt"/>
                        </a:rPr>
                        <a:t>a. </a:t>
                      </a:r>
                      <a:r>
                        <a:rPr lang="en-US" sz="2800" dirty="0">
                          <a:latin typeface="+mn-lt"/>
                        </a:rPr>
                        <a:t>You should decide which is the most urgent and important task so that you can concentrate on it first. By doing this, you may not be at a loss to deal with too much work at the same time.</a:t>
                      </a:r>
                    </a:p>
                  </a:txBody>
                  <a:tcPr>
                    <a:solidFill>
                      <a:srgbClr val="FBE5D6"/>
                    </a:solidFill>
                  </a:tcPr>
                </a:tc>
                <a:extLst>
                  <a:ext uri="{0D108BD9-81ED-4DB2-BD59-A6C34878D82A}">
                    <a16:rowId xmlns:a16="http://schemas.microsoft.com/office/drawing/2014/main" val="2454415116"/>
                  </a:ext>
                </a:extLst>
              </a:tr>
              <a:tr h="1169858">
                <a:tc>
                  <a:txBody>
                    <a:bodyPr/>
                    <a:lstStyle/>
                    <a:p>
                      <a:r>
                        <a:rPr lang="en-US" sz="2800" dirty="0">
                          <a:solidFill>
                            <a:srgbClr val="F16649"/>
                          </a:solidFill>
                          <a:latin typeface="+mn-lt"/>
                        </a:rPr>
                        <a:t>2. </a:t>
                      </a:r>
                      <a:r>
                        <a:rPr lang="en-US" sz="2800" dirty="0">
                          <a:latin typeface="+mn-lt"/>
                        </a:rPr>
                        <a:t>Giving priority to the most important task</a:t>
                      </a:r>
                    </a:p>
                  </a:txBody>
                  <a:tcPr>
                    <a:solidFill>
                      <a:srgbClr val="FBE5D6"/>
                    </a:solidFill>
                  </a:tcPr>
                </a:tc>
                <a:tc>
                  <a:txBody>
                    <a:bodyPr/>
                    <a:lstStyle/>
                    <a:p>
                      <a:r>
                        <a:rPr lang="en-US" sz="2800" dirty="0">
                          <a:solidFill>
                            <a:srgbClr val="0070C0"/>
                          </a:solidFill>
                          <a:latin typeface="+mn-lt"/>
                        </a:rPr>
                        <a:t>b. </a:t>
                      </a:r>
                      <a:r>
                        <a:rPr lang="en-US" sz="2800" dirty="0">
                          <a:latin typeface="+mn-lt"/>
                        </a:rPr>
                        <a:t>An effective routine can help you accomplish the things you need to do. The more you follow a daily routine, the less you will worry or get stressed.</a:t>
                      </a:r>
                    </a:p>
                  </a:txBody>
                  <a:tcPr>
                    <a:solidFill>
                      <a:srgbClr val="FBE5D6"/>
                    </a:solidFill>
                  </a:tcPr>
                </a:tc>
                <a:extLst>
                  <a:ext uri="{0D108BD9-81ED-4DB2-BD59-A6C34878D82A}">
                    <a16:rowId xmlns:a16="http://schemas.microsoft.com/office/drawing/2014/main" val="1713520436"/>
                  </a:ext>
                </a:extLst>
              </a:tr>
              <a:tr h="1169858">
                <a:tc>
                  <a:txBody>
                    <a:bodyPr/>
                    <a:lstStyle/>
                    <a:p>
                      <a:r>
                        <a:rPr lang="en-US" sz="2800" dirty="0">
                          <a:solidFill>
                            <a:srgbClr val="F16649"/>
                          </a:solidFill>
                          <a:latin typeface="+mn-lt"/>
                        </a:rPr>
                        <a:t>3. </a:t>
                      </a:r>
                      <a:r>
                        <a:rPr lang="en-US" sz="2800" dirty="0">
                          <a:latin typeface="+mn-lt"/>
                        </a:rPr>
                        <a:t>Building an effective daily routine</a:t>
                      </a:r>
                    </a:p>
                  </a:txBody>
                  <a:tcPr>
                    <a:solidFill>
                      <a:srgbClr val="FBE5D6"/>
                    </a:solidFill>
                  </a:tcPr>
                </a:tc>
                <a:tc>
                  <a:txBody>
                    <a:bodyPr/>
                    <a:lstStyle/>
                    <a:p>
                      <a:r>
                        <a:rPr lang="en-US" sz="2800" dirty="0">
                          <a:solidFill>
                            <a:srgbClr val="0070C0"/>
                          </a:solidFill>
                          <a:latin typeface="+mn-lt"/>
                        </a:rPr>
                        <a:t>c. </a:t>
                      </a:r>
                      <a:r>
                        <a:rPr lang="en-US" sz="2800" dirty="0">
                          <a:latin typeface="+mn-lt"/>
                        </a:rPr>
                        <a:t>You can plan your work ahead by using a calendar, a diary, or a mobile app. It helps you remember what you need to accomplish and when you should do it.</a:t>
                      </a:r>
                    </a:p>
                  </a:txBody>
                  <a:tcPr>
                    <a:solidFill>
                      <a:srgbClr val="FBE5D6"/>
                    </a:solidFill>
                  </a:tcPr>
                </a:tc>
                <a:extLst>
                  <a:ext uri="{0D108BD9-81ED-4DB2-BD59-A6C34878D82A}">
                    <a16:rowId xmlns:a16="http://schemas.microsoft.com/office/drawing/2014/main" val="284541374"/>
                  </a:ext>
                </a:extLst>
              </a:tr>
            </a:tbl>
          </a:graphicData>
        </a:graphic>
      </p:graphicFrame>
      <p:cxnSp>
        <p:nvCxnSpPr>
          <p:cNvPr id="4" name="Straight Arrow Connector 3">
            <a:extLst>
              <a:ext uri="{FF2B5EF4-FFF2-40B4-BE49-F238E27FC236}">
                <a16:creationId xmlns:a16="http://schemas.microsoft.com/office/drawing/2014/main" id="{5C597EBA-95F7-D041-6CE7-DC52F3113992}"/>
              </a:ext>
            </a:extLst>
          </p:cNvPr>
          <p:cNvCxnSpPr/>
          <p:nvPr/>
        </p:nvCxnSpPr>
        <p:spPr>
          <a:xfrm>
            <a:off x="3495051" y="2394040"/>
            <a:ext cx="1137423" cy="247971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id="{95C7372B-97AD-2134-E573-106361AF7750}"/>
              </a:ext>
            </a:extLst>
          </p:cNvPr>
          <p:cNvCxnSpPr/>
          <p:nvPr/>
        </p:nvCxnSpPr>
        <p:spPr>
          <a:xfrm flipV="1">
            <a:off x="3560842" y="2268570"/>
            <a:ext cx="1005840" cy="1182264"/>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a:extLst>
              <a:ext uri="{FF2B5EF4-FFF2-40B4-BE49-F238E27FC236}">
                <a16:creationId xmlns:a16="http://schemas.microsoft.com/office/drawing/2014/main" id="{C8DA2D91-40AE-4FA8-C4D0-DE9C5D3DB14C}"/>
              </a:ext>
            </a:extLst>
          </p:cNvPr>
          <p:cNvCxnSpPr/>
          <p:nvPr/>
        </p:nvCxnSpPr>
        <p:spPr>
          <a:xfrm flipV="1">
            <a:off x="3837951" y="4117937"/>
            <a:ext cx="794523" cy="102550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8839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2" y="1306988"/>
            <a:ext cx="10536999" cy="830997"/>
          </a:xfrm>
          <a:prstGeom prst="rect">
            <a:avLst/>
          </a:prstGeom>
          <a:noFill/>
          <a:effectLst/>
        </p:spPr>
        <p:txBody>
          <a:bodyPr wrap="square" rtlCol="0">
            <a:spAutoFit/>
          </a:bodyPr>
          <a:lstStyle/>
          <a:p>
            <a:r>
              <a:rPr lang="en-US" sz="2400" b="1" dirty="0"/>
              <a:t>Write a paragraph (about 100 words) about how to manage your time effectively. Use the tips in 4 or your own ideas.</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pic>
        <p:nvPicPr>
          <p:cNvPr id="2" name="Picture 1">
            <a:extLst>
              <a:ext uri="{FF2B5EF4-FFF2-40B4-BE49-F238E27FC236}">
                <a16:creationId xmlns:a16="http://schemas.microsoft.com/office/drawing/2014/main" id="{EC81CAEF-6ED9-4A36-A00C-C728051D76FF}"/>
              </a:ext>
            </a:extLst>
          </p:cNvPr>
          <p:cNvPicPr>
            <a:picLocks noChangeAspect="1"/>
          </p:cNvPicPr>
          <p:nvPr/>
        </p:nvPicPr>
        <p:blipFill>
          <a:blip r:embed="rId3"/>
          <a:stretch>
            <a:fillRect/>
          </a:stretch>
        </p:blipFill>
        <p:spPr>
          <a:xfrm>
            <a:off x="1859941" y="2132563"/>
            <a:ext cx="7041172" cy="4393505"/>
          </a:xfrm>
          <a:prstGeom prst="rect">
            <a:avLst/>
          </a:prstGeom>
        </p:spPr>
      </p:pic>
    </p:spTree>
    <p:extLst>
      <p:ext uri="{BB962C8B-B14F-4D97-AF65-F5344CB8AC3E}">
        <p14:creationId xmlns:p14="http://schemas.microsoft.com/office/powerpoint/2010/main" val="311229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16546" y="246284"/>
            <a:ext cx="10536999" cy="830997"/>
          </a:xfrm>
          <a:prstGeom prst="rect">
            <a:avLst/>
          </a:prstGeom>
          <a:noFill/>
          <a:effectLst/>
        </p:spPr>
        <p:txBody>
          <a:bodyPr wrap="square" rtlCol="0">
            <a:spAutoFit/>
          </a:bodyPr>
          <a:lstStyle/>
          <a:p>
            <a:r>
              <a:rPr lang="en-US" sz="2400" b="1" dirty="0"/>
              <a:t>Write a paragraph (about 100 words) about how to manage your time effectively. Use the tips in 4 or your own ideas. </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6CDA745-49DF-91A2-457A-6DE453B9359B}"/>
              </a:ext>
            </a:extLst>
          </p:cNvPr>
          <p:cNvSpPr txBox="1"/>
          <p:nvPr/>
        </p:nvSpPr>
        <p:spPr>
          <a:xfrm>
            <a:off x="446373" y="1198852"/>
            <a:ext cx="11407172" cy="5262979"/>
          </a:xfrm>
          <a:prstGeom prst="rect">
            <a:avLst/>
          </a:prstGeom>
          <a:noFill/>
          <a:effectLst/>
        </p:spPr>
        <p:txBody>
          <a:bodyPr wrap="square" rtlCol="0">
            <a:spAutoFit/>
          </a:bodyPr>
          <a:lstStyle/>
          <a:p>
            <a:r>
              <a:rPr lang="en-US" sz="2800" b="1" dirty="0">
                <a:solidFill>
                  <a:srgbClr val="F26648"/>
                </a:solidFill>
              </a:rPr>
              <a:t>There are many things we should do to manage our time effectively. Firstly, we should set specific goals and </a:t>
            </a:r>
            <a:r>
              <a:rPr lang="en-US" sz="2800" b="1" dirty="0" err="1">
                <a:solidFill>
                  <a:srgbClr val="F26648"/>
                </a:solidFill>
              </a:rPr>
              <a:t>prioritise</a:t>
            </a:r>
            <a:r>
              <a:rPr lang="en-US" sz="2800" b="1" dirty="0">
                <a:solidFill>
                  <a:srgbClr val="F26648"/>
                </a:solidFill>
              </a:rPr>
              <a:t> them according to their importance level. This will help us keep focused on our most important tasks and avoid wasting time on tasks that do not contribute to our goals. Secondly, creating a schedule or to-do list can help us manage our time efficiently by breaking down our day into manageable chunks. We should also be realistic about how long each task will take and build in extra time for unexpected interruptions or delays. Thirdly, it is essential to eliminate distractions and time-wasting activities, such as social media or unnecessary meetings, which can reduce our productivity. By following these tips, you we can effectively manage your time and achieve success in all aspects of your life.</a:t>
            </a:r>
            <a:endParaRPr lang="en-US" sz="2800" b="1" dirty="0">
              <a:solidFill>
                <a:srgbClr val="F26648"/>
              </a:solidFill>
              <a:effectLst>
                <a:glow rad="88900">
                  <a:schemeClr val="bg1"/>
                </a:glow>
              </a:effectLst>
              <a:cs typeface="Arial" panose="020B0604020202020204" pitchFamily="34" charset="0"/>
            </a:endParaRPr>
          </a:p>
        </p:txBody>
      </p:sp>
    </p:spTree>
    <p:extLst>
      <p:ext uri="{BB962C8B-B14F-4D97-AF65-F5344CB8AC3E}">
        <p14:creationId xmlns:p14="http://schemas.microsoft.com/office/powerpoint/2010/main" val="2901023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4376</TotalTime>
  <Words>597</Words>
  <Application>Microsoft Office PowerPoint</Application>
  <PresentationFormat>Widescreen</PresentationFormat>
  <Paragraphs>48</Paragraphs>
  <Slides>7</Slides>
  <Notes>7</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Myriad Pro</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asus</cp:lastModifiedBy>
  <cp:revision>224</cp:revision>
  <dcterms:created xsi:type="dcterms:W3CDTF">2020-12-09T02:04:09Z</dcterms:created>
  <dcterms:modified xsi:type="dcterms:W3CDTF">2024-10-30T14:33:18Z</dcterms:modified>
</cp:coreProperties>
</file>