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388" r:id="rId2"/>
    <p:sldId id="276" r:id="rId3"/>
    <p:sldId id="327" r:id="rId4"/>
    <p:sldId id="348" r:id="rId5"/>
    <p:sldId id="394" r:id="rId6"/>
    <p:sldId id="396" r:id="rId7"/>
    <p:sldId id="313" r:id="rId8"/>
    <p:sldId id="398" r:id="rId9"/>
    <p:sldId id="39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648"/>
    <a:srgbClr val="6D9FB1"/>
    <a:srgbClr val="F8B417"/>
    <a:srgbClr val="FEE3AF"/>
    <a:srgbClr val="0070C0"/>
    <a:srgbClr val="0087B2"/>
    <a:srgbClr val="F16649"/>
    <a:srgbClr val="F7931D"/>
    <a:srgbClr val="FBC864"/>
    <a:srgbClr val="77A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9D387-C90C-4867-80CB-605A0C5D5D95}" v="993" dt="2023-11-30T04:20:21.4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6" autoAdjust="0"/>
    <p:restoredTop sz="88366" autoAdjust="0"/>
  </p:normalViewPr>
  <p:slideViewPr>
    <p:cSldViewPr snapToGrid="0" showGuides="1">
      <p:cViewPr varScale="1">
        <p:scale>
          <a:sx n="70" d="100"/>
          <a:sy n="70" d="100"/>
        </p:scale>
        <p:origin x="78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U DU" userId="db4d925effa94065" providerId="LiveId" clId="{7909D387-C90C-4867-80CB-605A0C5D5D95}"/>
    <pc:docChg chg="undo custSel addSld delSld modSld sldOrd">
      <pc:chgData name="THU DU" userId="db4d925effa94065" providerId="LiveId" clId="{7909D387-C90C-4867-80CB-605A0C5D5D95}" dt="2023-11-30T04:20:24.472" v="2123" actId="1076"/>
      <pc:docMkLst>
        <pc:docMk/>
      </pc:docMkLst>
      <pc:sldChg chg="delSp modSp mod">
        <pc:chgData name="THU DU" userId="db4d925effa94065" providerId="LiveId" clId="{7909D387-C90C-4867-80CB-605A0C5D5D95}" dt="2023-11-29T05:31:22.415" v="25" actId="478"/>
        <pc:sldMkLst>
          <pc:docMk/>
          <pc:sldMk cId="252621157" sldId="256"/>
        </pc:sldMkLst>
        <pc:spChg chg="mod">
          <ac:chgData name="THU DU" userId="db4d925effa94065" providerId="LiveId" clId="{7909D387-C90C-4867-80CB-605A0C5D5D95}" dt="2023-11-29T05:31:19.961" v="24" actId="20577"/>
          <ac:spMkLst>
            <pc:docMk/>
            <pc:sldMk cId="252621157" sldId="256"/>
            <ac:spMk id="36" creationId="{00000000-0000-0000-0000-000000000000}"/>
          </ac:spMkLst>
        </pc:spChg>
        <pc:spChg chg="del">
          <ac:chgData name="THU DU" userId="db4d925effa94065" providerId="LiveId" clId="{7909D387-C90C-4867-80CB-605A0C5D5D95}" dt="2023-11-29T05:31:22.415" v="25" actId="478"/>
          <ac:spMkLst>
            <pc:docMk/>
            <pc:sldMk cId="252621157" sldId="256"/>
            <ac:spMk id="43" creationId="{607B7897-B16D-44E3-91AE-9D0FF2697117}"/>
          </ac:spMkLst>
        </pc:spChg>
      </pc:sldChg>
      <pc:sldChg chg="addSp delSp modSp mod ord delAnim modNotesTx">
        <pc:chgData name="THU DU" userId="db4d925effa94065" providerId="LiveId" clId="{7909D387-C90C-4867-80CB-605A0C5D5D95}" dt="2023-11-30T03:31:26.972" v="1677"/>
        <pc:sldMkLst>
          <pc:docMk/>
          <pc:sldMk cId="1529224504" sldId="276"/>
        </pc:sldMkLst>
        <pc:spChg chg="mod">
          <ac:chgData name="THU DU" userId="db4d925effa94065" providerId="LiveId" clId="{7909D387-C90C-4867-80CB-605A0C5D5D95}" dt="2023-11-29T06:30:42.679" v="875" actId="255"/>
          <ac:spMkLst>
            <pc:docMk/>
            <pc:sldMk cId="1529224504" sldId="276"/>
            <ac:spMk id="7" creationId="{5F067F34-DA54-BEC1-0B29-376893EF1939}"/>
          </ac:spMkLst>
        </pc:spChg>
        <pc:spChg chg="mod">
          <ac:chgData name="THU DU" userId="db4d925effa94065" providerId="LiveId" clId="{7909D387-C90C-4867-80CB-605A0C5D5D95}" dt="2023-11-29T06:20:38.970" v="739" actId="20577"/>
          <ac:spMkLst>
            <pc:docMk/>
            <pc:sldMk cId="1529224504" sldId="276"/>
            <ac:spMk id="8" creationId="{00000000-0000-0000-0000-000000000000}"/>
          </ac:spMkLst>
        </pc:spChg>
        <pc:spChg chg="mod">
          <ac:chgData name="THU DU" userId="db4d925effa94065" providerId="LiveId" clId="{7909D387-C90C-4867-80CB-605A0C5D5D95}" dt="2023-11-30T01:22:51.813" v="1019" actId="20577"/>
          <ac:spMkLst>
            <pc:docMk/>
            <pc:sldMk cId="1529224504" sldId="276"/>
            <ac:spMk id="9" creationId="{15AA0F55-7240-F5CB-B084-148854B7E378}"/>
          </ac:spMkLst>
        </pc:spChg>
        <pc:spChg chg="mod">
          <ac:chgData name="THU DU" userId="db4d925effa94065" providerId="LiveId" clId="{7909D387-C90C-4867-80CB-605A0C5D5D95}" dt="2023-11-29T06:30:52.330" v="879" actId="1076"/>
          <ac:spMkLst>
            <pc:docMk/>
            <pc:sldMk cId="1529224504" sldId="276"/>
            <ac:spMk id="12" creationId="{00000000-0000-0000-0000-000000000000}"/>
          </ac:spMkLst>
        </pc:spChg>
        <pc:spChg chg="mod">
          <ac:chgData name="THU DU" userId="db4d925effa94065" providerId="LiveId" clId="{7909D387-C90C-4867-80CB-605A0C5D5D95}" dt="2023-11-29T06:31:01.122" v="881" actId="1076"/>
          <ac:spMkLst>
            <pc:docMk/>
            <pc:sldMk cId="1529224504" sldId="276"/>
            <ac:spMk id="16" creationId="{00000000-0000-0000-0000-000000000000}"/>
          </ac:spMkLst>
        </pc:spChg>
        <pc:spChg chg="mod">
          <ac:chgData name="THU DU" userId="db4d925effa94065" providerId="LiveId" clId="{7909D387-C90C-4867-80CB-605A0C5D5D95}" dt="2023-11-29T06:31:01.122" v="881" actId="1076"/>
          <ac:spMkLst>
            <pc:docMk/>
            <pc:sldMk cId="1529224504" sldId="276"/>
            <ac:spMk id="17" creationId="{00000000-0000-0000-0000-000000000000}"/>
          </ac:spMkLst>
        </pc:spChg>
        <pc:grpChg chg="mod">
          <ac:chgData name="THU DU" userId="db4d925effa94065" providerId="LiveId" clId="{7909D387-C90C-4867-80CB-605A0C5D5D95}" dt="2023-11-29T06:30:55.820" v="880" actId="1076"/>
          <ac:grpSpMkLst>
            <pc:docMk/>
            <pc:sldMk cId="1529224504" sldId="276"/>
            <ac:grpSpMk id="13" creationId="{00000000-0000-0000-0000-000000000000}"/>
          </ac:grpSpMkLst>
        </pc:grpChg>
        <pc:picChg chg="del">
          <ac:chgData name="THU DU" userId="db4d925effa94065" providerId="LiveId" clId="{7909D387-C90C-4867-80CB-605A0C5D5D95}" dt="2023-11-29T06:21:17.476" v="742" actId="478"/>
          <ac:picMkLst>
            <pc:docMk/>
            <pc:sldMk cId="1529224504" sldId="276"/>
            <ac:picMk id="2" creationId="{80609389-B60F-2FBE-AB65-644944BE96D6}"/>
          </ac:picMkLst>
        </pc:picChg>
        <pc:cxnChg chg="add mod">
          <ac:chgData name="THU DU" userId="db4d925effa94065" providerId="LiveId" clId="{7909D387-C90C-4867-80CB-605A0C5D5D95}" dt="2023-11-29T06:29:44.478" v="860" actId="13822"/>
          <ac:cxnSpMkLst>
            <pc:docMk/>
            <pc:sldMk cId="1529224504" sldId="276"/>
            <ac:cxnSpMk id="4" creationId="{AF949380-4A13-D292-D82A-C7936B2E5952}"/>
          </ac:cxnSpMkLst>
        </pc:cxnChg>
      </pc:sldChg>
      <pc:sldChg chg="addSp delSp modSp mod modClrScheme delAnim modAnim delDesignElem chgLayout modNotesTx">
        <pc:chgData name="THU DU" userId="db4d925effa94065" providerId="LiveId" clId="{7909D387-C90C-4867-80CB-605A0C5D5D95}" dt="2023-11-29T06:13:31.218" v="705" actId="207"/>
        <pc:sldMkLst>
          <pc:docMk/>
          <pc:sldMk cId="3404845292" sldId="279"/>
        </pc:sldMkLst>
        <pc:spChg chg="mod">
          <ac:chgData name="THU DU" userId="db4d925effa94065" providerId="LiveId" clId="{7909D387-C90C-4867-80CB-605A0C5D5D95}" dt="2023-11-29T05:51:29.864" v="319" actId="14100"/>
          <ac:spMkLst>
            <pc:docMk/>
            <pc:sldMk cId="3404845292" sldId="279"/>
            <ac:spMk id="2" creationId="{817F8067-44E4-2697-A4C2-7C4D1EFD207D}"/>
          </ac:spMkLst>
        </pc:spChg>
        <pc:spChg chg="del mod">
          <ac:chgData name="THU DU" userId="db4d925effa94065" providerId="LiveId" clId="{7909D387-C90C-4867-80CB-605A0C5D5D95}" dt="2023-11-29T05:52:21.633" v="336" actId="478"/>
          <ac:spMkLst>
            <pc:docMk/>
            <pc:sldMk cId="3404845292" sldId="279"/>
            <ac:spMk id="5" creationId="{337A5E1E-3CA0-4464-8CDD-31E8FAFCE4DB}"/>
          </ac:spMkLst>
        </pc:spChg>
        <pc:spChg chg="add del mod ord">
          <ac:chgData name="THU DU" userId="db4d925effa94065" providerId="LiveId" clId="{7909D387-C90C-4867-80CB-605A0C5D5D95}" dt="2023-11-29T05:57:14.880" v="412" actId="478"/>
          <ac:spMkLst>
            <pc:docMk/>
            <pc:sldMk cId="3404845292" sldId="279"/>
            <ac:spMk id="7" creationId="{C690B5B8-5823-630D-F0D6-14D6F9383FB5}"/>
          </ac:spMkLst>
        </pc:spChg>
        <pc:spChg chg="add del mod ord">
          <ac:chgData name="THU DU" userId="db4d925effa94065" providerId="LiveId" clId="{7909D387-C90C-4867-80CB-605A0C5D5D95}" dt="2023-11-29T05:57:16.661" v="413" actId="478"/>
          <ac:spMkLst>
            <pc:docMk/>
            <pc:sldMk cId="3404845292" sldId="279"/>
            <ac:spMk id="8" creationId="{60552DB9-DA1A-0342-DE44-C5904FF5CDEC}"/>
          </ac:spMkLst>
        </pc:spChg>
        <pc:spChg chg="del">
          <ac:chgData name="THU DU" userId="db4d925effa94065" providerId="LiveId" clId="{7909D387-C90C-4867-80CB-605A0C5D5D95}" dt="2023-11-29T05:57:12.035" v="411" actId="700"/>
          <ac:spMkLst>
            <pc:docMk/>
            <pc:sldMk cId="3404845292" sldId="279"/>
            <ac:spMk id="18" creationId="{18AC8E79-ECD6-4F34-BE5A-9F5E850E850A}"/>
          </ac:spMkLst>
        </pc:spChg>
        <pc:spChg chg="del">
          <ac:chgData name="THU DU" userId="db4d925effa94065" providerId="LiveId" clId="{7909D387-C90C-4867-80CB-605A0C5D5D95}" dt="2023-11-29T05:57:12.035" v="411" actId="700"/>
          <ac:spMkLst>
            <pc:docMk/>
            <pc:sldMk cId="3404845292" sldId="279"/>
            <ac:spMk id="20" creationId="{7D2BE1BB-2AB2-4D7E-9E27-8D245181B513}"/>
          </ac:spMkLst>
        </pc:spChg>
        <pc:spChg chg="mod">
          <ac:chgData name="THU DU" userId="db4d925effa94065" providerId="LiveId" clId="{7909D387-C90C-4867-80CB-605A0C5D5D95}" dt="2023-11-29T06:13:31.218" v="705" actId="207"/>
          <ac:spMkLst>
            <pc:docMk/>
            <pc:sldMk cId="3404845292" sldId="279"/>
            <ac:spMk id="21" creationId="{A982B3A6-EACF-42EF-B0CF-D6FC910459A8}"/>
          </ac:spMkLst>
        </pc:spChg>
        <pc:grpChg chg="del">
          <ac:chgData name="THU DU" userId="db4d925effa94065" providerId="LiveId" clId="{7909D387-C90C-4867-80CB-605A0C5D5D95}" dt="2023-11-29T05:57:12.035" v="411" actId="700"/>
          <ac:grpSpMkLst>
            <pc:docMk/>
            <pc:sldMk cId="3404845292" sldId="279"/>
            <ac:grpSpMk id="22" creationId="{22A1615C-2156-4B15-BF3E-39794B37905E}"/>
          </ac:grpSpMkLst>
        </pc:grpChg>
        <pc:graphicFrameChg chg="add del mod">
          <ac:chgData name="THU DU" userId="db4d925effa94065" providerId="LiveId" clId="{7909D387-C90C-4867-80CB-605A0C5D5D95}" dt="2023-11-29T05:57:08.821" v="410" actId="478"/>
          <ac:graphicFrameMkLst>
            <pc:docMk/>
            <pc:sldMk cId="3404845292" sldId="279"/>
            <ac:graphicFrameMk id="6" creationId="{64AC2BB4-BD0A-B575-AB39-4F9E6EF6E358}"/>
          </ac:graphicFrameMkLst>
        </pc:graphicFrameChg>
        <pc:graphicFrameChg chg="add mod">
          <ac:chgData name="THU DU" userId="db4d925effa94065" providerId="LiveId" clId="{7909D387-C90C-4867-80CB-605A0C5D5D95}" dt="2023-11-29T06:13:07.953" v="702" actId="207"/>
          <ac:graphicFrameMkLst>
            <pc:docMk/>
            <pc:sldMk cId="3404845292" sldId="279"/>
            <ac:graphicFrameMk id="11" creationId="{BDD058D3-9541-0F86-50C3-BA591B067544}"/>
          </ac:graphicFrameMkLst>
        </pc:graphicFrameChg>
      </pc:sldChg>
      <pc:sldChg chg="addSp delSp modSp mod delAnim modAnim">
        <pc:chgData name="THU DU" userId="db4d925effa94065" providerId="LiveId" clId="{7909D387-C90C-4867-80CB-605A0C5D5D95}" dt="2023-11-30T04:20:24.472" v="2123" actId="1076"/>
        <pc:sldMkLst>
          <pc:docMk/>
          <pc:sldMk cId="1769986107" sldId="283"/>
        </pc:sldMkLst>
        <pc:graphicFrameChg chg="mod modGraphic">
          <ac:chgData name="THU DU" userId="db4d925effa94065" providerId="LiveId" clId="{7909D387-C90C-4867-80CB-605A0C5D5D95}" dt="2023-11-30T04:07:49.447" v="2069" actId="14734"/>
          <ac:graphicFrameMkLst>
            <pc:docMk/>
            <pc:sldMk cId="1769986107" sldId="283"/>
            <ac:graphicFrameMk id="11" creationId="{00000000-0000-0000-0000-000000000000}"/>
          </ac:graphicFrameMkLst>
        </pc:graphicFrameChg>
        <pc:picChg chg="del">
          <ac:chgData name="THU DU" userId="db4d925effa94065" providerId="LiveId" clId="{7909D387-C90C-4867-80CB-605A0C5D5D95}" dt="2023-11-30T02:27:34.832" v="1624" actId="478"/>
          <ac:picMkLst>
            <pc:docMk/>
            <pc:sldMk cId="1769986107" sldId="283"/>
            <ac:picMk id="2" creationId="{69F143C0-F1B2-FA13-6410-BDBA66BD071A}"/>
          </ac:picMkLst>
        </pc:picChg>
        <pc:picChg chg="add mod">
          <ac:chgData name="THU DU" userId="db4d925effa94065" providerId="LiveId" clId="{7909D387-C90C-4867-80CB-605A0C5D5D95}" dt="2023-11-30T04:19:23.398" v="2113" actId="1076"/>
          <ac:picMkLst>
            <pc:docMk/>
            <pc:sldMk cId="1769986107" sldId="283"/>
            <ac:picMk id="3" creationId="{02A40ECD-30BF-ADC7-344C-429B10AD6ED6}"/>
          </ac:picMkLst>
        </pc:picChg>
        <pc:picChg chg="del">
          <ac:chgData name="THU DU" userId="db4d925effa94065" providerId="LiveId" clId="{7909D387-C90C-4867-80CB-605A0C5D5D95}" dt="2023-11-30T02:27:32.556" v="1623" actId="478"/>
          <ac:picMkLst>
            <pc:docMk/>
            <pc:sldMk cId="1769986107" sldId="283"/>
            <ac:picMk id="4" creationId="{1CD614ED-E351-ECD9-5465-646FF8EB0C7A}"/>
          </ac:picMkLst>
        </pc:picChg>
        <pc:picChg chg="del mod">
          <ac:chgData name="THU DU" userId="db4d925effa94065" providerId="LiveId" clId="{7909D387-C90C-4867-80CB-605A0C5D5D95}" dt="2023-11-30T02:27:31.781" v="1622" actId="478"/>
          <ac:picMkLst>
            <pc:docMk/>
            <pc:sldMk cId="1769986107" sldId="283"/>
            <ac:picMk id="5" creationId="{A0C4E2AD-8EC4-18E0-9DF8-2DFFBCC04362}"/>
          </ac:picMkLst>
        </pc:picChg>
        <pc:picChg chg="del">
          <ac:chgData name="THU DU" userId="db4d925effa94065" providerId="LiveId" clId="{7909D387-C90C-4867-80CB-605A0C5D5D95}" dt="2023-11-30T02:27:28.729" v="1618" actId="478"/>
          <ac:picMkLst>
            <pc:docMk/>
            <pc:sldMk cId="1769986107" sldId="283"/>
            <ac:picMk id="7" creationId="{68D1CFD3-D0FD-263E-9ADC-574AB632B883}"/>
          </ac:picMkLst>
        </pc:picChg>
        <pc:picChg chg="del">
          <ac:chgData name="THU DU" userId="db4d925effa94065" providerId="LiveId" clId="{7909D387-C90C-4867-80CB-605A0C5D5D95}" dt="2023-11-30T02:27:30.382" v="1619" actId="478"/>
          <ac:picMkLst>
            <pc:docMk/>
            <pc:sldMk cId="1769986107" sldId="283"/>
            <ac:picMk id="8" creationId="{740850F9-4A65-4F82-33CA-16A7B7870EEF}"/>
          </ac:picMkLst>
        </pc:picChg>
        <pc:picChg chg="del">
          <ac:chgData name="THU DU" userId="db4d925effa94065" providerId="LiveId" clId="{7909D387-C90C-4867-80CB-605A0C5D5D95}" dt="2023-11-30T02:27:36.065" v="1625" actId="478"/>
          <ac:picMkLst>
            <pc:docMk/>
            <pc:sldMk cId="1769986107" sldId="283"/>
            <ac:picMk id="9" creationId="{D23A9810-FB36-9414-D3AF-757AFFDA0729}"/>
          </ac:picMkLst>
        </pc:picChg>
        <pc:picChg chg="add mod">
          <ac:chgData name="THU DU" userId="db4d925effa94065" providerId="LiveId" clId="{7909D387-C90C-4867-80CB-605A0C5D5D95}" dt="2023-11-30T04:19:32.445" v="2115" actId="1076"/>
          <ac:picMkLst>
            <pc:docMk/>
            <pc:sldMk cId="1769986107" sldId="283"/>
            <ac:picMk id="12" creationId="{D701980D-82A1-1533-90BF-9D06B6B40483}"/>
          </ac:picMkLst>
        </pc:picChg>
        <pc:picChg chg="add mod">
          <ac:chgData name="THU DU" userId="db4d925effa94065" providerId="LiveId" clId="{7909D387-C90C-4867-80CB-605A0C5D5D95}" dt="2023-11-30T04:19:47.651" v="2117" actId="1076"/>
          <ac:picMkLst>
            <pc:docMk/>
            <pc:sldMk cId="1769986107" sldId="283"/>
            <ac:picMk id="13" creationId="{06282068-E744-1401-D0CE-D008B6FA283B}"/>
          </ac:picMkLst>
        </pc:picChg>
        <pc:picChg chg="add mod">
          <ac:chgData name="THU DU" userId="db4d925effa94065" providerId="LiveId" clId="{7909D387-C90C-4867-80CB-605A0C5D5D95}" dt="2023-11-30T04:20:00.130" v="2119" actId="1076"/>
          <ac:picMkLst>
            <pc:docMk/>
            <pc:sldMk cId="1769986107" sldId="283"/>
            <ac:picMk id="14" creationId="{24E17C8D-0D0A-C56D-10F1-EE3B5928BDA8}"/>
          </ac:picMkLst>
        </pc:picChg>
        <pc:picChg chg="add mod">
          <ac:chgData name="THU DU" userId="db4d925effa94065" providerId="LiveId" clId="{7909D387-C90C-4867-80CB-605A0C5D5D95}" dt="2023-11-30T04:20:10.662" v="2121" actId="1076"/>
          <ac:picMkLst>
            <pc:docMk/>
            <pc:sldMk cId="1769986107" sldId="283"/>
            <ac:picMk id="15" creationId="{FED851CD-10C2-7900-6816-7F3CA1A161E8}"/>
          </ac:picMkLst>
        </pc:picChg>
        <pc:picChg chg="add mod">
          <ac:chgData name="THU DU" userId="db4d925effa94065" providerId="LiveId" clId="{7909D387-C90C-4867-80CB-605A0C5D5D95}" dt="2023-11-30T04:20:24.472" v="2123" actId="1076"/>
          <ac:picMkLst>
            <pc:docMk/>
            <pc:sldMk cId="1769986107" sldId="283"/>
            <ac:picMk id="16" creationId="{974C22E4-6C79-7CB6-60AD-17144344B1B2}"/>
          </ac:picMkLst>
        </pc:picChg>
      </pc:sldChg>
      <pc:sldChg chg="del">
        <pc:chgData name="THU DU" userId="db4d925effa94065" providerId="LiveId" clId="{7909D387-C90C-4867-80CB-605A0C5D5D95}" dt="2023-11-30T03:31:57.305" v="1680" actId="47"/>
        <pc:sldMkLst>
          <pc:docMk/>
          <pc:sldMk cId="3633158301" sldId="298"/>
        </pc:sldMkLst>
      </pc:sldChg>
      <pc:sldChg chg="delSp modSp mod">
        <pc:chgData name="THU DU" userId="db4d925effa94065" providerId="LiveId" clId="{7909D387-C90C-4867-80CB-605A0C5D5D95}" dt="2023-11-29T05:44:59.735" v="197" actId="20577"/>
        <pc:sldMkLst>
          <pc:docMk/>
          <pc:sldMk cId="658201877" sldId="302"/>
        </pc:sldMkLst>
        <pc:spChg chg="mod">
          <ac:chgData name="THU DU" userId="db4d925effa94065" providerId="LiveId" clId="{7909D387-C90C-4867-80CB-605A0C5D5D95}" dt="2023-11-29T05:44:07.057" v="159" actId="1076"/>
          <ac:spMkLst>
            <pc:docMk/>
            <pc:sldMk cId="658201877" sldId="302"/>
            <ac:spMk id="17" creationId="{00000000-0000-0000-0000-000000000000}"/>
          </ac:spMkLst>
        </pc:spChg>
        <pc:spChg chg="mod">
          <ac:chgData name="THU DU" userId="db4d925effa94065" providerId="LiveId" clId="{7909D387-C90C-4867-80CB-605A0C5D5D95}" dt="2023-11-29T05:44:25.943" v="165" actId="1076"/>
          <ac:spMkLst>
            <pc:docMk/>
            <pc:sldMk cId="658201877" sldId="302"/>
            <ac:spMk id="18" creationId="{00000000-0000-0000-0000-000000000000}"/>
          </ac:spMkLst>
        </pc:spChg>
        <pc:spChg chg="mod">
          <ac:chgData name="THU DU" userId="db4d925effa94065" providerId="LiveId" clId="{7909D387-C90C-4867-80CB-605A0C5D5D95}" dt="2023-11-29T05:44:34.470" v="167" actId="1076"/>
          <ac:spMkLst>
            <pc:docMk/>
            <pc:sldMk cId="658201877" sldId="302"/>
            <ac:spMk id="19" creationId="{00000000-0000-0000-0000-000000000000}"/>
          </ac:spMkLst>
        </pc:spChg>
        <pc:spChg chg="mod">
          <ac:chgData name="THU DU" userId="db4d925effa94065" providerId="LiveId" clId="{7909D387-C90C-4867-80CB-605A0C5D5D95}" dt="2023-11-29T05:44:59.735" v="197" actId="20577"/>
          <ac:spMkLst>
            <pc:docMk/>
            <pc:sldMk cId="658201877" sldId="302"/>
            <ac:spMk id="20" creationId="{00000000-0000-0000-0000-000000000000}"/>
          </ac:spMkLst>
        </pc:spChg>
        <pc:spChg chg="del mod">
          <ac:chgData name="THU DU" userId="db4d925effa94065" providerId="LiveId" clId="{7909D387-C90C-4867-80CB-605A0C5D5D95}" dt="2023-11-29T05:43:00.125" v="152" actId="478"/>
          <ac:spMkLst>
            <pc:docMk/>
            <pc:sldMk cId="658201877" sldId="302"/>
            <ac:spMk id="21" creationId="{00000000-0000-0000-0000-000000000000}"/>
          </ac:spMkLst>
        </pc:spChg>
        <pc:spChg chg="mod">
          <ac:chgData name="THU DU" userId="db4d925effa94065" providerId="LiveId" clId="{7909D387-C90C-4867-80CB-605A0C5D5D95}" dt="2023-11-29T05:44:21.511" v="164" actId="14100"/>
          <ac:spMkLst>
            <pc:docMk/>
            <pc:sldMk cId="658201877" sldId="302"/>
            <ac:spMk id="22" creationId="{00000000-0000-0000-0000-000000000000}"/>
          </ac:spMkLst>
        </pc:spChg>
        <pc:spChg chg="mod">
          <ac:chgData name="THU DU" userId="db4d925effa94065" providerId="LiveId" clId="{7909D387-C90C-4867-80CB-605A0C5D5D95}" dt="2023-11-29T05:44:18.442" v="162" actId="14100"/>
          <ac:spMkLst>
            <pc:docMk/>
            <pc:sldMk cId="658201877" sldId="302"/>
            <ac:spMk id="23" creationId="{00000000-0000-0000-0000-000000000000}"/>
          </ac:spMkLst>
        </pc:spChg>
        <pc:spChg chg="del mod">
          <ac:chgData name="THU DU" userId="db4d925effa94065" providerId="LiveId" clId="{7909D387-C90C-4867-80CB-605A0C5D5D95}" dt="2023-11-29T05:40:21.439" v="99" actId="478"/>
          <ac:spMkLst>
            <pc:docMk/>
            <pc:sldMk cId="658201877" sldId="302"/>
            <ac:spMk id="27" creationId="{00000000-0000-0000-0000-000000000000}"/>
          </ac:spMkLst>
        </pc:spChg>
        <pc:spChg chg="mod">
          <ac:chgData name="THU DU" userId="db4d925effa94065" providerId="LiveId" clId="{7909D387-C90C-4867-80CB-605A0C5D5D95}" dt="2023-11-29T05:44:29.678" v="166" actId="14100"/>
          <ac:spMkLst>
            <pc:docMk/>
            <pc:sldMk cId="658201877" sldId="302"/>
            <ac:spMk id="29" creationId="{00000000-0000-0000-0000-000000000000}"/>
          </ac:spMkLst>
        </pc:spChg>
        <pc:spChg chg="mod">
          <ac:chgData name="THU DU" userId="db4d925effa94065" providerId="LiveId" clId="{7909D387-C90C-4867-80CB-605A0C5D5D95}" dt="2023-11-29T05:39:45.889" v="55" actId="20577"/>
          <ac:spMkLst>
            <pc:docMk/>
            <pc:sldMk cId="658201877" sldId="302"/>
            <ac:spMk id="31" creationId="{00000000-0000-0000-0000-000000000000}"/>
          </ac:spMkLst>
        </pc:spChg>
        <pc:cxnChg chg="mod">
          <ac:chgData name="THU DU" userId="db4d925effa94065" providerId="LiveId" clId="{7909D387-C90C-4867-80CB-605A0C5D5D95}" dt="2023-11-29T05:44:07.057" v="159" actId="1076"/>
          <ac:cxnSpMkLst>
            <pc:docMk/>
            <pc:sldMk cId="658201877" sldId="302"/>
            <ac:cxnSpMk id="24" creationId="{00000000-0000-0000-0000-000000000000}"/>
          </ac:cxnSpMkLst>
        </pc:cxnChg>
        <pc:cxnChg chg="mod">
          <ac:chgData name="THU DU" userId="db4d925effa94065" providerId="LiveId" clId="{7909D387-C90C-4867-80CB-605A0C5D5D95}" dt="2023-11-29T05:44:25.943" v="165" actId="1076"/>
          <ac:cxnSpMkLst>
            <pc:docMk/>
            <pc:sldMk cId="658201877" sldId="302"/>
            <ac:cxnSpMk id="25" creationId="{00000000-0000-0000-0000-000000000000}"/>
          </ac:cxnSpMkLst>
        </pc:cxnChg>
        <pc:cxnChg chg="mod">
          <ac:chgData name="THU DU" userId="db4d925effa94065" providerId="LiveId" clId="{7909D387-C90C-4867-80CB-605A0C5D5D95}" dt="2023-11-29T05:44:34.470" v="167" actId="1076"/>
          <ac:cxnSpMkLst>
            <pc:docMk/>
            <pc:sldMk cId="658201877" sldId="302"/>
            <ac:cxnSpMk id="26" creationId="{00000000-0000-0000-0000-000000000000}"/>
          </ac:cxnSpMkLst>
        </pc:cxnChg>
        <pc:cxnChg chg="del mod">
          <ac:chgData name="THU DU" userId="db4d925effa94065" providerId="LiveId" clId="{7909D387-C90C-4867-80CB-605A0C5D5D95}" dt="2023-11-29T05:40:22.004" v="100" actId="478"/>
          <ac:cxnSpMkLst>
            <pc:docMk/>
            <pc:sldMk cId="658201877" sldId="302"/>
            <ac:cxnSpMk id="28" creationId="{00000000-0000-0000-0000-000000000000}"/>
          </ac:cxnSpMkLst>
        </pc:cxnChg>
      </pc:sldChg>
      <pc:sldChg chg="modSp mod">
        <pc:chgData name="THU DU" userId="db4d925effa94065" providerId="LiveId" clId="{7909D387-C90C-4867-80CB-605A0C5D5D95}" dt="2023-11-30T03:52:50.650" v="1914" actId="207"/>
        <pc:sldMkLst>
          <pc:docMk/>
          <pc:sldMk cId="626516812" sldId="313"/>
        </pc:sldMkLst>
        <pc:spChg chg="mod">
          <ac:chgData name="THU DU" userId="db4d925effa94065" providerId="LiveId" clId="{7909D387-C90C-4867-80CB-605A0C5D5D95}" dt="2023-11-30T03:52:50.650" v="1914" actId="207"/>
          <ac:spMkLst>
            <pc:docMk/>
            <pc:sldMk cId="626516812" sldId="313"/>
            <ac:spMk id="7" creationId="{982D8210-261F-9045-2B54-8E7E3569665D}"/>
          </ac:spMkLst>
        </pc:spChg>
        <pc:spChg chg="mod">
          <ac:chgData name="THU DU" userId="db4d925effa94065" providerId="LiveId" clId="{7909D387-C90C-4867-80CB-605A0C5D5D95}" dt="2023-11-30T03:49:13.495" v="1900" actId="20577"/>
          <ac:spMkLst>
            <pc:docMk/>
            <pc:sldMk cId="626516812" sldId="313"/>
            <ac:spMk id="11" creationId="{00000000-0000-0000-0000-000000000000}"/>
          </ac:spMkLst>
        </pc:spChg>
        <pc:spChg chg="mod">
          <ac:chgData name="THU DU" userId="db4d925effa94065" providerId="LiveId" clId="{7909D387-C90C-4867-80CB-605A0C5D5D95}" dt="2023-11-30T03:49:21.638" v="1902" actId="20577"/>
          <ac:spMkLst>
            <pc:docMk/>
            <pc:sldMk cId="626516812" sldId="313"/>
            <ac:spMk id="17" creationId="{00000000-0000-0000-0000-000000000000}"/>
          </ac:spMkLst>
        </pc:spChg>
      </pc:sldChg>
      <pc:sldChg chg="modSp mod modAnim">
        <pc:chgData name="THU DU" userId="db4d925effa94065" providerId="LiveId" clId="{7909D387-C90C-4867-80CB-605A0C5D5D95}" dt="2023-11-30T04:00:23.820" v="1971" actId="2710"/>
        <pc:sldMkLst>
          <pc:docMk/>
          <pc:sldMk cId="2275727840" sldId="314"/>
        </pc:sldMkLst>
        <pc:spChg chg="mod">
          <ac:chgData name="THU DU" userId="db4d925effa94065" providerId="LiveId" clId="{7909D387-C90C-4867-80CB-605A0C5D5D95}" dt="2023-11-30T04:00:23.820" v="1971" actId="2710"/>
          <ac:spMkLst>
            <pc:docMk/>
            <pc:sldMk cId="2275727840" sldId="314"/>
            <ac:spMk id="9" creationId="{3985D3B7-A40A-4421-9C5F-777653C71BC7}"/>
          </ac:spMkLst>
        </pc:spChg>
        <pc:picChg chg="mod">
          <ac:chgData name="THU DU" userId="db4d925effa94065" providerId="LiveId" clId="{7909D387-C90C-4867-80CB-605A0C5D5D95}" dt="2023-11-30T03:59:54.257" v="1969" actId="14100"/>
          <ac:picMkLst>
            <pc:docMk/>
            <pc:sldMk cId="2275727840" sldId="314"/>
            <ac:picMk id="2050" creationId="{FE7FA83B-BF66-4478-AC2F-3619125C5CDE}"/>
          </ac:picMkLst>
        </pc:picChg>
      </pc:sldChg>
      <pc:sldChg chg="addSp delSp modSp mod delAnim modAnim modNotesTx">
        <pc:chgData name="THU DU" userId="db4d925effa94065" providerId="LiveId" clId="{7909D387-C90C-4867-80CB-605A0C5D5D95}" dt="2023-11-30T04:18:09.711" v="2100" actId="1076"/>
        <pc:sldMkLst>
          <pc:docMk/>
          <pc:sldMk cId="2817977460" sldId="316"/>
        </pc:sldMkLst>
        <pc:spChg chg="mod">
          <ac:chgData name="THU DU" userId="db4d925effa94065" providerId="LiveId" clId="{7909D387-C90C-4867-80CB-605A0C5D5D95}" dt="2023-11-30T01:45:46.843" v="1150" actId="20577"/>
          <ac:spMkLst>
            <pc:docMk/>
            <pc:sldMk cId="2817977460" sldId="316"/>
            <ac:spMk id="2" creationId="{00000000-0000-0000-0000-000000000000}"/>
          </ac:spMkLst>
        </pc:spChg>
        <pc:spChg chg="mod">
          <ac:chgData name="THU DU" userId="db4d925effa94065" providerId="LiveId" clId="{7909D387-C90C-4867-80CB-605A0C5D5D95}" dt="2023-11-30T01:40:24.566" v="1058" actId="20577"/>
          <ac:spMkLst>
            <pc:docMk/>
            <pc:sldMk cId="2817977460" sldId="316"/>
            <ac:spMk id="7" creationId="{00000000-0000-0000-0000-000000000000}"/>
          </ac:spMkLst>
        </pc:spChg>
        <pc:spChg chg="add del mod">
          <ac:chgData name="THU DU" userId="db4d925effa94065" providerId="LiveId" clId="{7909D387-C90C-4867-80CB-605A0C5D5D95}" dt="2023-11-30T01:44:18.414" v="1137" actId="478"/>
          <ac:spMkLst>
            <pc:docMk/>
            <pc:sldMk cId="2817977460" sldId="316"/>
            <ac:spMk id="8" creationId="{87BFED6D-2E75-5893-4CDB-142AA5D30040}"/>
          </ac:spMkLst>
        </pc:spChg>
        <pc:spChg chg="mod">
          <ac:chgData name="THU DU" userId="db4d925effa94065" providerId="LiveId" clId="{7909D387-C90C-4867-80CB-605A0C5D5D95}" dt="2023-11-30T04:17:56.503" v="2097" actId="1076"/>
          <ac:spMkLst>
            <pc:docMk/>
            <pc:sldMk cId="2817977460" sldId="316"/>
            <ac:spMk id="12" creationId="{00000000-0000-0000-0000-000000000000}"/>
          </ac:spMkLst>
        </pc:spChg>
        <pc:spChg chg="mod">
          <ac:chgData name="THU DU" userId="db4d925effa94065" providerId="LiveId" clId="{7909D387-C90C-4867-80CB-605A0C5D5D95}" dt="2023-11-29T06:17:01.888" v="717" actId="20577"/>
          <ac:spMkLst>
            <pc:docMk/>
            <pc:sldMk cId="2817977460" sldId="316"/>
            <ac:spMk id="15" creationId="{00000000-0000-0000-0000-000000000000}"/>
          </ac:spMkLst>
        </pc:spChg>
        <pc:picChg chg="del">
          <ac:chgData name="THU DU" userId="db4d925effa94065" providerId="LiveId" clId="{7909D387-C90C-4867-80CB-605A0C5D5D95}" dt="2023-11-30T01:40:27.166" v="1059" actId="478"/>
          <ac:picMkLst>
            <pc:docMk/>
            <pc:sldMk cId="2817977460" sldId="316"/>
            <ac:picMk id="4" creationId="{4AA8300B-883C-20CD-ABA5-FBA5A097ADF4}"/>
          </ac:picMkLst>
        </pc:picChg>
        <pc:picChg chg="del mod">
          <ac:chgData name="THU DU" userId="db4d925effa94065" providerId="LiveId" clId="{7909D387-C90C-4867-80CB-605A0C5D5D95}" dt="2023-11-30T01:42:10.853" v="1130" actId="478"/>
          <ac:picMkLst>
            <pc:docMk/>
            <pc:sldMk cId="2817977460" sldId="316"/>
            <ac:picMk id="5" creationId="{8B730E2A-B7B7-A92A-747C-DECA1D76C242}"/>
          </ac:picMkLst>
        </pc:picChg>
        <pc:picChg chg="add del mod">
          <ac:chgData name="THU DU" userId="db4d925effa94065" providerId="LiveId" clId="{7909D387-C90C-4867-80CB-605A0C5D5D95}" dt="2023-11-30T01:44:18.414" v="1137" actId="478"/>
          <ac:picMkLst>
            <pc:docMk/>
            <pc:sldMk cId="2817977460" sldId="316"/>
            <ac:picMk id="6" creationId="{F8FB0B64-A0E2-3FCF-BF56-747A30A7EB04}"/>
          </ac:picMkLst>
        </pc:picChg>
        <pc:picChg chg="add mod">
          <ac:chgData name="THU DU" userId="db4d925effa94065" providerId="LiveId" clId="{7909D387-C90C-4867-80CB-605A0C5D5D95}" dt="2023-11-30T01:46:09.526" v="1153" actId="1076"/>
          <ac:picMkLst>
            <pc:docMk/>
            <pc:sldMk cId="2817977460" sldId="316"/>
            <ac:picMk id="11" creationId="{B7C1E465-D986-22AC-A817-7C998FC63905}"/>
          </ac:picMkLst>
        </pc:picChg>
        <pc:picChg chg="add mod">
          <ac:chgData name="THU DU" userId="db4d925effa94065" providerId="LiveId" clId="{7909D387-C90C-4867-80CB-605A0C5D5D95}" dt="2023-11-30T04:18:09.711" v="2100" actId="1076"/>
          <ac:picMkLst>
            <pc:docMk/>
            <pc:sldMk cId="2817977460" sldId="316"/>
            <ac:picMk id="18" creationId="{3744CDB2-38B0-4F14-CE7A-EF364D95DC5A}"/>
          </ac:picMkLst>
        </pc:picChg>
      </pc:sldChg>
      <pc:sldChg chg="addSp delSp modSp mod ord addAnim delAnim modAnim modNotesTx">
        <pc:chgData name="THU DU" userId="db4d925effa94065" providerId="LiveId" clId="{7909D387-C90C-4867-80CB-605A0C5D5D95}" dt="2023-11-30T03:47:15.926" v="1889" actId="20577"/>
        <pc:sldMkLst>
          <pc:docMk/>
          <pc:sldMk cId="2138508035" sldId="327"/>
        </pc:sldMkLst>
        <pc:spChg chg="mod">
          <ac:chgData name="THU DU" userId="db4d925effa94065" providerId="LiveId" clId="{7909D387-C90C-4867-80CB-605A0C5D5D95}" dt="2023-11-29T06:31:25.892" v="898" actId="20577"/>
          <ac:spMkLst>
            <pc:docMk/>
            <pc:sldMk cId="2138508035" sldId="327"/>
            <ac:spMk id="11" creationId="{00000000-0000-0000-0000-000000000000}"/>
          </ac:spMkLst>
        </pc:spChg>
        <pc:spChg chg="mod">
          <ac:chgData name="THU DU" userId="db4d925effa94065" providerId="LiveId" clId="{7909D387-C90C-4867-80CB-605A0C5D5D95}" dt="2023-11-29T06:32:03.110" v="906" actId="20577"/>
          <ac:spMkLst>
            <pc:docMk/>
            <pc:sldMk cId="2138508035" sldId="327"/>
            <ac:spMk id="12" creationId="{00000000-0000-0000-0000-000000000000}"/>
          </ac:spMkLst>
        </pc:spChg>
        <pc:spChg chg="add del">
          <ac:chgData name="THU DU" userId="db4d925effa94065" providerId="LiveId" clId="{7909D387-C90C-4867-80CB-605A0C5D5D95}" dt="2023-11-30T01:33:47.841" v="1023" actId="478"/>
          <ac:spMkLst>
            <pc:docMk/>
            <pc:sldMk cId="2138508035" sldId="327"/>
            <ac:spMk id="16" creationId="{00000000-0000-0000-0000-000000000000}"/>
          </ac:spMkLst>
        </pc:spChg>
        <pc:spChg chg="add del mod">
          <ac:chgData name="THU DU" userId="db4d925effa94065" providerId="LiveId" clId="{7909D387-C90C-4867-80CB-605A0C5D5D95}" dt="2023-11-30T01:33:47.841" v="1023" actId="478"/>
          <ac:spMkLst>
            <pc:docMk/>
            <pc:sldMk cId="2138508035" sldId="327"/>
            <ac:spMk id="17" creationId="{00000000-0000-0000-0000-000000000000}"/>
          </ac:spMkLst>
        </pc:spChg>
        <pc:spChg chg="add del mod">
          <ac:chgData name="THU DU" userId="db4d925effa94065" providerId="LiveId" clId="{7909D387-C90C-4867-80CB-605A0C5D5D95}" dt="2023-11-30T01:33:47.841" v="1023" actId="478"/>
          <ac:spMkLst>
            <pc:docMk/>
            <pc:sldMk cId="2138508035" sldId="327"/>
            <ac:spMk id="29" creationId="{28A24F36-8B0D-EF70-D699-C098731B4624}"/>
          </ac:spMkLst>
        </pc:spChg>
        <pc:spChg chg="add del mod">
          <ac:chgData name="THU DU" userId="db4d925effa94065" providerId="LiveId" clId="{7909D387-C90C-4867-80CB-605A0C5D5D95}" dt="2023-11-30T01:37:38.186" v="1032" actId="1076"/>
          <ac:spMkLst>
            <pc:docMk/>
            <pc:sldMk cId="2138508035" sldId="327"/>
            <ac:spMk id="32" creationId="{B0623794-BD2A-BEC5-1958-57A605A08686}"/>
          </ac:spMkLst>
        </pc:spChg>
        <pc:spChg chg="add del mod">
          <ac:chgData name="THU DU" userId="db4d925effa94065" providerId="LiveId" clId="{7909D387-C90C-4867-80CB-605A0C5D5D95}" dt="2023-11-30T01:38:57.901" v="1047" actId="1076"/>
          <ac:spMkLst>
            <pc:docMk/>
            <pc:sldMk cId="2138508035" sldId="327"/>
            <ac:spMk id="33" creationId="{EAE9511F-937D-7915-6306-6476EADBA59A}"/>
          </ac:spMkLst>
        </pc:spChg>
        <pc:spChg chg="del">
          <ac:chgData name="THU DU" userId="db4d925effa94065" providerId="LiveId" clId="{7909D387-C90C-4867-80CB-605A0C5D5D95}" dt="2023-11-29T06:33:12.988" v="996" actId="478"/>
          <ac:spMkLst>
            <pc:docMk/>
            <pc:sldMk cId="2138508035" sldId="327"/>
            <ac:spMk id="34" creationId="{3E98DCCA-3037-7811-F587-C75E98DC4069}"/>
          </ac:spMkLst>
        </pc:spChg>
        <pc:spChg chg="add del mod">
          <ac:chgData name="THU DU" userId="db4d925effa94065" providerId="LiveId" clId="{7909D387-C90C-4867-80CB-605A0C5D5D95}" dt="2023-11-30T01:39:25.143" v="1051" actId="1076"/>
          <ac:spMkLst>
            <pc:docMk/>
            <pc:sldMk cId="2138508035" sldId="327"/>
            <ac:spMk id="35" creationId="{5FDDE81F-EE2F-DAAF-D9B9-30C620BED95A}"/>
          </ac:spMkLst>
        </pc:spChg>
        <pc:graphicFrameChg chg="add del mod modGraphic">
          <ac:chgData name="THU DU" userId="db4d925effa94065" providerId="LiveId" clId="{7909D387-C90C-4867-80CB-605A0C5D5D95}" dt="2023-11-29T06:34:49.476" v="1017" actId="2165"/>
          <ac:graphicFrameMkLst>
            <pc:docMk/>
            <pc:sldMk cId="2138508035" sldId="327"/>
            <ac:graphicFrameMk id="25" creationId="{ED18D95D-5BD8-5D66-A7AF-6BB30056061C}"/>
          </ac:graphicFrameMkLst>
        </pc:graphicFrameChg>
      </pc:sldChg>
      <pc:sldChg chg="modSp mod">
        <pc:chgData name="THU DU" userId="db4d925effa94065" providerId="LiveId" clId="{7909D387-C90C-4867-80CB-605A0C5D5D95}" dt="2023-11-30T03:57:42.079" v="1951" actId="20577"/>
        <pc:sldMkLst>
          <pc:docMk/>
          <pc:sldMk cId="387957963" sldId="330"/>
        </pc:sldMkLst>
        <pc:spChg chg="mod">
          <ac:chgData name="THU DU" userId="db4d925effa94065" providerId="LiveId" clId="{7909D387-C90C-4867-80CB-605A0C5D5D95}" dt="2023-11-30T03:57:42.079" v="1951" actId="20577"/>
          <ac:spMkLst>
            <pc:docMk/>
            <pc:sldMk cId="387957963" sldId="330"/>
            <ac:spMk id="2" creationId="{00000000-0000-0000-0000-000000000000}"/>
          </ac:spMkLst>
        </pc:spChg>
      </pc:sldChg>
      <pc:sldChg chg="delSp modSp mod delAnim">
        <pc:chgData name="THU DU" userId="db4d925effa94065" providerId="LiveId" clId="{7909D387-C90C-4867-80CB-605A0C5D5D95}" dt="2023-11-30T03:48:25.213" v="1890" actId="948"/>
        <pc:sldMkLst>
          <pc:docMk/>
          <pc:sldMk cId="2720924874" sldId="348"/>
        </pc:sldMkLst>
        <pc:spChg chg="del">
          <ac:chgData name="THU DU" userId="db4d925effa94065" providerId="LiveId" clId="{7909D387-C90C-4867-80CB-605A0C5D5D95}" dt="2023-11-30T03:32:49.514" v="1700" actId="478"/>
          <ac:spMkLst>
            <pc:docMk/>
            <pc:sldMk cId="2720924874" sldId="348"/>
            <ac:spMk id="2" creationId="{1280EB18-3491-3D7C-DD96-265805B9C35D}"/>
          </ac:spMkLst>
        </pc:spChg>
        <pc:spChg chg="del mod">
          <ac:chgData name="THU DU" userId="db4d925effa94065" providerId="LiveId" clId="{7909D387-C90C-4867-80CB-605A0C5D5D95}" dt="2023-11-30T03:32:40.790" v="1696" actId="478"/>
          <ac:spMkLst>
            <pc:docMk/>
            <pc:sldMk cId="2720924874" sldId="348"/>
            <ac:spMk id="3" creationId="{00000000-0000-0000-0000-000000000000}"/>
          </ac:spMkLst>
        </pc:spChg>
        <pc:spChg chg="del">
          <ac:chgData name="THU DU" userId="db4d925effa94065" providerId="LiveId" clId="{7909D387-C90C-4867-80CB-605A0C5D5D95}" dt="2023-11-30T03:32:48.407" v="1699" actId="478"/>
          <ac:spMkLst>
            <pc:docMk/>
            <pc:sldMk cId="2720924874" sldId="348"/>
            <ac:spMk id="4" creationId="{45DBB1DE-8079-BFCA-E311-466D664B358A}"/>
          </ac:spMkLst>
        </pc:spChg>
        <pc:spChg chg="del">
          <ac:chgData name="THU DU" userId="db4d925effa94065" providerId="LiveId" clId="{7909D387-C90C-4867-80CB-605A0C5D5D95}" dt="2023-11-30T03:32:44.185" v="1697" actId="478"/>
          <ac:spMkLst>
            <pc:docMk/>
            <pc:sldMk cId="2720924874" sldId="348"/>
            <ac:spMk id="5" creationId="{7CF85257-F0BF-3D28-B321-70E31D687BBE}"/>
          </ac:spMkLst>
        </pc:spChg>
        <pc:spChg chg="del">
          <ac:chgData name="THU DU" userId="db4d925effa94065" providerId="LiveId" clId="{7909D387-C90C-4867-80CB-605A0C5D5D95}" dt="2023-11-30T03:32:47.077" v="1698" actId="478"/>
          <ac:spMkLst>
            <pc:docMk/>
            <pc:sldMk cId="2720924874" sldId="348"/>
            <ac:spMk id="6" creationId="{B9AC88B6-E853-2506-A8D4-7FA904A0E2D2}"/>
          </ac:spMkLst>
        </pc:spChg>
        <pc:spChg chg="mod">
          <ac:chgData name="THU DU" userId="db4d925effa94065" providerId="LiveId" clId="{7909D387-C90C-4867-80CB-605A0C5D5D95}" dt="2023-11-30T03:32:06.236" v="1689" actId="20577"/>
          <ac:spMkLst>
            <pc:docMk/>
            <pc:sldMk cId="2720924874" sldId="348"/>
            <ac:spMk id="11" creationId="{00000000-0000-0000-0000-000000000000}"/>
          </ac:spMkLst>
        </pc:spChg>
        <pc:spChg chg="mod">
          <ac:chgData name="THU DU" userId="db4d925effa94065" providerId="LiveId" clId="{7909D387-C90C-4867-80CB-605A0C5D5D95}" dt="2023-11-30T03:32:34.833" v="1694" actId="20577"/>
          <ac:spMkLst>
            <pc:docMk/>
            <pc:sldMk cId="2720924874" sldId="348"/>
            <ac:spMk id="12" creationId="{00000000-0000-0000-0000-000000000000}"/>
          </ac:spMkLst>
        </pc:spChg>
        <pc:spChg chg="mod">
          <ac:chgData name="THU DU" userId="db4d925effa94065" providerId="LiveId" clId="{7909D387-C90C-4867-80CB-605A0C5D5D95}" dt="2023-11-30T03:32:02.044" v="1682" actId="20577"/>
          <ac:spMkLst>
            <pc:docMk/>
            <pc:sldMk cId="2720924874" sldId="348"/>
            <ac:spMk id="17" creationId="{00000000-0000-0000-0000-000000000000}"/>
          </ac:spMkLst>
        </pc:spChg>
        <pc:spChg chg="del">
          <ac:chgData name="THU DU" userId="db4d925effa94065" providerId="LiveId" clId="{7909D387-C90C-4867-80CB-605A0C5D5D95}" dt="2023-11-30T03:32:51.256" v="1701" actId="478"/>
          <ac:spMkLst>
            <pc:docMk/>
            <pc:sldMk cId="2720924874" sldId="348"/>
            <ac:spMk id="18" creationId="{00000000-0000-0000-0000-000000000000}"/>
          </ac:spMkLst>
        </pc:spChg>
        <pc:spChg chg="mod">
          <ac:chgData name="THU DU" userId="db4d925effa94065" providerId="LiveId" clId="{7909D387-C90C-4867-80CB-605A0C5D5D95}" dt="2023-11-30T03:48:25.213" v="1890" actId="948"/>
          <ac:spMkLst>
            <pc:docMk/>
            <pc:sldMk cId="2720924874" sldId="348"/>
            <ac:spMk id="21" creationId="{00000000-0000-0000-0000-000000000000}"/>
          </ac:spMkLst>
        </pc:spChg>
      </pc:sldChg>
      <pc:sldChg chg="del">
        <pc:chgData name="THU DU" userId="db4d925effa94065" providerId="LiveId" clId="{7909D387-C90C-4867-80CB-605A0C5D5D95}" dt="2023-11-29T06:14:34.666" v="708" actId="47"/>
        <pc:sldMkLst>
          <pc:docMk/>
          <pc:sldMk cId="3778909751" sldId="380"/>
        </pc:sldMkLst>
      </pc:sldChg>
      <pc:sldChg chg="del">
        <pc:chgData name="THU DU" userId="db4d925effa94065" providerId="LiveId" clId="{7909D387-C90C-4867-80CB-605A0C5D5D95}" dt="2023-11-29T06:14:35.980" v="709" actId="47"/>
        <pc:sldMkLst>
          <pc:docMk/>
          <pc:sldMk cId="1485820456" sldId="381"/>
        </pc:sldMkLst>
      </pc:sldChg>
      <pc:sldChg chg="del">
        <pc:chgData name="THU DU" userId="db4d925effa94065" providerId="LiveId" clId="{7909D387-C90C-4867-80CB-605A0C5D5D95}" dt="2023-11-29T06:14:40.297" v="710" actId="47"/>
        <pc:sldMkLst>
          <pc:docMk/>
          <pc:sldMk cId="2724405015" sldId="382"/>
        </pc:sldMkLst>
      </pc:sldChg>
      <pc:sldChg chg="del">
        <pc:chgData name="THU DU" userId="db4d925effa94065" providerId="LiveId" clId="{7909D387-C90C-4867-80CB-605A0C5D5D95}" dt="2023-11-29T06:17:04.803" v="718" actId="47"/>
        <pc:sldMkLst>
          <pc:docMk/>
          <pc:sldMk cId="3440237351" sldId="383"/>
        </pc:sldMkLst>
      </pc:sldChg>
      <pc:sldChg chg="del">
        <pc:chgData name="THU DU" userId="db4d925effa94065" providerId="LiveId" clId="{7909D387-C90C-4867-80CB-605A0C5D5D95}" dt="2023-11-29T06:17:07.292" v="719" actId="47"/>
        <pc:sldMkLst>
          <pc:docMk/>
          <pc:sldMk cId="2476321260" sldId="384"/>
        </pc:sldMkLst>
      </pc:sldChg>
      <pc:sldChg chg="del">
        <pc:chgData name="THU DU" userId="db4d925effa94065" providerId="LiveId" clId="{7909D387-C90C-4867-80CB-605A0C5D5D95}" dt="2023-11-29T06:17:08.106" v="720" actId="47"/>
        <pc:sldMkLst>
          <pc:docMk/>
          <pc:sldMk cId="1537957076" sldId="385"/>
        </pc:sldMkLst>
      </pc:sldChg>
      <pc:sldChg chg="del">
        <pc:chgData name="THU DU" userId="db4d925effa94065" providerId="LiveId" clId="{7909D387-C90C-4867-80CB-605A0C5D5D95}" dt="2023-11-29T06:17:09.188" v="721" actId="47"/>
        <pc:sldMkLst>
          <pc:docMk/>
          <pc:sldMk cId="778077590" sldId="386"/>
        </pc:sldMkLst>
      </pc:sldChg>
      <pc:sldChg chg="del">
        <pc:chgData name="THU DU" userId="db4d925effa94065" providerId="LiveId" clId="{7909D387-C90C-4867-80CB-605A0C5D5D95}" dt="2023-11-29T06:17:10.239" v="722" actId="47"/>
        <pc:sldMkLst>
          <pc:docMk/>
          <pc:sldMk cId="3431330328" sldId="387"/>
        </pc:sldMkLst>
      </pc:sldChg>
      <pc:sldChg chg="addSp delSp modSp add mod setBg modAnim modNotesTx">
        <pc:chgData name="THU DU" userId="db4d925effa94065" providerId="LiveId" clId="{7909D387-C90C-4867-80CB-605A0C5D5D95}" dt="2023-11-30T02:12:03.323" v="1520"/>
        <pc:sldMkLst>
          <pc:docMk/>
          <pc:sldMk cId="1791449256" sldId="388"/>
        </pc:sldMkLst>
        <pc:spChg chg="mod">
          <ac:chgData name="THU DU" userId="db4d925effa94065" providerId="LiveId" clId="{7909D387-C90C-4867-80CB-605A0C5D5D95}" dt="2023-11-29T06:11:28" v="685" actId="5793"/>
          <ac:spMkLst>
            <pc:docMk/>
            <pc:sldMk cId="1791449256" sldId="388"/>
            <ac:spMk id="21" creationId="{A982B3A6-EACF-42EF-B0CF-D6FC910459A8}"/>
          </ac:spMkLst>
        </pc:spChg>
        <pc:graphicFrameChg chg="del mod">
          <ac:chgData name="THU DU" userId="db4d925effa94065" providerId="LiveId" clId="{7909D387-C90C-4867-80CB-605A0C5D5D95}" dt="2023-11-29T06:02:36.902" v="451" actId="478"/>
          <ac:graphicFrameMkLst>
            <pc:docMk/>
            <pc:sldMk cId="1791449256" sldId="388"/>
            <ac:graphicFrameMk id="11" creationId="{BDD058D3-9541-0F86-50C3-BA591B067544}"/>
          </ac:graphicFrameMkLst>
        </pc:graphicFrameChg>
        <pc:picChg chg="add mod">
          <ac:chgData name="THU DU" userId="db4d925effa94065" providerId="LiveId" clId="{7909D387-C90C-4867-80CB-605A0C5D5D95}" dt="2023-11-29T06:13:47.494" v="707" actId="1076"/>
          <ac:picMkLst>
            <pc:docMk/>
            <pc:sldMk cId="1791449256" sldId="388"/>
            <ac:picMk id="4" creationId="{B777F168-4C6B-A84A-3F10-909C4928FADE}"/>
          </ac:picMkLst>
        </pc:picChg>
      </pc:sldChg>
      <pc:sldChg chg="addSp delSp modSp add mod delAnim modAnim modNotesTx">
        <pc:chgData name="THU DU" userId="db4d925effa94065" providerId="LiveId" clId="{7909D387-C90C-4867-80CB-605A0C5D5D95}" dt="2023-11-30T04:18:21.698" v="2103" actId="1076"/>
        <pc:sldMkLst>
          <pc:docMk/>
          <pc:sldMk cId="2772145161" sldId="389"/>
        </pc:sldMkLst>
        <pc:spChg chg="mod">
          <ac:chgData name="THU DU" userId="db4d925effa94065" providerId="LiveId" clId="{7909D387-C90C-4867-80CB-605A0C5D5D95}" dt="2023-11-30T01:47:44.553" v="1183" actId="20577"/>
          <ac:spMkLst>
            <pc:docMk/>
            <pc:sldMk cId="2772145161" sldId="389"/>
            <ac:spMk id="2" creationId="{00000000-0000-0000-0000-000000000000}"/>
          </ac:spMkLst>
        </pc:spChg>
        <pc:spChg chg="mod">
          <ac:chgData name="THU DU" userId="db4d925effa94065" providerId="LiveId" clId="{7909D387-C90C-4867-80CB-605A0C5D5D95}" dt="2023-11-30T01:46:59.629" v="1174" actId="20577"/>
          <ac:spMkLst>
            <pc:docMk/>
            <pc:sldMk cId="2772145161" sldId="389"/>
            <ac:spMk id="7" creationId="{00000000-0000-0000-0000-000000000000}"/>
          </ac:spMkLst>
        </pc:spChg>
        <pc:spChg chg="mod">
          <ac:chgData name="THU DU" userId="db4d925effa94065" providerId="LiveId" clId="{7909D387-C90C-4867-80CB-605A0C5D5D95}" dt="2023-11-30T01:50:31.156" v="1227" actId="1076"/>
          <ac:spMkLst>
            <pc:docMk/>
            <pc:sldMk cId="2772145161" sldId="389"/>
            <ac:spMk id="12" creationId="{00000000-0000-0000-0000-000000000000}"/>
          </ac:spMkLst>
        </pc:spChg>
        <pc:picChg chg="del">
          <ac:chgData name="THU DU" userId="db4d925effa94065" providerId="LiveId" clId="{7909D387-C90C-4867-80CB-605A0C5D5D95}" dt="2023-11-30T01:47:46.649" v="1184" actId="478"/>
          <ac:picMkLst>
            <pc:docMk/>
            <pc:sldMk cId="2772145161" sldId="389"/>
            <ac:picMk id="4" creationId="{4AA8300B-883C-20CD-ABA5-FBA5A097ADF4}"/>
          </ac:picMkLst>
        </pc:picChg>
        <pc:picChg chg="del">
          <ac:chgData name="THU DU" userId="db4d925effa94065" providerId="LiveId" clId="{7909D387-C90C-4867-80CB-605A0C5D5D95}" dt="2023-11-30T01:48:21.354" v="1212" actId="478"/>
          <ac:picMkLst>
            <pc:docMk/>
            <pc:sldMk cId="2772145161" sldId="389"/>
            <ac:picMk id="5" creationId="{8B730E2A-B7B7-A92A-747C-DECA1D76C242}"/>
          </ac:picMkLst>
        </pc:picChg>
        <pc:picChg chg="add del mod">
          <ac:chgData name="THU DU" userId="db4d925effa94065" providerId="LiveId" clId="{7909D387-C90C-4867-80CB-605A0C5D5D95}" dt="2023-11-30T01:49:15.584" v="1218" actId="478"/>
          <ac:picMkLst>
            <pc:docMk/>
            <pc:sldMk cId="2772145161" sldId="389"/>
            <ac:picMk id="6" creationId="{D02E8504-D431-FE13-2531-EDEDDF6A1761}"/>
          </ac:picMkLst>
        </pc:picChg>
        <pc:picChg chg="add mod">
          <ac:chgData name="THU DU" userId="db4d925effa94065" providerId="LiveId" clId="{7909D387-C90C-4867-80CB-605A0C5D5D95}" dt="2023-11-30T01:50:28.814" v="1226" actId="1076"/>
          <ac:picMkLst>
            <pc:docMk/>
            <pc:sldMk cId="2772145161" sldId="389"/>
            <ac:picMk id="10" creationId="{BEB6B27F-D1CD-B86F-317E-A4F03AFA3CA1}"/>
          </ac:picMkLst>
        </pc:picChg>
        <pc:picChg chg="add mod">
          <ac:chgData name="THU DU" userId="db4d925effa94065" providerId="LiveId" clId="{7909D387-C90C-4867-80CB-605A0C5D5D95}" dt="2023-11-30T04:18:21.698" v="2103" actId="1076"/>
          <ac:picMkLst>
            <pc:docMk/>
            <pc:sldMk cId="2772145161" sldId="389"/>
            <ac:picMk id="11" creationId="{0BB2549B-532F-1165-8B19-9A17387AED27}"/>
          </ac:picMkLst>
        </pc:picChg>
      </pc:sldChg>
      <pc:sldChg chg="addSp delSp modSp add mod delAnim modAnim modNotesTx">
        <pc:chgData name="THU DU" userId="db4d925effa94065" providerId="LiveId" clId="{7909D387-C90C-4867-80CB-605A0C5D5D95}" dt="2023-11-30T04:18:32.074" v="2105" actId="1076"/>
        <pc:sldMkLst>
          <pc:docMk/>
          <pc:sldMk cId="2715540338" sldId="390"/>
        </pc:sldMkLst>
        <pc:spChg chg="mod">
          <ac:chgData name="THU DU" userId="db4d925effa94065" providerId="LiveId" clId="{7909D387-C90C-4867-80CB-605A0C5D5D95}" dt="2023-11-30T01:52:18.819" v="1253" actId="20577"/>
          <ac:spMkLst>
            <pc:docMk/>
            <pc:sldMk cId="2715540338" sldId="390"/>
            <ac:spMk id="2" creationId="{00000000-0000-0000-0000-000000000000}"/>
          </ac:spMkLst>
        </pc:spChg>
        <pc:spChg chg="mod">
          <ac:chgData name="THU DU" userId="db4d925effa94065" providerId="LiveId" clId="{7909D387-C90C-4867-80CB-605A0C5D5D95}" dt="2023-11-30T01:51:59" v="1247" actId="20577"/>
          <ac:spMkLst>
            <pc:docMk/>
            <pc:sldMk cId="2715540338" sldId="390"/>
            <ac:spMk id="7" creationId="{00000000-0000-0000-0000-000000000000}"/>
          </ac:spMkLst>
        </pc:spChg>
        <pc:spChg chg="mod">
          <ac:chgData name="THU DU" userId="db4d925effa94065" providerId="LiveId" clId="{7909D387-C90C-4867-80CB-605A0C5D5D95}" dt="2023-11-30T01:52:43.494" v="1298" actId="20577"/>
          <ac:spMkLst>
            <pc:docMk/>
            <pc:sldMk cId="2715540338" sldId="390"/>
            <ac:spMk id="12" creationId="{00000000-0000-0000-0000-000000000000}"/>
          </ac:spMkLst>
        </pc:spChg>
        <pc:picChg chg="del mod">
          <ac:chgData name="THU DU" userId="db4d925effa94065" providerId="LiveId" clId="{7909D387-C90C-4867-80CB-605A0C5D5D95}" dt="2023-11-30T01:56:52.715" v="1312" actId="478"/>
          <ac:picMkLst>
            <pc:docMk/>
            <pc:sldMk cId="2715540338" sldId="390"/>
            <ac:picMk id="4" creationId="{4AA8300B-883C-20CD-ABA5-FBA5A097ADF4}"/>
          </ac:picMkLst>
        </pc:picChg>
        <pc:picChg chg="del">
          <ac:chgData name="THU DU" userId="db4d925effa94065" providerId="LiveId" clId="{7909D387-C90C-4867-80CB-605A0C5D5D95}" dt="2023-11-30T01:52:44.858" v="1299" actId="478"/>
          <ac:picMkLst>
            <pc:docMk/>
            <pc:sldMk cId="2715540338" sldId="390"/>
            <ac:picMk id="5" creationId="{8B730E2A-B7B7-A92A-747C-DECA1D76C242}"/>
          </ac:picMkLst>
        </pc:picChg>
        <pc:picChg chg="add mod modCrop">
          <ac:chgData name="THU DU" userId="db4d925effa94065" providerId="LiveId" clId="{7909D387-C90C-4867-80CB-605A0C5D5D95}" dt="2023-11-30T01:56:50.797" v="1311" actId="1076"/>
          <ac:picMkLst>
            <pc:docMk/>
            <pc:sldMk cId="2715540338" sldId="390"/>
            <ac:picMk id="6" creationId="{3BF289A8-194F-1203-7E13-7932FAFF3060}"/>
          </ac:picMkLst>
        </pc:picChg>
        <pc:picChg chg="add mod">
          <ac:chgData name="THU DU" userId="db4d925effa94065" providerId="LiveId" clId="{7909D387-C90C-4867-80CB-605A0C5D5D95}" dt="2023-11-30T04:18:32.074" v="2105" actId="1076"/>
          <ac:picMkLst>
            <pc:docMk/>
            <pc:sldMk cId="2715540338" sldId="390"/>
            <ac:picMk id="8" creationId="{A2AD4DCC-5480-CCD0-37B2-0ABE93C7D8AA}"/>
          </ac:picMkLst>
        </pc:picChg>
      </pc:sldChg>
      <pc:sldChg chg="addSp delSp modSp add mod delAnim modAnim modNotesTx">
        <pc:chgData name="THU DU" userId="db4d925effa94065" providerId="LiveId" clId="{7909D387-C90C-4867-80CB-605A0C5D5D95}" dt="2023-11-30T04:18:44.361" v="2107" actId="1076"/>
        <pc:sldMkLst>
          <pc:docMk/>
          <pc:sldMk cId="2095103403" sldId="391"/>
        </pc:sldMkLst>
        <pc:spChg chg="mod">
          <ac:chgData name="THU DU" userId="db4d925effa94065" providerId="LiveId" clId="{7909D387-C90C-4867-80CB-605A0C5D5D95}" dt="2023-11-30T01:58:31.982" v="1353" actId="1076"/>
          <ac:spMkLst>
            <pc:docMk/>
            <pc:sldMk cId="2095103403" sldId="391"/>
            <ac:spMk id="2" creationId="{00000000-0000-0000-0000-000000000000}"/>
          </ac:spMkLst>
        </pc:spChg>
        <pc:spChg chg="mod">
          <ac:chgData name="THU DU" userId="db4d925effa94065" providerId="LiveId" clId="{7909D387-C90C-4867-80CB-605A0C5D5D95}" dt="2023-11-30T01:57:24.339" v="1341" actId="20577"/>
          <ac:spMkLst>
            <pc:docMk/>
            <pc:sldMk cId="2095103403" sldId="391"/>
            <ac:spMk id="7" creationId="{00000000-0000-0000-0000-000000000000}"/>
          </ac:spMkLst>
        </pc:spChg>
        <pc:spChg chg="mod">
          <ac:chgData name="THU DU" userId="db4d925effa94065" providerId="LiveId" clId="{7909D387-C90C-4867-80CB-605A0C5D5D95}" dt="2023-11-30T01:58:39.643" v="1375" actId="20577"/>
          <ac:spMkLst>
            <pc:docMk/>
            <pc:sldMk cId="2095103403" sldId="391"/>
            <ac:spMk id="12" creationId="{00000000-0000-0000-0000-000000000000}"/>
          </ac:spMkLst>
        </pc:spChg>
        <pc:grpChg chg="mod">
          <ac:chgData name="THU DU" userId="db4d925effa94065" providerId="LiveId" clId="{7909D387-C90C-4867-80CB-605A0C5D5D95}" dt="2023-11-30T02:23:10.075" v="1551" actId="1076"/>
          <ac:grpSpMkLst>
            <pc:docMk/>
            <pc:sldMk cId="2095103403" sldId="391"/>
            <ac:grpSpMk id="13" creationId="{00000000-0000-0000-0000-000000000000}"/>
          </ac:grpSpMkLst>
        </pc:grpChg>
        <pc:picChg chg="del">
          <ac:chgData name="THU DU" userId="db4d925effa94065" providerId="LiveId" clId="{7909D387-C90C-4867-80CB-605A0C5D5D95}" dt="2023-11-30T02:05:47.675" v="1385" actId="478"/>
          <ac:picMkLst>
            <pc:docMk/>
            <pc:sldMk cId="2095103403" sldId="391"/>
            <ac:picMk id="4" creationId="{4AA8300B-883C-20CD-ABA5-FBA5A097ADF4}"/>
          </ac:picMkLst>
        </pc:picChg>
        <pc:picChg chg="del">
          <ac:chgData name="THU DU" userId="db4d925effa94065" providerId="LiveId" clId="{7909D387-C90C-4867-80CB-605A0C5D5D95}" dt="2023-11-30T01:58:41.056" v="1376" actId="478"/>
          <ac:picMkLst>
            <pc:docMk/>
            <pc:sldMk cId="2095103403" sldId="391"/>
            <ac:picMk id="5" creationId="{8B730E2A-B7B7-A92A-747C-DECA1D76C242}"/>
          </ac:picMkLst>
        </pc:picChg>
        <pc:picChg chg="add mod">
          <ac:chgData name="THU DU" userId="db4d925effa94065" providerId="LiveId" clId="{7909D387-C90C-4867-80CB-605A0C5D5D95}" dt="2023-11-30T02:18:44.956" v="1521" actId="1076"/>
          <ac:picMkLst>
            <pc:docMk/>
            <pc:sldMk cId="2095103403" sldId="391"/>
            <ac:picMk id="6" creationId="{511F331A-0D8F-860C-E12F-DF176206D469}"/>
          </ac:picMkLst>
        </pc:picChg>
        <pc:picChg chg="add del mod">
          <ac:chgData name="THU DU" userId="db4d925effa94065" providerId="LiveId" clId="{7909D387-C90C-4867-80CB-605A0C5D5D95}" dt="2023-11-30T02:21:58.222" v="1528" actId="478"/>
          <ac:picMkLst>
            <pc:docMk/>
            <pc:sldMk cId="2095103403" sldId="391"/>
            <ac:picMk id="10" creationId="{1BB00E48-FB4F-A699-23C3-6C2F4876ECBC}"/>
          </ac:picMkLst>
        </pc:picChg>
        <pc:picChg chg="add del mod">
          <ac:chgData name="THU DU" userId="db4d925effa94065" providerId="LiveId" clId="{7909D387-C90C-4867-80CB-605A0C5D5D95}" dt="2023-11-30T02:21:58.222" v="1528" actId="478"/>
          <ac:picMkLst>
            <pc:docMk/>
            <pc:sldMk cId="2095103403" sldId="391"/>
            <ac:picMk id="18" creationId="{C97EF9D2-67F6-89D5-88AF-DF483B3F26E4}"/>
          </ac:picMkLst>
        </pc:picChg>
        <pc:picChg chg="add del mod">
          <ac:chgData name="THU DU" userId="db4d925effa94065" providerId="LiveId" clId="{7909D387-C90C-4867-80CB-605A0C5D5D95}" dt="2023-11-30T02:23:03.834" v="1546" actId="478"/>
          <ac:picMkLst>
            <pc:docMk/>
            <pc:sldMk cId="2095103403" sldId="391"/>
            <ac:picMk id="20" creationId="{3512251F-B819-433D-3DE7-E51E183404F5}"/>
          </ac:picMkLst>
        </pc:picChg>
        <pc:picChg chg="add del mod">
          <ac:chgData name="THU DU" userId="db4d925effa94065" providerId="LiveId" clId="{7909D387-C90C-4867-80CB-605A0C5D5D95}" dt="2023-11-30T02:23:36.984" v="1557" actId="478"/>
          <ac:picMkLst>
            <pc:docMk/>
            <pc:sldMk cId="2095103403" sldId="391"/>
            <ac:picMk id="22" creationId="{AF91F702-05E9-9B91-374B-9FA6B172F0EF}"/>
          </ac:picMkLst>
        </pc:picChg>
        <pc:picChg chg="add mod">
          <ac:chgData name="THU DU" userId="db4d925effa94065" providerId="LiveId" clId="{7909D387-C90C-4867-80CB-605A0C5D5D95}" dt="2023-11-30T04:18:44.361" v="2107" actId="1076"/>
          <ac:picMkLst>
            <pc:docMk/>
            <pc:sldMk cId="2095103403" sldId="391"/>
            <ac:picMk id="23" creationId="{86BC91E0-E13D-D6BC-74FE-6FC00758EA59}"/>
          </ac:picMkLst>
        </pc:picChg>
      </pc:sldChg>
      <pc:sldChg chg="addSp delSp modSp add mod delAnim modAnim modNotesTx">
        <pc:chgData name="THU DU" userId="db4d925effa94065" providerId="LiveId" clId="{7909D387-C90C-4867-80CB-605A0C5D5D95}" dt="2023-11-30T04:18:55.878" v="2109" actId="1076"/>
        <pc:sldMkLst>
          <pc:docMk/>
          <pc:sldMk cId="516547862" sldId="392"/>
        </pc:sldMkLst>
        <pc:spChg chg="mod">
          <ac:chgData name="THU DU" userId="db4d925effa94065" providerId="LiveId" clId="{7909D387-C90C-4867-80CB-605A0C5D5D95}" dt="2023-11-30T04:12:46.073" v="2081" actId="1076"/>
          <ac:spMkLst>
            <pc:docMk/>
            <pc:sldMk cId="516547862" sldId="392"/>
            <ac:spMk id="2" creationId="{00000000-0000-0000-0000-000000000000}"/>
          </ac:spMkLst>
        </pc:spChg>
        <pc:spChg chg="mod">
          <ac:chgData name="THU DU" userId="db4d925effa94065" providerId="LiveId" clId="{7909D387-C90C-4867-80CB-605A0C5D5D95}" dt="2023-11-30T04:12:43.514" v="2080" actId="1076"/>
          <ac:spMkLst>
            <pc:docMk/>
            <pc:sldMk cId="516547862" sldId="392"/>
            <ac:spMk id="7" creationId="{00000000-0000-0000-0000-000000000000}"/>
          </ac:spMkLst>
        </pc:spChg>
        <pc:spChg chg="add del mod">
          <ac:chgData name="THU DU" userId="db4d925effa94065" providerId="LiveId" clId="{7909D387-C90C-4867-80CB-605A0C5D5D95}" dt="2023-11-30T04:06:57.788" v="2016" actId="478"/>
          <ac:spMkLst>
            <pc:docMk/>
            <pc:sldMk cId="516547862" sldId="392"/>
            <ac:spMk id="8" creationId="{3FCFF9D2-ED3B-73BF-FDE5-236454C69BB9}"/>
          </ac:spMkLst>
        </pc:spChg>
        <pc:spChg chg="mod">
          <ac:chgData name="THU DU" userId="db4d925effa94065" providerId="LiveId" clId="{7909D387-C90C-4867-80CB-605A0C5D5D95}" dt="2023-11-30T04:12:36.644" v="2077" actId="1076"/>
          <ac:spMkLst>
            <pc:docMk/>
            <pc:sldMk cId="516547862" sldId="392"/>
            <ac:spMk id="9" creationId="{EA0C596D-35DA-B5A7-BB84-2F3002B59704}"/>
          </ac:spMkLst>
        </pc:spChg>
        <pc:spChg chg="mod">
          <ac:chgData name="THU DU" userId="db4d925effa94065" providerId="LiveId" clId="{7909D387-C90C-4867-80CB-605A0C5D5D95}" dt="2023-11-30T04:12:48.459" v="2082" actId="1076"/>
          <ac:spMkLst>
            <pc:docMk/>
            <pc:sldMk cId="516547862" sldId="392"/>
            <ac:spMk id="12" creationId="{00000000-0000-0000-0000-000000000000}"/>
          </ac:spMkLst>
        </pc:spChg>
        <pc:spChg chg="add del mod">
          <ac:chgData name="THU DU" userId="db4d925effa94065" providerId="LiveId" clId="{7909D387-C90C-4867-80CB-605A0C5D5D95}" dt="2023-11-30T04:14:51.846" v="2094" actId="478"/>
          <ac:spMkLst>
            <pc:docMk/>
            <pc:sldMk cId="516547862" sldId="392"/>
            <ac:spMk id="20" creationId="{A8E6A1CC-D5B1-BEC2-0D62-CCE8D2C9F36A}"/>
          </ac:spMkLst>
        </pc:spChg>
        <pc:picChg chg="del">
          <ac:chgData name="THU DU" userId="db4d925effa94065" providerId="LiveId" clId="{7909D387-C90C-4867-80CB-605A0C5D5D95}" dt="2023-11-30T02:06:49.761" v="1404" actId="478"/>
          <ac:picMkLst>
            <pc:docMk/>
            <pc:sldMk cId="516547862" sldId="392"/>
            <ac:picMk id="4" creationId="{4AA8300B-883C-20CD-ABA5-FBA5A097ADF4}"/>
          </ac:picMkLst>
        </pc:picChg>
        <pc:picChg chg="del">
          <ac:chgData name="THU DU" userId="db4d925effa94065" providerId="LiveId" clId="{7909D387-C90C-4867-80CB-605A0C5D5D95}" dt="2023-11-30T02:07:58.578" v="1415" actId="478"/>
          <ac:picMkLst>
            <pc:docMk/>
            <pc:sldMk cId="516547862" sldId="392"/>
            <ac:picMk id="5" creationId="{8B730E2A-B7B7-A92A-747C-DECA1D76C242}"/>
          </ac:picMkLst>
        </pc:picChg>
        <pc:picChg chg="add del mod modCrop">
          <ac:chgData name="THU DU" userId="db4d925effa94065" providerId="LiveId" clId="{7909D387-C90C-4867-80CB-605A0C5D5D95}" dt="2023-11-30T04:06:56.477" v="2015" actId="478"/>
          <ac:picMkLst>
            <pc:docMk/>
            <pc:sldMk cId="516547862" sldId="392"/>
            <ac:picMk id="6" creationId="{922B3954-A835-F35D-D309-79612AF11C66}"/>
          </ac:picMkLst>
        </pc:picChg>
        <pc:picChg chg="add mod">
          <ac:chgData name="THU DU" userId="db4d925effa94065" providerId="LiveId" clId="{7909D387-C90C-4867-80CB-605A0C5D5D95}" dt="2023-11-30T04:12:58.770" v="2086"/>
          <ac:picMkLst>
            <pc:docMk/>
            <pc:sldMk cId="516547862" sldId="392"/>
            <ac:picMk id="11" creationId="{9D524DDF-EE17-FDAB-3737-159D2EBF2A99}"/>
          </ac:picMkLst>
        </pc:picChg>
        <pc:picChg chg="add mod">
          <ac:chgData name="THU DU" userId="db4d925effa94065" providerId="LiveId" clId="{7909D387-C90C-4867-80CB-605A0C5D5D95}" dt="2023-11-30T04:14:48.435" v="2093" actId="1076"/>
          <ac:picMkLst>
            <pc:docMk/>
            <pc:sldMk cId="516547862" sldId="392"/>
            <ac:picMk id="19" creationId="{A79551F9-656E-ABCD-4877-A77AA162DB37}"/>
          </ac:picMkLst>
        </pc:picChg>
        <pc:picChg chg="add mod">
          <ac:chgData name="THU DU" userId="db4d925effa94065" providerId="LiveId" clId="{7909D387-C90C-4867-80CB-605A0C5D5D95}" dt="2023-11-30T04:18:55.878" v="2109" actId="1076"/>
          <ac:picMkLst>
            <pc:docMk/>
            <pc:sldMk cId="516547862" sldId="392"/>
            <ac:picMk id="21" creationId="{5C1B88E2-253D-7736-00B0-E9944087F44A}"/>
          </ac:picMkLst>
        </pc:picChg>
      </pc:sldChg>
      <pc:sldChg chg="addSp delSp modSp add mod delAnim modAnim modNotesTx">
        <pc:chgData name="THU DU" userId="db4d925effa94065" providerId="LiveId" clId="{7909D387-C90C-4867-80CB-605A0C5D5D95}" dt="2023-11-30T04:19:07.180" v="2111" actId="1076"/>
        <pc:sldMkLst>
          <pc:docMk/>
          <pc:sldMk cId="360304438" sldId="393"/>
        </pc:sldMkLst>
        <pc:spChg chg="mod">
          <ac:chgData name="THU DU" userId="db4d925effa94065" providerId="LiveId" clId="{7909D387-C90C-4867-80CB-605A0C5D5D95}" dt="2023-11-30T02:24:45.697" v="1586" actId="20577"/>
          <ac:spMkLst>
            <pc:docMk/>
            <pc:sldMk cId="360304438" sldId="393"/>
            <ac:spMk id="2" creationId="{00000000-0000-0000-0000-000000000000}"/>
          </ac:spMkLst>
        </pc:spChg>
        <pc:spChg chg="mod">
          <ac:chgData name="THU DU" userId="db4d925effa94065" providerId="LiveId" clId="{7909D387-C90C-4867-80CB-605A0C5D5D95}" dt="2023-11-30T02:24:09.261" v="1581" actId="1076"/>
          <ac:spMkLst>
            <pc:docMk/>
            <pc:sldMk cId="360304438" sldId="393"/>
            <ac:spMk id="7" creationId="{00000000-0000-0000-0000-000000000000}"/>
          </ac:spMkLst>
        </pc:spChg>
        <pc:spChg chg="mod">
          <ac:chgData name="THU DU" userId="db4d925effa94065" providerId="LiveId" clId="{7909D387-C90C-4867-80CB-605A0C5D5D95}" dt="2023-11-30T02:25:50.615" v="1604" actId="20577"/>
          <ac:spMkLst>
            <pc:docMk/>
            <pc:sldMk cId="360304438" sldId="393"/>
            <ac:spMk id="12" creationId="{00000000-0000-0000-0000-000000000000}"/>
          </ac:spMkLst>
        </pc:spChg>
        <pc:picChg chg="del mod">
          <ac:chgData name="THU DU" userId="db4d925effa94065" providerId="LiveId" clId="{7909D387-C90C-4867-80CB-605A0C5D5D95}" dt="2023-11-30T02:24:05.924" v="1579" actId="478"/>
          <ac:picMkLst>
            <pc:docMk/>
            <pc:sldMk cId="360304438" sldId="393"/>
            <ac:picMk id="4" creationId="{4AA8300B-883C-20CD-ABA5-FBA5A097ADF4}"/>
          </ac:picMkLst>
        </pc:picChg>
        <pc:picChg chg="del mod">
          <ac:chgData name="THU DU" userId="db4d925effa94065" providerId="LiveId" clId="{7909D387-C90C-4867-80CB-605A0C5D5D95}" dt="2023-11-30T02:25:52.437" v="1606" actId="478"/>
          <ac:picMkLst>
            <pc:docMk/>
            <pc:sldMk cId="360304438" sldId="393"/>
            <ac:picMk id="5" creationId="{8B730E2A-B7B7-A92A-747C-DECA1D76C242}"/>
          </ac:picMkLst>
        </pc:picChg>
        <pc:picChg chg="add mod">
          <ac:chgData name="THU DU" userId="db4d925effa94065" providerId="LiveId" clId="{7909D387-C90C-4867-80CB-605A0C5D5D95}" dt="2023-11-30T02:27:05.344" v="1617"/>
          <ac:picMkLst>
            <pc:docMk/>
            <pc:sldMk cId="360304438" sldId="393"/>
            <ac:picMk id="6" creationId="{65586365-5670-FE83-8B3A-746B88E79125}"/>
          </ac:picMkLst>
        </pc:picChg>
        <pc:picChg chg="add mod">
          <ac:chgData name="THU DU" userId="db4d925effa94065" providerId="LiveId" clId="{7909D387-C90C-4867-80CB-605A0C5D5D95}" dt="2023-11-30T04:19:07.180" v="2111" actId="1076"/>
          <ac:picMkLst>
            <pc:docMk/>
            <pc:sldMk cId="360304438" sldId="393"/>
            <ac:picMk id="8" creationId="{8567E924-1283-6190-2D20-21A7D6E14BC2}"/>
          </ac:picMkLst>
        </pc:picChg>
      </pc:sldChg>
      <pc:sldChg chg="addSp modSp add mod modAnim modNotesTx">
        <pc:chgData name="THU DU" userId="db4d925effa94065" providerId="LiveId" clId="{7909D387-C90C-4867-80CB-605A0C5D5D95}" dt="2023-11-30T03:42:24.032" v="1841" actId="1076"/>
        <pc:sldMkLst>
          <pc:docMk/>
          <pc:sldMk cId="3301758906" sldId="394"/>
        </pc:sldMkLst>
        <pc:spChg chg="add mod">
          <ac:chgData name="THU DU" userId="db4d925effa94065" providerId="LiveId" clId="{7909D387-C90C-4867-80CB-605A0C5D5D95}" dt="2023-11-30T03:41:49.469" v="1836" actId="207"/>
          <ac:spMkLst>
            <pc:docMk/>
            <pc:sldMk cId="3301758906" sldId="394"/>
            <ac:spMk id="2" creationId="{F651B727-D7D4-8CE6-70E4-E9C1FAA63745}"/>
          </ac:spMkLst>
        </pc:spChg>
        <pc:spChg chg="add mod">
          <ac:chgData name="THU DU" userId="db4d925effa94065" providerId="LiveId" clId="{7909D387-C90C-4867-80CB-605A0C5D5D95}" dt="2023-11-30T03:42:24.032" v="1841" actId="1076"/>
          <ac:spMkLst>
            <pc:docMk/>
            <pc:sldMk cId="3301758906" sldId="394"/>
            <ac:spMk id="3" creationId="{58EBCE25-FCA2-9B32-8A83-F97E18778E32}"/>
          </ac:spMkLst>
        </pc:spChg>
        <pc:spChg chg="mod">
          <ac:chgData name="THU DU" userId="db4d925effa94065" providerId="LiveId" clId="{7909D387-C90C-4867-80CB-605A0C5D5D95}" dt="2023-11-30T03:39:57.734" v="1807" actId="1076"/>
          <ac:spMkLst>
            <pc:docMk/>
            <pc:sldMk cId="3301758906" sldId="394"/>
            <ac:spMk id="11" creationId="{00000000-0000-0000-0000-000000000000}"/>
          </ac:spMkLst>
        </pc:spChg>
        <pc:spChg chg="mod">
          <ac:chgData name="THU DU" userId="db4d925effa94065" providerId="LiveId" clId="{7909D387-C90C-4867-80CB-605A0C5D5D95}" dt="2023-11-30T03:42:20.239" v="1840" actId="20577"/>
          <ac:spMkLst>
            <pc:docMk/>
            <pc:sldMk cId="3301758906" sldId="394"/>
            <ac:spMk id="21" creationId="{00000000-0000-0000-0000-000000000000}"/>
          </ac:spMkLst>
        </pc:spChg>
      </pc:sldChg>
      <pc:sldChg chg="add del">
        <pc:chgData name="THU DU" userId="db4d925effa94065" providerId="LiveId" clId="{7909D387-C90C-4867-80CB-605A0C5D5D95}" dt="2023-11-30T03:38:57.811" v="1783" actId="47"/>
        <pc:sldMkLst>
          <pc:docMk/>
          <pc:sldMk cId="504187262" sldId="395"/>
        </pc:sldMkLst>
      </pc:sldChg>
      <pc:sldChg chg="add del">
        <pc:chgData name="THU DU" userId="db4d925effa94065" providerId="LiveId" clId="{7909D387-C90C-4867-80CB-605A0C5D5D95}" dt="2023-11-30T03:46:41.989" v="1886" actId="47"/>
        <pc:sldMkLst>
          <pc:docMk/>
          <pc:sldMk cId="2051978119" sldId="395"/>
        </pc:sldMkLst>
      </pc:sldChg>
      <pc:sldChg chg="new del">
        <pc:chgData name="THU DU" userId="db4d925effa94065" providerId="LiveId" clId="{7909D387-C90C-4867-80CB-605A0C5D5D95}" dt="2023-11-30T03:39:10.932" v="1791" actId="680"/>
        <pc:sldMkLst>
          <pc:docMk/>
          <pc:sldMk cId="2589224726" sldId="396"/>
        </pc:sldMkLst>
      </pc:sldChg>
      <pc:sldChg chg="addSp modSp add mod modAnim modNotesTx">
        <pc:chgData name="THU DU" userId="db4d925effa94065" providerId="LiveId" clId="{7909D387-C90C-4867-80CB-605A0C5D5D95}" dt="2023-11-30T03:46:38.637" v="1885"/>
        <pc:sldMkLst>
          <pc:docMk/>
          <pc:sldMk cId="2603866483" sldId="396"/>
        </pc:sldMkLst>
        <pc:spChg chg="mod">
          <ac:chgData name="THU DU" userId="db4d925effa94065" providerId="LiveId" clId="{7909D387-C90C-4867-80CB-605A0C5D5D95}" dt="2023-11-30T03:45:47.913" v="1878" actId="1076"/>
          <ac:spMkLst>
            <pc:docMk/>
            <pc:sldMk cId="2603866483" sldId="396"/>
            <ac:spMk id="2" creationId="{F651B727-D7D4-8CE6-70E4-E9C1FAA63745}"/>
          </ac:spMkLst>
        </pc:spChg>
        <pc:spChg chg="mod">
          <ac:chgData name="THU DU" userId="db4d925effa94065" providerId="LiveId" clId="{7909D387-C90C-4867-80CB-605A0C5D5D95}" dt="2023-11-30T03:45:13.514" v="1867"/>
          <ac:spMkLst>
            <pc:docMk/>
            <pc:sldMk cId="2603866483" sldId="396"/>
            <ac:spMk id="3" creationId="{58EBCE25-FCA2-9B32-8A83-F97E18778E32}"/>
          </ac:spMkLst>
        </pc:spChg>
        <pc:spChg chg="add mod">
          <ac:chgData name="THU DU" userId="db4d925effa94065" providerId="LiveId" clId="{7909D387-C90C-4867-80CB-605A0C5D5D95}" dt="2023-11-30T03:46:12.165" v="1880" actId="14100"/>
          <ac:spMkLst>
            <pc:docMk/>
            <pc:sldMk cId="2603866483" sldId="396"/>
            <ac:spMk id="4" creationId="{4643963C-D3FA-986F-A376-BE1E13AACD8F}"/>
          </ac:spMkLst>
        </pc:spChg>
        <pc:spChg chg="mod">
          <ac:chgData name="THU DU" userId="db4d925effa94065" providerId="LiveId" clId="{7909D387-C90C-4867-80CB-605A0C5D5D95}" dt="2023-11-30T03:45:41.798" v="1875" actId="1076"/>
          <ac:spMkLst>
            <pc:docMk/>
            <pc:sldMk cId="2603866483" sldId="396"/>
            <ac:spMk id="21" creationId="{00000000-0000-0000-0000-000000000000}"/>
          </ac:spMkLst>
        </pc:spChg>
      </pc:sldChg>
      <pc:sldChg chg="delSp modSp add mod delAnim">
        <pc:chgData name="THU DU" userId="db4d925effa94065" providerId="LiveId" clId="{7909D387-C90C-4867-80CB-605A0C5D5D95}" dt="2023-11-30T03:56:57.086" v="1950" actId="14100"/>
        <pc:sldMkLst>
          <pc:docMk/>
          <pc:sldMk cId="788396501" sldId="397"/>
        </pc:sldMkLst>
        <pc:spChg chg="mod">
          <ac:chgData name="THU DU" userId="db4d925effa94065" providerId="LiveId" clId="{7909D387-C90C-4867-80CB-605A0C5D5D95}" dt="2023-11-30T03:56:57.086" v="1950" actId="14100"/>
          <ac:spMkLst>
            <pc:docMk/>
            <pc:sldMk cId="788396501" sldId="397"/>
            <ac:spMk id="7" creationId="{982D8210-261F-9045-2B54-8E7E3569665D}"/>
          </ac:spMkLst>
        </pc:spChg>
        <pc:spChg chg="mod">
          <ac:chgData name="THU DU" userId="db4d925effa94065" providerId="LiveId" clId="{7909D387-C90C-4867-80CB-605A0C5D5D95}" dt="2023-11-30T03:53:35.903" v="1922" actId="20577"/>
          <ac:spMkLst>
            <pc:docMk/>
            <pc:sldMk cId="788396501" sldId="397"/>
            <ac:spMk id="12" creationId="{00000000-0000-0000-0000-000000000000}"/>
          </ac:spMkLst>
        </pc:spChg>
        <pc:spChg chg="mod">
          <ac:chgData name="THU DU" userId="db4d925effa94065" providerId="LiveId" clId="{7909D387-C90C-4867-80CB-605A0C5D5D95}" dt="2023-11-30T03:53:16.933" v="1917" actId="20577"/>
          <ac:spMkLst>
            <pc:docMk/>
            <pc:sldMk cId="788396501" sldId="397"/>
            <ac:spMk id="17" creationId="{00000000-0000-0000-0000-000000000000}"/>
          </ac:spMkLst>
        </pc:spChg>
        <pc:picChg chg="del">
          <ac:chgData name="THU DU" userId="db4d925effa94065" providerId="LiveId" clId="{7909D387-C90C-4867-80CB-605A0C5D5D95}" dt="2023-11-30T03:53:53.024" v="1923" actId="478"/>
          <ac:picMkLst>
            <pc:docMk/>
            <pc:sldMk cId="788396501" sldId="397"/>
            <ac:picMk id="2" creationId="{C02516A5-D05B-AECD-FA5F-AA730F51FA5C}"/>
          </ac:picMkLst>
        </pc:picChg>
        <pc:picChg chg="del">
          <ac:chgData name="THU DU" userId="db4d925effa94065" providerId="LiveId" clId="{7909D387-C90C-4867-80CB-605A0C5D5D95}" dt="2023-11-30T03:53:53.024" v="1923" actId="478"/>
          <ac:picMkLst>
            <pc:docMk/>
            <pc:sldMk cId="788396501" sldId="397"/>
            <ac:picMk id="4" creationId="{A4036C04-E008-687A-7E65-325F1FEF0EC9}"/>
          </ac:picMkLst>
        </pc:picChg>
        <pc:picChg chg="del">
          <ac:chgData name="THU DU" userId="db4d925effa94065" providerId="LiveId" clId="{7909D387-C90C-4867-80CB-605A0C5D5D95}" dt="2023-11-30T03:53:53.024" v="1923" actId="478"/>
          <ac:picMkLst>
            <pc:docMk/>
            <pc:sldMk cId="788396501" sldId="397"/>
            <ac:picMk id="5" creationId="{FB8AC1D4-ADB1-E040-6AE7-68AB256ADC88}"/>
          </ac:picMkLst>
        </pc:picChg>
        <pc:picChg chg="del">
          <ac:chgData name="THU DU" userId="db4d925effa94065" providerId="LiveId" clId="{7909D387-C90C-4867-80CB-605A0C5D5D95}" dt="2023-11-30T03:53:53.024" v="1923" actId="478"/>
          <ac:picMkLst>
            <pc:docMk/>
            <pc:sldMk cId="788396501" sldId="397"/>
            <ac:picMk id="6" creationId="{D7A42323-99C9-C700-641A-5EC5B849D14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0945-BB74-47ED-919A-9C361166EB61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FB90-C021-40C3-ACC1-60A35BBA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5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22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90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98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34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1. Because he wanted to avoid stress and anxiety.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2. He planned his schedule, made a weekly task list and gave priority to his work, which helped him concentrate his efforts on his most important tasks.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3. Because they would offer him additional support.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4. Because they helped him avoid stress and anxiety, and gave his brain a rest and improved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his mood.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78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3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82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73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8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0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2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4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7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1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8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3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0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6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6A92-8AAF-4BF0-85FE-B336BF0F8D2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7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n.pinterest.com/pin/681169512375005265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A982B3A6-EACF-42EF-B0CF-D6FC910459A8}"/>
              </a:ext>
            </a:extLst>
          </p:cNvPr>
          <p:cNvSpPr txBox="1"/>
          <p:nvPr/>
        </p:nvSpPr>
        <p:spPr>
          <a:xfrm>
            <a:off x="1339498" y="1993562"/>
            <a:ext cx="63871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dirty="0" smtClean="0"/>
              <a:t> </a:t>
            </a:r>
            <a:endParaRPr lang="en-US" sz="3000" dirty="0"/>
          </a:p>
          <a:p>
            <a:r>
              <a:rPr lang="en-US" sz="3000" b="1" i="1" dirty="0">
                <a:solidFill>
                  <a:srgbClr val="0070C0"/>
                </a:solidFill>
              </a:rPr>
              <a:t>+ Do you have a well-balanced life?</a:t>
            </a:r>
            <a:endParaRPr lang="en-US" sz="3000" b="1" i="1" dirty="0"/>
          </a:p>
          <a:p>
            <a:r>
              <a:rPr lang="en-US" sz="3000" b="1" i="1" dirty="0">
                <a:solidFill>
                  <a:srgbClr val="0070C0"/>
                </a:solidFill>
              </a:rPr>
              <a:t>+ Can you make any adjustments to achieve a more well-balanced life?</a:t>
            </a:r>
            <a:endParaRPr lang="en-US" sz="3000" b="1" i="1" dirty="0"/>
          </a:p>
        </p:txBody>
      </p:sp>
      <p:pic>
        <p:nvPicPr>
          <p:cNvPr id="4" name="Picture 3" descr="Cartoon of a child and child talking&#10;&#10;Description automatically generated">
            <a:extLst>
              <a:ext uri="{FF2B5EF4-FFF2-40B4-BE49-F238E27FC236}">
                <a16:creationId xmlns:a16="http://schemas.microsoft.com/office/drawing/2014/main" id="{B777F168-4C6B-A84A-3F10-909C4928F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7267438" y="2235113"/>
            <a:ext cx="4480180" cy="448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44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F067F34-DA54-BEC1-0B29-376893EF1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878" y="115764"/>
            <a:ext cx="6098609" cy="6555305"/>
          </a:xfr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When I was at school, I had to learn how to have a well-balanced life in order to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reduce stress and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</a:rPr>
              <a:t>anxiety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 Below are some of the typical things I did.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Firstly, I managed my time properly. I started to plan my schedule, made a weekly work list and gave priority to some of my work. This helped me concentrate my efforts on my most important tasks.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 addition, I communicated with my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family, friends, and teachers about my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busy schedule and problems, so they would offer me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</a:rPr>
              <a:t>additional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support.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5AA0F55-7240-F5CB-B084-148854B7E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0"/>
            <a:ext cx="5678011" cy="4351338"/>
          </a:xfr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 also took breaks </a:t>
            </a:r>
            <a:r>
              <a:rPr kumimoji="0" lang="en-US" sz="2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</a:rPr>
              <a:t>appropriately</a:t>
            </a:r>
            <a:r>
              <a:rPr kumimoji="0" lang="en-US" sz="2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because they helped me keep away from stress and anxiety, and gave my brain a rest and improved my mood.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Finally, I looked after my physical health. I got at least eight hours of sleep a day. I played football with my classmates twice a week and went for a walk with my grandparents early every morning. Besides, I also tried to follow a healthy diet. I ate a lot of fruit and vegetables. I ate little </a:t>
            </a:r>
            <a:r>
              <a:rPr kumimoji="0" lang="en-US" sz="2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</a:rPr>
              <a:t>fattening</a:t>
            </a:r>
            <a:r>
              <a:rPr kumimoji="0" lang="en-US" sz="2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foods and avoided junk foods like chips, cookies, pizza, etc.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5292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D18D95D-5BD8-5D66-A7AF-6BB300560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275932"/>
              </p:ext>
            </p:extLst>
          </p:nvPr>
        </p:nvGraphicFramePr>
        <p:xfrm>
          <a:off x="3877056" y="1126420"/>
          <a:ext cx="7882128" cy="4609065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882128">
                  <a:extLst>
                    <a:ext uri="{9D8B030D-6E8A-4147-A177-3AD203B41FA5}">
                      <a16:colId xmlns:a16="http://schemas.microsoft.com/office/drawing/2014/main" val="1956528860"/>
                    </a:ext>
                  </a:extLst>
                </a:gridCol>
              </a:tblGrid>
              <a:tr h="948329">
                <a:tc>
                  <a:txBody>
                    <a:bodyPr/>
                    <a:lstStyle/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70C0"/>
                          </a:solidFill>
                          <a:effectLst/>
                        </a:rPr>
                        <a:t>a.</a:t>
                      </a: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</a:rPr>
                        <a:t> more than the amount you expected or</a:t>
                      </a:r>
                    </a:p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</a:rPr>
                        <a:t>agreed to</a:t>
                      </a:r>
                      <a:endParaRPr lang="en-US" sz="3200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95673" marR="95673" marT="95673" marB="95673" anchor="ctr"/>
                </a:tc>
                <a:extLst>
                  <a:ext uri="{0D108BD9-81ED-4DB2-BD59-A6C34878D82A}">
                    <a16:rowId xmlns:a16="http://schemas.microsoft.com/office/drawing/2014/main" val="1675235291"/>
                  </a:ext>
                </a:extLst>
              </a:tr>
              <a:tr h="948329">
                <a:tc>
                  <a:txBody>
                    <a:bodyPr/>
                    <a:lstStyle/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70C0"/>
                          </a:solidFill>
                          <a:effectLst/>
                        </a:rPr>
                        <a:t>b.</a:t>
                      </a: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</a:rPr>
                        <a:t> likely to make you fat</a:t>
                      </a:r>
                      <a:endParaRPr lang="en-US" sz="3200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95673" marR="95673" marT="95673" marB="95673" anchor="ctr"/>
                </a:tc>
                <a:extLst>
                  <a:ext uri="{0D108BD9-81ED-4DB2-BD59-A6C34878D82A}">
                    <a16:rowId xmlns:a16="http://schemas.microsoft.com/office/drawing/2014/main" val="2743746550"/>
                  </a:ext>
                </a:extLst>
              </a:tr>
              <a:tr h="1327324">
                <a:tc>
                  <a:txBody>
                    <a:bodyPr/>
                    <a:lstStyle/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70C0"/>
                          </a:solidFill>
                          <a:effectLst/>
                        </a:rPr>
                        <a:t>c.</a:t>
                      </a: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</a:rPr>
                        <a:t> the state of feeling nervous or worried</a:t>
                      </a:r>
                    </a:p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</a:rPr>
                        <a:t>that something bad is going to happen</a:t>
                      </a:r>
                      <a:endParaRPr lang="en-US" sz="3200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95673" marR="95673" marT="95673" marB="95673" anchor="ctr"/>
                </a:tc>
                <a:extLst>
                  <a:ext uri="{0D108BD9-81ED-4DB2-BD59-A6C34878D82A}">
                    <a16:rowId xmlns:a16="http://schemas.microsoft.com/office/drawing/2014/main" val="1224842286"/>
                  </a:ext>
                </a:extLst>
              </a:tr>
              <a:tr h="948329">
                <a:tc>
                  <a:txBody>
                    <a:bodyPr/>
                    <a:lstStyle/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70C0"/>
                          </a:solidFill>
                          <a:effectLst/>
                        </a:rPr>
                        <a:t>d.</a:t>
                      </a: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</a:rPr>
                        <a:t> in a way that is suitable or right for a particular situation</a:t>
                      </a:r>
                      <a:endParaRPr lang="en-US" sz="3200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95673" marR="95673" marT="95673" marB="95673" anchor="ctr"/>
                </a:tc>
                <a:extLst>
                  <a:ext uri="{0D108BD9-81ED-4DB2-BD59-A6C34878D82A}">
                    <a16:rowId xmlns:a16="http://schemas.microsoft.com/office/drawing/2014/main" val="2119325175"/>
                  </a:ext>
                </a:extLst>
              </a:tr>
            </a:tbl>
          </a:graphicData>
        </a:graphic>
      </p:graphicFrame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8A24F36-8B0D-EF70-D699-C098731B4624}"/>
              </a:ext>
            </a:extLst>
          </p:cNvPr>
          <p:cNvSpPr/>
          <p:nvPr/>
        </p:nvSpPr>
        <p:spPr>
          <a:xfrm>
            <a:off x="558718" y="1405150"/>
            <a:ext cx="2743200" cy="71248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chemeClr val="tx2"/>
                </a:solidFill>
                <a:latin typeface="+mj-lt"/>
              </a:rPr>
              <a:t>1. </a:t>
            </a:r>
            <a:r>
              <a:rPr lang="en-US" sz="3000" b="1" dirty="0">
                <a:solidFill>
                  <a:srgbClr val="F16649"/>
                </a:solidFill>
                <a:latin typeface="+mj-lt"/>
              </a:rPr>
              <a:t>anxiety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B0623794-BD2A-BEC5-1958-57A605A08686}"/>
              </a:ext>
            </a:extLst>
          </p:cNvPr>
          <p:cNvSpPr/>
          <p:nvPr/>
        </p:nvSpPr>
        <p:spPr>
          <a:xfrm>
            <a:off x="558718" y="2518962"/>
            <a:ext cx="2743200" cy="71248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chemeClr val="tx2"/>
                </a:solidFill>
                <a:latin typeface="+mj-lt"/>
              </a:rPr>
              <a:t>2. </a:t>
            </a:r>
            <a:r>
              <a:rPr lang="en-US" sz="3000" b="1" dirty="0">
                <a:solidFill>
                  <a:srgbClr val="F16649"/>
                </a:solidFill>
                <a:latin typeface="+mj-lt"/>
              </a:rPr>
              <a:t>additional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AE9511F-937D-7915-6306-6476EADBA59A}"/>
              </a:ext>
            </a:extLst>
          </p:cNvPr>
          <p:cNvSpPr/>
          <p:nvPr/>
        </p:nvSpPr>
        <p:spPr>
          <a:xfrm>
            <a:off x="577940" y="3632774"/>
            <a:ext cx="2743200" cy="71248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chemeClr val="tx2"/>
                </a:solidFill>
                <a:latin typeface="+mj-lt"/>
              </a:rPr>
              <a:t>3. </a:t>
            </a:r>
            <a:r>
              <a:rPr lang="en-US" sz="3000" b="1" dirty="0">
                <a:solidFill>
                  <a:srgbClr val="F16649"/>
                </a:solidFill>
                <a:latin typeface="+mj-lt"/>
              </a:rPr>
              <a:t>appropriately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FDDE81F-EE2F-DAAF-D9B9-30C620BED95A}"/>
              </a:ext>
            </a:extLst>
          </p:cNvPr>
          <p:cNvSpPr/>
          <p:nvPr/>
        </p:nvSpPr>
        <p:spPr>
          <a:xfrm>
            <a:off x="577940" y="4746586"/>
            <a:ext cx="2743200" cy="71248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chemeClr val="tx2"/>
                </a:solidFill>
                <a:latin typeface="+mj-lt"/>
              </a:rPr>
              <a:t>4. </a:t>
            </a:r>
            <a:r>
              <a:rPr lang="en-US" sz="3000" b="1" dirty="0">
                <a:solidFill>
                  <a:srgbClr val="F16649"/>
                </a:solidFill>
                <a:latin typeface="+mj-lt"/>
              </a:rPr>
              <a:t>fattening</a:t>
            </a:r>
          </a:p>
        </p:txBody>
      </p:sp>
    </p:spTree>
    <p:extLst>
      <p:ext uri="{BB962C8B-B14F-4D97-AF65-F5344CB8AC3E}">
        <p14:creationId xmlns:p14="http://schemas.microsoft.com/office/powerpoint/2010/main" val="213850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7037E-6 L 0.23658 0.279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1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7037E-6 L 0.23619 -0.1597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10" y="-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7037E-6 L 0.23619 0.1747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10" y="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22222E-6 L 0.23737 -0.3115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62" y="-1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animBg="1"/>
      <p:bldP spid="33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30417" y="1150334"/>
            <a:ext cx="1106041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Read the text again and answer the following questions.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8103" y="1129876"/>
            <a:ext cx="502606" cy="502606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888" y="1027236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501342" y="1735122"/>
            <a:ext cx="11303561" cy="44211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000" b="1" dirty="0">
                <a:solidFill>
                  <a:srgbClr val="F26648"/>
                </a:solidFill>
              </a:rPr>
              <a:t>1. </a:t>
            </a:r>
            <a:r>
              <a:rPr lang="en-US" sz="3000" b="1" dirty="0"/>
              <a:t>Why did the teen celebrity have to learn how to have a well-balanced life when he was a student?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000" b="1" dirty="0">
                <a:solidFill>
                  <a:srgbClr val="F26648"/>
                </a:solidFill>
              </a:rPr>
              <a:t>2. </a:t>
            </a:r>
            <a:r>
              <a:rPr lang="en-US" sz="3000" b="1" dirty="0"/>
              <a:t>What did he do to manage his time properly?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000" b="1" dirty="0">
                <a:solidFill>
                  <a:srgbClr val="F26648"/>
                </a:solidFill>
              </a:rPr>
              <a:t>3. </a:t>
            </a:r>
            <a:r>
              <a:rPr lang="en-US" sz="3000" b="1" dirty="0"/>
              <a:t>Why did he communicate with his family, friends, and teachers about his schedules and problems?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000" b="1" dirty="0">
                <a:solidFill>
                  <a:srgbClr val="F26648"/>
                </a:solidFill>
              </a:rPr>
              <a:t>4. </a:t>
            </a:r>
            <a:r>
              <a:rPr lang="en-US" sz="3000" b="1" dirty="0"/>
              <a:t>Why did he take breaks?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000" b="1" dirty="0">
                <a:solidFill>
                  <a:srgbClr val="F26648"/>
                </a:solidFill>
              </a:rPr>
              <a:t>5. </a:t>
            </a:r>
            <a:r>
              <a:rPr lang="en-US" sz="3000" b="1" dirty="0"/>
              <a:t>How did he follow a healthy diet?</a:t>
            </a:r>
          </a:p>
        </p:txBody>
      </p:sp>
    </p:spTree>
    <p:extLst>
      <p:ext uri="{BB962C8B-B14F-4D97-AF65-F5344CB8AC3E}">
        <p14:creationId xmlns:p14="http://schemas.microsoft.com/office/powerpoint/2010/main" val="272092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30417" y="1150334"/>
            <a:ext cx="1106041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Read the text again and answer the following questions.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8103" y="1129876"/>
            <a:ext cx="502606" cy="502606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888" y="1027236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1160657" y="1940395"/>
            <a:ext cx="10122386" cy="442114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F26648"/>
                </a:solidFill>
              </a:rPr>
              <a:t>1. </a:t>
            </a:r>
            <a:r>
              <a:rPr lang="en-US" sz="3200" b="1" dirty="0"/>
              <a:t>Why did the teen celebrity have to learn how to have a well-balanced life when he was a student?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000" b="1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000" b="1" dirty="0">
                <a:solidFill>
                  <a:srgbClr val="F26648"/>
                </a:solidFill>
              </a:rPr>
              <a:t>2. </a:t>
            </a:r>
            <a:r>
              <a:rPr lang="en-US" sz="3000" b="1" dirty="0"/>
              <a:t>What did he do to manage his time properly?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651B727-D7D4-8CE6-70E4-E9C1FAA63745}"/>
              </a:ext>
            </a:extLst>
          </p:cNvPr>
          <p:cNvSpPr txBox="1">
            <a:spLocks/>
          </p:cNvSpPr>
          <p:nvPr/>
        </p:nvSpPr>
        <p:spPr>
          <a:xfrm>
            <a:off x="1700267" y="2993051"/>
            <a:ext cx="9920710" cy="605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rgbClr val="6D9FB1"/>
                </a:solidFill>
              </a:rPr>
              <a:t>Because he wanted to avoid stress and anxiety.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BCE25-FCA2-9B32-8A83-F97E18778E32}"/>
              </a:ext>
            </a:extLst>
          </p:cNvPr>
          <p:cNvSpPr txBox="1">
            <a:spLocks/>
          </p:cNvSpPr>
          <p:nvPr/>
        </p:nvSpPr>
        <p:spPr>
          <a:xfrm>
            <a:off x="1700267" y="4150966"/>
            <a:ext cx="9920710" cy="605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rgbClr val="6D9FB1"/>
                </a:solidFill>
              </a:rPr>
              <a:t>He planned his schedule, made a weekly work list and gave priority to his work, which helped him concentrate his efforts on his most important tasks.</a:t>
            </a:r>
          </a:p>
        </p:txBody>
      </p:sp>
    </p:spTree>
    <p:extLst>
      <p:ext uri="{BB962C8B-B14F-4D97-AF65-F5344CB8AC3E}">
        <p14:creationId xmlns:p14="http://schemas.microsoft.com/office/powerpoint/2010/main" val="330175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636641" y="505135"/>
            <a:ext cx="10122386" cy="44211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F26648"/>
                </a:solidFill>
              </a:rPr>
              <a:t>3. </a:t>
            </a:r>
            <a:r>
              <a:rPr lang="en-US" sz="3200" b="1" dirty="0"/>
              <a:t>Why did he communicate with his family, friends, and teachers about his schedules and problems?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solidFill>
                <a:srgbClr val="F26648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F26648"/>
                </a:solidFill>
              </a:rPr>
              <a:t>4. </a:t>
            </a:r>
            <a:r>
              <a:rPr lang="en-US" sz="3200" b="1" dirty="0"/>
              <a:t>Why did he take breaks?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solidFill>
                <a:srgbClr val="F26648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solidFill>
                <a:srgbClr val="F26648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F26648"/>
                </a:solidFill>
              </a:rPr>
              <a:t>5. </a:t>
            </a:r>
            <a:r>
              <a:rPr lang="en-US" sz="3200" b="1" dirty="0"/>
              <a:t>How did he follow a healthy diet?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651B727-D7D4-8CE6-70E4-E9C1FAA63745}"/>
              </a:ext>
            </a:extLst>
          </p:cNvPr>
          <p:cNvSpPr txBox="1">
            <a:spLocks/>
          </p:cNvSpPr>
          <p:nvPr/>
        </p:nvSpPr>
        <p:spPr>
          <a:xfrm>
            <a:off x="1208332" y="1526987"/>
            <a:ext cx="9920710" cy="605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6D9FB1"/>
                </a:solidFill>
              </a:rPr>
              <a:t>Because they would offer him additional support.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BCE25-FCA2-9B32-8A83-F97E18778E32}"/>
              </a:ext>
            </a:extLst>
          </p:cNvPr>
          <p:cNvSpPr txBox="1">
            <a:spLocks/>
          </p:cNvSpPr>
          <p:nvPr/>
        </p:nvSpPr>
        <p:spPr>
          <a:xfrm>
            <a:off x="1208332" y="2621387"/>
            <a:ext cx="9920710" cy="605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6D9FB1"/>
                </a:solidFill>
              </a:rPr>
              <a:t>Because they helped him keep away from stress and anxiety, and gave his brain a rest and improved  his mood.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643963C-D3FA-986F-A376-BE1E13AACD8F}"/>
              </a:ext>
            </a:extLst>
          </p:cNvPr>
          <p:cNvSpPr txBox="1">
            <a:spLocks/>
          </p:cNvSpPr>
          <p:nvPr/>
        </p:nvSpPr>
        <p:spPr>
          <a:xfrm>
            <a:off x="1112002" y="4701826"/>
            <a:ext cx="10308853" cy="605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6D9FB1"/>
                </a:solidFill>
              </a:rPr>
              <a:t>He ate a lot of fruit and vegetables. He ate little fattening foods and avoided junk foods like chips, cookies, pizza, etc.</a:t>
            </a:r>
          </a:p>
        </p:txBody>
      </p:sp>
    </p:spTree>
    <p:extLst>
      <p:ext uri="{BB962C8B-B14F-4D97-AF65-F5344CB8AC3E}">
        <p14:creationId xmlns:p14="http://schemas.microsoft.com/office/powerpoint/2010/main" val="260386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622;p31" descr="Two people talking, dialogue, people png | PNGEgg">
            <a:extLst>
              <a:ext uri="{FF2B5EF4-FFF2-40B4-BE49-F238E27FC236}">
                <a16:creationId xmlns:a16="http://schemas.microsoft.com/office/drawing/2014/main" id="{C02516A5-D05B-AECD-FA5F-AA730F51FA5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55624"/>
          <a:stretch/>
        </p:blipFill>
        <p:spPr>
          <a:xfrm>
            <a:off x="2375578" y="4246228"/>
            <a:ext cx="1306285" cy="1589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623;p31" descr="Two people talking, dialogue, people png | PNGEgg">
            <a:extLst>
              <a:ext uri="{FF2B5EF4-FFF2-40B4-BE49-F238E27FC236}">
                <a16:creationId xmlns:a16="http://schemas.microsoft.com/office/drawing/2014/main" id="{A4036C04-E008-687A-7E65-325F1FEF0EC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-378" t="-1424" r="38309" b="1424"/>
          <a:stretch/>
        </p:blipFill>
        <p:spPr>
          <a:xfrm>
            <a:off x="657768" y="4223781"/>
            <a:ext cx="1755996" cy="1592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24;p31">
            <a:extLst>
              <a:ext uri="{FF2B5EF4-FFF2-40B4-BE49-F238E27FC236}">
                <a16:creationId xmlns:a16="http://schemas.microsoft.com/office/drawing/2014/main" id="{FB8AC1D4-ADB1-E040-6AE7-68AB256ADC8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21388127">
            <a:off x="2380815" y="3132577"/>
            <a:ext cx="1295808" cy="10611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26;p31">
            <a:extLst>
              <a:ext uri="{FF2B5EF4-FFF2-40B4-BE49-F238E27FC236}">
                <a16:creationId xmlns:a16="http://schemas.microsoft.com/office/drawing/2014/main" id="{D7A42323-99C9-C700-641A-5EC5B849D14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flipH="1">
            <a:off x="628983" y="3134642"/>
            <a:ext cx="1500893" cy="1056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Hộp Văn bản 3">
            <a:extLst>
              <a:ext uri="{FF2B5EF4-FFF2-40B4-BE49-F238E27FC236}">
                <a16:creationId xmlns:a16="http://schemas.microsoft.com/office/drawing/2014/main" id="{982D8210-261F-9045-2B54-8E7E3569665D}"/>
              </a:ext>
            </a:extLst>
          </p:cNvPr>
          <p:cNvSpPr txBox="1"/>
          <p:nvPr/>
        </p:nvSpPr>
        <p:spPr>
          <a:xfrm>
            <a:off x="3847686" y="1490149"/>
            <a:ext cx="834431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0" dirty="0">
                <a:solidFill>
                  <a:srgbClr val="F26648"/>
                </a:solidFill>
                <a:effectLst/>
              </a:rPr>
              <a:t>1. </a:t>
            </a:r>
            <a:r>
              <a:rPr lang="en-US" sz="3200" i="0" dirty="0">
                <a:solidFill>
                  <a:srgbClr val="242021"/>
                </a:solidFill>
                <a:effectLst/>
              </a:rPr>
              <a:t>How can we manage our time properly?</a:t>
            </a:r>
          </a:p>
          <a:p>
            <a:r>
              <a:rPr lang="en-US" sz="3200" i="0" dirty="0">
                <a:solidFill>
                  <a:srgbClr val="F26648"/>
                </a:solidFill>
                <a:effectLst/>
              </a:rPr>
              <a:t>2. </a:t>
            </a:r>
            <a:r>
              <a:rPr lang="en-US" sz="3200" i="0" dirty="0">
                <a:solidFill>
                  <a:srgbClr val="242021"/>
                </a:solidFill>
                <a:effectLst/>
              </a:rPr>
              <a:t>How can we spend time with our friends, teachers, and parents?</a:t>
            </a:r>
          </a:p>
          <a:p>
            <a:r>
              <a:rPr lang="en-US" sz="3200" i="0" dirty="0">
                <a:solidFill>
                  <a:srgbClr val="F26648"/>
                </a:solidFill>
                <a:effectLst/>
              </a:rPr>
              <a:t>3. </a:t>
            </a:r>
            <a:r>
              <a:rPr lang="en-US" sz="3200" i="0" dirty="0">
                <a:solidFill>
                  <a:srgbClr val="242021"/>
                </a:solidFill>
                <a:effectLst/>
              </a:rPr>
              <a:t>How can we avoid stress and anxiety?</a:t>
            </a:r>
          </a:p>
          <a:p>
            <a:r>
              <a:rPr lang="en-US" sz="3200" i="0" dirty="0">
                <a:solidFill>
                  <a:srgbClr val="F26648"/>
                </a:solidFill>
                <a:effectLst/>
              </a:rPr>
              <a:t>4. </a:t>
            </a:r>
            <a:r>
              <a:rPr lang="en-US" sz="3200" i="0" dirty="0">
                <a:solidFill>
                  <a:srgbClr val="242021"/>
                </a:solidFill>
                <a:effectLst/>
              </a:rPr>
              <a:t>How can we take care of our </a:t>
            </a:r>
            <a:r>
              <a:rPr lang="en-US" sz="3200" i="0" dirty="0" smtClean="0">
                <a:solidFill>
                  <a:srgbClr val="242021"/>
                </a:solidFill>
                <a:effectLst/>
              </a:rPr>
              <a:t>physical health</a:t>
            </a:r>
            <a:r>
              <a:rPr lang="en-US" sz="3200" i="0" dirty="0">
                <a:solidFill>
                  <a:srgbClr val="242021"/>
                </a:solidFill>
                <a:effectLst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2651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416" y="950976"/>
            <a:ext cx="99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manage my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properly by creating 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and give priority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…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2416" y="2200656"/>
            <a:ext cx="99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plan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times to connect with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2416" y="3019449"/>
            <a:ext cx="95463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practise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mindfulness techniques such as deep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breathing…..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2416" y="4168545"/>
            <a:ext cx="95463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Finally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engage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regular physical activities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enjoy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983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 Văn bản 3">
            <a:extLst>
              <a:ext uri="{FF2B5EF4-FFF2-40B4-BE49-F238E27FC236}">
                <a16:creationId xmlns:a16="http://schemas.microsoft.com/office/drawing/2014/main" id="{982D8210-261F-9045-2B54-8E7E3569665D}"/>
              </a:ext>
            </a:extLst>
          </p:cNvPr>
          <p:cNvSpPr txBox="1"/>
          <p:nvPr/>
        </p:nvSpPr>
        <p:spPr>
          <a:xfrm>
            <a:off x="487066" y="1058993"/>
            <a:ext cx="1136860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i="0" dirty="0" smtClean="0">
                <a:effectLst/>
              </a:rPr>
              <a:t>Now I can tell you about </a:t>
            </a:r>
            <a:r>
              <a:rPr lang="en-US" sz="3200" b="1" i="0" dirty="0">
                <a:effectLst/>
              </a:rPr>
              <a:t>how </a:t>
            </a:r>
            <a:r>
              <a:rPr lang="en-US" sz="3200" b="1" dirty="0" smtClean="0"/>
              <a:t>to</a:t>
            </a:r>
            <a:r>
              <a:rPr lang="en-US" sz="3200" b="1" i="0" dirty="0" smtClean="0">
                <a:effectLst/>
              </a:rPr>
              <a:t> have </a:t>
            </a:r>
            <a:r>
              <a:rPr lang="en-US" sz="3200" b="1" i="0" dirty="0">
                <a:effectLst/>
              </a:rPr>
              <a:t>a well-balanced life</a:t>
            </a:r>
            <a:r>
              <a:rPr lang="en-US" sz="3200" i="0" dirty="0">
                <a:effectLst/>
              </a:rPr>
              <a:t>. </a:t>
            </a:r>
            <a:r>
              <a:rPr lang="en-US" sz="3200" i="0" dirty="0">
                <a:effectLst/>
                <a:highlight>
                  <a:srgbClr val="FFFF00"/>
                </a:highlight>
              </a:rPr>
              <a:t>First</a:t>
            </a:r>
            <a:r>
              <a:rPr lang="en-US" sz="3200" i="0" dirty="0">
                <a:effectLst/>
              </a:rPr>
              <a:t>, </a:t>
            </a:r>
            <a:r>
              <a:rPr lang="en-US" sz="3200" dirty="0"/>
              <a:t>I</a:t>
            </a:r>
            <a:r>
              <a:rPr lang="en-US" sz="3200" i="0" dirty="0" smtClean="0">
                <a:effectLst/>
              </a:rPr>
              <a:t> manage my </a:t>
            </a:r>
            <a:r>
              <a:rPr lang="en-US" sz="3200" i="0" dirty="0">
                <a:effectLst/>
              </a:rPr>
              <a:t>time properly by creating a </a:t>
            </a:r>
            <a:r>
              <a:rPr lang="en-US" sz="3200" i="0" dirty="0" smtClean="0">
                <a:effectLst/>
              </a:rPr>
              <a:t>to do </a:t>
            </a:r>
            <a:r>
              <a:rPr lang="en-US" sz="3200" i="0" dirty="0">
                <a:effectLst/>
              </a:rPr>
              <a:t>list and give priority to </a:t>
            </a:r>
            <a:r>
              <a:rPr lang="en-US" sz="3200" dirty="0" smtClean="0"/>
              <a:t>my</a:t>
            </a:r>
            <a:r>
              <a:rPr lang="en-US" sz="3200" i="0" dirty="0" smtClean="0">
                <a:effectLst/>
              </a:rPr>
              <a:t> </a:t>
            </a:r>
            <a:r>
              <a:rPr lang="en-US" sz="3200" i="0" dirty="0">
                <a:effectLst/>
              </a:rPr>
              <a:t>tasks based on their importance and deadlines. </a:t>
            </a:r>
            <a:r>
              <a:rPr lang="en-US" sz="3200" i="0" dirty="0">
                <a:effectLst/>
                <a:highlight>
                  <a:srgbClr val="FFFF00"/>
                </a:highlight>
              </a:rPr>
              <a:t>Second</a:t>
            </a:r>
            <a:r>
              <a:rPr lang="en-US" sz="3200" i="0" dirty="0">
                <a:effectLst/>
              </a:rPr>
              <a:t>, </a:t>
            </a:r>
            <a:r>
              <a:rPr lang="en-US" sz="3200" dirty="0"/>
              <a:t>I</a:t>
            </a:r>
            <a:r>
              <a:rPr lang="en-US" sz="3200" i="0" dirty="0" smtClean="0">
                <a:effectLst/>
              </a:rPr>
              <a:t> plan </a:t>
            </a:r>
            <a:r>
              <a:rPr lang="en-US" sz="3200" i="0" dirty="0">
                <a:effectLst/>
              </a:rPr>
              <a:t>regular times to connect with friends, through study groups or social outings. </a:t>
            </a:r>
            <a:r>
              <a:rPr lang="en-US" sz="3200" dirty="0" smtClean="0"/>
              <a:t>I</a:t>
            </a:r>
            <a:r>
              <a:rPr lang="en-US" sz="3200" dirty="0"/>
              <a:t> </a:t>
            </a:r>
            <a:r>
              <a:rPr lang="en-US" sz="3200" i="0" dirty="0" smtClean="0">
                <a:effectLst/>
              </a:rPr>
              <a:t>also maintain </a:t>
            </a:r>
            <a:r>
              <a:rPr lang="en-US" sz="3200" i="0" dirty="0">
                <a:effectLst/>
              </a:rPr>
              <a:t>open communication with </a:t>
            </a:r>
            <a:r>
              <a:rPr lang="en-US" sz="3200" dirty="0" smtClean="0"/>
              <a:t>my</a:t>
            </a:r>
            <a:r>
              <a:rPr lang="en-US" sz="3200" i="0" dirty="0" smtClean="0">
                <a:effectLst/>
              </a:rPr>
              <a:t> </a:t>
            </a:r>
            <a:r>
              <a:rPr lang="en-US" sz="3200" i="0" dirty="0">
                <a:effectLst/>
              </a:rPr>
              <a:t>teachers by asking questions and seeking help when needed. </a:t>
            </a:r>
            <a:r>
              <a:rPr lang="en-US" sz="3200" i="0" dirty="0">
                <a:effectLst/>
                <a:highlight>
                  <a:srgbClr val="FFFF00"/>
                </a:highlight>
              </a:rPr>
              <a:t>Next</a:t>
            </a:r>
            <a:r>
              <a:rPr lang="en-US" sz="3200" i="0" dirty="0">
                <a:effectLst/>
              </a:rPr>
              <a:t>, </a:t>
            </a:r>
            <a:r>
              <a:rPr lang="en-US" sz="3200" dirty="0"/>
              <a:t>I</a:t>
            </a:r>
            <a:r>
              <a:rPr lang="en-US" sz="3200" i="0" dirty="0" smtClean="0">
                <a:effectLst/>
              </a:rPr>
              <a:t> </a:t>
            </a:r>
            <a:r>
              <a:rPr lang="en-US" sz="3200" i="0" dirty="0" err="1" smtClean="0">
                <a:effectLst/>
              </a:rPr>
              <a:t>practise</a:t>
            </a:r>
            <a:r>
              <a:rPr lang="en-US" sz="3200" i="0" dirty="0" smtClean="0">
                <a:effectLst/>
              </a:rPr>
              <a:t> </a:t>
            </a:r>
            <a:r>
              <a:rPr lang="en-US" sz="3200" i="0" dirty="0">
                <a:effectLst/>
              </a:rPr>
              <a:t>mindfulness techniques such as deep </a:t>
            </a:r>
            <a:r>
              <a:rPr lang="en-US" sz="3200" i="0" dirty="0" smtClean="0">
                <a:effectLst/>
              </a:rPr>
              <a:t>breathing, </a:t>
            </a:r>
            <a:r>
              <a:rPr lang="en-US" sz="3200" i="0" dirty="0">
                <a:effectLst/>
              </a:rPr>
              <a:t>or yoga to manage stress and maintain a clear mind. </a:t>
            </a:r>
            <a:r>
              <a:rPr lang="en-US" sz="3200" i="0" dirty="0">
                <a:effectLst/>
                <a:highlight>
                  <a:srgbClr val="FFFF00"/>
                </a:highlight>
              </a:rPr>
              <a:t>Finally</a:t>
            </a:r>
            <a:r>
              <a:rPr lang="en-US" sz="3200" i="0" dirty="0">
                <a:effectLst/>
              </a:rPr>
              <a:t>, </a:t>
            </a:r>
            <a:r>
              <a:rPr lang="en-US" sz="3200" dirty="0"/>
              <a:t>I</a:t>
            </a:r>
            <a:r>
              <a:rPr lang="en-US" sz="3200" i="0" dirty="0" smtClean="0">
                <a:effectLst/>
              </a:rPr>
              <a:t> engage </a:t>
            </a:r>
            <a:r>
              <a:rPr lang="en-US" sz="3200" i="0" dirty="0">
                <a:effectLst/>
              </a:rPr>
              <a:t>in regular physical activities </a:t>
            </a:r>
            <a:r>
              <a:rPr lang="en-US" sz="3200" i="0" dirty="0" smtClean="0">
                <a:effectLst/>
              </a:rPr>
              <a:t>that I enjoy </a:t>
            </a:r>
            <a:r>
              <a:rPr lang="en-US" sz="3200" i="0" dirty="0">
                <a:effectLst/>
              </a:rPr>
              <a:t>like jogging, dancing, swimming, </a:t>
            </a:r>
            <a:r>
              <a:rPr lang="en-US" sz="3200" i="0" dirty="0" err="1">
                <a:effectLst/>
              </a:rPr>
              <a:t>etc</a:t>
            </a:r>
            <a:r>
              <a:rPr lang="en-US" sz="3200" i="0" dirty="0">
                <a:effectLst/>
              </a:rPr>
              <a:t> to help </a:t>
            </a:r>
            <a:r>
              <a:rPr lang="en-US" sz="3200" i="0">
                <a:effectLst/>
              </a:rPr>
              <a:t>boost </a:t>
            </a:r>
            <a:r>
              <a:rPr lang="en-US" sz="3200" smtClean="0"/>
              <a:t>my</a:t>
            </a:r>
            <a:r>
              <a:rPr lang="en-US" sz="3200" i="0" smtClean="0">
                <a:effectLst/>
              </a:rPr>
              <a:t> </a:t>
            </a:r>
            <a:r>
              <a:rPr lang="en-US" sz="3200" i="0" dirty="0">
                <a:effectLst/>
              </a:rPr>
              <a:t>energy.</a:t>
            </a:r>
          </a:p>
          <a:p>
            <a:endParaRPr lang="en-US" sz="3200" i="0" dirty="0">
              <a:solidFill>
                <a:srgbClr val="F26648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8839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4271</TotalTime>
  <Words>855</Words>
  <Application>Microsoft Office PowerPoint</Application>
  <PresentationFormat>Widescreen</PresentationFormat>
  <Paragraphs>63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Myriad Pro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TrangDTT</dc:creator>
  <cp:lastModifiedBy>asus</cp:lastModifiedBy>
  <cp:revision>228</cp:revision>
  <dcterms:created xsi:type="dcterms:W3CDTF">2020-12-09T02:04:09Z</dcterms:created>
  <dcterms:modified xsi:type="dcterms:W3CDTF">2024-10-31T03:16:53Z</dcterms:modified>
</cp:coreProperties>
</file>