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9" r:id="rId2"/>
    <p:sldId id="394" r:id="rId3"/>
    <p:sldId id="388" r:id="rId4"/>
    <p:sldId id="389" r:id="rId5"/>
    <p:sldId id="354" r:id="rId6"/>
    <p:sldId id="390" r:id="rId7"/>
    <p:sldId id="391" r:id="rId8"/>
    <p:sldId id="276" r:id="rId9"/>
    <p:sldId id="348" r:id="rId10"/>
    <p:sldId id="3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87B2"/>
    <a:srgbClr val="F26648"/>
    <a:srgbClr val="FEE3AF"/>
    <a:srgbClr val="F8B417"/>
    <a:srgbClr val="0070C0"/>
    <a:srgbClr val="6D9FB1"/>
    <a:srgbClr val="F7931D"/>
    <a:srgbClr val="FBC864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59AD6-9B1F-41F0-9DA2-7A3486E46A19}" v="898" dt="2023-11-29T05:28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0724" autoAdjust="0"/>
  </p:normalViewPr>
  <p:slideViewPr>
    <p:cSldViewPr snapToGrid="0" showGuides="1">
      <p:cViewPr varScale="1">
        <p:scale>
          <a:sx n="72" d="100"/>
          <a:sy n="72" d="100"/>
        </p:scale>
        <p:origin x="5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95F59AD6-9B1F-41F0-9DA2-7A3486E46A19}"/>
    <pc:docChg chg="undo custSel addSld delSld modSld sldOrd">
      <pc:chgData name="THU DU" userId="db4d925effa94065" providerId="LiveId" clId="{95F59AD6-9B1F-41F0-9DA2-7A3486E46A19}" dt="2023-11-29T05:28:12.903" v="2264" actId="1076"/>
      <pc:docMkLst>
        <pc:docMk/>
      </pc:docMkLst>
      <pc:sldChg chg="addSp delSp modSp mod">
        <pc:chgData name="THU DU" userId="db4d925effa94065" providerId="LiveId" clId="{95F59AD6-9B1F-41F0-9DA2-7A3486E46A19}" dt="2023-11-29T03:31:07.473" v="751" actId="207"/>
        <pc:sldMkLst>
          <pc:docMk/>
          <pc:sldMk cId="252621157" sldId="256"/>
        </pc:sldMkLst>
        <pc:spChg chg="add mod">
          <ac:chgData name="THU DU" userId="db4d925effa94065" providerId="LiveId" clId="{95F59AD6-9B1F-41F0-9DA2-7A3486E46A19}" dt="2023-11-29T03:31:07.473" v="751" actId="207"/>
          <ac:spMkLst>
            <pc:docMk/>
            <pc:sldMk cId="252621157" sldId="256"/>
            <ac:spMk id="2" creationId="{4431621E-A3CA-F5A5-9365-909594F118B2}"/>
          </ac:spMkLst>
        </pc:spChg>
        <pc:spChg chg="mod">
          <ac:chgData name="THU DU" userId="db4d925effa94065" providerId="LiveId" clId="{95F59AD6-9B1F-41F0-9DA2-7A3486E46A19}" dt="2023-11-28T12:54:40.359" v="14" actId="20577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HU DU" userId="db4d925effa94065" providerId="LiveId" clId="{95F59AD6-9B1F-41F0-9DA2-7A3486E46A19}" dt="2023-11-28T13:10:35.795" v="15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delAnim">
        <pc:chgData name="THU DU" userId="db4d925effa94065" providerId="LiveId" clId="{95F59AD6-9B1F-41F0-9DA2-7A3486E46A19}" dt="2023-11-29T05:06:14.487" v="1887"/>
        <pc:sldMkLst>
          <pc:docMk/>
          <pc:sldMk cId="1529224504" sldId="276"/>
        </pc:sldMkLst>
        <pc:spChg chg="add del mod">
          <ac:chgData name="THU DU" userId="db4d925effa94065" providerId="LiveId" clId="{95F59AD6-9B1F-41F0-9DA2-7A3486E46A19}" dt="2023-11-29T05:03:14.520" v="1839" actId="478"/>
          <ac:spMkLst>
            <pc:docMk/>
            <pc:sldMk cId="1529224504" sldId="276"/>
            <ac:spMk id="4" creationId="{086B74E8-7C1C-65EE-5974-F203B0A3DFE9}"/>
          </ac:spMkLst>
        </pc:spChg>
        <pc:spChg chg="add del mod">
          <ac:chgData name="THU DU" userId="db4d925effa94065" providerId="LiveId" clId="{95F59AD6-9B1F-41F0-9DA2-7A3486E46A19}" dt="2023-11-29T05:03:20.929" v="1841" actId="478"/>
          <ac:spMkLst>
            <pc:docMk/>
            <pc:sldMk cId="1529224504" sldId="276"/>
            <ac:spMk id="6" creationId="{735A2908-A704-BF28-C77D-6FD996A3EAFE}"/>
          </ac:spMkLst>
        </pc:spChg>
        <pc:spChg chg="del mod">
          <ac:chgData name="THU DU" userId="db4d925effa94065" providerId="LiveId" clId="{95F59AD6-9B1F-41F0-9DA2-7A3486E46A19}" dt="2023-11-29T05:03:12.505" v="1838" actId="478"/>
          <ac:spMkLst>
            <pc:docMk/>
            <pc:sldMk cId="1529224504" sldId="276"/>
            <ac:spMk id="7" creationId="{5F067F34-DA54-BEC1-0B29-376893EF1939}"/>
          </ac:spMkLst>
        </pc:spChg>
        <pc:spChg chg="mod">
          <ac:chgData name="THU DU" userId="db4d925effa94065" providerId="LiveId" clId="{95F59AD6-9B1F-41F0-9DA2-7A3486E46A19}" dt="2023-11-29T05:02:26.558" v="1824" actId="14100"/>
          <ac:spMkLst>
            <pc:docMk/>
            <pc:sldMk cId="1529224504" sldId="276"/>
            <ac:spMk id="8" creationId="{00000000-0000-0000-0000-000000000000}"/>
          </ac:spMkLst>
        </pc:spChg>
        <pc:spChg chg="del">
          <ac:chgData name="THU DU" userId="db4d925effa94065" providerId="LiveId" clId="{95F59AD6-9B1F-41F0-9DA2-7A3486E46A19}" dt="2023-11-29T05:03:17.890" v="1840" actId="478"/>
          <ac:spMkLst>
            <pc:docMk/>
            <pc:sldMk cId="1529224504" sldId="276"/>
            <ac:spMk id="9" creationId="{15AA0F55-7240-F5CB-B084-148854B7E378}"/>
          </ac:spMkLst>
        </pc:spChg>
        <pc:spChg chg="mod">
          <ac:chgData name="THU DU" userId="db4d925effa94065" providerId="LiveId" clId="{95F59AD6-9B1F-41F0-9DA2-7A3486E46A19}" dt="2023-11-29T05:03:07.277" v="1837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40.056" v="1827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95F59AD6-9B1F-41F0-9DA2-7A3486E46A19}" dt="2023-11-29T05:02:29.271" v="1825" actId="478"/>
          <ac:picMkLst>
            <pc:docMk/>
            <pc:sldMk cId="1529224504" sldId="276"/>
            <ac:picMk id="2" creationId="{80609389-B60F-2FBE-AB65-644944BE96D6}"/>
          </ac:picMkLst>
        </pc:picChg>
        <pc:picChg chg="add mod">
          <ac:chgData name="THU DU" userId="db4d925effa94065" providerId="LiveId" clId="{95F59AD6-9B1F-41F0-9DA2-7A3486E46A19}" dt="2023-11-29T05:06:05.028" v="1882"/>
          <ac:picMkLst>
            <pc:docMk/>
            <pc:sldMk cId="1529224504" sldId="276"/>
            <ac:picMk id="11" creationId="{2B3AB0C4-7AAC-9885-BFAD-78D93D52C33E}"/>
          </ac:picMkLst>
        </pc:picChg>
        <pc:picChg chg="add mod">
          <ac:chgData name="THU DU" userId="db4d925effa94065" providerId="LiveId" clId="{95F59AD6-9B1F-41F0-9DA2-7A3486E46A19}" dt="2023-11-29T05:06:07.501" v="1883"/>
          <ac:picMkLst>
            <pc:docMk/>
            <pc:sldMk cId="1529224504" sldId="276"/>
            <ac:picMk id="15" creationId="{5317EC0B-3142-C804-0E86-3C9F750DAD2E}"/>
          </ac:picMkLst>
        </pc:picChg>
        <pc:picChg chg="add mod">
          <ac:chgData name="THU DU" userId="db4d925effa94065" providerId="LiveId" clId="{95F59AD6-9B1F-41F0-9DA2-7A3486E46A19}" dt="2023-11-29T05:06:09.606" v="1884"/>
          <ac:picMkLst>
            <pc:docMk/>
            <pc:sldMk cId="1529224504" sldId="276"/>
            <ac:picMk id="22" creationId="{7A3B6011-C167-66EC-ADAE-2AD58904427F}"/>
          </ac:picMkLst>
        </pc:picChg>
        <pc:picChg chg="add mod">
          <ac:chgData name="THU DU" userId="db4d925effa94065" providerId="LiveId" clId="{95F59AD6-9B1F-41F0-9DA2-7A3486E46A19}" dt="2023-11-29T05:06:14.487" v="1887"/>
          <ac:picMkLst>
            <pc:docMk/>
            <pc:sldMk cId="1529224504" sldId="276"/>
            <ac:picMk id="24" creationId="{9BAC0615-F58D-3D99-F8F2-52EBCEFB031E}"/>
          </ac:picMkLst>
        </pc:picChg>
      </pc:sldChg>
      <pc:sldChg chg="addSp delSp modSp mod modClrScheme delAnim modAnim delDesignElem chgLayout">
        <pc:chgData name="THU DU" userId="db4d925effa94065" providerId="LiveId" clId="{95F59AD6-9B1F-41F0-9DA2-7A3486E46A19}" dt="2023-11-28T13:33:09.787" v="621" actId="208"/>
        <pc:sldMkLst>
          <pc:docMk/>
          <pc:sldMk cId="3404845292" sldId="279"/>
        </pc:sldMkLst>
        <pc:spChg chg="del mod">
          <ac:chgData name="THU DU" userId="db4d925effa94065" providerId="LiveId" clId="{95F59AD6-9B1F-41F0-9DA2-7A3486E46A19}" dt="2023-11-28T13:21:32.897" v="318"/>
          <ac:spMkLst>
            <pc:docMk/>
            <pc:sldMk cId="3404845292" sldId="279"/>
            <ac:spMk id="2" creationId="{817F8067-44E4-2697-A4C2-7C4D1EFD207D}"/>
          </ac:spMkLst>
        </pc:spChg>
        <pc:spChg chg="add del mod ord">
          <ac:chgData name="THU DU" userId="db4d925effa94065" providerId="LiveId" clId="{95F59AD6-9B1F-41F0-9DA2-7A3486E46A19}" dt="2023-11-28T13:25:38.499" v="470" actId="478"/>
          <ac:spMkLst>
            <pc:docMk/>
            <pc:sldMk cId="3404845292" sldId="279"/>
            <ac:spMk id="4" creationId="{F098FC4E-69BB-B68A-6DAF-74B69A4C3DA1}"/>
          </ac:spMkLst>
        </pc:spChg>
        <pc:spChg chg="del mod">
          <ac:chgData name="THU DU" userId="db4d925effa94065" providerId="LiveId" clId="{95F59AD6-9B1F-41F0-9DA2-7A3486E46A19}" dt="2023-11-28T13:23:17.270" v="434" actId="478"/>
          <ac:spMkLst>
            <pc:docMk/>
            <pc:sldMk cId="3404845292" sldId="279"/>
            <ac:spMk id="5" creationId="{337A5E1E-3CA0-4464-8CDD-31E8FAFCE4DB}"/>
          </ac:spMkLst>
        </pc:spChg>
        <pc:spChg chg="add del mod ord">
          <ac:chgData name="THU DU" userId="db4d925effa94065" providerId="LiveId" clId="{95F59AD6-9B1F-41F0-9DA2-7A3486E46A19}" dt="2023-11-28T13:25:41.806" v="472" actId="478"/>
          <ac:spMkLst>
            <pc:docMk/>
            <pc:sldMk cId="3404845292" sldId="279"/>
            <ac:spMk id="6" creationId="{0610FF2E-9AD7-D5CC-D8FA-36C836FD1851}"/>
          </ac:spMkLst>
        </pc:spChg>
        <pc:spChg chg="add mod">
          <ac:chgData name="THU DU" userId="db4d925effa94065" providerId="LiveId" clId="{95F59AD6-9B1F-41F0-9DA2-7A3486E46A19}" dt="2023-11-28T13:31:55.605" v="608" actId="207"/>
          <ac:spMkLst>
            <pc:docMk/>
            <pc:sldMk cId="3404845292" sldId="279"/>
            <ac:spMk id="7" creationId="{D807E5B2-27CB-D6BC-A315-3699D0254349}"/>
          </ac:spMkLst>
        </pc:spChg>
        <pc:spChg chg="mod">
          <ac:chgData name="THU DU" userId="db4d925effa94065" providerId="LiveId" clId="{95F59AD6-9B1F-41F0-9DA2-7A3486E46A19}" dt="2023-11-28T13:23:12.739" v="432" actId="207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18" creationId="{18AC8E79-ECD6-4F34-BE5A-9F5E850E850A}"/>
          </ac:spMkLst>
        </pc:spChg>
        <pc:spChg chg="del">
          <ac:chgData name="THU DU" userId="db4d925effa94065" providerId="LiveId" clId="{95F59AD6-9B1F-41F0-9DA2-7A3486E46A19}" dt="2023-11-28T13:25:34.580" v="469" actId="700"/>
          <ac:spMkLst>
            <pc:docMk/>
            <pc:sldMk cId="3404845292" sldId="279"/>
            <ac:spMk id="20" creationId="{7D2BE1BB-2AB2-4D7E-9E27-8D245181B513}"/>
          </ac:spMkLst>
        </pc:spChg>
        <pc:spChg chg="mod">
          <ac:chgData name="THU DU" userId="db4d925effa94065" providerId="LiveId" clId="{95F59AD6-9B1F-41F0-9DA2-7A3486E46A19}" dt="2023-11-28T13:31:51.596" v="607" actId="207"/>
          <ac:spMkLst>
            <pc:docMk/>
            <pc:sldMk cId="3404845292" sldId="279"/>
            <ac:spMk id="21" creationId="{A982B3A6-EACF-42EF-B0CF-D6FC910459A8}"/>
          </ac:spMkLst>
        </pc:spChg>
        <pc:grpChg chg="del">
          <ac:chgData name="THU DU" userId="db4d925effa94065" providerId="LiveId" clId="{95F59AD6-9B1F-41F0-9DA2-7A3486E46A19}" dt="2023-11-28T13:25:34.580" v="469" actId="700"/>
          <ac:grpSpMkLst>
            <pc:docMk/>
            <pc:sldMk cId="3404845292" sldId="279"/>
            <ac:grpSpMk id="22" creationId="{22A1615C-2156-4B15-BF3E-39794B37905E}"/>
          </ac:grpSpMkLst>
        </pc:grpChg>
        <pc:picChg chg="add mod">
          <ac:chgData name="THU DU" userId="db4d925effa94065" providerId="LiveId" clId="{95F59AD6-9B1F-41F0-9DA2-7A3486E46A19}" dt="2023-11-28T13:31:33.073" v="604" actId="1076"/>
          <ac:picMkLst>
            <pc:docMk/>
            <pc:sldMk cId="3404845292" sldId="279"/>
            <ac:picMk id="3" creationId="{E5622C9E-5004-7D92-CB7D-C424061B7165}"/>
          </ac:picMkLst>
        </pc:picChg>
        <pc:cxnChg chg="add mod">
          <ac:chgData name="THU DU" userId="db4d925effa94065" providerId="LiveId" clId="{95F59AD6-9B1F-41F0-9DA2-7A3486E46A19}" dt="2023-11-28T13:33:09.787" v="621" actId="208"/>
          <ac:cxnSpMkLst>
            <pc:docMk/>
            <pc:sldMk cId="3404845292" sldId="279"/>
            <ac:cxnSpMk id="9" creationId="{19226D6F-F96B-6F06-44E2-905FB880D683}"/>
          </ac:cxnSpMkLst>
        </pc:cxnChg>
      </pc:sldChg>
      <pc:sldChg chg="addSp delSp modSp mod delAnim modAnim">
        <pc:chgData name="THU DU" userId="db4d925effa94065" providerId="LiveId" clId="{95F59AD6-9B1F-41F0-9DA2-7A3486E46A19}" dt="2023-11-29T05:02:20.717" v="1822" actId="14100"/>
        <pc:sldMkLst>
          <pc:docMk/>
          <pc:sldMk cId="1769986107" sldId="283"/>
        </pc:sldMkLst>
        <pc:spChg chg="mod">
          <ac:chgData name="THU DU" userId="db4d925effa94065" providerId="LiveId" clId="{95F59AD6-9B1F-41F0-9DA2-7A3486E46A19}" dt="2023-11-29T05:02:20.717" v="1822" actId="14100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95F59AD6-9B1F-41F0-9DA2-7A3486E46A19}" dt="2023-11-29T05:01:14.134" v="1811" actId="12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del">
          <ac:chgData name="THU DU" userId="db4d925effa94065" providerId="LiveId" clId="{95F59AD6-9B1F-41F0-9DA2-7A3486E46A19}" dt="2023-11-29T04:59:38.458" v="1769" actId="478"/>
          <ac:picMkLst>
            <pc:docMk/>
            <pc:sldMk cId="1769986107" sldId="283"/>
            <ac:picMk id="2" creationId="{69F143C0-F1B2-FA13-6410-BDBA66BD071A}"/>
          </ac:picMkLst>
        </pc:picChg>
        <pc:picChg chg="add mod">
          <ac:chgData name="THU DU" userId="db4d925effa94065" providerId="LiveId" clId="{95F59AD6-9B1F-41F0-9DA2-7A3486E46A19}" dt="2023-11-29T05:01:36.276" v="1813" actId="1076"/>
          <ac:picMkLst>
            <pc:docMk/>
            <pc:sldMk cId="1769986107" sldId="283"/>
            <ac:picMk id="3" creationId="{1B86DE33-923D-8423-16E0-7182F0607188}"/>
          </ac:picMkLst>
        </pc:picChg>
        <pc:picChg chg="del">
          <ac:chgData name="THU DU" userId="db4d925effa94065" providerId="LiveId" clId="{95F59AD6-9B1F-41F0-9DA2-7A3486E46A19}" dt="2023-11-29T04:59:37.510" v="1768" actId="478"/>
          <ac:picMkLst>
            <pc:docMk/>
            <pc:sldMk cId="1769986107" sldId="283"/>
            <ac:picMk id="4" creationId="{1CD614ED-E351-ECD9-5465-646FF8EB0C7A}"/>
          </ac:picMkLst>
        </pc:picChg>
        <pc:picChg chg="del">
          <ac:chgData name="THU DU" userId="db4d925effa94065" providerId="LiveId" clId="{95F59AD6-9B1F-41F0-9DA2-7A3486E46A19}" dt="2023-11-29T04:59:36.371" v="1767" actId="478"/>
          <ac:picMkLst>
            <pc:docMk/>
            <pc:sldMk cId="1769986107" sldId="283"/>
            <ac:picMk id="5" creationId="{A0C4E2AD-8EC4-18E0-9DF8-2DFFBCC04362}"/>
          </ac:picMkLst>
        </pc:picChg>
        <pc:picChg chg="del">
          <ac:chgData name="THU DU" userId="db4d925effa94065" providerId="LiveId" clId="{95F59AD6-9B1F-41F0-9DA2-7A3486E46A19}" dt="2023-11-29T04:59:34.678" v="1765" actId="478"/>
          <ac:picMkLst>
            <pc:docMk/>
            <pc:sldMk cId="1769986107" sldId="283"/>
            <ac:picMk id="7" creationId="{68D1CFD3-D0FD-263E-9ADC-574AB632B883}"/>
          </ac:picMkLst>
        </pc:picChg>
        <pc:picChg chg="del">
          <ac:chgData name="THU DU" userId="db4d925effa94065" providerId="LiveId" clId="{95F59AD6-9B1F-41F0-9DA2-7A3486E46A19}" dt="2023-11-29T04:59:35.564" v="1766" actId="478"/>
          <ac:picMkLst>
            <pc:docMk/>
            <pc:sldMk cId="1769986107" sldId="283"/>
            <ac:picMk id="8" creationId="{740850F9-4A65-4F82-33CA-16A7B7870EEF}"/>
          </ac:picMkLst>
        </pc:picChg>
        <pc:picChg chg="del">
          <ac:chgData name="THU DU" userId="db4d925effa94065" providerId="LiveId" clId="{95F59AD6-9B1F-41F0-9DA2-7A3486E46A19}" dt="2023-11-29T04:59:39.354" v="1770" actId="478"/>
          <ac:picMkLst>
            <pc:docMk/>
            <pc:sldMk cId="1769986107" sldId="283"/>
            <ac:picMk id="9" creationId="{D23A9810-FB36-9414-D3AF-757AFFDA0729}"/>
          </ac:picMkLst>
        </pc:picChg>
        <pc:picChg chg="add mod">
          <ac:chgData name="THU DU" userId="db4d925effa94065" providerId="LiveId" clId="{95F59AD6-9B1F-41F0-9DA2-7A3486E46A19}" dt="2023-11-29T05:01:57.369" v="1818" actId="1076"/>
          <ac:picMkLst>
            <pc:docMk/>
            <pc:sldMk cId="1769986107" sldId="283"/>
            <ac:picMk id="12" creationId="{9727FDC6-9366-2043-981A-9168F4438B7D}"/>
          </ac:picMkLst>
        </pc:picChg>
        <pc:picChg chg="add mod">
          <ac:chgData name="THU DU" userId="db4d925effa94065" providerId="LiveId" clId="{95F59AD6-9B1F-41F0-9DA2-7A3486E46A19}" dt="2023-11-29T05:01:55.272" v="1817" actId="1076"/>
          <ac:picMkLst>
            <pc:docMk/>
            <pc:sldMk cId="1769986107" sldId="283"/>
            <ac:picMk id="13" creationId="{0242F0D9-EF44-02A1-6591-F610A43E089D}"/>
          </ac:picMkLst>
        </pc:picChg>
      </pc:sldChg>
      <pc:sldChg chg="modSp del mod">
        <pc:chgData name="THU DU" userId="db4d925effa94065" providerId="LiveId" clId="{95F59AD6-9B1F-41F0-9DA2-7A3486E46A19}" dt="2023-11-29T05:15:37.365" v="2097" actId="47"/>
        <pc:sldMkLst>
          <pc:docMk/>
          <pc:sldMk cId="3633158301" sldId="298"/>
        </pc:sldMkLst>
        <pc:spChg chg="mod">
          <ac:chgData name="THU DU" userId="db4d925effa94065" providerId="LiveId" clId="{95F59AD6-9B1F-41F0-9DA2-7A3486E46A19}" dt="2023-11-29T05:12:34.255" v="2035" actId="20577"/>
          <ac:spMkLst>
            <pc:docMk/>
            <pc:sldMk cId="3633158301" sldId="298"/>
            <ac:spMk id="17" creationId="{00000000-0000-0000-0000-000000000000}"/>
          </ac:spMkLst>
        </pc:spChg>
      </pc:sldChg>
      <pc:sldChg chg="delSp modSp mod ord">
        <pc:chgData name="THU DU" userId="db4d925effa94065" providerId="LiveId" clId="{95F59AD6-9B1F-41F0-9DA2-7A3486E46A19}" dt="2023-11-29T03:50:05.696" v="933" actId="14100"/>
        <pc:sldMkLst>
          <pc:docMk/>
          <pc:sldMk cId="658201877" sldId="302"/>
        </pc:sldMkLst>
        <pc:spChg chg="mod">
          <ac:chgData name="THU DU" userId="db4d925effa94065" providerId="LiveId" clId="{95F59AD6-9B1F-41F0-9DA2-7A3486E46A19}" dt="2023-11-28T13:19:31.347" v="238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8T13:20:31.328" v="305" actId="1076"/>
          <ac:spMkLst>
            <pc:docMk/>
            <pc:sldMk cId="658201877" sldId="302"/>
            <ac:spMk id="18" creationId="{00000000-0000-0000-0000-000000000000}"/>
          </ac:spMkLst>
        </pc:spChg>
        <pc:spChg chg="del">
          <ac:chgData name="THU DU" userId="db4d925effa94065" providerId="LiveId" clId="{95F59AD6-9B1F-41F0-9DA2-7A3486E46A19}" dt="2023-11-28T13:20:19.523" v="303" actId="478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95F59AD6-9B1F-41F0-9DA2-7A3486E46A19}" dt="2023-11-28T13:11:01.204" v="5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95F59AD6-9B1F-41F0-9DA2-7A3486E46A19}" dt="2023-11-28T13:19:20.979" v="222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95F59AD6-9B1F-41F0-9DA2-7A3486E46A19}" dt="2023-11-29T03:50:05.696" v="933" actId="14100"/>
          <ac:spMkLst>
            <pc:docMk/>
            <pc:sldMk cId="658201877" sldId="302"/>
            <ac:spMk id="22" creationId="{00000000-0000-0000-0000-000000000000}"/>
          </ac:spMkLst>
        </pc:spChg>
        <pc:spChg chg="del mod">
          <ac:chgData name="THU DU" userId="db4d925effa94065" providerId="LiveId" clId="{95F59AD6-9B1F-41F0-9DA2-7A3486E46A19}" dt="2023-11-28T13:20:17.296" v="302" actId="478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95F59AD6-9B1F-41F0-9DA2-7A3486E46A19}" dt="2023-11-28T13:21:11.691" v="311" actId="1076"/>
          <ac:spMkLst>
            <pc:docMk/>
            <pc:sldMk cId="658201877" sldId="302"/>
            <ac:spMk id="27" creationId="{00000000-0000-0000-0000-000000000000}"/>
          </ac:spMkLst>
        </pc:spChg>
        <pc:spChg chg="mod">
          <ac:chgData name="THU DU" userId="db4d925effa94065" providerId="LiveId" clId="{95F59AD6-9B1F-41F0-9DA2-7A3486E46A19}" dt="2023-11-28T13:20:47.920" v="310" actId="1076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 DU" userId="db4d925effa94065" providerId="LiveId" clId="{95F59AD6-9B1F-41F0-9DA2-7A3486E46A19}" dt="2023-11-28T13:12:05.437" v="118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95F59AD6-9B1F-41F0-9DA2-7A3486E46A19}" dt="2023-11-28T13:16:18.368" v="211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31.328" v="305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95F59AD6-9B1F-41F0-9DA2-7A3486E46A19}" dt="2023-11-28T13:20:40.868" v="308" actId="1076"/>
          <ac:cxnSpMkLst>
            <pc:docMk/>
            <pc:sldMk cId="658201877" sldId="302"/>
            <ac:cxnSpMk id="26" creationId="{00000000-0000-0000-0000-000000000000}"/>
          </ac:cxnSpMkLst>
        </pc:cxnChg>
        <pc:cxnChg chg="del mod">
          <ac:chgData name="THU DU" userId="db4d925effa94065" providerId="LiveId" clId="{95F59AD6-9B1F-41F0-9DA2-7A3486E46A19}" dt="2023-11-28T13:20:37.762" v="307" actId="478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HU DU" userId="db4d925effa94065" providerId="LiveId" clId="{95F59AD6-9B1F-41F0-9DA2-7A3486E46A19}" dt="2023-11-29T05:17:59.147" v="2115" actId="478"/>
        <pc:sldMkLst>
          <pc:docMk/>
          <pc:sldMk cId="626516812" sldId="313"/>
        </pc:sldMkLst>
        <pc:spChg chg="del">
          <ac:chgData name="THU DU" userId="db4d925effa94065" providerId="LiveId" clId="{95F59AD6-9B1F-41F0-9DA2-7A3486E46A19}" dt="2023-11-29T05:17:00.395" v="2107" actId="478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95F59AD6-9B1F-41F0-9DA2-7A3486E46A19}" dt="2023-11-29T05:16:12.320" v="2105" actId="14100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16:56.122" v="2106"/>
          <ac:spMkLst>
            <pc:docMk/>
            <pc:sldMk cId="626516812" sldId="313"/>
            <ac:spMk id="12" creationId="{00000000-0000-0000-0000-000000000000}"/>
          </ac:spMkLst>
        </pc:spChg>
        <pc:grpChg chg="mod">
          <ac:chgData name="THU DU" userId="db4d925effa94065" providerId="LiveId" clId="{95F59AD6-9B1F-41F0-9DA2-7A3486E46A19}" dt="2023-11-29T05:16:08.942" v="2104" actId="1076"/>
          <ac:grpSpMkLst>
            <pc:docMk/>
            <pc:sldMk cId="626516812" sldId="313"/>
            <ac:grpSpMk id="15" creationId="{00000000-0000-0000-0000-000000000000}"/>
          </ac:grpSpMkLst>
        </pc:grp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2" creationId="{C02516A5-D05B-AECD-FA5F-AA730F51FA5C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4" creationId="{A4036C04-E008-687A-7E65-325F1FEF0EC9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5" creationId="{FB8AC1D4-ADB1-E040-6AE7-68AB256ADC88}"/>
          </ac:picMkLst>
        </pc:picChg>
        <pc:picChg chg="del">
          <ac:chgData name="THU DU" userId="db4d925effa94065" providerId="LiveId" clId="{95F59AD6-9B1F-41F0-9DA2-7A3486E46A19}" dt="2023-11-29T05:17:59.147" v="2115" actId="478"/>
          <ac:picMkLst>
            <pc:docMk/>
            <pc:sldMk cId="626516812" sldId="313"/>
            <ac:picMk id="6" creationId="{D7A42323-99C9-C700-641A-5EC5B849D147}"/>
          </ac:picMkLst>
        </pc:picChg>
        <pc:picChg chg="add mod">
          <ac:chgData name="THU DU" userId="db4d925effa94065" providerId="LiveId" clId="{95F59AD6-9B1F-41F0-9DA2-7A3486E46A19}" dt="2023-11-29T05:17:56.790" v="2114" actId="1076"/>
          <ac:picMkLst>
            <pc:docMk/>
            <pc:sldMk cId="626516812" sldId="313"/>
            <ac:picMk id="8" creationId="{A0CF9AE3-2176-20AF-D765-A4ECFC63FF1E}"/>
          </ac:picMkLst>
        </pc:picChg>
      </pc:sldChg>
      <pc:sldChg chg="modSp mod modAnim">
        <pc:chgData name="THU DU" userId="db4d925effa94065" providerId="LiveId" clId="{95F59AD6-9B1F-41F0-9DA2-7A3486E46A19}" dt="2023-11-29T05:28:12.903" v="2264" actId="1076"/>
        <pc:sldMkLst>
          <pc:docMk/>
          <pc:sldMk cId="2275727840" sldId="314"/>
        </pc:sldMkLst>
        <pc:spChg chg="mod">
          <ac:chgData name="THU DU" userId="db4d925effa94065" providerId="LiveId" clId="{95F59AD6-9B1F-41F0-9DA2-7A3486E46A19}" dt="2023-11-29T05:28:12.903" v="2264" actId="1076"/>
          <ac:spMkLst>
            <pc:docMk/>
            <pc:sldMk cId="2275727840" sldId="314"/>
            <ac:spMk id="9" creationId="{3985D3B7-A40A-4421-9C5F-777653C71BC7}"/>
          </ac:spMkLst>
        </pc:spChg>
        <pc:picChg chg="mod">
          <ac:chgData name="THU DU" userId="db4d925effa94065" providerId="LiveId" clId="{95F59AD6-9B1F-41F0-9DA2-7A3486E46A19}" dt="2023-11-29T05:21:04.789" v="2151" actId="1076"/>
          <ac:picMkLst>
            <pc:docMk/>
            <pc:sldMk cId="2275727840" sldId="314"/>
            <ac:picMk id="2050" creationId="{FE7FA83B-BF66-4478-AC2F-3619125C5CDE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48:13.598" v="1683" actId="1076"/>
        <pc:sldMkLst>
          <pc:docMk/>
          <pc:sldMk cId="2817977460" sldId="316"/>
        </pc:sldMkLst>
        <pc:spChg chg="mod">
          <ac:chgData name="THU DU" userId="db4d925effa94065" providerId="LiveId" clId="{95F59AD6-9B1F-41F0-9DA2-7A3486E46A19}" dt="2023-11-29T04:39:08.452" v="1487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17:48.957" v="1424" actId="20577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39:42.759" v="152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16:36.955" v="1409" actId="1076"/>
          <ac:spMkLst>
            <pc:docMk/>
            <pc:sldMk cId="2817977460" sldId="316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3.598" v="1683" actId="1076"/>
          <ac:grpSpMkLst>
            <pc:docMk/>
            <pc:sldMk cId="2817977460" sldId="316"/>
            <ac:grpSpMk id="13" creationId="{00000000-0000-0000-0000-000000000000}"/>
          </ac:grpSpMkLst>
        </pc:grpChg>
        <pc:picChg chg="del">
          <ac:chgData name="THU DU" userId="db4d925effa94065" providerId="LiveId" clId="{95F59AD6-9B1F-41F0-9DA2-7A3486E46A19}" dt="2023-11-29T04:17:51.372" v="1425" actId="478"/>
          <ac:picMkLst>
            <pc:docMk/>
            <pc:sldMk cId="2817977460" sldId="316"/>
            <ac:picMk id="4" creationId="{4AA8300B-883C-20CD-ABA5-FBA5A097ADF4}"/>
          </ac:picMkLst>
        </pc:picChg>
        <pc:picChg chg="del mod">
          <ac:chgData name="THU DU" userId="db4d925effa94065" providerId="LiveId" clId="{95F59AD6-9B1F-41F0-9DA2-7A3486E46A19}" dt="2023-11-29T04:38:01.563" v="1475" actId="478"/>
          <ac:picMkLst>
            <pc:docMk/>
            <pc:sldMk cId="2817977460" sldId="316"/>
            <ac:picMk id="5" creationId="{8B730E2A-B7B7-A92A-747C-DECA1D76C242}"/>
          </ac:picMkLst>
        </pc:picChg>
        <pc:picChg chg="add mod">
          <ac:chgData name="THU DU" userId="db4d925effa94065" providerId="LiveId" clId="{95F59AD6-9B1F-41F0-9DA2-7A3486E46A19}" dt="2023-11-29T04:40:49.977" v="1536" actId="1076"/>
          <ac:picMkLst>
            <pc:docMk/>
            <pc:sldMk cId="2817977460" sldId="316"/>
            <ac:picMk id="6" creationId="{EA053BD2-EC1C-8033-4E4C-7DA2038B084B}"/>
          </ac:picMkLst>
        </pc:picChg>
        <pc:picChg chg="add mod">
          <ac:chgData name="THU DU" userId="db4d925effa94065" providerId="LiveId" clId="{95F59AD6-9B1F-41F0-9DA2-7A3486E46A19}" dt="2023-11-29T04:42:43.222" v="1540" actId="1076"/>
          <ac:picMkLst>
            <pc:docMk/>
            <pc:sldMk cId="2817977460" sldId="316"/>
            <ac:picMk id="8" creationId="{F94E4A8B-E7EB-CC35-68F2-5DAF140F5FD1}"/>
          </ac:picMkLst>
        </pc:picChg>
      </pc:sldChg>
      <pc:sldChg chg="del">
        <pc:chgData name="THU DU" userId="db4d925effa94065" providerId="LiveId" clId="{95F59AD6-9B1F-41F0-9DA2-7A3486E46A19}" dt="2023-11-29T05:15:30.941" v="2096" actId="47"/>
        <pc:sldMkLst>
          <pc:docMk/>
          <pc:sldMk cId="2138508035" sldId="327"/>
        </pc:sldMkLst>
      </pc:sldChg>
      <pc:sldChg chg="modSp mod">
        <pc:chgData name="THU DU" userId="db4d925effa94065" providerId="LiveId" clId="{95F59AD6-9B1F-41F0-9DA2-7A3486E46A19}" dt="2023-11-29T05:21:20.093" v="2153" actId="20577"/>
        <pc:sldMkLst>
          <pc:docMk/>
          <pc:sldMk cId="387957963" sldId="330"/>
        </pc:sldMkLst>
        <pc:spChg chg="mod">
          <ac:chgData name="THU DU" userId="db4d925effa94065" providerId="LiveId" clId="{95F59AD6-9B1F-41F0-9DA2-7A3486E46A19}" dt="2023-11-29T05:21:20.093" v="2153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ord modTransition delAnim modAnim modNotesTx">
        <pc:chgData name="THU DU" userId="db4d925effa94065" providerId="LiveId" clId="{95F59AD6-9B1F-41F0-9DA2-7A3486E46A19}" dt="2023-11-29T05:11:12.712" v="2031"/>
        <pc:sldMkLst>
          <pc:docMk/>
          <pc:sldMk cId="2720924874" sldId="348"/>
        </pc:sldMkLst>
        <pc:spChg chg="del mod">
          <ac:chgData name="THU DU" userId="db4d925effa94065" providerId="LiveId" clId="{95F59AD6-9B1F-41F0-9DA2-7A3486E46A19}" dt="2023-11-29T05:07:26.766" v="1907" actId="478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95F59AD6-9B1F-41F0-9DA2-7A3486E46A19}" dt="2023-11-29T05:06:59.087" v="1896" actId="478"/>
          <ac:spMkLst>
            <pc:docMk/>
            <pc:sldMk cId="2720924874" sldId="348"/>
            <ac:spMk id="3" creationId="{00000000-0000-0000-0000-000000000000}"/>
          </ac:spMkLst>
        </pc:spChg>
        <pc:spChg chg="del">
          <ac:chgData name="THU DU" userId="db4d925effa94065" providerId="LiveId" clId="{95F59AD6-9B1F-41F0-9DA2-7A3486E46A19}" dt="2023-11-29T05:07:24.833" v="1905" actId="478"/>
          <ac:spMkLst>
            <pc:docMk/>
            <pc:sldMk cId="2720924874" sldId="348"/>
            <ac:spMk id="4" creationId="{45DBB1DE-8079-BFCA-E311-466D664B358A}"/>
          </ac:spMkLst>
        </pc:spChg>
        <pc:spChg chg="mod">
          <ac:chgData name="THU DU" userId="db4d925effa94065" providerId="LiveId" clId="{95F59AD6-9B1F-41F0-9DA2-7A3486E46A19}" dt="2023-11-29T05:10:53.209" v="2025" actId="1076"/>
          <ac:spMkLst>
            <pc:docMk/>
            <pc:sldMk cId="2720924874" sldId="348"/>
            <ac:spMk id="5" creationId="{7CF85257-F0BF-3D28-B321-70E31D687BBE}"/>
          </ac:spMkLst>
        </pc:spChg>
        <pc:spChg chg="del">
          <ac:chgData name="THU DU" userId="db4d925effa94065" providerId="LiveId" clId="{95F59AD6-9B1F-41F0-9DA2-7A3486E46A19}" dt="2023-11-29T05:07:21.983" v="1903" actId="478"/>
          <ac:spMkLst>
            <pc:docMk/>
            <pc:sldMk cId="2720924874" sldId="348"/>
            <ac:spMk id="6" creationId="{B9AC88B6-E853-2506-A8D4-7FA904A0E2D2}"/>
          </ac:spMkLst>
        </pc:spChg>
        <pc:spChg chg="add mod">
          <ac:chgData name="THU DU" userId="db4d925effa94065" providerId="LiveId" clId="{95F59AD6-9B1F-41F0-9DA2-7A3486E46A19}" dt="2023-11-29T05:10:28.538" v="1996" actId="1076"/>
          <ac:spMkLst>
            <pc:docMk/>
            <pc:sldMk cId="2720924874" sldId="348"/>
            <ac:spMk id="7" creationId="{4B4D3AA8-83DE-A40C-2142-6909EE2CA802}"/>
          </ac:spMkLst>
        </pc:spChg>
        <pc:spChg chg="add mod">
          <ac:chgData name="THU DU" userId="db4d925effa94065" providerId="LiveId" clId="{95F59AD6-9B1F-41F0-9DA2-7A3486E46A19}" dt="2023-11-29T05:09:54.992" v="1969" actId="1076"/>
          <ac:spMkLst>
            <pc:docMk/>
            <pc:sldMk cId="2720924874" sldId="348"/>
            <ac:spMk id="8" creationId="{FA194BD3-AA09-CEDD-B0AB-879A84396099}"/>
          </ac:spMkLst>
        </pc:spChg>
        <pc:spChg chg="add mod">
          <ac:chgData name="THU DU" userId="db4d925effa94065" providerId="LiveId" clId="{95F59AD6-9B1F-41F0-9DA2-7A3486E46A19}" dt="2023-11-29T05:09:43.441" v="1953" actId="1076"/>
          <ac:spMkLst>
            <pc:docMk/>
            <pc:sldMk cId="2720924874" sldId="348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06:40.445" v="1893" actId="14100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95F59AD6-9B1F-41F0-9DA2-7A3486E46A19}" dt="2023-11-29T05:07:03.314" v="1900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6:35.437" v="1891" actId="20577"/>
          <ac:spMkLst>
            <pc:docMk/>
            <pc:sldMk cId="2720924874" sldId="348"/>
            <ac:spMk id="17" creationId="{00000000-0000-0000-0000-000000000000}"/>
          </ac:spMkLst>
        </pc:spChg>
        <pc:spChg chg="del">
          <ac:chgData name="THU DU" userId="db4d925effa94065" providerId="LiveId" clId="{95F59AD6-9B1F-41F0-9DA2-7A3486E46A19}" dt="2023-11-29T05:07:42.820" v="1917" actId="478"/>
          <ac:spMkLst>
            <pc:docMk/>
            <pc:sldMk cId="2720924874" sldId="348"/>
            <ac:spMk id="18" creationId="{00000000-0000-0000-0000-000000000000}"/>
          </ac:spMkLst>
        </pc:spChg>
        <pc:spChg chg="mod">
          <ac:chgData name="THU DU" userId="db4d925effa94065" providerId="LiveId" clId="{95F59AD6-9B1F-41F0-9DA2-7A3486E46A19}" dt="2023-11-29T05:10:45.586" v="2023" actId="20577"/>
          <ac:spMkLst>
            <pc:docMk/>
            <pc:sldMk cId="2720924874" sldId="348"/>
            <ac:spMk id="21" creationId="{00000000-0000-0000-0000-000000000000}"/>
          </ac:spMkLst>
        </pc:spChg>
      </pc:sldChg>
      <pc:sldChg chg="addSp delSp modSp add mod modAnim">
        <pc:chgData name="THU DU" userId="db4d925effa94065" providerId="LiveId" clId="{95F59AD6-9B1F-41F0-9DA2-7A3486E46A19}" dt="2023-11-29T05:26:53.708" v="2261" actId="20577"/>
        <pc:sldMkLst>
          <pc:docMk/>
          <pc:sldMk cId="2893076200" sldId="354"/>
        </pc:sldMkLst>
        <pc:spChg chg="mod">
          <ac:chgData name="THU DU" userId="db4d925effa94065" providerId="LiveId" clId="{95F59AD6-9B1F-41F0-9DA2-7A3486E46A19}" dt="2023-11-29T03:56:28.151" v="1060" actId="20577"/>
          <ac:spMkLst>
            <pc:docMk/>
            <pc:sldMk cId="2893076200" sldId="354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5" creationId="{239E364E-B7DB-AE6E-C133-1855CEA206C2}"/>
          </ac:spMkLst>
        </pc:spChg>
        <pc:spChg chg="mod">
          <ac:chgData name="THU DU" userId="db4d925effa94065" providerId="LiveId" clId="{95F59AD6-9B1F-41F0-9DA2-7A3486E46A19}" dt="2023-11-29T03:55:58.473" v="1051" actId="20577"/>
          <ac:spMkLst>
            <pc:docMk/>
            <pc:sldMk cId="2893076200" sldId="354"/>
            <ac:spMk id="6" creationId="{DDEA924F-DD55-2E87-DFFE-CB8FE036CF6F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7" creationId="{06526DFC-02D7-7075-2294-0219CC685A69}"/>
          </ac:spMkLst>
        </pc:spChg>
        <pc:spChg chg="mod">
          <ac:chgData name="THU DU" userId="db4d925effa94065" providerId="LiveId" clId="{95F59AD6-9B1F-41F0-9DA2-7A3486E46A19}" dt="2023-11-29T05:26:53.708" v="2261" actId="20577"/>
          <ac:spMkLst>
            <pc:docMk/>
            <pc:sldMk cId="2893076200" sldId="354"/>
            <ac:spMk id="9" creationId="{29CF3DD0-4839-812C-803E-2D024CF5E597}"/>
          </ac:spMkLst>
        </pc:spChg>
        <pc:spChg chg="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0" creationId="{DCC08E7C-C0CE-AB7E-FCFA-9C1C6ED1CDBB}"/>
          </ac:spMkLst>
        </pc:spChg>
        <pc:spChg chg="add mod">
          <ac:chgData name="THU DU" userId="db4d925effa94065" providerId="LiveId" clId="{95F59AD6-9B1F-41F0-9DA2-7A3486E46A19}" dt="2023-11-29T03:55:51.531" v="1049"/>
          <ac:spMkLst>
            <pc:docMk/>
            <pc:sldMk cId="2893076200" sldId="354"/>
            <ac:spMk id="11" creationId="{676DE693-327B-DEF3-1A93-B512D4BA66C2}"/>
          </ac:spMkLst>
        </pc:spChg>
        <pc:spChg chg="del mod">
          <ac:chgData name="THU DU" userId="db4d925effa94065" providerId="LiveId" clId="{95F59AD6-9B1F-41F0-9DA2-7A3486E46A19}" dt="2023-11-29T03:55:50.669" v="1048" actId="478"/>
          <ac:spMkLst>
            <pc:docMk/>
            <pc:sldMk cId="2893076200" sldId="354"/>
            <ac:spMk id="15" creationId="{3620506D-D0FB-4364-9BF0-303257236434}"/>
          </ac:spMkLst>
        </pc:spChg>
        <pc:grpChg chg="add mod">
          <ac:chgData name="THU DU" userId="db4d925effa94065" providerId="LiveId" clId="{95F59AD6-9B1F-41F0-9DA2-7A3486E46A19}" dt="2023-11-29T03:55:51.531" v="1049"/>
          <ac:grpSpMkLst>
            <pc:docMk/>
            <pc:sldMk cId="2893076200" sldId="354"/>
            <ac:grpSpMk id="4" creationId="{C9D9A28C-B891-717B-FAAD-AE8F7CA29E8A}"/>
          </ac:grpSpMkLst>
        </pc:grpChg>
        <pc:grpChg chg="del mod">
          <ac:chgData name="THU DU" userId="db4d925effa94065" providerId="LiveId" clId="{95F59AD6-9B1F-41F0-9DA2-7A3486E46A19}" dt="2023-11-29T03:55:47.453" v="1046" actId="478"/>
          <ac:grpSpMkLst>
            <pc:docMk/>
            <pc:sldMk cId="2893076200" sldId="354"/>
            <ac:grpSpMk id="19" creationId="{00000000-0000-0000-0000-000000000000}"/>
          </ac:grpSpMkLst>
        </pc:grpChg>
        <pc:picChg chg="mod modCrop">
          <ac:chgData name="THU DU" userId="db4d925effa94065" providerId="LiveId" clId="{95F59AD6-9B1F-41F0-9DA2-7A3486E46A19}" dt="2023-11-29T03:56:38.946" v="1063" actId="1076"/>
          <ac:picMkLst>
            <pc:docMk/>
            <pc:sldMk cId="2893076200" sldId="354"/>
            <ac:picMk id="8" creationId="{A7FA6353-1A47-DE2E-D6F3-C69AC9BB29F8}"/>
          </ac:picMkLst>
        </pc:picChg>
      </pc:sldChg>
      <pc:sldChg chg="addSp delSp modSp add del mod">
        <pc:chgData name="THU DU" userId="db4d925effa94065" providerId="LiveId" clId="{95F59AD6-9B1F-41F0-9DA2-7A3486E46A19}" dt="2023-11-29T03:41:18.067" v="812" actId="47"/>
        <pc:sldMkLst>
          <pc:docMk/>
          <pc:sldMk cId="3513494361" sldId="377"/>
        </pc:sldMkLst>
        <pc:spChg chg="add del mod ord">
          <ac:chgData name="THU DU" userId="db4d925effa94065" providerId="LiveId" clId="{95F59AD6-9B1F-41F0-9DA2-7A3486E46A19}" dt="2023-11-29T03:36:37.599" v="764"/>
          <ac:spMkLst>
            <pc:docMk/>
            <pc:sldMk cId="3513494361" sldId="377"/>
            <ac:spMk id="5" creationId="{94FDF09F-5414-6746-9BFF-CE65721F95F9}"/>
          </ac:spMkLst>
        </pc:spChg>
        <pc:spChg chg="add del mod">
          <ac:chgData name="THU DU" userId="db4d925effa94065" providerId="LiveId" clId="{95F59AD6-9B1F-41F0-9DA2-7A3486E46A19}" dt="2023-11-29T03:36:36.540" v="762" actId="1076"/>
          <ac:spMkLst>
            <pc:docMk/>
            <pc:sldMk cId="3513494361" sldId="377"/>
            <ac:spMk id="22" creationId="{00000000-0000-0000-0000-000000000000}"/>
          </ac:spMkLst>
        </pc:spChg>
        <pc:grpChg chg="add del mod">
          <ac:chgData name="THU DU" userId="db4d925effa94065" providerId="LiveId" clId="{95F59AD6-9B1F-41F0-9DA2-7A3486E46A19}" dt="2023-11-29T03:36:57.492" v="767" actId="1076"/>
          <ac:grpSpMkLst>
            <pc:docMk/>
            <pc:sldMk cId="3513494361" sldId="377"/>
            <ac:grpSpMk id="19" creationId="{00000000-0000-0000-0000-000000000000}"/>
          </ac:grpSpMkLst>
        </pc:grpChg>
        <pc:picChg chg="mod">
          <ac:chgData name="THU DU" userId="db4d925effa94065" providerId="LiveId" clId="{95F59AD6-9B1F-41F0-9DA2-7A3486E46A19}" dt="2023-11-29T03:37:20.595" v="774" actId="1076"/>
          <ac:picMkLst>
            <pc:docMk/>
            <pc:sldMk cId="3513494361" sldId="377"/>
            <ac:picMk id="2" creationId="{00000000-0000-0000-0000-000000000000}"/>
          </ac:picMkLst>
        </pc:picChg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3778909751" sldId="380"/>
        </pc:sldMkLst>
      </pc:sldChg>
      <pc:sldChg chg="del">
        <pc:chgData name="THU DU" userId="db4d925effa94065" providerId="LiveId" clId="{95F59AD6-9B1F-41F0-9DA2-7A3486E46A19}" dt="2023-11-29T03:41:22.323" v="813" actId="47"/>
        <pc:sldMkLst>
          <pc:docMk/>
          <pc:sldMk cId="1485820456" sldId="381"/>
        </pc:sldMkLst>
      </pc:sldChg>
      <pc:sldChg chg="addSp delSp modSp mod modAnim">
        <pc:chgData name="THU DU" userId="db4d925effa94065" providerId="LiveId" clId="{95F59AD6-9B1F-41F0-9DA2-7A3486E46A19}" dt="2023-11-29T04:14:57.066" v="1400" actId="113"/>
        <pc:sldMkLst>
          <pc:docMk/>
          <pc:sldMk cId="2724405015" sldId="382"/>
        </pc:sldMkLst>
        <pc:spChg chg="mod">
          <ac:chgData name="THU DU" userId="db4d925effa94065" providerId="LiveId" clId="{95F59AD6-9B1F-41F0-9DA2-7A3486E46A19}" dt="2023-11-29T04:08:24.667" v="1242" actId="20577"/>
          <ac:spMkLst>
            <pc:docMk/>
            <pc:sldMk cId="2724405015" sldId="382"/>
            <ac:spMk id="2" creationId="{817F8067-44E4-2697-A4C2-7C4D1EFD207D}"/>
          </ac:spMkLst>
        </pc:spChg>
        <pc:spChg chg="add del mod">
          <ac:chgData name="THU DU" userId="db4d925effa94065" providerId="LiveId" clId="{95F59AD6-9B1F-41F0-9DA2-7A3486E46A19}" dt="2023-11-29T04:12:34.567" v="1304" actId="478"/>
          <ac:spMkLst>
            <pc:docMk/>
            <pc:sldMk cId="2724405015" sldId="382"/>
            <ac:spMk id="5" creationId="{F4426954-435D-08C4-736E-2C4338049EEC}"/>
          </ac:spMkLst>
        </pc:spChg>
        <pc:spChg chg="mod">
          <ac:chgData name="THU DU" userId="db4d925effa94065" providerId="LiveId" clId="{95F59AD6-9B1F-41F0-9DA2-7A3486E46A19}" dt="2023-11-29T04:14:57.066" v="1400" actId="11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95F59AD6-9B1F-41F0-9DA2-7A3486E46A19}" dt="2023-11-29T04:07:54.084" v="1214" actId="20577"/>
          <ac:spMkLst>
            <pc:docMk/>
            <pc:sldMk cId="2724405015" sldId="382"/>
            <ac:spMk id="15" creationId="{3620506D-D0FB-4364-9BF0-303257236434}"/>
          </ac:spMkLst>
        </pc:spChg>
        <pc:picChg chg="add mod">
          <ac:chgData name="THU DU" userId="db4d925effa94065" providerId="LiveId" clId="{95F59AD6-9B1F-41F0-9DA2-7A3486E46A19}" dt="2023-11-29T04:12:46.228" v="1307" actId="1076"/>
          <ac:picMkLst>
            <pc:docMk/>
            <pc:sldMk cId="2724405015" sldId="382"/>
            <ac:picMk id="4" creationId="{6FBC16F9-1902-FB27-51C5-5E4A8DA53BDB}"/>
          </ac:picMkLst>
        </pc:picChg>
        <pc:picChg chg="del mod">
          <ac:chgData name="THU DU" userId="db4d925effa94065" providerId="LiveId" clId="{95F59AD6-9B1F-41F0-9DA2-7A3486E46A19}" dt="2023-11-29T04:10:15.195" v="1275" actId="478"/>
          <ac:picMkLst>
            <pc:docMk/>
            <pc:sldMk cId="2724405015" sldId="382"/>
            <ac:picMk id="8" creationId="{6C34D5E2-DB28-CED1-BB56-0FD0D1CFD28F}"/>
          </ac:picMkLst>
        </pc:picChg>
      </pc:sldChg>
      <pc:sldChg chg="addSp delSp modSp mod delAnim modAnim modNotesTx">
        <pc:chgData name="THU DU" userId="db4d925effa94065" providerId="LiveId" clId="{95F59AD6-9B1F-41F0-9DA2-7A3486E46A19}" dt="2023-11-29T04:51:52.758" v="1701" actId="1076"/>
        <pc:sldMkLst>
          <pc:docMk/>
          <pc:sldMk cId="3440237351" sldId="383"/>
        </pc:sldMkLst>
        <pc:spChg chg="mod">
          <ac:chgData name="THU DU" userId="db4d925effa94065" providerId="LiveId" clId="{95F59AD6-9B1F-41F0-9DA2-7A3486E46A19}" dt="2023-11-29T04:48:28.100" v="1687" actId="1076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5.939" v="1686" actId="1076"/>
          <ac:spMkLst>
            <pc:docMk/>
            <pc:sldMk cId="3440237351" sldId="383"/>
            <ac:spMk id="7" creationId="{00000000-0000-0000-0000-000000000000}"/>
          </ac:spMkLst>
        </pc:spChg>
        <pc:spChg chg="add mod">
          <ac:chgData name="THU DU" userId="db4d925effa94065" providerId="LiveId" clId="{95F59AD6-9B1F-41F0-9DA2-7A3486E46A19}" dt="2023-11-29T04:48:33.721" v="1697" actId="20577"/>
          <ac:spMkLst>
            <pc:docMk/>
            <pc:sldMk cId="3440237351" sldId="383"/>
            <ac:spMk id="9" creationId="{BA55A3AA-99A3-7E17-0C02-88EEA45D3606}"/>
          </ac:spMkLst>
        </pc:spChg>
        <pc:spChg chg="mod">
          <ac:chgData name="THU DU" userId="db4d925effa94065" providerId="LiveId" clId="{95F59AD6-9B1F-41F0-9DA2-7A3486E46A19}" dt="2023-11-29T04:48:30.136" v="1688" actId="1076"/>
          <ac:spMkLst>
            <pc:docMk/>
            <pc:sldMk cId="3440237351" sldId="38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4:48:23.659" v="1685" actId="14100"/>
          <ac:spMkLst>
            <pc:docMk/>
            <pc:sldMk cId="3440237351" sldId="383"/>
            <ac:spMk id="15" creationId="{00000000-0000-0000-0000-000000000000}"/>
          </ac:spMkLst>
        </pc:spChg>
        <pc:grpChg chg="mod">
          <ac:chgData name="THU DU" userId="db4d925effa94065" providerId="LiveId" clId="{95F59AD6-9B1F-41F0-9DA2-7A3486E46A19}" dt="2023-11-29T04:48:11.338" v="1682" actId="1076"/>
          <ac:grpSpMkLst>
            <pc:docMk/>
            <pc:sldMk cId="3440237351" sldId="383"/>
            <ac:grpSpMk id="13" creationId="{00000000-0000-0000-0000-000000000000}"/>
          </ac:grpSpMkLst>
        </pc:grpChg>
        <pc:picChg chg="del mod">
          <ac:chgData name="THU DU" userId="db4d925effa94065" providerId="LiveId" clId="{95F59AD6-9B1F-41F0-9DA2-7A3486E46A19}" dt="2023-11-29T04:18:33.274" v="1442" actId="478"/>
          <ac:picMkLst>
            <pc:docMk/>
            <pc:sldMk cId="3440237351" sldId="383"/>
            <ac:picMk id="4" creationId="{FA5F68C5-DF21-98BA-791E-8D9FA4F40506}"/>
          </ac:picMkLst>
        </pc:picChg>
        <pc:picChg chg="add mod">
          <ac:chgData name="THU DU" userId="db4d925effa94065" providerId="LiveId" clId="{95F59AD6-9B1F-41F0-9DA2-7A3486E46A19}" dt="2023-11-29T04:48:37.864" v="1698" actId="1076"/>
          <ac:picMkLst>
            <pc:docMk/>
            <pc:sldMk cId="3440237351" sldId="383"/>
            <ac:picMk id="5" creationId="{2824FA53-ABDA-4CFF-5178-D9EC8D841573}"/>
          </ac:picMkLst>
        </pc:picChg>
        <pc:picChg chg="del mod">
          <ac:chgData name="THU DU" userId="db4d925effa94065" providerId="LiveId" clId="{95F59AD6-9B1F-41F0-9DA2-7A3486E46A19}" dt="2023-11-29T04:37:58.449" v="1474" actId="478"/>
          <ac:picMkLst>
            <pc:docMk/>
            <pc:sldMk cId="3440237351" sldId="383"/>
            <ac:picMk id="6" creationId="{ACB5CE2C-5C1A-5FF5-130F-DD1EA4A565A8}"/>
          </ac:picMkLst>
        </pc:picChg>
        <pc:picChg chg="add mod">
          <ac:chgData name="THU DU" userId="db4d925effa94065" providerId="LiveId" clId="{95F59AD6-9B1F-41F0-9DA2-7A3486E46A19}" dt="2023-11-29T04:51:52.758" v="1701" actId="1076"/>
          <ac:picMkLst>
            <pc:docMk/>
            <pc:sldMk cId="3440237351" sldId="383"/>
            <ac:picMk id="10" creationId="{52A53C96-8922-CDF4-1B67-5B95A167EBB4}"/>
          </ac:picMkLst>
        </pc:picChg>
      </pc:sldChg>
      <pc:sldChg chg="del">
        <pc:chgData name="THU DU" userId="db4d925effa94065" providerId="LiveId" clId="{95F59AD6-9B1F-41F0-9DA2-7A3486E46A19}" dt="2023-11-29T04:31:10.035" v="1450" actId="47"/>
        <pc:sldMkLst>
          <pc:docMk/>
          <pc:sldMk cId="2476321260" sldId="384"/>
        </pc:sldMkLst>
      </pc:sldChg>
      <pc:sldChg chg="addSp delSp modSp mod delAnim modAnim modNotesTx">
        <pc:chgData name="THU DU" userId="db4d925effa94065" providerId="LiveId" clId="{95F59AD6-9B1F-41F0-9DA2-7A3486E46A19}" dt="2023-11-29T05:02:16.067" v="1820" actId="14100"/>
        <pc:sldMkLst>
          <pc:docMk/>
          <pc:sldMk cId="1537957076" sldId="385"/>
        </pc:sldMkLst>
        <pc:spChg chg="mod">
          <ac:chgData name="THU DU" userId="db4d925effa94065" providerId="LiveId" clId="{95F59AD6-9B1F-41F0-9DA2-7A3486E46A19}" dt="2023-11-29T04:57:27.378" v="1730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95F59AD6-9B1F-41F0-9DA2-7A3486E46A19}" dt="2023-11-29T04:37:53.497" v="1472" actId="20577"/>
          <ac:spMkLst>
            <pc:docMk/>
            <pc:sldMk cId="1537957076" sldId="385"/>
            <ac:spMk id="7" creationId="{00000000-0000-0000-0000-000000000000}"/>
          </ac:spMkLst>
        </pc:spChg>
        <pc:spChg chg="mod">
          <ac:chgData name="THU DU" userId="db4d925effa94065" providerId="LiveId" clId="{95F59AD6-9B1F-41F0-9DA2-7A3486E46A19}" dt="2023-11-29T04:59:24.410" v="1763" actId="20577"/>
          <ac:spMkLst>
            <pc:docMk/>
            <pc:sldMk cId="1537957076" sldId="385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02:16.067" v="1820" actId="14100"/>
          <ac:spMkLst>
            <pc:docMk/>
            <pc:sldMk cId="1537957076" sldId="385"/>
            <ac:spMk id="15" creationId="{00000000-0000-0000-0000-000000000000}"/>
          </ac:spMkLst>
        </pc:spChg>
        <pc:picChg chg="del">
          <ac:chgData name="THU DU" userId="db4d925effa94065" providerId="LiveId" clId="{95F59AD6-9B1F-41F0-9DA2-7A3486E46A19}" dt="2023-11-29T04:57:28.842" v="1731" actId="478"/>
          <ac:picMkLst>
            <pc:docMk/>
            <pc:sldMk cId="1537957076" sldId="385"/>
            <ac:picMk id="4" creationId="{DF854B39-EC1A-7DD2-6F03-9A7B02F8133F}"/>
          </ac:picMkLst>
        </pc:picChg>
        <pc:picChg chg="add mod">
          <ac:chgData name="THU DU" userId="db4d925effa94065" providerId="LiveId" clId="{95F59AD6-9B1F-41F0-9DA2-7A3486E46A19}" dt="2023-11-29T04:58:22.740" v="1738" actId="1076"/>
          <ac:picMkLst>
            <pc:docMk/>
            <pc:sldMk cId="1537957076" sldId="385"/>
            <ac:picMk id="5" creationId="{EE9A310C-3AF5-AC7D-1012-B814B902BD08}"/>
          </ac:picMkLst>
        </pc:picChg>
        <pc:picChg chg="del">
          <ac:chgData name="THU DU" userId="db4d925effa94065" providerId="LiveId" clId="{95F59AD6-9B1F-41F0-9DA2-7A3486E46A19}" dt="2023-11-29T04:37:55.819" v="1473" actId="478"/>
          <ac:picMkLst>
            <pc:docMk/>
            <pc:sldMk cId="1537957076" sldId="385"/>
            <ac:picMk id="6" creationId="{0E8A036B-5FFB-7435-C1BC-5B7C5C604096}"/>
          </ac:picMkLst>
        </pc:picChg>
        <pc:picChg chg="add mod">
          <ac:chgData name="THU DU" userId="db4d925effa94065" providerId="LiveId" clId="{95F59AD6-9B1F-41F0-9DA2-7A3486E46A19}" dt="2023-11-29T04:59:07.785" v="1743" actId="1076"/>
          <ac:picMkLst>
            <pc:docMk/>
            <pc:sldMk cId="1537957076" sldId="385"/>
            <ac:picMk id="8" creationId="{4E333248-2B19-F46E-891E-A07297CE757E}"/>
          </ac:picMkLst>
        </pc:picChg>
      </pc:sldChg>
      <pc:sldChg chg="del">
        <pc:chgData name="THU DU" userId="db4d925effa94065" providerId="LiveId" clId="{95F59AD6-9B1F-41F0-9DA2-7A3486E46A19}" dt="2023-11-29T04:31:16.364" v="1451" actId="47"/>
        <pc:sldMkLst>
          <pc:docMk/>
          <pc:sldMk cId="778077590" sldId="386"/>
        </pc:sldMkLst>
      </pc:sldChg>
      <pc:sldChg chg="del">
        <pc:chgData name="THU DU" userId="db4d925effa94065" providerId="LiveId" clId="{95F59AD6-9B1F-41F0-9DA2-7A3486E46A19}" dt="2023-11-29T04:31:18.822" v="1452" actId="47"/>
        <pc:sldMkLst>
          <pc:docMk/>
          <pc:sldMk cId="3431330328" sldId="387"/>
        </pc:sldMkLst>
      </pc:sldChg>
      <pc:sldChg chg="addSp delSp modSp add mod setBg delAnim modAnim">
        <pc:chgData name="THU DU" userId="db4d925effa94065" providerId="LiveId" clId="{95F59AD6-9B1F-41F0-9DA2-7A3486E46A19}" dt="2023-11-29T05:22:33.235" v="2159" actId="1076"/>
        <pc:sldMkLst>
          <pc:docMk/>
          <pc:sldMk cId="904554845" sldId="388"/>
        </pc:sldMkLst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2" creationId="{4D7DD6D3-B35E-100C-4EFF-C6AB4AD49FE9}"/>
          </ac:spMkLst>
        </pc:spChg>
        <pc:spChg chg="add mod">
          <ac:chgData name="THU DU" userId="db4d925effa94065" providerId="LiveId" clId="{95F59AD6-9B1F-41F0-9DA2-7A3486E46A19}" dt="2023-11-29T03:37:14.726" v="773"/>
          <ac:spMkLst>
            <pc:docMk/>
            <pc:sldMk cId="904554845" sldId="388"/>
            <ac:spMk id="4" creationId="{F6EA8C0F-931A-3F09-6AE8-FFFBD8BE90D4}"/>
          </ac:spMkLst>
        </pc:spChg>
        <pc:spChg chg="add mod">
          <ac:chgData name="THU DU" userId="db4d925effa94065" providerId="LiveId" clId="{95F59AD6-9B1F-41F0-9DA2-7A3486E46A19}" dt="2023-11-29T03:40:16.135" v="809" actId="13926"/>
          <ac:spMkLst>
            <pc:docMk/>
            <pc:sldMk cId="904554845" sldId="388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37:09.515" v="768" actId="478"/>
          <ac:spMkLst>
            <pc:docMk/>
            <pc:sldMk cId="904554845" sldId="388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3:40:26.214" v="811" actId="13926"/>
          <ac:spMkLst>
            <pc:docMk/>
            <pc:sldMk cId="904554845" sldId="388"/>
            <ac:spMk id="8" creationId="{AD11657B-E604-CDD7-C50F-D4FF0B4C91FB}"/>
          </ac:spMkLst>
        </pc:spChg>
        <pc:spChg chg="add mod">
          <ac:chgData name="THU DU" userId="db4d925effa94065" providerId="LiveId" clId="{95F59AD6-9B1F-41F0-9DA2-7A3486E46A19}" dt="2023-11-29T03:37:28.522" v="776" actId="1076"/>
          <ac:spMkLst>
            <pc:docMk/>
            <pc:sldMk cId="904554845" sldId="388"/>
            <ac:spMk id="10" creationId="{1B290367-D8EE-8CF6-1C96-FBB41863D879}"/>
          </ac:spMkLst>
        </pc:spChg>
        <pc:spChg chg="mod">
          <ac:chgData name="THU DU" userId="db4d925effa94065" providerId="LiveId" clId="{95F59AD6-9B1F-41F0-9DA2-7A3486E46A19}" dt="2023-11-29T03:36:51.477" v="766"/>
          <ac:spMkLst>
            <pc:docMk/>
            <pc:sldMk cId="904554845" sldId="388"/>
            <ac:spMk id="15" creationId="{3620506D-D0FB-4364-9BF0-303257236434}"/>
          </ac:spMkLst>
        </pc:spChg>
        <pc:spChg chg="del">
          <ac:chgData name="THU DU" userId="db4d925effa94065" providerId="LiveId" clId="{95F59AD6-9B1F-41F0-9DA2-7A3486E46A19}" dt="2023-11-29T03:37:11.335" v="770" actId="478"/>
          <ac:spMkLst>
            <pc:docMk/>
            <pc:sldMk cId="904554845" sldId="388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3:37:13.549" v="772" actId="478"/>
          <ac:picMkLst>
            <pc:docMk/>
            <pc:sldMk cId="904554845" sldId="388"/>
            <ac:picMk id="3" creationId="{E5622C9E-5004-7D92-CB7D-C424061B7165}"/>
          </ac:picMkLst>
        </pc:picChg>
        <pc:picChg chg="add del mod">
          <ac:chgData name="THU DU" userId="db4d925effa94065" providerId="LiveId" clId="{95F59AD6-9B1F-41F0-9DA2-7A3486E46A19}" dt="2023-11-29T03:37:32.697" v="777" actId="478"/>
          <ac:picMkLst>
            <pc:docMk/>
            <pc:sldMk cId="904554845" sldId="388"/>
            <ac:picMk id="6" creationId="{740E76F2-3065-608C-6954-31309783B4EB}"/>
          </ac:picMkLst>
        </pc:picChg>
        <pc:picChg chg="add mod">
          <ac:chgData name="THU DU" userId="db4d925effa94065" providerId="LiveId" clId="{95F59AD6-9B1F-41F0-9DA2-7A3486E46A19}" dt="2023-11-29T03:39:56.817" v="805" actId="1076"/>
          <ac:picMkLst>
            <pc:docMk/>
            <pc:sldMk cId="904554845" sldId="388"/>
            <ac:picMk id="11" creationId="{1CDFAFD5-09CA-809D-E06D-0916F2EB4F54}"/>
          </ac:picMkLst>
        </pc:picChg>
        <pc:picChg chg="add mod">
          <ac:chgData name="THU DU" userId="db4d925effa94065" providerId="LiveId" clId="{95F59AD6-9B1F-41F0-9DA2-7A3486E46A19}" dt="2023-11-29T03:40:04.524" v="807" actId="1076"/>
          <ac:picMkLst>
            <pc:docMk/>
            <pc:sldMk cId="904554845" sldId="388"/>
            <ac:picMk id="12" creationId="{090EB684-6229-5181-99D9-321ABBD193F3}"/>
          </ac:picMkLst>
        </pc:picChg>
        <pc:picChg chg="add mod">
          <ac:chgData name="THU DU" userId="db4d925effa94065" providerId="LiveId" clId="{95F59AD6-9B1F-41F0-9DA2-7A3486E46A19}" dt="2023-11-29T05:22:33.235" v="2159" actId="1076"/>
          <ac:picMkLst>
            <pc:docMk/>
            <pc:sldMk cId="904554845" sldId="388"/>
            <ac:picMk id="13" creationId="{3178D88E-72E2-7242-DD56-20B01FD927BB}"/>
          </ac:picMkLst>
        </pc:picChg>
        <pc:cxnChg chg="del mod">
          <ac:chgData name="THU DU" userId="db4d925effa94065" providerId="LiveId" clId="{95F59AD6-9B1F-41F0-9DA2-7A3486E46A19}" dt="2023-11-29T03:37:12.519" v="771" actId="478"/>
          <ac:cxnSpMkLst>
            <pc:docMk/>
            <pc:sldMk cId="904554845" sldId="388"/>
            <ac:cxnSpMk id="9" creationId="{19226D6F-F96B-6F06-44E2-905FB880D683}"/>
          </ac:cxnSpMkLst>
        </pc:cxnChg>
      </pc:sldChg>
      <pc:sldChg chg="addSp delSp modSp add mod">
        <pc:chgData name="THU DU" userId="db4d925effa94065" providerId="LiveId" clId="{95F59AD6-9B1F-41F0-9DA2-7A3486E46A19}" dt="2023-11-29T03:54:52.665" v="1042" actId="207"/>
        <pc:sldMkLst>
          <pc:docMk/>
          <pc:sldMk cId="3835516985" sldId="389"/>
        </pc:sldMkLst>
        <pc:spChg chg="del">
          <ac:chgData name="THU DU" userId="db4d925effa94065" providerId="LiveId" clId="{95F59AD6-9B1F-41F0-9DA2-7A3486E46A19}" dt="2023-11-29T03:41:38.215" v="816" actId="478"/>
          <ac:spMkLst>
            <pc:docMk/>
            <pc:sldMk cId="3835516985" sldId="389"/>
            <ac:spMk id="2" creationId="{4D7DD6D3-B35E-100C-4EFF-C6AB4AD49FE9}"/>
          </ac:spMkLst>
        </pc:spChg>
        <pc:spChg chg="add del mod">
          <ac:chgData name="THU DU" userId="db4d925effa94065" providerId="LiveId" clId="{95F59AD6-9B1F-41F0-9DA2-7A3486E46A19}" dt="2023-11-29T03:46:56.814" v="870" actId="478"/>
          <ac:spMkLst>
            <pc:docMk/>
            <pc:sldMk cId="3835516985" sldId="389"/>
            <ac:spMk id="3" creationId="{20D4E285-DD79-8489-4601-4FD70045C00B}"/>
          </ac:spMkLst>
        </pc:spChg>
        <pc:spChg chg="del">
          <ac:chgData name="THU DU" userId="db4d925effa94065" providerId="LiveId" clId="{95F59AD6-9B1F-41F0-9DA2-7A3486E46A19}" dt="2023-11-29T03:41:36.589" v="815" actId="478"/>
          <ac:spMkLst>
            <pc:docMk/>
            <pc:sldMk cId="3835516985" sldId="389"/>
            <ac:spMk id="4" creationId="{F6EA8C0F-931A-3F09-6AE8-FFFBD8BE90D4}"/>
          </ac:spMkLst>
        </pc:spChg>
        <pc:spChg chg="del">
          <ac:chgData name="THU DU" userId="db4d925effa94065" providerId="LiveId" clId="{95F59AD6-9B1F-41F0-9DA2-7A3486E46A19}" dt="2023-11-29T03:42:40.709" v="824" actId="478"/>
          <ac:spMkLst>
            <pc:docMk/>
            <pc:sldMk cId="3835516985" sldId="389"/>
            <ac:spMk id="5" creationId="{E68095D9-73DA-E2D1-C0F8-07320CF1D59F}"/>
          </ac:spMkLst>
        </pc:spChg>
        <pc:spChg chg="del">
          <ac:chgData name="THU DU" userId="db4d925effa94065" providerId="LiveId" clId="{95F59AD6-9B1F-41F0-9DA2-7A3486E46A19}" dt="2023-11-29T03:42:42.502" v="825" actId="478"/>
          <ac:spMkLst>
            <pc:docMk/>
            <pc:sldMk cId="3835516985" sldId="389"/>
            <ac:spMk id="8" creationId="{AD11657B-E604-CDD7-C50F-D4FF0B4C91FB}"/>
          </ac:spMkLst>
        </pc:spChg>
        <pc:spChg chg="del">
          <ac:chgData name="THU DU" userId="db4d925effa94065" providerId="LiveId" clId="{95F59AD6-9B1F-41F0-9DA2-7A3486E46A19}" dt="2023-11-29T03:42:28.247" v="818" actId="478"/>
          <ac:spMkLst>
            <pc:docMk/>
            <pc:sldMk cId="3835516985" sldId="389"/>
            <ac:spMk id="10" creationId="{1B290367-D8EE-8CF6-1C96-FBB41863D879}"/>
          </ac:spMkLst>
        </pc:spChg>
        <pc:grpChg chg="mod">
          <ac:chgData name="THU DU" userId="db4d925effa94065" providerId="LiveId" clId="{95F59AD6-9B1F-41F0-9DA2-7A3486E46A19}" dt="2023-11-29T03:42:36.184" v="822" actId="1076"/>
          <ac:grpSpMkLst>
            <pc:docMk/>
            <pc:sldMk cId="3835516985" sldId="389"/>
            <ac:grpSpMk id="31" creationId="{00000000-0000-0000-0000-000000000000}"/>
          </ac:grpSpMkLst>
        </pc:grpChg>
        <pc:graphicFrameChg chg="add del">
          <ac:chgData name="THU DU" userId="db4d925effa94065" providerId="LiveId" clId="{95F59AD6-9B1F-41F0-9DA2-7A3486E46A19}" dt="2023-11-29T03:44:42.010" v="831"/>
          <ac:graphicFrameMkLst>
            <pc:docMk/>
            <pc:sldMk cId="3835516985" sldId="389"/>
            <ac:graphicFrameMk id="6" creationId="{25E1B5D9-4814-9CD2-13EE-3DB919E8645F}"/>
          </ac:graphicFrameMkLst>
        </pc:graphicFrameChg>
        <pc:graphicFrameChg chg="add mod modGraphic">
          <ac:chgData name="THU DU" userId="db4d925effa94065" providerId="LiveId" clId="{95F59AD6-9B1F-41F0-9DA2-7A3486E46A19}" dt="2023-11-29T03:54:52.665" v="1042" actId="207"/>
          <ac:graphicFrameMkLst>
            <pc:docMk/>
            <pc:sldMk cId="3835516985" sldId="389"/>
            <ac:graphicFrameMk id="7" creationId="{AFC05C3A-23E2-47AA-6507-4E4B08DC9FE4}"/>
          </ac:graphicFrameMkLst>
        </pc:graphicFrameChg>
        <pc:picChg chg="add mod">
          <ac:chgData name="THU DU" userId="db4d925effa94065" providerId="LiveId" clId="{95F59AD6-9B1F-41F0-9DA2-7A3486E46A19}" dt="2023-11-29T03:54:22.074" v="1039" actId="1076"/>
          <ac:picMkLst>
            <pc:docMk/>
            <pc:sldMk cId="3835516985" sldId="389"/>
            <ac:picMk id="9" creationId="{8FC28D4F-3F63-FF10-D9DF-D16329080E6B}"/>
          </ac:picMkLst>
        </pc:picChg>
        <pc:picChg chg="del">
          <ac:chgData name="THU DU" userId="db4d925effa94065" providerId="LiveId" clId="{95F59AD6-9B1F-41F0-9DA2-7A3486E46A19}" dt="2023-11-29T03:42:44.262" v="826" actId="478"/>
          <ac:picMkLst>
            <pc:docMk/>
            <pc:sldMk cId="3835516985" sldId="389"/>
            <ac:picMk id="11" creationId="{1CDFAFD5-09CA-809D-E06D-0916F2EB4F54}"/>
          </ac:picMkLst>
        </pc:picChg>
        <pc:picChg chg="del">
          <ac:chgData name="THU DU" userId="db4d925effa94065" providerId="LiveId" clId="{95F59AD6-9B1F-41F0-9DA2-7A3486E46A19}" dt="2023-11-29T03:42:45.063" v="827" actId="478"/>
          <ac:picMkLst>
            <pc:docMk/>
            <pc:sldMk cId="3835516985" sldId="389"/>
            <ac:picMk id="12" creationId="{090EB684-6229-5181-99D9-321ABBD193F3}"/>
          </ac:picMkLst>
        </pc:picChg>
      </pc:sldChg>
      <pc:sldChg chg="add del">
        <pc:chgData name="THU DU" userId="db4d925effa94065" providerId="LiveId" clId="{95F59AD6-9B1F-41F0-9DA2-7A3486E46A19}" dt="2023-11-29T03:56:01.110" v="1052" actId="47"/>
        <pc:sldMkLst>
          <pc:docMk/>
          <pc:sldMk cId="655885467" sldId="390"/>
        </pc:sldMkLst>
      </pc:sldChg>
      <pc:sldChg chg="modSp add mod modAnim">
        <pc:chgData name="THU DU" userId="db4d925effa94065" providerId="LiveId" clId="{95F59AD6-9B1F-41F0-9DA2-7A3486E46A19}" dt="2023-11-29T04:02:44.593" v="1129" actId="207"/>
        <pc:sldMkLst>
          <pc:docMk/>
          <pc:sldMk cId="3294813044" sldId="390"/>
        </pc:sldMkLst>
        <pc:spChg chg="mod">
          <ac:chgData name="THU DU" userId="db4d925effa94065" providerId="LiveId" clId="{95F59AD6-9B1F-41F0-9DA2-7A3486E46A19}" dt="2023-11-29T04:02:44.593" v="1129" actId="207"/>
          <ac:spMkLst>
            <pc:docMk/>
            <pc:sldMk cId="3294813044" sldId="390"/>
            <ac:spMk id="9" creationId="{29CF3DD0-4839-812C-803E-2D024CF5E597}"/>
          </ac:spMkLst>
        </pc:spChg>
      </pc:sldChg>
      <pc:sldChg chg="modSp add mod modAnim modNotesTx">
        <pc:chgData name="THU DU" userId="db4d925effa94065" providerId="LiveId" clId="{95F59AD6-9B1F-41F0-9DA2-7A3486E46A19}" dt="2023-11-29T04:06:29.686" v="1208" actId="20577"/>
        <pc:sldMkLst>
          <pc:docMk/>
          <pc:sldMk cId="2320256445" sldId="391"/>
        </pc:sldMkLst>
        <pc:spChg chg="mod">
          <ac:chgData name="THU DU" userId="db4d925effa94065" providerId="LiveId" clId="{95F59AD6-9B1F-41F0-9DA2-7A3486E46A19}" dt="2023-11-29T04:04:13.718" v="1166" actId="1076"/>
          <ac:spMkLst>
            <pc:docMk/>
            <pc:sldMk cId="2320256445" sldId="391"/>
            <ac:spMk id="2" creationId="{917B48A7-C640-FF66-7D92-3AB24B8588C0}"/>
          </ac:spMkLst>
        </pc:spChg>
        <pc:spChg chg="mod">
          <ac:chgData name="THU DU" userId="db4d925effa94065" providerId="LiveId" clId="{95F59AD6-9B1F-41F0-9DA2-7A3486E46A19}" dt="2023-11-29T04:06:20.150" v="1206" actId="2711"/>
          <ac:spMkLst>
            <pc:docMk/>
            <pc:sldMk cId="2320256445" sldId="391"/>
            <ac:spMk id="9" creationId="{29CF3DD0-4839-812C-803E-2D024CF5E597}"/>
          </ac:spMkLst>
        </pc:spChg>
      </pc:sldChg>
      <pc:sldChg chg="modSp add del mod">
        <pc:chgData name="THU DU" userId="db4d925effa94065" providerId="LiveId" clId="{95F59AD6-9B1F-41F0-9DA2-7A3486E46A19}" dt="2023-11-29T05:15:47.313" v="2098" actId="47"/>
        <pc:sldMkLst>
          <pc:docMk/>
          <pc:sldMk cId="1600797341" sldId="392"/>
        </pc:sldMkLst>
        <pc:spChg chg="mod">
          <ac:chgData name="THU DU" userId="db4d925effa94065" providerId="LiveId" clId="{95F59AD6-9B1F-41F0-9DA2-7A3486E46A19}" dt="2023-11-29T05:12:43.378" v="2038" actId="20577"/>
          <ac:spMkLst>
            <pc:docMk/>
            <pc:sldMk cId="1600797341" sldId="392"/>
            <ac:spMk id="17" creationId="{00000000-0000-0000-0000-000000000000}"/>
          </ac:spMkLst>
        </pc:spChg>
      </pc:sldChg>
      <pc:sldChg chg="addSp delSp modSp add mod delAnim">
        <pc:chgData name="THU DU" userId="db4d925effa94065" providerId="LiveId" clId="{95F59AD6-9B1F-41F0-9DA2-7A3486E46A19}" dt="2023-11-29T05:15:54.575" v="2100" actId="20577"/>
        <pc:sldMkLst>
          <pc:docMk/>
          <pc:sldMk cId="1355579242" sldId="393"/>
        </pc:sldMkLst>
        <pc:spChg chg="del mod">
          <ac:chgData name="THU DU" userId="db4d925effa94065" providerId="LiveId" clId="{95F59AD6-9B1F-41F0-9DA2-7A3486E46A19}" dt="2023-11-29T05:13:14.840" v="2048" actId="478"/>
          <ac:spMkLst>
            <pc:docMk/>
            <pc:sldMk cId="1355579242" sldId="393"/>
            <ac:spMk id="5" creationId="{7CF85257-F0BF-3D28-B321-70E31D687BBE}"/>
          </ac:spMkLst>
        </pc:spChg>
        <pc:spChg chg="del mod">
          <ac:chgData name="THU DU" userId="db4d925effa94065" providerId="LiveId" clId="{95F59AD6-9B1F-41F0-9DA2-7A3486E46A19}" dt="2023-11-29T05:13:11.067" v="2046" actId="478"/>
          <ac:spMkLst>
            <pc:docMk/>
            <pc:sldMk cId="1355579242" sldId="393"/>
            <ac:spMk id="7" creationId="{4B4D3AA8-83DE-A40C-2142-6909EE2CA802}"/>
          </ac:spMkLst>
        </pc:spChg>
        <pc:spChg chg="del">
          <ac:chgData name="THU DU" userId="db4d925effa94065" providerId="LiveId" clId="{95F59AD6-9B1F-41F0-9DA2-7A3486E46A19}" dt="2023-11-29T05:13:08.526" v="2044" actId="478"/>
          <ac:spMkLst>
            <pc:docMk/>
            <pc:sldMk cId="1355579242" sldId="393"/>
            <ac:spMk id="8" creationId="{FA194BD3-AA09-CEDD-B0AB-879A84396099}"/>
          </ac:spMkLst>
        </pc:spChg>
        <pc:spChg chg="del">
          <ac:chgData name="THU DU" userId="db4d925effa94065" providerId="LiveId" clId="{95F59AD6-9B1F-41F0-9DA2-7A3486E46A19}" dt="2023-11-29T05:13:07.836" v="2043" actId="478"/>
          <ac:spMkLst>
            <pc:docMk/>
            <pc:sldMk cId="1355579242" sldId="393"/>
            <ac:spMk id="9" creationId="{F4288DAC-CBDF-C60A-B8A4-87E269490CEF}"/>
          </ac:spMkLst>
        </pc:spChg>
        <pc:spChg chg="mod">
          <ac:chgData name="THU DU" userId="db4d925effa94065" providerId="LiveId" clId="{95F59AD6-9B1F-41F0-9DA2-7A3486E46A19}" dt="2023-11-29T05:13:02.691" v="2042" actId="20577"/>
          <ac:spMkLst>
            <pc:docMk/>
            <pc:sldMk cId="1355579242" sldId="393"/>
            <ac:spMk id="12" creationId="{00000000-0000-0000-0000-000000000000}"/>
          </ac:spMkLst>
        </pc:spChg>
        <pc:spChg chg="mod">
          <ac:chgData name="THU DU" userId="db4d925effa94065" providerId="LiveId" clId="{95F59AD6-9B1F-41F0-9DA2-7A3486E46A19}" dt="2023-11-29T05:15:54.575" v="2100" actId="20577"/>
          <ac:spMkLst>
            <pc:docMk/>
            <pc:sldMk cId="1355579242" sldId="393"/>
            <ac:spMk id="17" creationId="{00000000-0000-0000-0000-000000000000}"/>
          </ac:spMkLst>
        </pc:spChg>
        <pc:spChg chg="mod">
          <ac:chgData name="THU DU" userId="db4d925effa94065" providerId="LiveId" clId="{95F59AD6-9B1F-41F0-9DA2-7A3486E46A19}" dt="2023-11-29T05:15:22.546" v="2093" actId="1076"/>
          <ac:spMkLst>
            <pc:docMk/>
            <pc:sldMk cId="1355579242" sldId="393"/>
            <ac:spMk id="21" creationId="{00000000-0000-0000-0000-000000000000}"/>
          </ac:spMkLst>
        </pc:spChg>
        <pc:picChg chg="add mod">
          <ac:chgData name="THU DU" userId="db4d925effa94065" providerId="LiveId" clId="{95F59AD6-9B1F-41F0-9DA2-7A3486E46A19}" dt="2023-11-29T05:15:25.645" v="2095" actId="1076"/>
          <ac:picMkLst>
            <pc:docMk/>
            <pc:sldMk cId="1355579242" sldId="393"/>
            <ac:picMk id="3" creationId="{9319C50D-768F-65F0-6D12-5663F6793E99}"/>
          </ac:picMkLst>
        </pc:picChg>
      </pc:sldChg>
      <pc:sldChg chg="addSp delSp modSp add mod setBg delAnim modAnim">
        <pc:chgData name="THU DU" userId="db4d925effa94065" providerId="LiveId" clId="{95F59AD6-9B1F-41F0-9DA2-7A3486E46A19}" dt="2023-11-29T05:26:34.749" v="2259"/>
        <pc:sldMkLst>
          <pc:docMk/>
          <pc:sldMk cId="3098329634" sldId="394"/>
        </pc:sldMkLst>
        <pc:spChg chg="add del mod">
          <ac:chgData name="THU DU" userId="db4d925effa94065" providerId="LiveId" clId="{95F59AD6-9B1F-41F0-9DA2-7A3486E46A19}" dt="2023-11-29T05:24:58.994" v="2205" actId="478"/>
          <ac:spMkLst>
            <pc:docMk/>
            <pc:sldMk cId="3098329634" sldId="394"/>
            <ac:spMk id="2" creationId="{148075CE-E476-6CD1-D61D-4C871EBAE8CF}"/>
          </ac:spMkLst>
        </pc:spChg>
        <pc:spChg chg="add del mod">
          <ac:chgData name="THU DU" userId="db4d925effa94065" providerId="LiveId" clId="{95F59AD6-9B1F-41F0-9DA2-7A3486E46A19}" dt="2023-11-29T05:24:57.272" v="2203" actId="478"/>
          <ac:spMkLst>
            <pc:docMk/>
            <pc:sldMk cId="3098329634" sldId="394"/>
            <ac:spMk id="4" creationId="{DB585186-6042-7F49-BAC7-8C0C9A89CCB7}"/>
          </ac:spMkLst>
        </pc:spChg>
        <pc:spChg chg="add del mod">
          <ac:chgData name="THU DU" userId="db4d925effa94065" providerId="LiveId" clId="{95F59AD6-9B1F-41F0-9DA2-7A3486E46A19}" dt="2023-11-29T05:24:55.778" v="2201" actId="478"/>
          <ac:spMkLst>
            <pc:docMk/>
            <pc:sldMk cId="3098329634" sldId="394"/>
            <ac:spMk id="5" creationId="{1DE4541D-6697-8074-DCDB-ECF326877215}"/>
          </ac:spMkLst>
        </pc:spChg>
        <pc:spChg chg="add mod">
          <ac:chgData name="THU DU" userId="db4d925effa94065" providerId="LiveId" clId="{95F59AD6-9B1F-41F0-9DA2-7A3486E46A19}" dt="2023-11-29T05:26:16.856" v="2253" actId="1076"/>
          <ac:spMkLst>
            <pc:docMk/>
            <pc:sldMk cId="3098329634" sldId="394"/>
            <ac:spMk id="6" creationId="{3105B78B-8865-BB2D-2C68-EB996CBE721F}"/>
          </ac:spMkLst>
        </pc:spChg>
        <pc:spChg chg="mod">
          <ac:chgData name="THU DU" userId="db4d925effa94065" providerId="LiveId" clId="{95F59AD6-9B1F-41F0-9DA2-7A3486E46A19}" dt="2023-11-29T05:23:38.850" v="2182"/>
          <ac:spMkLst>
            <pc:docMk/>
            <pc:sldMk cId="3098329634" sldId="394"/>
            <ac:spMk id="7" creationId="{D807E5B2-27CB-D6BC-A315-3699D0254349}"/>
          </ac:spMkLst>
        </pc:spChg>
        <pc:spChg chg="add mod">
          <ac:chgData name="THU DU" userId="db4d925effa94065" providerId="LiveId" clId="{95F59AD6-9B1F-41F0-9DA2-7A3486E46A19}" dt="2023-11-29T05:25:24.915" v="2229" actId="1076"/>
          <ac:spMkLst>
            <pc:docMk/>
            <pc:sldMk cId="3098329634" sldId="394"/>
            <ac:spMk id="8" creationId="{07A44A05-1E06-0D74-F80F-27E3A66CB46B}"/>
          </ac:spMkLst>
        </pc:spChg>
        <pc:spChg chg="add mod">
          <ac:chgData name="THU DU" userId="db4d925effa94065" providerId="LiveId" clId="{95F59AD6-9B1F-41F0-9DA2-7A3486E46A19}" dt="2023-11-29T05:25:11.683" v="2219" actId="20577"/>
          <ac:spMkLst>
            <pc:docMk/>
            <pc:sldMk cId="3098329634" sldId="394"/>
            <ac:spMk id="10" creationId="{B37B7013-7354-2C51-89D2-9E8454CA749C}"/>
          </ac:spMkLst>
        </pc:spChg>
        <pc:spChg chg="add mod">
          <ac:chgData name="THU DU" userId="db4d925effa94065" providerId="LiveId" clId="{95F59AD6-9B1F-41F0-9DA2-7A3486E46A19}" dt="2023-11-29T05:25:58.980" v="2251" actId="1076"/>
          <ac:spMkLst>
            <pc:docMk/>
            <pc:sldMk cId="3098329634" sldId="394"/>
            <ac:spMk id="11" creationId="{569C32C0-D34F-6610-C1C9-A657319C3D24}"/>
          </ac:spMkLst>
        </pc:spChg>
        <pc:spChg chg="add mod">
          <ac:chgData name="THU DU" userId="db4d925effa94065" providerId="LiveId" clId="{95F59AD6-9B1F-41F0-9DA2-7A3486E46A19}" dt="2023-11-29T05:25:46.200" v="2240" actId="1076"/>
          <ac:spMkLst>
            <pc:docMk/>
            <pc:sldMk cId="3098329634" sldId="394"/>
            <ac:spMk id="12" creationId="{3B448DC1-62CE-D6AF-4D22-851961E6EEDA}"/>
          </ac:spMkLst>
        </pc:spChg>
        <pc:spChg chg="del mod">
          <ac:chgData name="THU DU" userId="db4d925effa94065" providerId="LiveId" clId="{95F59AD6-9B1F-41F0-9DA2-7A3486E46A19}" dt="2023-11-29T05:23:20.981" v="2168"/>
          <ac:spMkLst>
            <pc:docMk/>
            <pc:sldMk cId="3098329634" sldId="394"/>
            <ac:spMk id="21" creationId="{A982B3A6-EACF-42EF-B0CF-D6FC910459A8}"/>
          </ac:spMkLst>
        </pc:spChg>
        <pc:picChg chg="del">
          <ac:chgData name="THU DU" userId="db4d925effa94065" providerId="LiveId" clId="{95F59AD6-9B1F-41F0-9DA2-7A3486E46A19}" dt="2023-11-29T05:23:02.641" v="2161" actId="478"/>
          <ac:picMkLst>
            <pc:docMk/>
            <pc:sldMk cId="3098329634" sldId="394"/>
            <ac:picMk id="3" creationId="{E5622C9E-5004-7D92-CB7D-C424061B7165}"/>
          </ac:picMkLst>
        </pc:picChg>
        <pc:cxnChg chg="del">
          <ac:chgData name="THU DU" userId="db4d925effa94065" providerId="LiveId" clId="{95F59AD6-9B1F-41F0-9DA2-7A3486E46A19}" dt="2023-11-29T05:23:20.981" v="2166" actId="478"/>
          <ac:cxnSpMkLst>
            <pc:docMk/>
            <pc:sldMk cId="3098329634" sldId="394"/>
            <ac:cxnSpMk id="9" creationId="{19226D6F-F96B-6F06-44E2-905FB880D6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 happy		2. delay	3.  happiness		4. overcome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verageedu.com/blog/how-to-start-a-group-discuss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858964" y="1209854"/>
            <a:ext cx="73877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_____ more time?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a ____ you're saying.</a:t>
            </a:r>
          </a:p>
        </p:txBody>
      </p:sp>
      <p:pic>
        <p:nvPicPr>
          <p:cNvPr id="3" name="Asking for repetition">
            <a:hlinkClick r:id="" action="ppaction://media"/>
            <a:extLst>
              <a:ext uri="{FF2B5EF4-FFF2-40B4-BE49-F238E27FC236}">
                <a16:creationId xmlns:a16="http://schemas.microsoft.com/office/drawing/2014/main" id="{E5622C9E-5004-7D92-CB7D-C424061B71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5826" y="2687182"/>
            <a:ext cx="7592978" cy="3918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858964" y="172344"/>
            <a:ext cx="77996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_____ that.</a:t>
            </a:r>
          </a:p>
          <a:p>
            <a:r>
              <a:rPr lang="en-US" sz="3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____ that again?</a:t>
            </a: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1438" y="306955"/>
            <a:ext cx="94695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Write tips for one of the following situations.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427379" y="1247249"/>
            <a:ext cx="6392812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A friend of yours cannot get a good night’s sleep.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friend of yours does not feel very well.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Situation 3: </a:t>
            </a:r>
            <a:r>
              <a:rPr lang="en-US" sz="3000" dirty="0"/>
              <a:t>A friend of yours cannot remember the words he / she learnt.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319C50D-768F-65F0-6D12-5663F679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997" y="1034185"/>
            <a:ext cx="4851882" cy="30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07E5B2-27CB-D6BC-A315-3699D0254349}"/>
              </a:ext>
            </a:extLst>
          </p:cNvPr>
          <p:cNvSpPr txBox="1"/>
          <p:nvPr/>
        </p:nvSpPr>
        <p:spPr>
          <a:xfrm>
            <a:off x="1090397" y="1188988"/>
            <a:ext cx="1045057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I'm sorry, I didn't quite </a:t>
            </a:r>
            <a:r>
              <a:rPr lang="en-US" sz="3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 </a:t>
            </a:r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that.</a:t>
            </a:r>
          </a:p>
          <a:p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Could you </a:t>
            </a:r>
            <a:r>
              <a:rPr lang="en-US" sz="35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  </a:t>
            </a:r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again?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I'm sorry. I still didn’t 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that.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______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time?</a:t>
            </a:r>
          </a:p>
          <a:p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Look! I can't hear </a:t>
            </a:r>
            <a:r>
              <a:rPr lang="en-US" sz="36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3600" b="1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_____ </a:t>
            </a:r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you're saying.</a:t>
            </a:r>
          </a:p>
          <a:p>
            <a:endParaRPr lang="en-US" sz="35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5B78B-8865-BB2D-2C68-EB996CBE721F}"/>
              </a:ext>
            </a:extLst>
          </p:cNvPr>
          <p:cNvSpPr txBox="1"/>
          <p:nvPr/>
        </p:nvSpPr>
        <p:spPr>
          <a:xfrm>
            <a:off x="5780614" y="1188988"/>
            <a:ext cx="12327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catch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44A05-1E06-0D74-F80F-27E3A66CB46B}"/>
              </a:ext>
            </a:extLst>
          </p:cNvPr>
          <p:cNvSpPr txBox="1"/>
          <p:nvPr/>
        </p:nvSpPr>
        <p:spPr>
          <a:xfrm>
            <a:off x="1738607" y="2789426"/>
            <a:ext cx="12570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B7013-7354-2C51-89D2-9E8454CA749C}"/>
              </a:ext>
            </a:extLst>
          </p:cNvPr>
          <p:cNvSpPr txBox="1"/>
          <p:nvPr/>
        </p:nvSpPr>
        <p:spPr>
          <a:xfrm>
            <a:off x="5405625" y="3316813"/>
            <a:ext cx="13058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32C0-D34F-6610-C1C9-A657319C3D24}"/>
              </a:ext>
            </a:extLst>
          </p:cNvPr>
          <p:cNvSpPr txBox="1"/>
          <p:nvPr/>
        </p:nvSpPr>
        <p:spPr>
          <a:xfrm>
            <a:off x="3504504" y="1687585"/>
            <a:ext cx="9165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48DC1-62CE-D6AF-4D22-851961E6EEDA}"/>
              </a:ext>
            </a:extLst>
          </p:cNvPr>
          <p:cNvSpPr txBox="1"/>
          <p:nvPr/>
        </p:nvSpPr>
        <p:spPr>
          <a:xfrm>
            <a:off x="5780614" y="2243763"/>
            <a:ext cx="10285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0983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04226" y="153650"/>
            <a:ext cx="11808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4D7DD6D3-B35E-100C-4EFF-C6AB4AD49FE9}"/>
              </a:ext>
            </a:extLst>
          </p:cNvPr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A8C0F-931A-3F09-6AE8-FFFBD8BE90D4}"/>
              </a:ext>
            </a:extLst>
          </p:cNvPr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95D9-73DA-E2D1-C0F8-07320CF1D59F}"/>
              </a:ext>
            </a:extLst>
          </p:cNvPr>
          <p:cNvSpPr txBox="1">
            <a:spLocks/>
          </p:cNvSpPr>
          <p:nvPr/>
        </p:nvSpPr>
        <p:spPr>
          <a:xfrm>
            <a:off x="855995" y="1950395"/>
            <a:ext cx="10741429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b="1" dirty="0"/>
              <a:t>Mai: </a:t>
            </a:r>
            <a:r>
              <a:rPr lang="en-US" sz="3000" dirty="0"/>
              <a:t>Can you open the door, Tom?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Tom</a:t>
            </a:r>
            <a:r>
              <a:rPr lang="en-US" sz="3000" b="1" dirty="0">
                <a:highlight>
                  <a:srgbClr val="FFFF00"/>
                </a:highlight>
              </a:rPr>
              <a:t>: </a:t>
            </a:r>
            <a:r>
              <a:rPr lang="en-US" sz="3000" dirty="0">
                <a:highlight>
                  <a:srgbClr val="FFFF00"/>
                </a:highlight>
              </a:rPr>
              <a:t>Sorry?</a:t>
            </a:r>
          </a:p>
          <a:p>
            <a:pPr algn="l">
              <a:lnSpc>
                <a:spcPct val="100000"/>
              </a:lnSpc>
            </a:pPr>
            <a:r>
              <a:rPr lang="en-US" sz="3000" b="1" dirty="0"/>
              <a:t>Mai:</a:t>
            </a:r>
            <a:r>
              <a:rPr lang="en-US" sz="3000" b="1" dirty="0">
                <a:highlight>
                  <a:srgbClr val="FFFF00"/>
                </a:highlight>
              </a:rPr>
              <a:t> </a:t>
            </a:r>
            <a:r>
              <a:rPr lang="en-US" sz="3000" dirty="0">
                <a:highlight>
                  <a:srgbClr val="FFFF00"/>
                </a:highlight>
              </a:rPr>
              <a:t>Can you open the door, please?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11657B-E604-CDD7-C50F-D4FF0B4C91FB}"/>
              </a:ext>
            </a:extLst>
          </p:cNvPr>
          <p:cNvSpPr txBox="1">
            <a:spLocks/>
          </p:cNvSpPr>
          <p:nvPr/>
        </p:nvSpPr>
        <p:spPr>
          <a:xfrm>
            <a:off x="855995" y="4132212"/>
            <a:ext cx="10674927" cy="157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/>
              <a:t>Excuse me. Would you mind showing me the way to the post office?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Woman: </a:t>
            </a:r>
            <a:r>
              <a:rPr lang="en-US" sz="3000" dirty="0">
                <a:highlight>
                  <a:srgbClr val="FFFF00"/>
                </a:highlight>
              </a:rPr>
              <a:t>I beg your pardon.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000" b="1" dirty="0"/>
              <a:t>Nick: </a:t>
            </a:r>
            <a:r>
              <a:rPr lang="en-US" sz="3000" dirty="0">
                <a:highlight>
                  <a:srgbClr val="FFFF00"/>
                </a:highlight>
              </a:rPr>
              <a:t>Would you mind showing me the way to the post office?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90367-D8EE-8CF6-1C96-FBB41863D879}"/>
              </a:ext>
            </a:extLst>
          </p:cNvPr>
          <p:cNvSpPr txBox="1"/>
          <p:nvPr/>
        </p:nvSpPr>
        <p:spPr>
          <a:xfrm>
            <a:off x="1160084" y="12737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dialogues below.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Pay attention to the highlighted sentences.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FAFD5-09CA-809D-E06D-0916F2EB4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227345" y="2052204"/>
            <a:ext cx="6286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EB684-6229-5181-99D9-321ABBD1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0" y="4110817"/>
            <a:ext cx="752475" cy="704850"/>
          </a:xfrm>
          <a:prstGeom prst="rect">
            <a:avLst/>
          </a:prstGeom>
        </p:spPr>
      </p:pic>
      <p:pic>
        <p:nvPicPr>
          <p:cNvPr id="13" name="017">
            <a:hlinkClick r:id="" action="ppaction://media"/>
            <a:extLst>
              <a:ext uri="{FF2B5EF4-FFF2-40B4-BE49-F238E27FC236}">
                <a16:creationId xmlns:a16="http://schemas.microsoft.com/office/drawing/2014/main" id="{3178D88E-72E2-7242-DD56-20B01FD92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3446" y="1784029"/>
            <a:ext cx="869218" cy="8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C05C3A-23E2-47AA-6507-4E4B08DC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78434"/>
              </p:ext>
            </p:extLst>
          </p:nvPr>
        </p:nvGraphicFramePr>
        <p:xfrm>
          <a:off x="2149055" y="1100749"/>
          <a:ext cx="9155140" cy="41702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27175">
                  <a:extLst>
                    <a:ext uri="{9D8B030D-6E8A-4147-A177-3AD203B41FA5}">
                      <a16:colId xmlns:a16="http://schemas.microsoft.com/office/drawing/2014/main" val="2489142025"/>
                    </a:ext>
                  </a:extLst>
                </a:gridCol>
                <a:gridCol w="3127965">
                  <a:extLst>
                    <a:ext uri="{9D8B030D-6E8A-4147-A177-3AD203B41FA5}">
                      <a16:colId xmlns:a16="http://schemas.microsoft.com/office/drawing/2014/main" val="2225370321"/>
                    </a:ext>
                  </a:extLst>
                </a:gridCol>
              </a:tblGrid>
              <a:tr h="41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ASKING FOR REPETITION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63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2664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+mn-ea"/>
                          <a:cs typeface="+mn-cs"/>
                        </a:rPr>
                        <a:t>RESPONDING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8841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Sorry?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Repeat/Simplify what you have said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81630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 beg your pardon.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680217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I'm sorry, I didn't quite catch that.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10116"/>
                  </a:ext>
                </a:extLst>
              </a:tr>
              <a:tr h="578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Could you say that again?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96609"/>
                  </a:ext>
                </a:extLst>
              </a:tr>
              <a:tr h="578300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One more time?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893841"/>
                  </a:ext>
                </a:extLst>
              </a:tr>
              <a:tr h="714865"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>
                          <a:solidFill>
                            <a:srgbClr val="F16649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Look! I can't hear a word you're saying.</a:t>
                      </a:r>
                      <a:endParaRPr sz="2500" dirty="0">
                        <a:solidFill>
                          <a:srgbClr val="F16649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Jost Medium"/>
                        <a:ea typeface="Jost Medium"/>
                        <a:cs typeface="Jost Medium"/>
                        <a:sym typeface="Jost Medium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2559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042751"/>
                  </a:ext>
                </a:extLst>
              </a:tr>
            </a:tbl>
          </a:graphicData>
        </a:graphic>
      </p:graphicFrame>
      <p:pic>
        <p:nvPicPr>
          <p:cNvPr id="9" name="Picture 8" descr="A person holding a book and holding a hand out&#10;&#10;Description automatically generated">
            <a:extLst>
              <a:ext uri="{FF2B5EF4-FFF2-40B4-BE49-F238E27FC236}">
                <a16:creationId xmlns:a16="http://schemas.microsoft.com/office/drawing/2014/main" id="{8FC28D4F-3F63-FF10-D9DF-D1632908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97169"/>
            <a:ext cx="2149055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8841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</a:rPr>
              <a:t>Situation 1: </a:t>
            </a:r>
            <a:r>
              <a:rPr lang="en-US" sz="3000" dirty="0"/>
              <a:t>You ask your friend to pass the book, but he / she can’t hear what you say.</a:t>
            </a:r>
          </a:p>
          <a:p>
            <a:pPr marL="1943100" indent="-1943100"/>
            <a:r>
              <a:rPr lang="en-SG" sz="3000" b="1" dirty="0">
                <a:solidFill>
                  <a:srgbClr val="F16649"/>
                </a:solidFill>
              </a:rPr>
              <a:t>Situation 2: </a:t>
            </a:r>
            <a:r>
              <a:rPr lang="en-US" sz="3000" dirty="0"/>
              <a:t>A stranger asks you the way to the nearest bus station, but you can’t hear what he / she says.</a:t>
            </a:r>
          </a:p>
        </p:txBody>
      </p:sp>
    </p:spTree>
    <p:extLst>
      <p:ext uri="{BB962C8B-B14F-4D97-AF65-F5344CB8AC3E}">
        <p14:creationId xmlns:p14="http://schemas.microsoft.com/office/powerpoint/2010/main" val="28930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48A7-C640-FF66-7D92-3AB24B8588C0}"/>
              </a:ext>
            </a:extLst>
          </p:cNvPr>
          <p:cNvSpPr txBox="1"/>
          <p:nvPr/>
        </p:nvSpPr>
        <p:spPr>
          <a:xfrm>
            <a:off x="1160083" y="122861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for the following situations.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B3E98265-CBD3-83CA-D478-EDB45E63CA1B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-1172" y="3376468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267160" y="2377241"/>
            <a:ext cx="78670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1: </a:t>
            </a:r>
            <a:r>
              <a:rPr lang="en-US" sz="3000" dirty="0">
                <a:latin typeface="+mj-lt"/>
              </a:rPr>
              <a:t>You ask your friend to pass the book, but he / she can’t hear what you say.</a:t>
            </a: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B: Sorry?</a:t>
            </a:r>
          </a:p>
          <a:p>
            <a:pPr marL="1943100" indent="-1943100"/>
            <a:r>
              <a:rPr lang="en-US" sz="3000" i="1" dirty="0">
                <a:solidFill>
                  <a:srgbClr val="0087B2"/>
                </a:solidFill>
                <a:latin typeface="+mj-lt"/>
              </a:rPr>
              <a:t>A: Can you pass me the book, please?</a:t>
            </a:r>
          </a:p>
          <a:p>
            <a:pPr marL="1943100" indent="-1943100"/>
            <a:endParaRPr lang="en-US" sz="3000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48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EA924F-DD55-2E87-DFFE-CB8FE036CF6F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A7FA6353-1A47-DE2E-D6F3-C69AC9BB2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/>
          <a:stretch/>
        </p:blipFill>
        <p:spPr>
          <a:xfrm>
            <a:off x="0" y="3250697"/>
            <a:ext cx="3683598" cy="3515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F3DD0-4839-812C-803E-2D024CF5E597}"/>
              </a:ext>
            </a:extLst>
          </p:cNvPr>
          <p:cNvSpPr txBox="1"/>
          <p:nvPr/>
        </p:nvSpPr>
        <p:spPr>
          <a:xfrm>
            <a:off x="3358726" y="742318"/>
            <a:ext cx="8325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0" indent="-1943100"/>
            <a:r>
              <a:rPr lang="en-US" sz="3000" b="1" dirty="0">
                <a:solidFill>
                  <a:srgbClr val="F16649"/>
                </a:solidFill>
                <a:latin typeface="+mj-lt"/>
              </a:rPr>
              <a:t>Situation 2: </a:t>
            </a:r>
            <a:r>
              <a:rPr lang="en-US" sz="3000" dirty="0">
                <a:latin typeface="+mj-lt"/>
              </a:rPr>
              <a:t>A stranger asks you the way to the nearest bus station, but you can’t hear what he / she says.</a:t>
            </a:r>
          </a:p>
          <a:p>
            <a:pPr marL="1943100" indent="-1943100"/>
            <a:r>
              <a:rPr lang="en-SG" sz="3000" b="1" i="1" dirty="0">
                <a:solidFill>
                  <a:srgbClr val="0087B2"/>
                </a:solidFill>
                <a:latin typeface="+mj-lt"/>
              </a:rPr>
              <a:t>Suggested answer: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A: Excuse me. Could you tell me the way to the nearest bus station, please?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B: I beg your pardon.</a:t>
            </a:r>
          </a:p>
          <a:p>
            <a:r>
              <a:rPr lang="en-US" sz="2800" dirty="0">
                <a:solidFill>
                  <a:srgbClr val="0087B2"/>
                </a:solidFill>
                <a:latin typeface="+mj-lt"/>
              </a:rPr>
              <a:t>A: Could you tell me the way to the nearest bus station, please?</a:t>
            </a:r>
          </a:p>
          <a:p>
            <a:pPr marL="1943100" indent="-1943100"/>
            <a:endParaRPr lang="en-SG" sz="3000" b="1" i="1" dirty="0">
              <a:solidFill>
                <a:srgbClr val="0087B2"/>
              </a:solidFill>
              <a:latin typeface="+mj-lt"/>
            </a:endParaRPr>
          </a:p>
          <a:p>
            <a:pPr marL="1943100" indent="-1943100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20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91E37-90E0-4995-A74E-25447ADB8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137430" cy="3249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2D569-0608-41C0-9DFD-B39CFBB9F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3413"/>
            <a:ext cx="6578354" cy="3080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F3D0-09B3-4866-87EF-F9EDA716F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001" y="215865"/>
            <a:ext cx="6423999" cy="278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BF19D-F82D-4819-86CE-FE8352235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12" y="3204840"/>
            <a:ext cx="5602605" cy="32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0417" y="1150334"/>
            <a:ext cx="121920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complete each sentence that follows with a suitable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1987" y="1836345"/>
            <a:ext cx="116680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You should make others feel ______ by giving them encouragement or being thankful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You shouldn’t ______ doing your homework or assignment or preparing for a test. This will reduce your stress.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Getting enough sleep, eating healthy food, and doing what you like can bring you good health and 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You should always be expecting good things to happen and try to ____________ difficulties.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487067" y="54152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overcome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3AA8-83DE-A40C-2142-6909EE2CA802}"/>
              </a:ext>
            </a:extLst>
          </p:cNvPr>
          <p:cNvSpPr txBox="1"/>
          <p:nvPr/>
        </p:nvSpPr>
        <p:spPr>
          <a:xfrm>
            <a:off x="4584984" y="440064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4BD3-AA09-CEDD-B0AB-879A84396099}"/>
              </a:ext>
            </a:extLst>
          </p:cNvPr>
          <p:cNvSpPr txBox="1"/>
          <p:nvPr/>
        </p:nvSpPr>
        <p:spPr>
          <a:xfrm>
            <a:off x="2911518" y="286890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88DAC-CBDF-C60A-B8A4-87E269490CEF}"/>
              </a:ext>
            </a:extLst>
          </p:cNvPr>
          <p:cNvSpPr txBox="1"/>
          <p:nvPr/>
        </p:nvSpPr>
        <p:spPr>
          <a:xfrm>
            <a:off x="5106384" y="1815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4977</TotalTime>
  <Words>588</Words>
  <Application>Microsoft Office PowerPoint</Application>
  <PresentationFormat>Widescreen</PresentationFormat>
  <Paragraphs>76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Jost Medium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224</cp:revision>
  <dcterms:created xsi:type="dcterms:W3CDTF">2020-12-09T02:04:09Z</dcterms:created>
  <dcterms:modified xsi:type="dcterms:W3CDTF">2024-10-23T15:43:18Z</dcterms:modified>
</cp:coreProperties>
</file>