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381" r:id="rId2"/>
    <p:sldId id="388" r:id="rId3"/>
    <p:sldId id="382" r:id="rId4"/>
    <p:sldId id="348" r:id="rId5"/>
    <p:sldId id="276" r:id="rId6"/>
    <p:sldId id="327" r:id="rId7"/>
    <p:sldId id="390" r:id="rId8"/>
    <p:sldId id="393" r:id="rId9"/>
    <p:sldId id="313" r:id="rId10"/>
    <p:sldId id="39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3AF"/>
    <a:srgbClr val="F26648"/>
    <a:srgbClr val="FBC864"/>
    <a:srgbClr val="F16649"/>
    <a:srgbClr val="0070C0"/>
    <a:srgbClr val="F8B417"/>
    <a:srgbClr val="0087B2"/>
    <a:srgbClr val="6D9FB1"/>
    <a:srgbClr val="F7931D"/>
    <a:srgbClr val="77AD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097A8A-187E-48FE-9253-FED0855AED89}" v="1791" dt="2023-11-28T12:39:28.7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67" autoAdjust="0"/>
    <p:restoredTop sz="82745" autoAdjust="0"/>
  </p:normalViewPr>
  <p:slideViewPr>
    <p:cSldViewPr snapToGrid="0" showGuides="1">
      <p:cViewPr varScale="1">
        <p:scale>
          <a:sx n="65" d="100"/>
          <a:sy n="65" d="100"/>
        </p:scale>
        <p:origin x="52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U DU" userId="db4d925effa94065" providerId="LiveId" clId="{43097A8A-187E-48FE-9253-FED0855AED89}"/>
    <pc:docChg chg="undo custSel addSld delSld modSld sldOrd delMainMaster">
      <pc:chgData name="THU DU" userId="db4d925effa94065" providerId="LiveId" clId="{43097A8A-187E-48FE-9253-FED0855AED89}" dt="2023-11-28T12:40:10.549" v="3515" actId="1076"/>
      <pc:docMkLst>
        <pc:docMk/>
      </pc:docMkLst>
      <pc:sldChg chg="addSp delSp modSp mod ord">
        <pc:chgData name="THU DU" userId="db4d925effa94065" providerId="LiveId" clId="{43097A8A-187E-48FE-9253-FED0855AED89}" dt="2023-11-28T06:44:11.603" v="1069" actId="1076"/>
        <pc:sldMkLst>
          <pc:docMk/>
          <pc:sldMk cId="252621157" sldId="256"/>
        </pc:sldMkLst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4" creationId="{AC155344-040F-6BC7-ADEA-68A741187810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5" creationId="{88ACD4B1-7C90-1ED8-A397-68D9E95FAC12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8" creationId="{079B9248-FDCC-21AC-CD82-AD091E256F95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9" creationId="{BB6BE3B0-B9DF-0A2D-5AB1-CC84F3EDFDFD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10" creationId="{A7B4B531-5C30-D47D-5B82-C4E9B05EE8E7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11" creationId="{18AED1F7-79B7-919A-64C7-03B84E5B1133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12" creationId="{660B75DB-B950-EDA2-EBEF-2BFA1FCC2524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13" creationId="{D15A5D99-3C7A-E244-4883-E991C2F38046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14" creationId="{BCC28ABE-AACD-43DF-C436-E9106E407A86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15" creationId="{AD09F1D4-ED77-C116-3820-0B9C5DE246FC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16" creationId="{8111AE18-330D-0954-A5BA-26F34EFE1A3E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18" creationId="{563B3CB5-6388-1E8C-C72D-E4850986AB97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19" creationId="{6C4A9C27-736D-C82E-FAB2-5DB51979D325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20" creationId="{5CE9EEC5-6593-5007-79BF-5F36F2A25C9B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21" creationId="{B9B5671A-215D-DDFA-1A9F-9104598577E8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22" creationId="{84E8BF0D-04A3-2343-23D3-9CB46226C00A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26" creationId="{435E0BD6-1C8F-5EAF-6D8F-E4550EE9AD31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27" creationId="{0659B9D5-D162-8165-9363-048026A0E963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28" creationId="{60320157-6BDE-9FAA-8B86-AF943CF584ED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29" creationId="{25D2969D-A384-E561-B996-54697B671EEE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32" creationId="{A94EB4D5-DE8A-6E5D-8A03-650978B55271}"/>
          </ac:spMkLst>
        </pc:spChg>
        <pc:spChg chg="mod">
          <ac:chgData name="THU DU" userId="db4d925effa94065" providerId="LiveId" clId="{43097A8A-187E-48FE-9253-FED0855AED89}" dt="2023-11-28T06:44:00.634" v="1064" actId="164"/>
          <ac:spMkLst>
            <pc:docMk/>
            <pc:sldMk cId="252621157" sldId="256"/>
            <ac:spMk id="34" creationId="{00000000-0000-0000-0000-000000000000}"/>
          </ac:spMkLst>
        </pc:spChg>
        <pc:spChg chg="mod">
          <ac:chgData name="THU DU" userId="db4d925effa94065" providerId="LiveId" clId="{43097A8A-187E-48FE-9253-FED0855AED89}" dt="2023-11-28T06:44:00.634" v="1064" actId="164"/>
          <ac:spMkLst>
            <pc:docMk/>
            <pc:sldMk cId="252621157" sldId="256"/>
            <ac:spMk id="36" creationId="{00000000-0000-0000-0000-000000000000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37" creationId="{872118F1-F86E-93FF-1F3E-A4DF811275F7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38" creationId="{EEB03E27-6BD9-5F88-2986-EC925D2E8840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39" creationId="{E1084395-C427-EE8E-EDAB-435B1AC1897E}"/>
          </ac:spMkLst>
        </pc:spChg>
        <pc:spChg chg="mod">
          <ac:chgData name="THU DU" userId="db4d925effa94065" providerId="LiveId" clId="{43097A8A-187E-48FE-9253-FED0855AED89}" dt="2023-11-28T06:44:05.734" v="1066" actId="1076"/>
          <ac:spMkLst>
            <pc:docMk/>
            <pc:sldMk cId="252621157" sldId="256"/>
            <ac:spMk id="43" creationId="{607B7897-B16D-44E3-91AE-9D0FF2697117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44" creationId="{EFC3B22E-2022-564E-63CB-845566A2A732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45" creationId="{5B7FDEBE-485F-96A5-DF5B-730866EB52F1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46" creationId="{F4327B77-543E-879C-C72D-8755E567C51A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47" creationId="{C90B3EBC-D468-9CA0-82B1-68DDBAE63841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48" creationId="{A33EE0FB-A409-57D2-4A8B-1A824CF0DD96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49" creationId="{DDC85C57-A3AE-291D-316C-E86EB6064E14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50" creationId="{A0C838C8-ACBF-532C-D39C-BEE252F917CE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51" creationId="{13F41794-1836-2729-E5A8-49E37D6006EF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52" creationId="{9F4A4057-1DF7-12DA-C865-0ECBD5695EA8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53" creationId="{2C205CB2-5935-D35E-337E-E77704974A72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54" creationId="{99E7FE96-A205-297E-33C8-4DD92F9EB09C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55" creationId="{7002B74E-B662-C488-241D-9478577531A1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56" creationId="{BDCF62BB-ADA1-D73C-4C62-9A541EA26084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57" creationId="{E63176FF-7850-ABFA-1581-347B953556B2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58" creationId="{4071D644-342B-147E-5375-4A25399F88B8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59" creationId="{6BE932B7-F5A6-2621-EE8B-2999B9C5F660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60" creationId="{17B94A9A-6B3F-749F-5C17-D887645BB2AB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61" creationId="{32C4453C-4E52-D47E-0774-81F3643AA590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62" creationId="{890E1572-C282-F925-5101-A069B7954AE9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63" creationId="{47615836-D734-B74C-293C-F8E2F496FD47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64" creationId="{0CDFB6FC-8A88-BF1F-A8A3-7CD9F40A791B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65" creationId="{964BAAF6-5549-525F-EF50-B2DD673EE227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66" creationId="{396F1396-0B5A-82A9-5804-F1911F8A6A60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67" creationId="{4B077056-6C4B-C746-8EAF-DA4855A369C1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68" creationId="{02188E9B-3096-32D4-8833-CD6D7A2F3F18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69" creationId="{63E308C7-0C6B-A056-3708-38787A99D228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70" creationId="{51C8D362-85BA-EB21-5219-167D2FB123A6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71" creationId="{DA59BC5C-79D2-27CB-9A9D-2D743B1C4CBB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72" creationId="{915296E7-9C18-7DC3-B70A-BBCBD92F87C8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73" creationId="{ADADD4C5-1A56-4253-DB55-D556BBE00F35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74" creationId="{550FAD19-3C06-7E7A-4D48-43AD2BC65329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75" creationId="{8BA1EA02-DDC4-646D-46F6-5C37010EF9F6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76" creationId="{1DF5B26B-A41A-26D8-B97B-8CFA9DFB11A7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77" creationId="{E1909A88-E88E-CAC8-6D80-2D108493DA35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78" creationId="{8A93DD34-7684-4382-353E-A90ACA48908C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79" creationId="{9712D955-DEBE-F5F8-F84A-E69F30AAB85C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80" creationId="{E9D9C0A1-4DBE-CCB9-E27D-7C1A08254F71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81" creationId="{823AD3FD-C4C8-F799-3E7E-D53E7B9B2889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82" creationId="{F466E3CC-E0CF-3C10-5D44-B5925ECED0AB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83" creationId="{0AC1DC6F-CD55-31A3-0112-8E2E394159DD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84" creationId="{2B6E036D-DD01-954F-C09E-476E70C8660D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85" creationId="{55FF8D66-90C7-0003-DC43-F75C7FAF7253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86" creationId="{23E56545-1361-9C3B-B662-CAFCB4541ECF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87" creationId="{85EDC6C6-8835-2E7F-1514-F95470FF8DFF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88" creationId="{8F06B937-19E0-0F58-3B77-AFD813B9A617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89" creationId="{20A6C83A-404E-9D93-004A-8C533F9C8AEE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90" creationId="{41869BF0-BFB5-20BE-8C1A-919E84D9E8BB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91" creationId="{CA858703-53FA-09DE-B863-5018C32A4E18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92" creationId="{2C0F7234-9593-DDC5-1256-B2CE58AA8AA7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93" creationId="{A1FD6BD8-EDA7-1270-12B9-992438AC2E37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94" creationId="{CDAE2936-AC5B-9ABF-8112-2891367BC315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95" creationId="{35FF2FDA-7623-0F1B-F8AC-2909FC71A1C0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96" creationId="{E33F54B5-1EB8-24D1-BD93-EAF720EBCBB0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97" creationId="{2601F22C-9C43-A972-274B-CE8444CD457A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98" creationId="{748D193A-E2D5-D472-9646-C13523B5C460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99" creationId="{32ADFC07-DF10-6C82-3270-C98E5E2B5FE9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100" creationId="{B8A8EBD1-0BAE-E753-10D3-C0627F8F720F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101" creationId="{55469717-1452-C82B-A7EC-75B138859CBE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102" creationId="{54986766-CE4F-0453-8BF7-B6F7ACB3258C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103" creationId="{3AC551E4-E592-3055-C770-41D12775E80A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104" creationId="{76CAF6A9-A9F7-60FA-AB8A-A018EE0DF403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105" creationId="{660AA311-C4A1-DBB3-1516-174533B510E0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106" creationId="{DDDB9F02-0919-10FC-E374-E328BD6790B1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107" creationId="{1DDEFA6F-CD75-2334-844E-60B37C351430}"/>
          </ac:spMkLst>
        </pc:spChg>
        <pc:spChg chg="mod">
          <ac:chgData name="THU DU" userId="db4d925effa94065" providerId="LiveId" clId="{43097A8A-187E-48FE-9253-FED0855AED89}" dt="2023-11-28T06:19:58.395" v="724"/>
          <ac:spMkLst>
            <pc:docMk/>
            <pc:sldMk cId="252621157" sldId="256"/>
            <ac:spMk id="108" creationId="{A850AA44-790E-2C00-E4D4-4629FCE24377}"/>
          </ac:spMkLst>
        </pc:spChg>
        <pc:spChg chg="add del mod">
          <ac:chgData name="THU DU" userId="db4d925effa94065" providerId="LiveId" clId="{43097A8A-187E-48FE-9253-FED0855AED89}" dt="2023-11-28T06:20:28.345" v="733"/>
          <ac:spMkLst>
            <pc:docMk/>
            <pc:sldMk cId="252621157" sldId="256"/>
            <ac:spMk id="109" creationId="{FAFED19E-37C5-4C1A-440D-221A270B609E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11" creationId="{A6618349-123B-84A7-53AE-4534B5F59E87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12" creationId="{7955D53F-9C94-461D-2BD4-C8EC49A15FE7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13" creationId="{C0F9C457-0BFD-1AC2-C1EC-0A2778110805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14" creationId="{61C5B097-D86B-2A8A-DECC-55F05CF34AFA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15" creationId="{6D6987E2-3B7F-1CD6-13B9-F21B4568058D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16" creationId="{1943EC5E-2D2C-150F-C8A8-664120947F74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17" creationId="{BB184400-9858-9E92-D671-8013102278F8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18" creationId="{4BE906E4-914B-E754-C007-E64949891610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19" creationId="{AFF69D46-A666-0790-BA56-339E81AD97A5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20" creationId="{CD868218-FB7C-F3FD-39BD-90A6B523EB61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21" creationId="{7C19F16A-9481-5B05-934A-1392463E6B8F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22" creationId="{B6C8875C-39F3-5C5C-DBB4-0C701E435BCE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23" creationId="{6E8B2106-2535-2A6A-84D3-CA82B1F00C89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24" creationId="{22E33050-5407-0457-6B9C-FD2C88DBC4B7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25" creationId="{2ACFA9BF-36EA-36CB-64FB-AC38062CE878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26" creationId="{136EE575-58AE-2E9A-54E4-A304AB877740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27" creationId="{A4BC3401-0D0A-58EF-55A0-FF36AEA78044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28" creationId="{B59EE32C-2E47-B0AD-9AC0-7A30BA4B4949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29" creationId="{51B3DC77-2DAF-4B26-BA4A-8A3A2124B0CB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30" creationId="{CCE7CAC6-FE82-1ABD-B9DD-4DF5D8671A61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31" creationId="{95AC9AE4-A23C-ED01-F8B8-6482C9BC258B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32" creationId="{5141D2C7-3BCD-486C-4B28-2F59E1D21F66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33" creationId="{E0C07E4A-C06D-DA63-751C-CED0C1C05846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34" creationId="{8B244BA3-7FE0-5A37-0483-484C7430F96E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35" creationId="{A403CC9C-7577-9CDD-F45F-6C9503152A34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36" creationId="{DDCC3C62-5CBE-2694-65EE-CC41413AE3AB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37" creationId="{825263E8-B494-686D-41A8-744B4336607C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38" creationId="{2BC97948-75DA-3220-759D-787381FD530F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39" creationId="{2E4A4772-BA6F-6377-909F-4DBAA658D603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40" creationId="{12089D58-D5FF-8836-C7B9-5C02C55FDE31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41" creationId="{48E080F8-5CC6-618D-2058-4D785810C58A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42" creationId="{4914126B-08C7-63AB-F094-BD204E27190F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43" creationId="{026423F3-E785-CDF9-508D-7A0B3D847304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44" creationId="{AEBC0671-B4DA-A570-0AFB-319B7A0A5DB0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45" creationId="{AD8FC62F-EDD3-1A19-3EAD-BA8C90AD467D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46" creationId="{3EEC56C4-4847-35C2-720F-DE179F3C17B3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47" creationId="{79BA0752-1209-7402-EB77-09219F045F01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48" creationId="{AE9416A0-0314-F55E-1532-4FFB10DC451A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49" creationId="{469247EE-2C5F-0D0E-D204-21921EA277C0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50" creationId="{ECB75C0B-BB52-6A6C-1A82-BC8B192F89C7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51" creationId="{582F04E5-FB54-FDB5-9E67-55BC136D85E7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52" creationId="{80DE17B2-3F6C-F005-58B6-89030F7937BD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53" creationId="{CAF2C919-B3E1-C9D0-1ABC-AFFBD2D4D7D0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54" creationId="{320583A3-81BF-8EF7-79AB-C4DCCDC90CCB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55" creationId="{4F441853-4CBE-B016-9936-AB8E2421BB9D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56" creationId="{80E5418F-B69A-7389-41DB-2DE5AE367E46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57" creationId="{9A77B629-BEF7-C2CC-A748-7FEAD8CA8A90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58" creationId="{A5628C77-5252-D8D0-97C4-77ADEC1B8F89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59" creationId="{D52C9535-900F-45FE-71A9-4290486FD6BE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60" creationId="{712C6C63-84DC-E041-C090-4C70B643EFD2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61" creationId="{1ECE7977-6929-E2B6-D361-F0497339723B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62" creationId="{1981897F-E5FD-4BCC-C966-A55E7445B5AE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63" creationId="{36E5DB65-A552-EFBE-F210-9439D2469276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64" creationId="{D3C13727-A81F-0665-DB3C-FCAA5A935371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65" creationId="{4CE37B67-4621-5F18-87D2-80BF1E3D0F33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66" creationId="{5AC62BC2-7995-0CA3-7A17-D001C46C6B3E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67" creationId="{122BF579-FFA0-3DEB-E954-76587EA677FA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68" creationId="{B35D7A6E-7618-6766-883B-013083BEC12F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69" creationId="{3B311696-176B-369E-696D-0499797DF7F3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70" creationId="{1FADA965-441E-96F5-F6C8-C27A6D04A2CA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71" creationId="{ECF9A5A0-8558-55BF-DC6F-3677024326FE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72" creationId="{A819C52F-8BF7-C6AA-9B00-B83CF6FCD112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73" creationId="{87D5CB38-A215-FDF7-83E1-996DE571DB6E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74" creationId="{68C55A5C-AA36-5A6D-A9D7-E86647C0CFFF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75" creationId="{99338E09-EA1F-4D9F-21ED-3B8D5453F276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76" creationId="{E11D72D8-FFB3-515F-4945-5A9F9941B6D0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77" creationId="{F69A7CDC-3A8B-1D01-CE91-C608237EDF85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78" creationId="{45AD7148-04BD-B375-32AF-C89643977641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79" creationId="{7C0FFB90-B98A-6F75-B7DC-6121594E16FF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80" creationId="{C9B80F2D-E756-F39E-1B89-91C746DF1728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81" creationId="{B97AEA4A-993B-EC43-680D-7A919D5B5BEC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82" creationId="{8487B2A5-833A-309C-5CC4-2AF8625CAD0C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83" creationId="{4BD7B571-E860-577E-DA43-0C413111CDD4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84" creationId="{67397BDE-FC22-AA52-1D75-47FB7BDBD380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85" creationId="{8D98040C-F714-D105-35FE-000220175167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86" creationId="{A26F0723-96D6-A775-06B1-9F62D9F16223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87" creationId="{94E15FB1-8A8D-6F43-C04E-E987D02CC630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88" creationId="{74301FDC-5A58-B2BE-9CAB-9D4BEF4B694E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89" creationId="{79273FCB-D728-6F21-0D08-795299B0DD45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90" creationId="{92CAD4D3-2F8B-2745-6C46-D952FC493F47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91" creationId="{BB6996E0-CB96-7732-E711-77FB14345C68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92" creationId="{00A0339A-F89D-2ACF-3DA8-48E61814E80B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93" creationId="{D46B808E-AED4-9019-A10B-E4568D484E1A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94" creationId="{105E4573-46F5-26F4-E3F2-AD36C6488BD2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95" creationId="{35A33B11-A545-D5F9-61AB-76260D85C563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96" creationId="{F70841AB-6C18-31E2-D922-5435C22515C6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97" creationId="{22687E23-12CB-7061-D180-29FA7D945128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98" creationId="{15D10AE3-4592-7D23-D87C-4B0C5F2E7175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199" creationId="{BF59C6DA-9C76-E216-FC1E-A14726ABD5ED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01" creationId="{469FB310-CD10-A574-D431-CBF326249FBC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02" creationId="{74A712F9-17D0-BA02-2EC9-2F66E032686C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03" creationId="{396BB83B-757B-88DF-20C6-E96867334A5A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04" creationId="{0A95A252-7EFA-2011-8C63-CBB388A4B2FC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05" creationId="{5B7694F8-8547-77ED-37A3-3F22A1F31C17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06" creationId="{294CA12D-5800-9A98-4A84-972C3D21ECE0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07" creationId="{C44A78FB-2CA4-5FB4-7700-B0B79F7AE9BA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08" creationId="{7B297555-23B1-EC5E-63A8-74C75B452348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09" creationId="{4A859CE7-A999-80F1-96D4-3ABDF186AD99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10" creationId="{9CA028B9-A448-D5D9-B74E-A3010B01F3A9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11" creationId="{71B072DC-74F0-6BBD-2C87-F2452AF02843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12" creationId="{46EE38BD-6335-7451-8F67-8F0A78F0FA9C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13" creationId="{F7916597-58C7-08C7-5FC8-49D8E1857BE0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14" creationId="{DC943642-60CC-1A82-E7B6-922757B82F59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15" creationId="{FDAC0A8A-A3F6-7FA9-1CCB-B970B32E5C3C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16" creationId="{9883CAFA-D938-B9F9-58B8-735DA38649CA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17" creationId="{D54E6C8A-9F38-CED4-BA77-49F628E8A991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18" creationId="{7FF3475B-794F-2138-E46D-43913F2C4DC8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19" creationId="{7FA85602-79EB-5205-E442-F6CD811A02E0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20" creationId="{C8D5C8AF-1503-B970-7C7D-4139AB3B5893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21" creationId="{7114F7C4-637B-9ED3-CA72-7FDAEBDD4399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22" creationId="{3B2CA53D-C8F7-7E58-0008-D98A6CE032C9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23" creationId="{F32139B8-75C2-BA74-E19B-5FBBE097363B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24" creationId="{FA1A0557-0B51-092F-7583-ADBED539B2E2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25" creationId="{9849620C-07C5-A40B-D592-0B1534600EA4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26" creationId="{2C7BFB04-047C-6D7A-BB4D-ACE387158CBA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27" creationId="{7DF90925-DA75-A63F-7386-ECDFC82290A7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28" creationId="{7B91F9CA-0F08-82B7-8FEC-5D4689CEA6F2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29" creationId="{FB2DD61F-946E-6836-0BDC-7134E05B5717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30" creationId="{CAA20B75-E0A8-75FA-7915-0B14ED94A9B2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31" creationId="{D62C0A09-7B43-BC07-ED69-6093D65C6DC8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32" creationId="{007B9B1C-163A-EEE7-CB4C-4114FE03C453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33" creationId="{ABDB43CF-C8F2-E18D-81B2-FD42AE0CDFC4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34" creationId="{5A1FB480-6A63-F017-9BD1-04C0B55CD01C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35" creationId="{6F287E47-C956-C415-05FF-13013614B731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36" creationId="{2EC27771-8DB9-A3BE-8289-D955F5C07180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37" creationId="{5A713540-FFAF-5B37-D8D8-E5BE43337CF4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38" creationId="{8A7DC8DF-1EDF-6D65-3DDD-7F0CA92DC5E3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39" creationId="{C29036C3-F858-F5A0-E10D-A4AD78A1C960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40" creationId="{E6412DE0-C264-8D59-2160-B6D5E55BD43D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41" creationId="{61C2E4E2-82B6-6CF5-A1E4-A626F0F06792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42" creationId="{A0203602-5C25-B13D-16E0-95F8C941D4E8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43" creationId="{AFE3E6AE-3DF5-37E3-CCE4-6AEEEF026A2A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44" creationId="{483347A2-CC88-FB09-8C10-4024479BCFD3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45" creationId="{E380113E-DFA6-D6B9-F576-EDCC498DB3F8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46" creationId="{20911A2F-D9A3-85BA-6C82-CC75E75C4BBD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47" creationId="{4D88B8A3-3794-1032-196F-1589C6B77B95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48" creationId="{975E1C34-0534-D3C4-C930-EAAA044BBB53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49" creationId="{8AC69A4C-9652-DE01-B1CB-3D84A65DC203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50" creationId="{B75F6EDD-1242-A35A-657F-A375BA8DCB5B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51" creationId="{DFE36350-6EB5-5E1D-2741-6CB543860E1C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52" creationId="{73F7250A-AA78-0ECC-D115-984F8E2C3912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53" creationId="{30AA08B7-F696-099E-E3AC-14D1516521B7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54" creationId="{A0DAFA77-3525-E65E-8AE4-4BCAB4C416CC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55" creationId="{D8D7CD78-DD2B-BE7B-0B0C-11F8655E89D6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56" creationId="{90C08DAD-A474-060F-08A3-33D90F2B5BD1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57" creationId="{7E568927-23B9-335E-E7DC-D7C8644AEA4F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58" creationId="{CC7AA72E-AF17-5D89-D33B-D91BDA8642BE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59" creationId="{FEAF1D6A-A99A-4D93-1A14-0E8D45A19499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60" creationId="{8CFB18A9-5EDB-D8FD-B38F-53B4238AF09F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61" creationId="{E3D0BFBB-BB1C-3B71-4D54-234DBA2FB210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62" creationId="{B5578E6F-6BB3-71B4-C258-4F2F86BAB860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63" creationId="{89928ED8-6B82-9D9A-5BFC-BAAA6157F341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64" creationId="{5027B582-0F82-3188-76C4-3E907B209A0A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65" creationId="{3EB917B8-6DF9-C861-2DA2-77F153FEB2BC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66" creationId="{FD8F2146-1DC0-EB38-CA3A-B15525ADBA51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67" creationId="{1FB0A6AE-ABCB-80FE-BF16-D375AFCEF1AE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68" creationId="{5FB0AE92-0D11-5BDC-1210-C3CE8E47200D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69" creationId="{5E97AC6B-7951-866B-5A6E-B52E8B659586}"/>
          </ac:spMkLst>
        </pc:spChg>
        <pc:spChg chg="mod">
          <ac:chgData name="THU DU" userId="db4d925effa94065" providerId="LiveId" clId="{43097A8A-187E-48FE-9253-FED0855AED89}" dt="2023-11-28T06:20:21.628" v="728"/>
          <ac:spMkLst>
            <pc:docMk/>
            <pc:sldMk cId="252621157" sldId="256"/>
            <ac:spMk id="270" creationId="{7E6F18FB-44AF-5977-A2C7-3ECBD1679E7B}"/>
          </ac:spMkLst>
        </pc:spChg>
        <pc:grpChg chg="add del mod">
          <ac:chgData name="THU DU" userId="db4d925effa94065" providerId="LiveId" clId="{43097A8A-187E-48FE-9253-FED0855AED89}" dt="2023-11-28T06:20:01.535" v="727"/>
          <ac:grpSpMkLst>
            <pc:docMk/>
            <pc:sldMk cId="252621157" sldId="256"/>
            <ac:grpSpMk id="2" creationId="{8094522D-A8F7-0422-3454-537417727612}"/>
          </ac:grpSpMkLst>
        </pc:grpChg>
        <pc:grpChg chg="mod">
          <ac:chgData name="THU DU" userId="db4d925effa94065" providerId="LiveId" clId="{43097A8A-187E-48FE-9253-FED0855AED89}" dt="2023-11-28T06:44:00.634" v="1064" actId="164"/>
          <ac:grpSpMkLst>
            <pc:docMk/>
            <pc:sldMk cId="252621157" sldId="256"/>
            <ac:grpSpMk id="7" creationId="{00000000-0000-0000-0000-000000000000}"/>
          </ac:grpSpMkLst>
        </pc:grpChg>
        <pc:grpChg chg="add del mod">
          <ac:chgData name="THU DU" userId="db4d925effa94065" providerId="LiveId" clId="{43097A8A-187E-48FE-9253-FED0855AED89}" dt="2023-11-28T06:20:28.345" v="733"/>
          <ac:grpSpMkLst>
            <pc:docMk/>
            <pc:sldMk cId="252621157" sldId="256"/>
            <ac:grpSpMk id="110" creationId="{12B37E61-6E09-CA2D-1969-E98266B648CB}"/>
          </ac:grpSpMkLst>
        </pc:grpChg>
        <pc:grpChg chg="add del mod">
          <ac:chgData name="THU DU" userId="db4d925effa94065" providerId="LiveId" clId="{43097A8A-187E-48FE-9253-FED0855AED89}" dt="2023-11-28T06:20:28.345" v="733"/>
          <ac:grpSpMkLst>
            <pc:docMk/>
            <pc:sldMk cId="252621157" sldId="256"/>
            <ac:grpSpMk id="200" creationId="{A131304F-898C-483C-555E-0F67C0A85C9D}"/>
          </ac:grpSpMkLst>
        </pc:grpChg>
        <pc:grpChg chg="add mod">
          <ac:chgData name="THU DU" userId="db4d925effa94065" providerId="LiveId" clId="{43097A8A-187E-48FE-9253-FED0855AED89}" dt="2023-11-28T06:44:03.009" v="1065" actId="1076"/>
          <ac:grpSpMkLst>
            <pc:docMk/>
            <pc:sldMk cId="252621157" sldId="256"/>
            <ac:grpSpMk id="274" creationId="{3BCFC5B3-8AA8-A91C-DBD9-461D456A5B34}"/>
          </ac:grpSpMkLst>
        </pc:grpChg>
        <pc:picChg chg="add del mod">
          <ac:chgData name="THU DU" userId="db4d925effa94065" providerId="LiveId" clId="{43097A8A-187E-48FE-9253-FED0855AED89}" dt="2023-11-28T06:21:00.232" v="752" actId="478"/>
          <ac:picMkLst>
            <pc:docMk/>
            <pc:sldMk cId="252621157" sldId="256"/>
            <ac:picMk id="271" creationId="{03B2C5B2-630D-71FA-B9DB-2D268E45C437}"/>
          </ac:picMkLst>
        </pc:picChg>
        <pc:picChg chg="add mod">
          <ac:chgData name="THU DU" userId="db4d925effa94065" providerId="LiveId" clId="{43097A8A-187E-48FE-9253-FED0855AED89}" dt="2023-11-28T06:44:11.603" v="1069" actId="1076"/>
          <ac:picMkLst>
            <pc:docMk/>
            <pc:sldMk cId="252621157" sldId="256"/>
            <ac:picMk id="273" creationId="{8EFF2278-BBB2-2DFB-CECE-DABA4876EB59}"/>
          </ac:picMkLst>
        </pc:picChg>
      </pc:sldChg>
      <pc:sldChg chg="delSp modSp add del mod modAnim">
        <pc:chgData name="THU DU" userId="db4d925effa94065" providerId="LiveId" clId="{43097A8A-187E-48FE-9253-FED0855AED89}" dt="2023-11-28T06:36:24.124" v="905" actId="47"/>
        <pc:sldMkLst>
          <pc:docMk/>
          <pc:sldMk cId="0" sldId="257"/>
        </pc:sldMkLst>
        <pc:spChg chg="mod">
          <ac:chgData name="THU DU" userId="db4d925effa94065" providerId="LiveId" clId="{43097A8A-187E-48FE-9253-FED0855AED89}" dt="2023-11-28T06:32:41.173" v="849" actId="20577"/>
          <ac:spMkLst>
            <pc:docMk/>
            <pc:sldMk cId="0" sldId="257"/>
            <ac:spMk id="168" creationId="{00000000-0000-0000-0000-000000000000}"/>
          </ac:spMkLst>
        </pc:spChg>
        <pc:spChg chg="mod">
          <ac:chgData name="THU DU" userId="db4d925effa94065" providerId="LiveId" clId="{43097A8A-187E-48FE-9253-FED0855AED89}" dt="2023-11-28T06:33:01.036" v="851" actId="1076"/>
          <ac:spMkLst>
            <pc:docMk/>
            <pc:sldMk cId="0" sldId="257"/>
            <ac:spMk id="174" creationId="{00000000-0000-0000-0000-000000000000}"/>
          </ac:spMkLst>
        </pc:spChg>
        <pc:spChg chg="mod">
          <ac:chgData name="THU DU" userId="db4d925effa94065" providerId="LiveId" clId="{43097A8A-187E-48FE-9253-FED0855AED89}" dt="2023-11-28T06:34:05.459" v="872" actId="1076"/>
          <ac:spMkLst>
            <pc:docMk/>
            <pc:sldMk cId="0" sldId="257"/>
            <ac:spMk id="175" creationId="{00000000-0000-0000-0000-000000000000}"/>
          </ac:spMkLst>
        </pc:spChg>
        <pc:spChg chg="mod">
          <ac:chgData name="THU DU" userId="db4d925effa94065" providerId="LiveId" clId="{43097A8A-187E-48FE-9253-FED0855AED89}" dt="2023-11-28T06:34:19.267" v="879" actId="20577"/>
          <ac:spMkLst>
            <pc:docMk/>
            <pc:sldMk cId="0" sldId="257"/>
            <ac:spMk id="176" creationId="{00000000-0000-0000-0000-000000000000}"/>
          </ac:spMkLst>
        </pc:spChg>
        <pc:spChg chg="mod">
          <ac:chgData name="THU DU" userId="db4d925effa94065" providerId="LiveId" clId="{43097A8A-187E-48FE-9253-FED0855AED89}" dt="2023-11-28T06:34:12.994" v="876" actId="20577"/>
          <ac:spMkLst>
            <pc:docMk/>
            <pc:sldMk cId="0" sldId="257"/>
            <ac:spMk id="177" creationId="{00000000-0000-0000-0000-000000000000}"/>
          </ac:spMkLst>
        </pc:spChg>
        <pc:spChg chg="mod">
          <ac:chgData name="THU DU" userId="db4d925effa94065" providerId="LiveId" clId="{43097A8A-187E-48FE-9253-FED0855AED89}" dt="2023-11-28T06:34:03.494" v="871" actId="1076"/>
          <ac:spMkLst>
            <pc:docMk/>
            <pc:sldMk cId="0" sldId="257"/>
            <ac:spMk id="178" creationId="{00000000-0000-0000-0000-000000000000}"/>
          </ac:spMkLst>
        </pc:spChg>
        <pc:spChg chg="mod">
          <ac:chgData name="THU DU" userId="db4d925effa94065" providerId="LiveId" clId="{43097A8A-187E-48FE-9253-FED0855AED89}" dt="2023-11-28T06:34:01.503" v="870" actId="1076"/>
          <ac:spMkLst>
            <pc:docMk/>
            <pc:sldMk cId="0" sldId="257"/>
            <ac:spMk id="179" creationId="{00000000-0000-0000-0000-000000000000}"/>
          </ac:spMkLst>
        </pc:spChg>
        <pc:spChg chg="mod">
          <ac:chgData name="THU DU" userId="db4d925effa94065" providerId="LiveId" clId="{43097A8A-187E-48FE-9253-FED0855AED89}" dt="2023-11-28T06:35:02.117" v="895" actId="14100"/>
          <ac:spMkLst>
            <pc:docMk/>
            <pc:sldMk cId="0" sldId="257"/>
            <ac:spMk id="180" creationId="{00000000-0000-0000-0000-000000000000}"/>
          </ac:spMkLst>
        </pc:spChg>
        <pc:spChg chg="mod">
          <ac:chgData name="THU DU" userId="db4d925effa94065" providerId="LiveId" clId="{43097A8A-187E-48FE-9253-FED0855AED89}" dt="2023-11-28T06:34:55.336" v="890" actId="14100"/>
          <ac:spMkLst>
            <pc:docMk/>
            <pc:sldMk cId="0" sldId="257"/>
            <ac:spMk id="181" creationId="{00000000-0000-0000-0000-000000000000}"/>
          </ac:spMkLst>
        </pc:spChg>
        <pc:spChg chg="mod">
          <ac:chgData name="THU DU" userId="db4d925effa94065" providerId="LiveId" clId="{43097A8A-187E-48FE-9253-FED0855AED89}" dt="2023-11-28T06:33:04.395" v="852" actId="14100"/>
          <ac:spMkLst>
            <pc:docMk/>
            <pc:sldMk cId="0" sldId="257"/>
            <ac:spMk id="182" creationId="{00000000-0000-0000-0000-000000000000}"/>
          </ac:spMkLst>
        </pc:spChg>
        <pc:spChg chg="mod">
          <ac:chgData name="THU DU" userId="db4d925effa94065" providerId="LiveId" clId="{43097A8A-187E-48FE-9253-FED0855AED89}" dt="2023-11-28T06:29:50.066" v="816" actId="14100"/>
          <ac:spMkLst>
            <pc:docMk/>
            <pc:sldMk cId="0" sldId="257"/>
            <ac:spMk id="183" creationId="{00000000-0000-0000-0000-000000000000}"/>
          </ac:spMkLst>
        </pc:spChg>
        <pc:spChg chg="del mod">
          <ac:chgData name="THU DU" userId="db4d925effa94065" providerId="LiveId" clId="{43097A8A-187E-48FE-9253-FED0855AED89}" dt="2023-11-28T06:27:08.813" v="770" actId="478"/>
          <ac:spMkLst>
            <pc:docMk/>
            <pc:sldMk cId="0" sldId="257"/>
            <ac:spMk id="194" creationId="{00000000-0000-0000-0000-000000000000}"/>
          </ac:spMkLst>
        </pc:spChg>
        <pc:cxnChg chg="mod">
          <ac:chgData name="THU DU" userId="db4d925effa94065" providerId="LiveId" clId="{43097A8A-187E-48FE-9253-FED0855AED89}" dt="2023-11-28T06:33:01.036" v="851" actId="1076"/>
          <ac:cxnSpMkLst>
            <pc:docMk/>
            <pc:sldMk cId="0" sldId="257"/>
            <ac:cxnSpMk id="184" creationId="{00000000-0000-0000-0000-000000000000}"/>
          </ac:cxnSpMkLst>
        </pc:cxnChg>
        <pc:cxnChg chg="mod">
          <ac:chgData name="THU DU" userId="db4d925effa94065" providerId="LiveId" clId="{43097A8A-187E-48FE-9253-FED0855AED89}" dt="2023-11-28T06:29:50.066" v="816" actId="14100"/>
          <ac:cxnSpMkLst>
            <pc:docMk/>
            <pc:sldMk cId="0" sldId="257"/>
            <ac:cxnSpMk id="185" creationId="{00000000-0000-0000-0000-000000000000}"/>
          </ac:cxnSpMkLst>
        </pc:cxnChg>
        <pc:cxnChg chg="mod">
          <ac:chgData name="THU DU" userId="db4d925effa94065" providerId="LiveId" clId="{43097A8A-187E-48FE-9253-FED0855AED89}" dt="2023-11-28T06:33:04.395" v="852" actId="14100"/>
          <ac:cxnSpMkLst>
            <pc:docMk/>
            <pc:sldMk cId="0" sldId="257"/>
            <ac:cxnSpMk id="186" creationId="{00000000-0000-0000-0000-000000000000}"/>
          </ac:cxnSpMkLst>
        </pc:cxnChg>
        <pc:cxnChg chg="mod">
          <ac:chgData name="THU DU" userId="db4d925effa94065" providerId="LiveId" clId="{43097A8A-187E-48FE-9253-FED0855AED89}" dt="2023-11-28T06:34:55.336" v="890" actId="14100"/>
          <ac:cxnSpMkLst>
            <pc:docMk/>
            <pc:sldMk cId="0" sldId="257"/>
            <ac:cxnSpMk id="187" creationId="{00000000-0000-0000-0000-000000000000}"/>
          </ac:cxnSpMkLst>
        </pc:cxnChg>
        <pc:cxnChg chg="mod">
          <ac:chgData name="THU DU" userId="db4d925effa94065" providerId="LiveId" clId="{43097A8A-187E-48FE-9253-FED0855AED89}" dt="2023-11-28T06:35:02.117" v="895" actId="14100"/>
          <ac:cxnSpMkLst>
            <pc:docMk/>
            <pc:sldMk cId="0" sldId="257"/>
            <ac:cxnSpMk id="188" creationId="{00000000-0000-0000-0000-000000000000}"/>
          </ac:cxnSpMkLst>
        </pc:cxnChg>
        <pc:cxnChg chg="mod">
          <ac:chgData name="THU DU" userId="db4d925effa94065" providerId="LiveId" clId="{43097A8A-187E-48FE-9253-FED0855AED89}" dt="2023-11-28T06:34:05.459" v="872" actId="1076"/>
          <ac:cxnSpMkLst>
            <pc:docMk/>
            <pc:sldMk cId="0" sldId="257"/>
            <ac:cxnSpMk id="189" creationId="{00000000-0000-0000-0000-000000000000}"/>
          </ac:cxnSpMkLst>
        </pc:cxnChg>
        <pc:cxnChg chg="mod">
          <ac:chgData name="THU DU" userId="db4d925effa94065" providerId="LiveId" clId="{43097A8A-187E-48FE-9253-FED0855AED89}" dt="2023-11-28T06:34:01.503" v="870" actId="1076"/>
          <ac:cxnSpMkLst>
            <pc:docMk/>
            <pc:sldMk cId="0" sldId="257"/>
            <ac:cxnSpMk id="190" creationId="{00000000-0000-0000-0000-000000000000}"/>
          </ac:cxnSpMkLst>
        </pc:cxnChg>
        <pc:cxnChg chg="mod">
          <ac:chgData name="THU DU" userId="db4d925effa94065" providerId="LiveId" clId="{43097A8A-187E-48FE-9253-FED0855AED89}" dt="2023-11-28T06:34:03.494" v="871" actId="1076"/>
          <ac:cxnSpMkLst>
            <pc:docMk/>
            <pc:sldMk cId="0" sldId="257"/>
            <ac:cxnSpMk id="191" creationId="{00000000-0000-0000-0000-000000000000}"/>
          </ac:cxnSpMkLst>
        </pc:cxnChg>
        <pc:cxnChg chg="mod">
          <ac:chgData name="THU DU" userId="db4d925effa94065" providerId="LiveId" clId="{43097A8A-187E-48FE-9253-FED0855AED89}" dt="2023-11-28T06:34:55.336" v="890" actId="14100"/>
          <ac:cxnSpMkLst>
            <pc:docMk/>
            <pc:sldMk cId="0" sldId="257"/>
            <ac:cxnSpMk id="192" creationId="{00000000-0000-0000-0000-000000000000}"/>
          </ac:cxnSpMkLst>
        </pc:cxnChg>
        <pc:cxnChg chg="mod">
          <ac:chgData name="THU DU" userId="db4d925effa94065" providerId="LiveId" clId="{43097A8A-187E-48FE-9253-FED0855AED89}" dt="2023-11-28T06:35:02.117" v="895" actId="14100"/>
          <ac:cxnSpMkLst>
            <pc:docMk/>
            <pc:sldMk cId="0" sldId="257"/>
            <ac:cxnSpMk id="193" creationId="{00000000-0000-0000-0000-000000000000}"/>
          </ac:cxnSpMkLst>
        </pc:cxnChg>
      </pc:sldChg>
      <pc:sldChg chg="addSp delSp modSp add del mod delAnim modAnim">
        <pc:chgData name="THU DU" userId="db4d925effa94065" providerId="LiveId" clId="{43097A8A-187E-48FE-9253-FED0855AED89}" dt="2023-11-28T12:07:52.319" v="2837" actId="47"/>
        <pc:sldMkLst>
          <pc:docMk/>
          <pc:sldMk cId="0" sldId="269"/>
        </pc:sldMkLst>
        <pc:spChg chg="mod">
          <ac:chgData name="THU DU" userId="db4d925effa94065" providerId="LiveId" clId="{43097A8A-187E-48FE-9253-FED0855AED89}" dt="2023-11-28T12:04:55.238" v="2810" actId="20577"/>
          <ac:spMkLst>
            <pc:docMk/>
            <pc:sldMk cId="0" sldId="269"/>
            <ac:spMk id="6" creationId="{C8C44CE1-549A-C9B1-9F94-F00CB7E8C349}"/>
          </ac:spMkLst>
        </pc:spChg>
        <pc:spChg chg="mod">
          <ac:chgData name="THU DU" userId="db4d925effa94065" providerId="LiveId" clId="{43097A8A-187E-48FE-9253-FED0855AED89}" dt="2023-11-28T12:04:58.358" v="2811" actId="1076"/>
          <ac:spMkLst>
            <pc:docMk/>
            <pc:sldMk cId="0" sldId="269"/>
            <ac:spMk id="7" creationId="{A8DF5666-4CA7-D866-389C-A2C9096652F4}"/>
          </ac:spMkLst>
        </pc:spChg>
        <pc:spChg chg="add mod">
          <ac:chgData name="THU DU" userId="db4d925effa94065" providerId="LiveId" clId="{43097A8A-187E-48FE-9253-FED0855AED89}" dt="2023-11-28T12:06:57.029" v="2836" actId="20577"/>
          <ac:spMkLst>
            <pc:docMk/>
            <pc:sldMk cId="0" sldId="269"/>
            <ac:spMk id="8" creationId="{5C1A31AE-6B44-AF95-B22C-A7F9DDE51B23}"/>
          </ac:spMkLst>
        </pc:spChg>
        <pc:spChg chg="del">
          <ac:chgData name="THU DU" userId="db4d925effa94065" providerId="LiveId" clId="{43097A8A-187E-48FE-9253-FED0855AED89}" dt="2023-11-28T12:05:49.720" v="2813" actId="478"/>
          <ac:spMkLst>
            <pc:docMk/>
            <pc:sldMk cId="0" sldId="269"/>
            <ac:spMk id="36" creationId="{EDD74756-2EB8-782E-3E4D-49EFF4AE9299}"/>
          </ac:spMkLst>
        </pc:spChg>
        <pc:spChg chg="del">
          <ac:chgData name="THU DU" userId="db4d925effa94065" providerId="LiveId" clId="{43097A8A-187E-48FE-9253-FED0855AED89}" dt="2023-11-28T12:05:49.720" v="2813" actId="478"/>
          <ac:spMkLst>
            <pc:docMk/>
            <pc:sldMk cId="0" sldId="269"/>
            <ac:spMk id="38" creationId="{90A52646-E3E0-13BD-016E-AD7EE89C50F3}"/>
          </ac:spMkLst>
        </pc:spChg>
        <pc:spChg chg="del">
          <ac:chgData name="THU DU" userId="db4d925effa94065" providerId="LiveId" clId="{43097A8A-187E-48FE-9253-FED0855AED89}" dt="2023-11-28T12:05:49.720" v="2813" actId="478"/>
          <ac:spMkLst>
            <pc:docMk/>
            <pc:sldMk cId="0" sldId="269"/>
            <ac:spMk id="45" creationId="{92AB1D02-28B9-50C9-2F50-5718162AD9CF}"/>
          </ac:spMkLst>
        </pc:spChg>
        <pc:spChg chg="del">
          <ac:chgData name="THU DU" userId="db4d925effa94065" providerId="LiveId" clId="{43097A8A-187E-48FE-9253-FED0855AED89}" dt="2023-11-28T12:05:49.720" v="2813" actId="478"/>
          <ac:spMkLst>
            <pc:docMk/>
            <pc:sldMk cId="0" sldId="269"/>
            <ac:spMk id="46" creationId="{14D68F6E-835A-2CA1-E0D1-B742800759FB}"/>
          </ac:spMkLst>
        </pc:spChg>
        <pc:spChg chg="del">
          <ac:chgData name="THU DU" userId="db4d925effa94065" providerId="LiveId" clId="{43097A8A-187E-48FE-9253-FED0855AED89}" dt="2023-11-28T12:05:49.720" v="2813" actId="478"/>
          <ac:spMkLst>
            <pc:docMk/>
            <pc:sldMk cId="0" sldId="269"/>
            <ac:spMk id="47" creationId="{D5FC186E-A83D-58BD-C4FA-9AE9785200D9}"/>
          </ac:spMkLst>
        </pc:spChg>
        <pc:spChg chg="del">
          <ac:chgData name="THU DU" userId="db4d925effa94065" providerId="LiveId" clId="{43097A8A-187E-48FE-9253-FED0855AED89}" dt="2023-11-28T12:05:49.720" v="2813" actId="478"/>
          <ac:spMkLst>
            <pc:docMk/>
            <pc:sldMk cId="0" sldId="269"/>
            <ac:spMk id="48" creationId="{68EE9C21-9536-BAB7-89E1-0B9DAC7EA468}"/>
          </ac:spMkLst>
        </pc:spChg>
        <pc:spChg chg="del">
          <ac:chgData name="THU DU" userId="db4d925effa94065" providerId="LiveId" clId="{43097A8A-187E-48FE-9253-FED0855AED89}" dt="2023-11-28T12:05:49.720" v="2813" actId="478"/>
          <ac:spMkLst>
            <pc:docMk/>
            <pc:sldMk cId="0" sldId="269"/>
            <ac:spMk id="49" creationId="{21B79A2C-3D2A-54EB-0B28-A190BBF0948A}"/>
          </ac:spMkLst>
        </pc:spChg>
        <pc:spChg chg="del">
          <ac:chgData name="THU DU" userId="db4d925effa94065" providerId="LiveId" clId="{43097A8A-187E-48FE-9253-FED0855AED89}" dt="2023-11-28T12:05:49.720" v="2813" actId="478"/>
          <ac:spMkLst>
            <pc:docMk/>
            <pc:sldMk cId="0" sldId="269"/>
            <ac:spMk id="51" creationId="{B05BCEC2-FB0A-E791-44E7-7AF1816F2233}"/>
          </ac:spMkLst>
        </pc:spChg>
        <pc:picChg chg="del">
          <ac:chgData name="THU DU" userId="db4d925effa94065" providerId="LiveId" clId="{43097A8A-187E-48FE-9253-FED0855AED89}" dt="2023-11-28T12:05:49.720" v="2813" actId="478"/>
          <ac:picMkLst>
            <pc:docMk/>
            <pc:sldMk cId="0" sldId="269"/>
            <ac:picMk id="35" creationId="{D77CCB7D-CF0F-584F-1FF6-B48278FE43C6}"/>
          </ac:picMkLst>
        </pc:picChg>
        <pc:picChg chg="del">
          <ac:chgData name="THU DU" userId="db4d925effa94065" providerId="LiveId" clId="{43097A8A-187E-48FE-9253-FED0855AED89}" dt="2023-11-28T12:05:57.450" v="2816" actId="478"/>
          <ac:picMkLst>
            <pc:docMk/>
            <pc:sldMk cId="0" sldId="269"/>
            <ac:picMk id="37" creationId="{E02D060F-CCD6-A4C9-6763-914AD2608524}"/>
          </ac:picMkLst>
        </pc:picChg>
        <pc:picChg chg="del">
          <ac:chgData name="THU DU" userId="db4d925effa94065" providerId="LiveId" clId="{43097A8A-187E-48FE-9253-FED0855AED89}" dt="2023-11-28T12:05:56.521" v="2814" actId="478"/>
          <ac:picMkLst>
            <pc:docMk/>
            <pc:sldMk cId="0" sldId="269"/>
            <ac:picMk id="39" creationId="{6DC5A65A-6169-CF44-5E43-9174FEC0FB8B}"/>
          </ac:picMkLst>
        </pc:picChg>
        <pc:picChg chg="del">
          <ac:chgData name="THU DU" userId="db4d925effa94065" providerId="LiveId" clId="{43097A8A-187E-48FE-9253-FED0855AED89}" dt="2023-11-28T12:05:57.030" v="2815" actId="478"/>
          <ac:picMkLst>
            <pc:docMk/>
            <pc:sldMk cId="0" sldId="269"/>
            <ac:picMk id="40" creationId="{E21303FE-10E0-7251-408B-FF0D772068C3}"/>
          </ac:picMkLst>
        </pc:picChg>
        <pc:picChg chg="del">
          <ac:chgData name="THU DU" userId="db4d925effa94065" providerId="LiveId" clId="{43097A8A-187E-48FE-9253-FED0855AED89}" dt="2023-11-28T12:05:49.720" v="2813" actId="478"/>
          <ac:picMkLst>
            <pc:docMk/>
            <pc:sldMk cId="0" sldId="269"/>
            <ac:picMk id="41" creationId="{8F1AC58F-1049-C9AF-1A00-996B28C86826}"/>
          </ac:picMkLst>
        </pc:picChg>
        <pc:picChg chg="del">
          <ac:chgData name="THU DU" userId="db4d925effa94065" providerId="LiveId" clId="{43097A8A-187E-48FE-9253-FED0855AED89}" dt="2023-11-28T12:05:49.720" v="2813" actId="478"/>
          <ac:picMkLst>
            <pc:docMk/>
            <pc:sldMk cId="0" sldId="269"/>
            <ac:picMk id="42" creationId="{F7955BE4-2F77-95AD-61B0-F8E2CE93EA2D}"/>
          </ac:picMkLst>
        </pc:picChg>
        <pc:picChg chg="del">
          <ac:chgData name="THU DU" userId="db4d925effa94065" providerId="LiveId" clId="{43097A8A-187E-48FE-9253-FED0855AED89}" dt="2023-11-28T12:05:49.720" v="2813" actId="478"/>
          <ac:picMkLst>
            <pc:docMk/>
            <pc:sldMk cId="0" sldId="269"/>
            <ac:picMk id="43" creationId="{57832C61-7F31-3F4C-1D87-31C51F5AEBB3}"/>
          </ac:picMkLst>
        </pc:picChg>
      </pc:sldChg>
      <pc:sldChg chg="addSp delSp modSp add del mod delAnim modAnim">
        <pc:chgData name="THU DU" userId="db4d925effa94065" providerId="LiveId" clId="{43097A8A-187E-48FE-9253-FED0855AED89}" dt="2023-11-28T08:04:57.204" v="2176" actId="14100"/>
        <pc:sldMkLst>
          <pc:docMk/>
          <pc:sldMk cId="1529224504" sldId="276"/>
        </pc:sldMkLst>
        <pc:spChg chg="mod">
          <ac:chgData name="THU DU" userId="db4d925effa94065" providerId="LiveId" clId="{43097A8A-187E-48FE-9253-FED0855AED89}" dt="2023-11-28T08:02:42.825" v="2136" actId="207"/>
          <ac:spMkLst>
            <pc:docMk/>
            <pc:sldMk cId="1529224504" sldId="276"/>
            <ac:spMk id="2" creationId="{E3A9C1B8-0CE8-0D50-9A56-544198A0E515}"/>
          </ac:spMkLst>
        </pc:spChg>
        <pc:spChg chg="add mod">
          <ac:chgData name="THU DU" userId="db4d925effa94065" providerId="LiveId" clId="{43097A8A-187E-48FE-9253-FED0855AED89}" dt="2023-11-28T08:04:27.740" v="2169" actId="14100"/>
          <ac:spMkLst>
            <pc:docMk/>
            <pc:sldMk cId="1529224504" sldId="276"/>
            <ac:spMk id="3" creationId="{CC7F36E8-5789-314C-FD3A-B43799706EEA}"/>
          </ac:spMkLst>
        </pc:spChg>
        <pc:spChg chg="mod">
          <ac:chgData name="THU DU" userId="db4d925effa94065" providerId="LiveId" clId="{43097A8A-187E-48FE-9253-FED0855AED89}" dt="2023-11-28T08:04:20" v="2167" actId="14100"/>
          <ac:spMkLst>
            <pc:docMk/>
            <pc:sldMk cId="1529224504" sldId="276"/>
            <ac:spMk id="4" creationId="{7D4311EF-B31F-B65D-9FAF-B4B261487D75}"/>
          </ac:spMkLst>
        </pc:spChg>
        <pc:spChg chg="del">
          <ac:chgData name="THU DU" userId="db4d925effa94065" providerId="LiveId" clId="{43097A8A-187E-48FE-9253-FED0855AED89}" dt="2023-11-28T08:01:03.718" v="2096" actId="478"/>
          <ac:spMkLst>
            <pc:docMk/>
            <pc:sldMk cId="1529224504" sldId="276"/>
            <ac:spMk id="5" creationId="{8C3218BE-6755-9D63-C5DA-5E409BDBC131}"/>
          </ac:spMkLst>
        </pc:spChg>
        <pc:spChg chg="del mod">
          <ac:chgData name="THU DU" userId="db4d925effa94065" providerId="LiveId" clId="{43097A8A-187E-48FE-9253-FED0855AED89}" dt="2023-11-28T08:01:01.836" v="2095" actId="478"/>
          <ac:spMkLst>
            <pc:docMk/>
            <pc:sldMk cId="1529224504" sldId="276"/>
            <ac:spMk id="6" creationId="{FC9569A9-6A22-1797-9990-8FF70A4D789B}"/>
          </ac:spMkLst>
        </pc:spChg>
        <pc:spChg chg="del mod">
          <ac:chgData name="THU DU" userId="db4d925effa94065" providerId="LiveId" clId="{43097A8A-187E-48FE-9253-FED0855AED89}" dt="2023-11-28T08:01:00.524" v="2091" actId="478"/>
          <ac:spMkLst>
            <pc:docMk/>
            <pc:sldMk cId="1529224504" sldId="276"/>
            <ac:spMk id="7" creationId="{76AB30CB-7B29-4059-9578-3AA94A6D8AE7}"/>
          </ac:spMkLst>
        </pc:spChg>
        <pc:spChg chg="mod">
          <ac:chgData name="THU DU" userId="db4d925effa94065" providerId="LiveId" clId="{43097A8A-187E-48FE-9253-FED0855AED89}" dt="2023-11-28T08:00:03.986" v="2084" actId="20577"/>
          <ac:spMkLst>
            <pc:docMk/>
            <pc:sldMk cId="1529224504" sldId="276"/>
            <ac:spMk id="8" creationId="{00000000-0000-0000-0000-000000000000}"/>
          </ac:spMkLst>
        </pc:spChg>
        <pc:spChg chg="del mod">
          <ac:chgData name="THU DU" userId="db4d925effa94065" providerId="LiveId" clId="{43097A8A-187E-48FE-9253-FED0855AED89}" dt="2023-11-28T08:01:01.194" v="2093" actId="478"/>
          <ac:spMkLst>
            <pc:docMk/>
            <pc:sldMk cId="1529224504" sldId="276"/>
            <ac:spMk id="9" creationId="{6C30F88D-0D56-7A64-C93A-B5C0EC0EAFED}"/>
          </ac:spMkLst>
        </pc:spChg>
        <pc:spChg chg="add del mod">
          <ac:chgData name="THU DU" userId="db4d925effa94065" providerId="LiveId" clId="{43097A8A-187E-48FE-9253-FED0855AED89}" dt="2023-11-28T08:03:56.025" v="2160" actId="21"/>
          <ac:spMkLst>
            <pc:docMk/>
            <pc:sldMk cId="1529224504" sldId="276"/>
            <ac:spMk id="10" creationId="{C54F11C8-DA09-AC6A-A36A-B9253EB37E8F}"/>
          </ac:spMkLst>
        </pc:spChg>
        <pc:spChg chg="add del mod">
          <ac:chgData name="THU DU" userId="db4d925effa94065" providerId="LiveId" clId="{43097A8A-187E-48FE-9253-FED0855AED89}" dt="2023-11-28T08:03:58.344" v="2162" actId="21"/>
          <ac:spMkLst>
            <pc:docMk/>
            <pc:sldMk cId="1529224504" sldId="276"/>
            <ac:spMk id="11" creationId="{B4FC369C-F69E-C2BA-6F5F-3FC5AC9CE44F}"/>
          </ac:spMkLst>
        </pc:spChg>
        <pc:spChg chg="mod">
          <ac:chgData name="THU DU" userId="db4d925effa94065" providerId="LiveId" clId="{43097A8A-187E-48FE-9253-FED0855AED89}" dt="2023-11-28T08:00:49.497" v="2088" actId="20577"/>
          <ac:spMkLst>
            <pc:docMk/>
            <pc:sldMk cId="1529224504" sldId="276"/>
            <ac:spMk id="12" creationId="{00000000-0000-0000-0000-000000000000}"/>
          </ac:spMkLst>
        </pc:spChg>
        <pc:spChg chg="add mod">
          <ac:chgData name="THU DU" userId="db4d925effa94065" providerId="LiveId" clId="{43097A8A-187E-48FE-9253-FED0855AED89}" dt="2023-11-28T08:04:53.153" v="2175" actId="1076"/>
          <ac:spMkLst>
            <pc:docMk/>
            <pc:sldMk cId="1529224504" sldId="276"/>
            <ac:spMk id="14" creationId="{8A00F8EC-8E9D-8E85-97DD-A76AD0BAAFC9}"/>
          </ac:spMkLst>
        </pc:spChg>
        <pc:spChg chg="add mod">
          <ac:chgData name="THU DU" userId="db4d925effa94065" providerId="LiveId" clId="{43097A8A-187E-48FE-9253-FED0855AED89}" dt="2023-11-28T08:03:29.724" v="2153" actId="14100"/>
          <ac:spMkLst>
            <pc:docMk/>
            <pc:sldMk cId="1529224504" sldId="276"/>
            <ac:spMk id="15" creationId="{640426C6-88C7-1830-41D0-A9805B86E1FD}"/>
          </ac:spMkLst>
        </pc:spChg>
        <pc:spChg chg="mod">
          <ac:chgData name="THU DU" userId="db4d925effa94065" providerId="LiveId" clId="{43097A8A-187E-48FE-9253-FED0855AED89}" dt="2023-11-28T07:59:57.777" v="2074" actId="20577"/>
          <ac:spMkLst>
            <pc:docMk/>
            <pc:sldMk cId="1529224504" sldId="276"/>
            <ac:spMk id="17" creationId="{00000000-0000-0000-0000-000000000000}"/>
          </ac:spMkLst>
        </pc:spChg>
        <pc:spChg chg="mod">
          <ac:chgData name="THU DU" userId="db4d925effa94065" providerId="LiveId" clId="{43097A8A-187E-48FE-9253-FED0855AED89}" dt="2023-11-28T08:03:15.285" v="2148" actId="1076"/>
          <ac:spMkLst>
            <pc:docMk/>
            <pc:sldMk cId="1529224504" sldId="276"/>
            <ac:spMk id="20" creationId="{00000000-0000-0000-0000-000000000000}"/>
          </ac:spMkLst>
        </pc:spChg>
        <pc:spChg chg="mod">
          <ac:chgData name="THU DU" userId="db4d925effa94065" providerId="LiveId" clId="{43097A8A-187E-48FE-9253-FED0855AED89}" dt="2023-11-28T08:03:33.670" v="2155" actId="571"/>
          <ac:spMkLst>
            <pc:docMk/>
            <pc:sldMk cId="1529224504" sldId="276"/>
            <ac:spMk id="22" creationId="{8D01E641-C45E-03A0-C0D8-1EABACAC4507}"/>
          </ac:spMkLst>
        </pc:spChg>
        <pc:spChg chg="mod">
          <ac:chgData name="THU DU" userId="db4d925effa94065" providerId="LiveId" clId="{43097A8A-187E-48FE-9253-FED0855AED89}" dt="2023-11-28T08:03:33.670" v="2155" actId="571"/>
          <ac:spMkLst>
            <pc:docMk/>
            <pc:sldMk cId="1529224504" sldId="276"/>
            <ac:spMk id="23" creationId="{7A53062F-613A-2917-76D5-A7AB3B4F160B}"/>
          </ac:spMkLst>
        </pc:spChg>
        <pc:spChg chg="mod">
          <ac:chgData name="THU DU" userId="db4d925effa94065" providerId="LiveId" clId="{43097A8A-187E-48FE-9253-FED0855AED89}" dt="2023-11-28T08:03:33.670" v="2155" actId="571"/>
          <ac:spMkLst>
            <pc:docMk/>
            <pc:sldMk cId="1529224504" sldId="276"/>
            <ac:spMk id="24" creationId="{33304A7A-7DB7-C9C2-F1A2-B99C24B27DD0}"/>
          </ac:spMkLst>
        </pc:spChg>
        <pc:spChg chg="add mod">
          <ac:chgData name="THU DU" userId="db4d925effa94065" providerId="LiveId" clId="{43097A8A-187E-48FE-9253-FED0855AED89}" dt="2023-11-28T08:04:57.204" v="2176" actId="14100"/>
          <ac:spMkLst>
            <pc:docMk/>
            <pc:sldMk cId="1529224504" sldId="276"/>
            <ac:spMk id="25" creationId="{2E5C553D-BCA3-217E-0843-4FFCE605AD2E}"/>
          </ac:spMkLst>
        </pc:spChg>
        <pc:grpChg chg="mod">
          <ac:chgData name="THU DU" userId="db4d925effa94065" providerId="LiveId" clId="{43097A8A-187E-48FE-9253-FED0855AED89}" dt="2023-11-28T08:03:56.831" v="2161" actId="1076"/>
          <ac:grpSpMkLst>
            <pc:docMk/>
            <pc:sldMk cId="1529224504" sldId="276"/>
            <ac:grpSpMk id="13" creationId="{00000000-0000-0000-0000-000000000000}"/>
          </ac:grpSpMkLst>
        </pc:grpChg>
        <pc:grpChg chg="add mod">
          <ac:chgData name="THU DU" userId="db4d925effa94065" providerId="LiveId" clId="{43097A8A-187E-48FE-9253-FED0855AED89}" dt="2023-11-28T08:03:33.670" v="2155" actId="571"/>
          <ac:grpSpMkLst>
            <pc:docMk/>
            <pc:sldMk cId="1529224504" sldId="276"/>
            <ac:grpSpMk id="21" creationId="{D20B3606-6159-F19E-BA06-E4593376C642}"/>
          </ac:grpSpMkLst>
        </pc:grpChg>
      </pc:sldChg>
      <pc:sldChg chg="modSp mod modAnim">
        <pc:chgData name="THU DU" userId="db4d925effa94065" providerId="LiveId" clId="{43097A8A-187E-48FE-9253-FED0855AED89}" dt="2023-11-28T12:34:16.178" v="3467"/>
        <pc:sldMkLst>
          <pc:docMk/>
          <pc:sldMk cId="3404845292" sldId="279"/>
        </pc:sldMkLst>
        <pc:spChg chg="mod">
          <ac:chgData name="THU DU" userId="db4d925effa94065" providerId="LiveId" clId="{43097A8A-187E-48FE-9253-FED0855AED89}" dt="2023-11-28T12:34:13.861" v="3466" actId="1076"/>
          <ac:spMkLst>
            <pc:docMk/>
            <pc:sldMk cId="3404845292" sldId="279"/>
            <ac:spMk id="2" creationId="{817F8067-44E4-2697-A4C2-7C4D1EFD207D}"/>
          </ac:spMkLst>
        </pc:spChg>
        <pc:spChg chg="mod">
          <ac:chgData name="THU DU" userId="db4d925effa94065" providerId="LiveId" clId="{43097A8A-187E-48FE-9253-FED0855AED89}" dt="2023-11-28T05:58:13.944" v="58" actId="1076"/>
          <ac:spMkLst>
            <pc:docMk/>
            <pc:sldMk cId="3404845292" sldId="279"/>
            <ac:spMk id="5" creationId="{337A5E1E-3CA0-4464-8CDD-31E8FAFCE4DB}"/>
          </ac:spMkLst>
        </pc:spChg>
        <pc:spChg chg="mod">
          <ac:chgData name="THU DU" userId="db4d925effa94065" providerId="LiveId" clId="{43097A8A-187E-48FE-9253-FED0855AED89}" dt="2023-11-28T08:05:33.929" v="2205" actId="20577"/>
          <ac:spMkLst>
            <pc:docMk/>
            <pc:sldMk cId="3404845292" sldId="279"/>
            <ac:spMk id="21" creationId="{A982B3A6-EACF-42EF-B0CF-D6FC910459A8}"/>
          </ac:spMkLst>
        </pc:spChg>
      </pc:sldChg>
      <pc:sldChg chg="del">
        <pc:chgData name="THU DU" userId="db4d925effa94065" providerId="LiveId" clId="{43097A8A-187E-48FE-9253-FED0855AED89}" dt="2023-11-28T07:51:17.634" v="1824" actId="47"/>
        <pc:sldMkLst>
          <pc:docMk/>
          <pc:sldMk cId="1769986107" sldId="283"/>
        </pc:sldMkLst>
      </pc:sldChg>
      <pc:sldChg chg="modSp del mod">
        <pc:chgData name="THU DU" userId="db4d925effa94065" providerId="LiveId" clId="{43097A8A-187E-48FE-9253-FED0855AED89}" dt="2023-11-28T12:33:03.120" v="3462" actId="47"/>
        <pc:sldMkLst>
          <pc:docMk/>
          <pc:sldMk cId="3633158301" sldId="298"/>
        </pc:sldMkLst>
        <pc:spChg chg="mod">
          <ac:chgData name="THU DU" userId="db4d925effa94065" providerId="LiveId" clId="{43097A8A-187E-48FE-9253-FED0855AED89}" dt="2023-11-28T12:00:46.117" v="2764" actId="20577"/>
          <ac:spMkLst>
            <pc:docMk/>
            <pc:sldMk cId="3633158301" sldId="298"/>
            <ac:spMk id="11" creationId="{00000000-0000-0000-0000-000000000000}"/>
          </ac:spMkLst>
        </pc:spChg>
      </pc:sldChg>
      <pc:sldChg chg="modSp mod ord">
        <pc:chgData name="THU DU" userId="db4d925effa94065" providerId="LiveId" clId="{43097A8A-187E-48FE-9253-FED0855AED89}" dt="2023-11-28T06:48:32.161" v="1171" actId="20577"/>
        <pc:sldMkLst>
          <pc:docMk/>
          <pc:sldMk cId="658201877" sldId="302"/>
        </pc:sldMkLst>
        <pc:spChg chg="mod">
          <ac:chgData name="THU DU" userId="db4d925effa94065" providerId="LiveId" clId="{43097A8A-187E-48FE-9253-FED0855AED89}" dt="2023-11-28T06:46:15.538" v="1130" actId="1076"/>
          <ac:spMkLst>
            <pc:docMk/>
            <pc:sldMk cId="658201877" sldId="302"/>
            <ac:spMk id="17" creationId="{00000000-0000-0000-0000-000000000000}"/>
          </ac:spMkLst>
        </pc:spChg>
        <pc:spChg chg="mod">
          <ac:chgData name="THU DU" userId="db4d925effa94065" providerId="LiveId" clId="{43097A8A-187E-48FE-9253-FED0855AED89}" dt="2023-11-28T06:44:48.678" v="1129" actId="20577"/>
          <ac:spMkLst>
            <pc:docMk/>
            <pc:sldMk cId="658201877" sldId="302"/>
            <ac:spMk id="20" creationId="{00000000-0000-0000-0000-000000000000}"/>
          </ac:spMkLst>
        </pc:spChg>
        <pc:spChg chg="mod">
          <ac:chgData name="THU DU" userId="db4d925effa94065" providerId="LiveId" clId="{43097A8A-187E-48FE-9253-FED0855AED89}" dt="2023-11-28T06:47:14.020" v="1136" actId="20577"/>
          <ac:spMkLst>
            <pc:docMk/>
            <pc:sldMk cId="658201877" sldId="302"/>
            <ac:spMk id="21" creationId="{00000000-0000-0000-0000-000000000000}"/>
          </ac:spMkLst>
        </pc:spChg>
        <pc:spChg chg="mod">
          <ac:chgData name="THU DU" userId="db4d925effa94065" providerId="LiveId" clId="{43097A8A-187E-48FE-9253-FED0855AED89}" dt="2023-11-28T06:48:10.515" v="1158" actId="20577"/>
          <ac:spMkLst>
            <pc:docMk/>
            <pc:sldMk cId="658201877" sldId="302"/>
            <ac:spMk id="22" creationId="{00000000-0000-0000-0000-000000000000}"/>
          </ac:spMkLst>
        </pc:spChg>
        <pc:spChg chg="mod">
          <ac:chgData name="THU DU" userId="db4d925effa94065" providerId="LiveId" clId="{43097A8A-187E-48FE-9253-FED0855AED89}" dt="2023-11-28T06:48:32.161" v="1171" actId="20577"/>
          <ac:spMkLst>
            <pc:docMk/>
            <pc:sldMk cId="658201877" sldId="302"/>
            <ac:spMk id="23" creationId="{00000000-0000-0000-0000-000000000000}"/>
          </ac:spMkLst>
        </pc:spChg>
        <pc:spChg chg="mod">
          <ac:chgData name="THU DU" userId="db4d925effa94065" providerId="LiveId" clId="{43097A8A-187E-48FE-9253-FED0855AED89}" dt="2023-11-28T06:44:28.482" v="1109" actId="20577"/>
          <ac:spMkLst>
            <pc:docMk/>
            <pc:sldMk cId="658201877" sldId="302"/>
            <ac:spMk id="31" creationId="{00000000-0000-0000-0000-000000000000}"/>
          </ac:spMkLst>
        </pc:spChg>
        <pc:cxnChg chg="mod">
          <ac:chgData name="THU DU" userId="db4d925effa94065" providerId="LiveId" clId="{43097A8A-187E-48FE-9253-FED0855AED89}" dt="2023-11-28T06:46:15.538" v="1130" actId="1076"/>
          <ac:cxnSpMkLst>
            <pc:docMk/>
            <pc:sldMk cId="658201877" sldId="302"/>
            <ac:cxnSpMk id="24" creationId="{00000000-0000-0000-0000-000000000000}"/>
          </ac:cxnSpMkLst>
        </pc:cxnChg>
        <pc:cxnChg chg="mod">
          <ac:chgData name="THU DU" userId="db4d925effa94065" providerId="LiveId" clId="{43097A8A-187E-48FE-9253-FED0855AED89}" dt="2023-11-28T06:46:15.538" v="1130" actId="1076"/>
          <ac:cxnSpMkLst>
            <pc:docMk/>
            <pc:sldMk cId="658201877" sldId="302"/>
            <ac:cxnSpMk id="25" creationId="{00000000-0000-0000-0000-000000000000}"/>
          </ac:cxnSpMkLst>
        </pc:cxnChg>
      </pc:sldChg>
      <pc:sldChg chg="modSp mod ord modAnim">
        <pc:chgData name="THU DU" userId="db4d925effa94065" providerId="LiveId" clId="{43097A8A-187E-48FE-9253-FED0855AED89}" dt="2023-11-28T12:39:10.615" v="3494"/>
        <pc:sldMkLst>
          <pc:docMk/>
          <pc:sldMk cId="626516812" sldId="313"/>
        </pc:sldMkLst>
        <pc:spChg chg="mod">
          <ac:chgData name="THU DU" userId="db4d925effa94065" providerId="LiveId" clId="{43097A8A-187E-48FE-9253-FED0855AED89}" dt="2023-11-28T11:43:39.209" v="2520" actId="2711"/>
          <ac:spMkLst>
            <pc:docMk/>
            <pc:sldMk cId="626516812" sldId="313"/>
            <ac:spMk id="7" creationId="{982D8210-261F-9045-2B54-8E7E3569665D}"/>
          </ac:spMkLst>
        </pc:spChg>
        <pc:spChg chg="mod">
          <ac:chgData name="THU DU" userId="db4d925effa94065" providerId="LiveId" clId="{43097A8A-187E-48FE-9253-FED0855AED89}" dt="2023-11-28T08:31:28.158" v="2504" actId="20577"/>
          <ac:spMkLst>
            <pc:docMk/>
            <pc:sldMk cId="626516812" sldId="313"/>
            <ac:spMk id="12" creationId="{00000000-0000-0000-0000-000000000000}"/>
          </ac:spMkLst>
        </pc:spChg>
      </pc:sldChg>
      <pc:sldChg chg="modSp ord modAnim">
        <pc:chgData name="THU DU" userId="db4d925effa94065" providerId="LiveId" clId="{43097A8A-187E-48FE-9253-FED0855AED89}" dt="2023-11-28T12:02:27.206" v="2785" actId="114"/>
        <pc:sldMkLst>
          <pc:docMk/>
          <pc:sldMk cId="2275727840" sldId="314"/>
        </pc:sldMkLst>
        <pc:spChg chg="mod">
          <ac:chgData name="THU DU" userId="db4d925effa94065" providerId="LiveId" clId="{43097A8A-187E-48FE-9253-FED0855AED89}" dt="2023-11-28T12:02:27.206" v="2785" actId="114"/>
          <ac:spMkLst>
            <pc:docMk/>
            <pc:sldMk cId="2275727840" sldId="314"/>
            <ac:spMk id="9" creationId="{3985D3B7-A40A-4421-9C5F-777653C71BC7}"/>
          </ac:spMkLst>
        </pc:spChg>
      </pc:sldChg>
      <pc:sldChg chg="modSp del mod">
        <pc:chgData name="THU DU" userId="db4d925effa94065" providerId="LiveId" clId="{43097A8A-187E-48FE-9253-FED0855AED89}" dt="2023-11-28T07:51:17.634" v="1824" actId="47"/>
        <pc:sldMkLst>
          <pc:docMk/>
          <pc:sldMk cId="2817977460" sldId="316"/>
        </pc:sldMkLst>
        <pc:picChg chg="mod">
          <ac:chgData name="THU DU" userId="db4d925effa94065" providerId="LiveId" clId="{43097A8A-187E-48FE-9253-FED0855AED89}" dt="2023-11-28T07:24:26.368" v="1721" actId="1076"/>
          <ac:picMkLst>
            <pc:docMk/>
            <pc:sldMk cId="2817977460" sldId="316"/>
            <ac:picMk id="5" creationId="{8B730E2A-B7B7-A92A-747C-DECA1D76C242}"/>
          </ac:picMkLst>
        </pc:picChg>
      </pc:sldChg>
      <pc:sldChg chg="addSp delSp modSp mod ord delAnim modAnim">
        <pc:chgData name="THU DU" userId="db4d925effa94065" providerId="LiveId" clId="{43097A8A-187E-48FE-9253-FED0855AED89}" dt="2023-11-28T12:36:47.387" v="3477" actId="1076"/>
        <pc:sldMkLst>
          <pc:docMk/>
          <pc:sldMk cId="2138508035" sldId="327"/>
        </pc:sldMkLst>
        <pc:spChg chg="add mod">
          <ac:chgData name="THU DU" userId="db4d925effa94065" providerId="LiveId" clId="{43097A8A-187E-48FE-9253-FED0855AED89}" dt="2023-11-28T08:11:15.467" v="2290" actId="207"/>
          <ac:spMkLst>
            <pc:docMk/>
            <pc:sldMk cId="2138508035" sldId="327"/>
            <ac:spMk id="2" creationId="{49E032E5-41A6-6008-27ED-7C6C25ED2FFE}"/>
          </ac:spMkLst>
        </pc:spChg>
        <pc:spChg chg="add mod">
          <ac:chgData name="THU DU" userId="db4d925effa94065" providerId="LiveId" clId="{43097A8A-187E-48FE-9253-FED0855AED89}" dt="2023-11-28T08:12:09.912" v="2297" actId="1076"/>
          <ac:spMkLst>
            <pc:docMk/>
            <pc:sldMk cId="2138508035" sldId="327"/>
            <ac:spMk id="3" creationId="{1E78E009-C5ED-0E62-879B-64A4700A0AE9}"/>
          </ac:spMkLst>
        </pc:spChg>
        <pc:spChg chg="add mod">
          <ac:chgData name="THU DU" userId="db4d925effa94065" providerId="LiveId" clId="{43097A8A-187E-48FE-9253-FED0855AED89}" dt="2023-11-28T08:11:38.427" v="2294" actId="1076"/>
          <ac:spMkLst>
            <pc:docMk/>
            <pc:sldMk cId="2138508035" sldId="327"/>
            <ac:spMk id="4" creationId="{61EBF1E0-C110-DFB2-488C-C51BB9A41509}"/>
          </ac:spMkLst>
        </pc:spChg>
        <pc:spChg chg="add mod">
          <ac:chgData name="THU DU" userId="db4d925effa94065" providerId="LiveId" clId="{43097A8A-187E-48FE-9253-FED0855AED89}" dt="2023-11-28T08:11:12.675" v="2289" actId="207"/>
          <ac:spMkLst>
            <pc:docMk/>
            <pc:sldMk cId="2138508035" sldId="327"/>
            <ac:spMk id="5" creationId="{EED5143E-861A-F954-9571-CAFAB5B73ED7}"/>
          </ac:spMkLst>
        </pc:spChg>
        <pc:spChg chg="mod">
          <ac:chgData name="THU DU" userId="db4d925effa94065" providerId="LiveId" clId="{43097A8A-187E-48FE-9253-FED0855AED89}" dt="2023-11-28T12:36:45.976" v="3475" actId="1076"/>
          <ac:spMkLst>
            <pc:docMk/>
            <pc:sldMk cId="2138508035" sldId="327"/>
            <ac:spMk id="12" creationId="{00000000-0000-0000-0000-000000000000}"/>
          </ac:spMkLst>
        </pc:spChg>
        <pc:spChg chg="mod">
          <ac:chgData name="THU DU" userId="db4d925effa94065" providerId="LiveId" clId="{43097A8A-187E-48FE-9253-FED0855AED89}" dt="2023-11-28T12:36:47.387" v="3477" actId="1076"/>
          <ac:spMkLst>
            <pc:docMk/>
            <pc:sldMk cId="2138508035" sldId="327"/>
            <ac:spMk id="29" creationId="{28A24F36-8B0D-EF70-D699-C098731B4624}"/>
          </ac:spMkLst>
        </pc:spChg>
        <pc:spChg chg="del mod">
          <ac:chgData name="THU DU" userId="db4d925effa94065" providerId="LiveId" clId="{43097A8A-187E-48FE-9253-FED0855AED89}" dt="2023-11-28T08:06:22.391" v="2212" actId="478"/>
          <ac:spMkLst>
            <pc:docMk/>
            <pc:sldMk cId="2138508035" sldId="327"/>
            <ac:spMk id="32" creationId="{B0623794-BD2A-BEC5-1958-57A605A08686}"/>
          </ac:spMkLst>
        </pc:spChg>
        <pc:spChg chg="del mod">
          <ac:chgData name="THU DU" userId="db4d925effa94065" providerId="LiveId" clId="{43097A8A-187E-48FE-9253-FED0855AED89}" dt="2023-11-28T08:06:24.968" v="2216" actId="478"/>
          <ac:spMkLst>
            <pc:docMk/>
            <pc:sldMk cId="2138508035" sldId="327"/>
            <ac:spMk id="33" creationId="{EAE9511F-937D-7915-6306-6476EADBA59A}"/>
          </ac:spMkLst>
        </pc:spChg>
        <pc:spChg chg="del">
          <ac:chgData name="THU DU" userId="db4d925effa94065" providerId="LiveId" clId="{43097A8A-187E-48FE-9253-FED0855AED89}" dt="2023-11-28T08:06:26.695" v="2217" actId="478"/>
          <ac:spMkLst>
            <pc:docMk/>
            <pc:sldMk cId="2138508035" sldId="327"/>
            <ac:spMk id="34" creationId="{3E98DCCA-3037-7811-F587-C75E98DC4069}"/>
          </ac:spMkLst>
        </pc:spChg>
        <pc:spChg chg="del">
          <ac:chgData name="THU DU" userId="db4d925effa94065" providerId="LiveId" clId="{43097A8A-187E-48FE-9253-FED0855AED89}" dt="2023-11-28T08:06:23.571" v="2214" actId="478"/>
          <ac:spMkLst>
            <pc:docMk/>
            <pc:sldMk cId="2138508035" sldId="327"/>
            <ac:spMk id="35" creationId="{5FDDE81F-EE2F-DAAF-D9B9-30C620BED95A}"/>
          </ac:spMkLst>
        </pc:spChg>
        <pc:graphicFrameChg chg="mod modGraphic">
          <ac:chgData name="THU DU" userId="db4d925effa94065" providerId="LiveId" clId="{43097A8A-187E-48FE-9253-FED0855AED89}" dt="2023-11-28T08:09:28.958" v="2261" actId="113"/>
          <ac:graphicFrameMkLst>
            <pc:docMk/>
            <pc:sldMk cId="2138508035" sldId="327"/>
            <ac:graphicFrameMk id="25" creationId="{ED18D95D-5BD8-5D66-A7AF-6BB30056061C}"/>
          </ac:graphicFrameMkLst>
        </pc:graphicFrameChg>
      </pc:sldChg>
      <pc:sldChg chg="addSp delSp modSp mod ord delAnim modAnim">
        <pc:chgData name="THU DU" userId="db4d925effa94065" providerId="LiveId" clId="{43097A8A-187E-48FE-9253-FED0855AED89}" dt="2023-11-28T07:59:52.084" v="2071"/>
        <pc:sldMkLst>
          <pc:docMk/>
          <pc:sldMk cId="2720924874" sldId="348"/>
        </pc:sldMkLst>
        <pc:spChg chg="mod">
          <ac:chgData name="THU DU" userId="db4d925effa94065" providerId="LiveId" clId="{43097A8A-187E-48FE-9253-FED0855AED89}" dt="2023-11-28T07:53:31.030" v="1850" actId="1076"/>
          <ac:spMkLst>
            <pc:docMk/>
            <pc:sldMk cId="2720924874" sldId="348"/>
            <ac:spMk id="2" creationId="{1280EB18-3491-3D7C-DD96-265805B9C35D}"/>
          </ac:spMkLst>
        </pc:spChg>
        <pc:spChg chg="del">
          <ac:chgData name="THU DU" userId="db4d925effa94065" providerId="LiveId" clId="{43097A8A-187E-48FE-9253-FED0855AED89}" dt="2023-11-28T07:53:04.689" v="1844" actId="478"/>
          <ac:spMkLst>
            <pc:docMk/>
            <pc:sldMk cId="2720924874" sldId="348"/>
            <ac:spMk id="3" creationId="{00000000-0000-0000-0000-000000000000}"/>
          </ac:spMkLst>
        </pc:spChg>
        <pc:spChg chg="mod">
          <ac:chgData name="THU DU" userId="db4d925effa94065" providerId="LiveId" clId="{43097A8A-187E-48FE-9253-FED0855AED89}" dt="2023-11-28T07:53:25.563" v="1848" actId="1076"/>
          <ac:spMkLst>
            <pc:docMk/>
            <pc:sldMk cId="2720924874" sldId="348"/>
            <ac:spMk id="4" creationId="{45DBB1DE-8079-BFCA-E311-466D664B358A}"/>
          </ac:spMkLst>
        </pc:spChg>
        <pc:spChg chg="del mod">
          <ac:chgData name="THU DU" userId="db4d925effa94065" providerId="LiveId" clId="{43097A8A-187E-48FE-9253-FED0855AED89}" dt="2023-11-28T07:58:25.809" v="2057" actId="478"/>
          <ac:spMkLst>
            <pc:docMk/>
            <pc:sldMk cId="2720924874" sldId="348"/>
            <ac:spMk id="5" creationId="{7CF85257-F0BF-3D28-B321-70E31D687BBE}"/>
          </ac:spMkLst>
        </pc:spChg>
        <pc:spChg chg="mod">
          <ac:chgData name="THU DU" userId="db4d925effa94065" providerId="LiveId" clId="{43097A8A-187E-48FE-9253-FED0855AED89}" dt="2023-11-28T07:53:27.859" v="1849" actId="1076"/>
          <ac:spMkLst>
            <pc:docMk/>
            <pc:sldMk cId="2720924874" sldId="348"/>
            <ac:spMk id="6" creationId="{B9AC88B6-E853-2506-A8D4-7FA904A0E2D2}"/>
          </ac:spMkLst>
        </pc:spChg>
        <pc:spChg chg="add del mod">
          <ac:chgData name="THU DU" userId="db4d925effa94065" providerId="LiveId" clId="{43097A8A-187E-48FE-9253-FED0855AED89}" dt="2023-11-28T07:58:25.809" v="2057" actId="478"/>
          <ac:spMkLst>
            <pc:docMk/>
            <pc:sldMk cId="2720924874" sldId="348"/>
            <ac:spMk id="7" creationId="{AFF65387-23E2-CBF3-57F8-153DEE9CD79B}"/>
          </ac:spMkLst>
        </pc:spChg>
        <pc:spChg chg="add del mod">
          <ac:chgData name="THU DU" userId="db4d925effa94065" providerId="LiveId" clId="{43097A8A-187E-48FE-9253-FED0855AED89}" dt="2023-11-28T07:58:29.879" v="2059" actId="478"/>
          <ac:spMkLst>
            <pc:docMk/>
            <pc:sldMk cId="2720924874" sldId="348"/>
            <ac:spMk id="8" creationId="{55B321B1-3258-D990-9F29-A7233B5C83F0}"/>
          </ac:spMkLst>
        </pc:spChg>
        <pc:spChg chg="add mod">
          <ac:chgData name="THU DU" userId="db4d925effa94065" providerId="LiveId" clId="{43097A8A-187E-48FE-9253-FED0855AED89}" dt="2023-11-28T07:58:17.591" v="2044" actId="1076"/>
          <ac:spMkLst>
            <pc:docMk/>
            <pc:sldMk cId="2720924874" sldId="348"/>
            <ac:spMk id="9" creationId="{EFB037B9-FC9C-10D6-EEE2-45819AFE166E}"/>
          </ac:spMkLst>
        </pc:spChg>
        <pc:spChg chg="add mod">
          <ac:chgData name="THU DU" userId="db4d925effa94065" providerId="LiveId" clId="{43097A8A-187E-48FE-9253-FED0855AED89}" dt="2023-11-28T07:58:56.471" v="2066" actId="20577"/>
          <ac:spMkLst>
            <pc:docMk/>
            <pc:sldMk cId="2720924874" sldId="348"/>
            <ac:spMk id="10" creationId="{B87A779D-1418-C88F-50B1-ED80F05F86C3}"/>
          </ac:spMkLst>
        </pc:spChg>
        <pc:spChg chg="mod">
          <ac:chgData name="THU DU" userId="db4d925effa94065" providerId="LiveId" clId="{43097A8A-187E-48FE-9253-FED0855AED89}" dt="2023-11-28T07:52:52.121" v="1843" actId="20577"/>
          <ac:spMkLst>
            <pc:docMk/>
            <pc:sldMk cId="2720924874" sldId="348"/>
            <ac:spMk id="12" creationId="{00000000-0000-0000-0000-000000000000}"/>
          </ac:spMkLst>
        </pc:spChg>
        <pc:spChg chg="add mod">
          <ac:chgData name="THU DU" userId="db4d925effa94065" providerId="LiveId" clId="{43097A8A-187E-48FE-9253-FED0855AED89}" dt="2023-11-28T07:59:11.908" v="2069" actId="1076"/>
          <ac:spMkLst>
            <pc:docMk/>
            <pc:sldMk cId="2720924874" sldId="348"/>
            <ac:spMk id="13" creationId="{2617F6B5-91BF-C042-879D-6D646B0B6713}"/>
          </ac:spMkLst>
        </pc:spChg>
        <pc:spChg chg="add mod">
          <ac:chgData name="THU DU" userId="db4d925effa94065" providerId="LiveId" clId="{43097A8A-187E-48FE-9253-FED0855AED89}" dt="2023-11-28T07:56:57.435" v="1986" actId="1076"/>
          <ac:spMkLst>
            <pc:docMk/>
            <pc:sldMk cId="2720924874" sldId="348"/>
            <ac:spMk id="14" creationId="{F2A2A12B-B958-57B4-6D87-1F46E4EF4141}"/>
          </ac:spMkLst>
        </pc:spChg>
        <pc:spChg chg="mod">
          <ac:chgData name="THU DU" userId="db4d925effa94065" providerId="LiveId" clId="{43097A8A-187E-48FE-9253-FED0855AED89}" dt="2023-11-28T07:52:14.420" v="1837" actId="20577"/>
          <ac:spMkLst>
            <pc:docMk/>
            <pc:sldMk cId="2720924874" sldId="348"/>
            <ac:spMk id="17" creationId="{00000000-0000-0000-0000-000000000000}"/>
          </ac:spMkLst>
        </pc:spChg>
        <pc:spChg chg="mod">
          <ac:chgData name="THU DU" userId="db4d925effa94065" providerId="LiveId" clId="{43097A8A-187E-48FE-9253-FED0855AED89}" dt="2023-11-28T07:53:32.966" v="1851" actId="1076"/>
          <ac:spMkLst>
            <pc:docMk/>
            <pc:sldMk cId="2720924874" sldId="348"/>
            <ac:spMk id="18" creationId="{00000000-0000-0000-0000-000000000000}"/>
          </ac:spMkLst>
        </pc:spChg>
        <pc:spChg chg="add mod">
          <ac:chgData name="THU DU" userId="db4d925effa94065" providerId="LiveId" clId="{43097A8A-187E-48FE-9253-FED0855AED89}" dt="2023-11-28T07:56:20.107" v="1958" actId="1076"/>
          <ac:spMkLst>
            <pc:docMk/>
            <pc:sldMk cId="2720924874" sldId="348"/>
            <ac:spMk id="19" creationId="{F43559A1-0306-F6C4-8D86-EF93EDDFD537}"/>
          </ac:spMkLst>
        </pc:spChg>
        <pc:spChg chg="mod">
          <ac:chgData name="THU DU" userId="db4d925effa94065" providerId="LiveId" clId="{43097A8A-187E-48FE-9253-FED0855AED89}" dt="2023-11-28T07:58:21.721" v="2056" actId="20577"/>
          <ac:spMkLst>
            <pc:docMk/>
            <pc:sldMk cId="2720924874" sldId="348"/>
            <ac:spMk id="21" creationId="{00000000-0000-0000-0000-000000000000}"/>
          </ac:spMkLst>
        </pc:spChg>
        <pc:grpChg chg="mod">
          <ac:chgData name="THU DU" userId="db4d925effa94065" providerId="LiveId" clId="{43097A8A-187E-48FE-9253-FED0855AED89}" dt="2023-11-28T07:57:53.912" v="2032" actId="1076"/>
          <ac:grpSpMkLst>
            <pc:docMk/>
            <pc:sldMk cId="2720924874" sldId="348"/>
            <ac:grpSpMk id="15" creationId="{00000000-0000-0000-0000-000000000000}"/>
          </ac:grpSpMkLst>
        </pc:grpChg>
      </pc:sldChg>
      <pc:sldChg chg="addSp delSp modSp add mod addAnim delAnim modAnim">
        <pc:chgData name="THU DU" userId="db4d925effa94065" providerId="LiveId" clId="{43097A8A-187E-48FE-9253-FED0855AED89}" dt="2023-11-28T12:30:18.967" v="3427" actId="13926"/>
        <pc:sldMkLst>
          <pc:docMk/>
          <pc:sldMk cId="1910885371" sldId="361"/>
        </pc:sldMkLst>
        <pc:spChg chg="mod">
          <ac:chgData name="THU DU" userId="db4d925effa94065" providerId="LiveId" clId="{43097A8A-187E-48FE-9253-FED0855AED89}" dt="2023-11-28T12:19:34.459" v="3204" actId="207"/>
          <ac:spMkLst>
            <pc:docMk/>
            <pc:sldMk cId="1910885371" sldId="361"/>
            <ac:spMk id="3" creationId="{15C65B56-2D3D-40F7-673E-983535F656D1}"/>
          </ac:spMkLst>
        </pc:spChg>
        <pc:spChg chg="del">
          <ac:chgData name="THU DU" userId="db4d925effa94065" providerId="LiveId" clId="{43097A8A-187E-48FE-9253-FED0855AED89}" dt="2023-11-28T12:08:39.213" v="2841" actId="478"/>
          <ac:spMkLst>
            <pc:docMk/>
            <pc:sldMk cId="1910885371" sldId="361"/>
            <ac:spMk id="4" creationId="{90A3E95A-3D5D-4E3E-A00D-CA3CAC576081}"/>
          </ac:spMkLst>
        </pc:spChg>
        <pc:spChg chg="add mod">
          <ac:chgData name="THU DU" userId="db4d925effa94065" providerId="LiveId" clId="{43097A8A-187E-48FE-9253-FED0855AED89}" dt="2023-11-28T12:08:42.765" v="2843" actId="1076"/>
          <ac:spMkLst>
            <pc:docMk/>
            <pc:sldMk cId="1910885371" sldId="361"/>
            <ac:spMk id="5" creationId="{E3FE4806-8A42-4A1E-04EB-979FF4E5579B}"/>
          </ac:spMkLst>
        </pc:spChg>
        <pc:spChg chg="del mod">
          <ac:chgData name="THU DU" userId="db4d925effa94065" providerId="LiveId" clId="{43097A8A-187E-48FE-9253-FED0855AED89}" dt="2023-11-28T12:15:41.330" v="3138" actId="478"/>
          <ac:spMkLst>
            <pc:docMk/>
            <pc:sldMk cId="1910885371" sldId="361"/>
            <ac:spMk id="47" creationId="{8435D46C-839B-D7C3-D337-D35F4CF6B521}"/>
          </ac:spMkLst>
        </pc:spChg>
        <pc:spChg chg="mod">
          <ac:chgData name="THU DU" userId="db4d925effa94065" providerId="LiveId" clId="{43097A8A-187E-48FE-9253-FED0855AED89}" dt="2023-11-28T12:16:58.553" v="3152" actId="1076"/>
          <ac:spMkLst>
            <pc:docMk/>
            <pc:sldMk cId="1910885371" sldId="361"/>
            <ac:spMk id="93" creationId="{EAC2F6BE-BFA9-338C-0320-532663CC1A9D}"/>
          </ac:spMkLst>
        </pc:spChg>
        <pc:spChg chg="add del mod">
          <ac:chgData name="THU DU" userId="db4d925effa94065" providerId="LiveId" clId="{43097A8A-187E-48FE-9253-FED0855AED89}" dt="2023-11-28T12:30:18.967" v="3427" actId="13926"/>
          <ac:spMkLst>
            <pc:docMk/>
            <pc:sldMk cId="1910885371" sldId="361"/>
            <ac:spMk id="94" creationId="{359C3614-C04E-C58C-E585-940424BFE246}"/>
          </ac:spMkLst>
        </pc:spChg>
        <pc:picChg chg="add mod">
          <ac:chgData name="THU DU" userId="db4d925effa94065" providerId="LiveId" clId="{43097A8A-187E-48FE-9253-FED0855AED89}" dt="2023-11-28T12:19:05.398" v="3200" actId="1076"/>
          <ac:picMkLst>
            <pc:docMk/>
            <pc:sldMk cId="1910885371" sldId="361"/>
            <ac:picMk id="7" creationId="{7FBEBE5F-47EA-0679-8473-D2C1369B1BE2}"/>
          </ac:picMkLst>
        </pc:picChg>
        <pc:picChg chg="del">
          <ac:chgData name="THU DU" userId="db4d925effa94065" providerId="LiveId" clId="{43097A8A-187E-48FE-9253-FED0855AED89}" dt="2023-11-28T12:15:57.593" v="3143" actId="478"/>
          <ac:picMkLst>
            <pc:docMk/>
            <pc:sldMk cId="1910885371" sldId="361"/>
            <ac:picMk id="46" creationId="{DD110792-E1C3-B41C-3AFA-3B2CA28784D0}"/>
          </ac:picMkLst>
        </pc:picChg>
      </pc:sldChg>
      <pc:sldChg chg="addSp delSp modSp add mod delAnim modAnim">
        <pc:chgData name="THU DU" userId="db4d925effa94065" providerId="LiveId" clId="{43097A8A-187E-48FE-9253-FED0855AED89}" dt="2023-11-28T12:30:06.512" v="3426" actId="13926"/>
        <pc:sldMkLst>
          <pc:docMk/>
          <pc:sldMk cId="3706221137" sldId="362"/>
        </pc:sldMkLst>
        <pc:spChg chg="mod">
          <ac:chgData name="THU DU" userId="db4d925effa94065" providerId="LiveId" clId="{43097A8A-187E-48FE-9253-FED0855AED89}" dt="2023-11-28T12:19:13.735" v="3201" actId="207"/>
          <ac:spMkLst>
            <pc:docMk/>
            <pc:sldMk cId="3706221137" sldId="362"/>
            <ac:spMk id="3" creationId="{15C65B56-2D3D-40F7-673E-983535F656D1}"/>
          </ac:spMkLst>
        </pc:spChg>
        <pc:spChg chg="del mod">
          <ac:chgData name="THU DU" userId="db4d925effa94065" providerId="LiveId" clId="{43097A8A-187E-48FE-9253-FED0855AED89}" dt="2023-11-28T12:08:49.968" v="2845" actId="478"/>
          <ac:spMkLst>
            <pc:docMk/>
            <pc:sldMk cId="3706221137" sldId="362"/>
            <ac:spMk id="4" creationId="{90A3E95A-3D5D-4E3E-A00D-CA3CAC576081}"/>
          </ac:spMkLst>
        </pc:spChg>
        <pc:spChg chg="del">
          <ac:chgData name="THU DU" userId="db4d925effa94065" providerId="LiveId" clId="{43097A8A-187E-48FE-9253-FED0855AED89}" dt="2023-11-28T12:18:02.876" v="3190" actId="478"/>
          <ac:spMkLst>
            <pc:docMk/>
            <pc:sldMk cId="3706221137" sldId="362"/>
            <ac:spMk id="6" creationId="{19CE98A6-AEB6-A40B-C5D5-9C263540D724}"/>
          </ac:spMkLst>
        </pc:spChg>
        <pc:spChg chg="add mod">
          <ac:chgData name="THU DU" userId="db4d925effa94065" providerId="LiveId" clId="{43097A8A-187E-48FE-9253-FED0855AED89}" dt="2023-11-28T12:08:52.474" v="2847" actId="1076"/>
          <ac:spMkLst>
            <pc:docMk/>
            <pc:sldMk cId="3706221137" sldId="362"/>
            <ac:spMk id="7" creationId="{8FC722C5-F4E2-B137-F8C4-AD16D615BC97}"/>
          </ac:spMkLst>
        </pc:spChg>
        <pc:spChg chg="mod">
          <ac:chgData name="THU DU" userId="db4d925effa94065" providerId="LiveId" clId="{43097A8A-187E-48FE-9253-FED0855AED89}" dt="2023-11-28T12:30:06.512" v="3426" actId="13926"/>
          <ac:spMkLst>
            <pc:docMk/>
            <pc:sldMk cId="3706221137" sldId="362"/>
            <ac:spMk id="94" creationId="{359C3614-C04E-C58C-E585-940424BFE246}"/>
          </ac:spMkLst>
        </pc:spChg>
        <pc:picChg chg="del">
          <ac:chgData name="THU DU" userId="db4d925effa94065" providerId="LiveId" clId="{43097A8A-187E-48FE-9253-FED0855AED89}" dt="2023-11-28T12:18:08.454" v="3191" actId="478"/>
          <ac:picMkLst>
            <pc:docMk/>
            <pc:sldMk cId="3706221137" sldId="362"/>
            <ac:picMk id="5" creationId="{62665EB6-53FD-C5AA-1FE3-976D741B9F74}"/>
          </ac:picMkLst>
        </pc:picChg>
        <pc:picChg chg="add mod">
          <ac:chgData name="THU DU" userId="db4d925effa94065" providerId="LiveId" clId="{43097A8A-187E-48FE-9253-FED0855AED89}" dt="2023-11-28T12:18:47.702" v="3197" actId="1076"/>
          <ac:picMkLst>
            <pc:docMk/>
            <pc:sldMk cId="3706221137" sldId="362"/>
            <ac:picMk id="9" creationId="{B3726CC2-0CAE-630E-441C-72BCB001373A}"/>
          </ac:picMkLst>
        </pc:picChg>
      </pc:sldChg>
      <pc:sldChg chg="addSp delSp modSp add mod delAnim modAnim">
        <pc:chgData name="THU DU" userId="db4d925effa94065" providerId="LiveId" clId="{43097A8A-187E-48FE-9253-FED0855AED89}" dt="2023-11-28T12:30:00.954" v="3425" actId="13926"/>
        <pc:sldMkLst>
          <pc:docMk/>
          <pc:sldMk cId="1662673762" sldId="363"/>
        </pc:sldMkLst>
        <pc:spChg chg="mod">
          <ac:chgData name="THU DU" userId="db4d925effa94065" providerId="LiveId" clId="{43097A8A-187E-48FE-9253-FED0855AED89}" dt="2023-11-28T12:21:02.909" v="3205" actId="207"/>
          <ac:spMkLst>
            <pc:docMk/>
            <pc:sldMk cId="1662673762" sldId="363"/>
            <ac:spMk id="3" creationId="{15C65B56-2D3D-40F7-673E-983535F656D1}"/>
          </ac:spMkLst>
        </pc:spChg>
        <pc:spChg chg="del mod">
          <ac:chgData name="THU DU" userId="db4d925effa94065" providerId="LiveId" clId="{43097A8A-187E-48FE-9253-FED0855AED89}" dt="2023-11-28T12:08:59.180" v="2849" actId="478"/>
          <ac:spMkLst>
            <pc:docMk/>
            <pc:sldMk cId="1662673762" sldId="363"/>
            <ac:spMk id="4" creationId="{90A3E95A-3D5D-4E3E-A00D-CA3CAC576081}"/>
          </ac:spMkLst>
        </pc:spChg>
        <pc:spChg chg="del">
          <ac:chgData name="THU DU" userId="db4d925effa94065" providerId="LiveId" clId="{43097A8A-187E-48FE-9253-FED0855AED89}" dt="2023-11-28T12:21:13.246" v="3209" actId="478"/>
          <ac:spMkLst>
            <pc:docMk/>
            <pc:sldMk cId="1662673762" sldId="363"/>
            <ac:spMk id="6" creationId="{136BC91F-E08C-90E0-A384-559C0AE7A340}"/>
          </ac:spMkLst>
        </pc:spChg>
        <pc:spChg chg="del mod">
          <ac:chgData name="THU DU" userId="db4d925effa94065" providerId="LiveId" clId="{43097A8A-187E-48FE-9253-FED0855AED89}" dt="2023-11-28T12:21:09.554" v="3208" actId="478"/>
          <ac:spMkLst>
            <pc:docMk/>
            <pc:sldMk cId="1662673762" sldId="363"/>
            <ac:spMk id="7" creationId="{34551A7F-6E79-1C97-1EFA-70FA1339B0EE}"/>
          </ac:spMkLst>
        </pc:spChg>
        <pc:spChg chg="add mod">
          <ac:chgData name="THU DU" userId="db4d925effa94065" providerId="LiveId" clId="{43097A8A-187E-48FE-9253-FED0855AED89}" dt="2023-11-28T12:09:04.961" v="2852" actId="1076"/>
          <ac:spMkLst>
            <pc:docMk/>
            <pc:sldMk cId="1662673762" sldId="363"/>
            <ac:spMk id="8" creationId="{7C832A23-0474-09B1-BE6E-1CBD8E01AE33}"/>
          </ac:spMkLst>
        </pc:spChg>
        <pc:spChg chg="mod">
          <ac:chgData name="THU DU" userId="db4d925effa94065" providerId="LiveId" clId="{43097A8A-187E-48FE-9253-FED0855AED89}" dt="2023-11-28T12:30:00.954" v="3425" actId="13926"/>
          <ac:spMkLst>
            <pc:docMk/>
            <pc:sldMk cId="1662673762" sldId="363"/>
            <ac:spMk id="94" creationId="{359C3614-C04E-C58C-E585-940424BFE246}"/>
          </ac:spMkLst>
        </pc:spChg>
        <pc:picChg chg="del">
          <ac:chgData name="THU DU" userId="db4d925effa94065" providerId="LiveId" clId="{43097A8A-187E-48FE-9253-FED0855AED89}" dt="2023-11-28T12:23:33.044" v="3313" actId="478"/>
          <ac:picMkLst>
            <pc:docMk/>
            <pc:sldMk cId="1662673762" sldId="363"/>
            <ac:picMk id="5" creationId="{A7FC5EB2-A2AE-5B88-7EB6-A627B02B7A44}"/>
          </ac:picMkLst>
        </pc:picChg>
        <pc:picChg chg="add mod">
          <ac:chgData name="THU DU" userId="db4d925effa94065" providerId="LiveId" clId="{43097A8A-187E-48FE-9253-FED0855AED89}" dt="2023-11-28T12:24:34.091" v="3320" actId="1076"/>
          <ac:picMkLst>
            <pc:docMk/>
            <pc:sldMk cId="1662673762" sldId="363"/>
            <ac:picMk id="10" creationId="{6754C535-BA00-4A0B-2576-E0D5EAFE4B12}"/>
          </ac:picMkLst>
        </pc:picChg>
      </pc:sldChg>
      <pc:sldChg chg="addSp delSp modSp add mod delAnim modAnim">
        <pc:chgData name="THU DU" userId="db4d925effa94065" providerId="LiveId" clId="{43097A8A-187E-48FE-9253-FED0855AED89}" dt="2023-11-28T12:29:47.564" v="3424" actId="13926"/>
        <pc:sldMkLst>
          <pc:docMk/>
          <pc:sldMk cId="2076662025" sldId="365"/>
        </pc:sldMkLst>
        <pc:spChg chg="mod">
          <ac:chgData name="THU DU" userId="db4d925effa94065" providerId="LiveId" clId="{43097A8A-187E-48FE-9253-FED0855AED89}" dt="2023-11-28T12:26:35.640" v="3415" actId="1076"/>
          <ac:spMkLst>
            <pc:docMk/>
            <pc:sldMk cId="2076662025" sldId="365"/>
            <ac:spMk id="2" creationId="{D5F12DB1-E7EC-BFB0-073C-DCDAF8F4B79A}"/>
          </ac:spMkLst>
        </pc:spChg>
        <pc:spChg chg="mod">
          <ac:chgData name="THU DU" userId="db4d925effa94065" providerId="LiveId" clId="{43097A8A-187E-48FE-9253-FED0855AED89}" dt="2023-11-28T12:26:32.006" v="3414" actId="1076"/>
          <ac:spMkLst>
            <pc:docMk/>
            <pc:sldMk cId="2076662025" sldId="365"/>
            <ac:spMk id="3" creationId="{15C65B56-2D3D-40F7-673E-983535F656D1}"/>
          </ac:spMkLst>
        </pc:spChg>
        <pc:spChg chg="del">
          <ac:chgData name="THU DU" userId="db4d925effa94065" providerId="LiveId" clId="{43097A8A-187E-48FE-9253-FED0855AED89}" dt="2023-11-28T12:09:18.721" v="2858" actId="478"/>
          <ac:spMkLst>
            <pc:docMk/>
            <pc:sldMk cId="2076662025" sldId="365"/>
            <ac:spMk id="4" creationId="{90A3E95A-3D5D-4E3E-A00D-CA3CAC576081}"/>
          </ac:spMkLst>
        </pc:spChg>
        <pc:spChg chg="del">
          <ac:chgData name="THU DU" userId="db4d925effa94065" providerId="LiveId" clId="{43097A8A-187E-48FE-9253-FED0855AED89}" dt="2023-11-28T12:25:46.727" v="3368" actId="478"/>
          <ac:spMkLst>
            <pc:docMk/>
            <pc:sldMk cId="2076662025" sldId="365"/>
            <ac:spMk id="7" creationId="{E03E18D0-6237-91DC-8429-5AEAB0D8FEFA}"/>
          </ac:spMkLst>
        </pc:spChg>
        <pc:spChg chg="add mod">
          <ac:chgData name="THU DU" userId="db4d925effa94065" providerId="LiveId" clId="{43097A8A-187E-48FE-9253-FED0855AED89}" dt="2023-11-28T12:09:21.533" v="2860" actId="1076"/>
          <ac:spMkLst>
            <pc:docMk/>
            <pc:sldMk cId="2076662025" sldId="365"/>
            <ac:spMk id="8" creationId="{8D0EA785-F57E-5521-83F3-799E19BFDE5D}"/>
          </ac:spMkLst>
        </pc:spChg>
        <pc:spChg chg="mod">
          <ac:chgData name="THU DU" userId="db4d925effa94065" providerId="LiveId" clId="{43097A8A-187E-48FE-9253-FED0855AED89}" dt="2023-11-28T12:26:09.487" v="3407" actId="1076"/>
          <ac:spMkLst>
            <pc:docMk/>
            <pc:sldMk cId="2076662025" sldId="365"/>
            <ac:spMk id="93" creationId="{EAC2F6BE-BFA9-338C-0320-532663CC1A9D}"/>
          </ac:spMkLst>
        </pc:spChg>
        <pc:spChg chg="mod">
          <ac:chgData name="THU DU" userId="db4d925effa94065" providerId="LiveId" clId="{43097A8A-187E-48FE-9253-FED0855AED89}" dt="2023-11-28T12:29:47.564" v="3424" actId="13926"/>
          <ac:spMkLst>
            <pc:docMk/>
            <pc:sldMk cId="2076662025" sldId="365"/>
            <ac:spMk id="94" creationId="{359C3614-C04E-C58C-E585-940424BFE246}"/>
          </ac:spMkLst>
        </pc:spChg>
        <pc:picChg chg="del mod">
          <ac:chgData name="THU DU" userId="db4d925effa94065" providerId="LiveId" clId="{43097A8A-187E-48FE-9253-FED0855AED89}" dt="2023-11-28T12:26:36.666" v="3416" actId="478"/>
          <ac:picMkLst>
            <pc:docMk/>
            <pc:sldMk cId="2076662025" sldId="365"/>
            <ac:picMk id="6" creationId="{6FCD9753-8629-7CFE-4DF0-EDECF5557AFC}"/>
          </ac:picMkLst>
        </pc:picChg>
        <pc:picChg chg="add mod">
          <ac:chgData name="THU DU" userId="db4d925effa94065" providerId="LiveId" clId="{43097A8A-187E-48FE-9253-FED0855AED89}" dt="2023-11-28T12:29:25.439" v="3422" actId="1076"/>
          <ac:picMkLst>
            <pc:docMk/>
            <pc:sldMk cId="2076662025" sldId="365"/>
            <ac:picMk id="10" creationId="{F98A0A59-A9F6-D5BB-95CA-26A5CCCD12E0}"/>
          </ac:picMkLst>
        </pc:picChg>
      </pc:sldChg>
      <pc:sldChg chg="addSp delSp modSp add mod">
        <pc:chgData name="THU DU" userId="db4d925effa94065" providerId="LiveId" clId="{43097A8A-187E-48FE-9253-FED0855AED89}" dt="2023-11-28T12:13:13.617" v="2965" actId="20577"/>
        <pc:sldMkLst>
          <pc:docMk/>
          <pc:sldMk cId="536420152" sldId="366"/>
        </pc:sldMkLst>
        <pc:spChg chg="mod">
          <ac:chgData name="THU DU" userId="db4d925effa94065" providerId="LiveId" clId="{43097A8A-187E-48FE-9253-FED0855AED89}" dt="2023-11-28T12:13:13.617" v="2965" actId="20577"/>
          <ac:spMkLst>
            <pc:docMk/>
            <pc:sldMk cId="536420152" sldId="366"/>
            <ac:spMk id="2" creationId="{F2466F3E-0551-DE1C-46BC-979662FD2989}"/>
          </ac:spMkLst>
        </pc:spChg>
        <pc:spChg chg="del">
          <ac:chgData name="THU DU" userId="db4d925effa94065" providerId="LiveId" clId="{43097A8A-187E-48FE-9253-FED0855AED89}" dt="2023-11-28T12:08:34.053" v="2839" actId="478"/>
          <ac:spMkLst>
            <pc:docMk/>
            <pc:sldMk cId="536420152" sldId="366"/>
            <ac:spMk id="4" creationId="{90A3E95A-3D5D-4E3E-A00D-CA3CAC576081}"/>
          </ac:spMkLst>
        </pc:spChg>
        <pc:spChg chg="add mod">
          <ac:chgData name="THU DU" userId="db4d925effa94065" providerId="LiveId" clId="{43097A8A-187E-48FE-9253-FED0855AED89}" dt="2023-11-28T12:08:36.497" v="2840" actId="1076"/>
          <ac:spMkLst>
            <pc:docMk/>
            <pc:sldMk cId="536420152" sldId="366"/>
            <ac:spMk id="5" creationId="{B9AF66D4-DDA8-D4DB-0877-95C9AD865F3F}"/>
          </ac:spMkLst>
        </pc:spChg>
      </pc:sldChg>
      <pc:sldChg chg="addSp delSp modSp add mod delAnim modAnim">
        <pc:chgData name="THU DU" userId="db4d925effa94065" providerId="LiveId" clId="{43097A8A-187E-48FE-9253-FED0855AED89}" dt="2023-11-28T12:40:10.549" v="3515" actId="1076"/>
        <pc:sldMkLst>
          <pc:docMk/>
          <pc:sldMk cId="68961951" sldId="367"/>
        </pc:sldMkLst>
        <pc:spChg chg="mod">
          <ac:chgData name="THU DU" userId="db4d925effa94065" providerId="LiveId" clId="{43097A8A-187E-48FE-9253-FED0855AED89}" dt="2023-11-28T12:40:07.869" v="3514" actId="20577"/>
          <ac:spMkLst>
            <pc:docMk/>
            <pc:sldMk cId="68961951" sldId="367"/>
            <ac:spMk id="3" creationId="{15C65B56-2D3D-40F7-673E-983535F656D1}"/>
          </ac:spMkLst>
        </pc:spChg>
        <pc:spChg chg="del">
          <ac:chgData name="THU DU" userId="db4d925effa94065" providerId="LiveId" clId="{43097A8A-187E-48FE-9253-FED0855AED89}" dt="2023-11-28T12:09:24.229" v="2861" actId="478"/>
          <ac:spMkLst>
            <pc:docMk/>
            <pc:sldMk cId="68961951" sldId="367"/>
            <ac:spMk id="4" creationId="{90A3E95A-3D5D-4E3E-A00D-CA3CAC576081}"/>
          </ac:spMkLst>
        </pc:spChg>
        <pc:spChg chg="add mod">
          <ac:chgData name="THU DU" userId="db4d925effa94065" providerId="LiveId" clId="{43097A8A-187E-48FE-9253-FED0855AED89}" dt="2023-11-28T12:09:27.448" v="2863" actId="1076"/>
          <ac:spMkLst>
            <pc:docMk/>
            <pc:sldMk cId="68961951" sldId="367"/>
            <ac:spMk id="5" creationId="{A5497E36-5D05-5847-E974-7EDEBF7EC638}"/>
          </ac:spMkLst>
        </pc:spChg>
        <pc:spChg chg="mod">
          <ac:chgData name="THU DU" userId="db4d925effa94065" providerId="LiveId" clId="{43097A8A-187E-48FE-9253-FED0855AED89}" dt="2023-11-28T12:40:10.549" v="3515" actId="1076"/>
          <ac:spMkLst>
            <pc:docMk/>
            <pc:sldMk cId="68961951" sldId="367"/>
            <ac:spMk id="48" creationId="{8FC2E63A-746A-D139-D971-AF25D3602C5B}"/>
          </ac:spMkLst>
        </pc:spChg>
        <pc:spChg chg="del mod">
          <ac:chgData name="THU DU" userId="db4d925effa94065" providerId="LiveId" clId="{43097A8A-187E-48FE-9253-FED0855AED89}" dt="2023-11-28T12:31:56.789" v="3456"/>
          <ac:spMkLst>
            <pc:docMk/>
            <pc:sldMk cId="68961951" sldId="367"/>
            <ac:spMk id="94" creationId="{359C3614-C04E-C58C-E585-940424BFE246}"/>
          </ac:spMkLst>
        </pc:spChg>
        <pc:picChg chg="add mod">
          <ac:chgData name="THU DU" userId="db4d925effa94065" providerId="LiveId" clId="{43097A8A-187E-48FE-9253-FED0855AED89}" dt="2023-11-28T12:32:42.635" v="3461" actId="1076"/>
          <ac:picMkLst>
            <pc:docMk/>
            <pc:sldMk cId="68961951" sldId="367"/>
            <ac:picMk id="7" creationId="{C02729A8-02CE-AC61-D6FB-C2C9E3417446}"/>
          </ac:picMkLst>
        </pc:picChg>
        <pc:picChg chg="del mod">
          <ac:chgData name="THU DU" userId="db4d925effa94065" providerId="LiveId" clId="{43097A8A-187E-48FE-9253-FED0855AED89}" dt="2023-11-28T12:31:56.789" v="3454" actId="478"/>
          <ac:picMkLst>
            <pc:docMk/>
            <pc:sldMk cId="68961951" sldId="367"/>
            <ac:picMk id="47" creationId="{8371D623-2FF7-F8F7-D9FF-E0CDD2375036}"/>
          </ac:picMkLst>
        </pc:picChg>
      </pc:sldChg>
      <pc:sldChg chg="addSp delSp modSp add mod">
        <pc:chgData name="THU DU" userId="db4d925effa94065" providerId="LiveId" clId="{43097A8A-187E-48FE-9253-FED0855AED89}" dt="2023-11-28T12:09:15.343" v="2857" actId="1076"/>
        <pc:sldMkLst>
          <pc:docMk/>
          <pc:sldMk cId="3674848631" sldId="370"/>
        </pc:sldMkLst>
        <pc:spChg chg="add mod">
          <ac:chgData name="THU DU" userId="db4d925effa94065" providerId="LiveId" clId="{43097A8A-187E-48FE-9253-FED0855AED89}" dt="2023-11-28T12:09:15.343" v="2857" actId="1076"/>
          <ac:spMkLst>
            <pc:docMk/>
            <pc:sldMk cId="3674848631" sldId="370"/>
            <ac:spMk id="2" creationId="{5DDFEAEA-8295-EF79-3650-F638E7641AED}"/>
          </ac:spMkLst>
        </pc:spChg>
        <pc:spChg chg="del mod">
          <ac:chgData name="THU DU" userId="db4d925effa94065" providerId="LiveId" clId="{43097A8A-187E-48FE-9253-FED0855AED89}" dt="2023-11-28T12:09:09.010" v="2854" actId="478"/>
          <ac:spMkLst>
            <pc:docMk/>
            <pc:sldMk cId="3674848631" sldId="370"/>
            <ac:spMk id="4" creationId="{90A3E95A-3D5D-4E3E-A00D-CA3CAC576081}"/>
          </ac:spMkLst>
        </pc:spChg>
        <pc:grpChg chg="mod">
          <ac:chgData name="THU DU" userId="db4d925effa94065" providerId="LiveId" clId="{43097A8A-187E-48FE-9253-FED0855AED89}" dt="2023-11-28T12:09:13.419" v="2856" actId="1076"/>
          <ac:grpSpMkLst>
            <pc:docMk/>
            <pc:sldMk cId="3674848631" sldId="370"/>
            <ac:grpSpMk id="19" creationId="{00000000-0000-0000-0000-000000000000}"/>
          </ac:grpSpMkLst>
        </pc:grpChg>
      </pc:sldChg>
      <pc:sldChg chg="addSp delSp modSp mod delAnim modAnim">
        <pc:chgData name="THU DU" userId="db4d925effa94065" providerId="LiveId" clId="{43097A8A-187E-48FE-9253-FED0855AED89}" dt="2023-11-28T12:35:06.169" v="3470"/>
        <pc:sldMkLst>
          <pc:docMk/>
          <pc:sldMk cId="3778909751" sldId="380"/>
        </pc:sldMkLst>
        <pc:spChg chg="del">
          <ac:chgData name="THU DU" userId="db4d925effa94065" providerId="LiveId" clId="{43097A8A-187E-48FE-9253-FED0855AED89}" dt="2023-11-28T06:04:22.091" v="690" actId="478"/>
          <ac:spMkLst>
            <pc:docMk/>
            <pc:sldMk cId="3778909751" sldId="380"/>
            <ac:spMk id="2" creationId="{817F8067-44E4-2697-A4C2-7C4D1EFD207D}"/>
          </ac:spMkLst>
        </pc:spChg>
        <pc:spChg chg="del">
          <ac:chgData name="THU DU" userId="db4d925effa94065" providerId="LiveId" clId="{43097A8A-187E-48FE-9253-FED0855AED89}" dt="2023-11-28T06:05:19.156" v="700" actId="478"/>
          <ac:spMkLst>
            <pc:docMk/>
            <pc:sldMk cId="3778909751" sldId="380"/>
            <ac:spMk id="3" creationId="{03A7AC07-FACF-04BD-248F-971F983D0A85}"/>
          </ac:spMkLst>
        </pc:spChg>
        <pc:spChg chg="del">
          <ac:chgData name="THU DU" userId="db4d925effa94065" providerId="LiveId" clId="{43097A8A-187E-48FE-9253-FED0855AED89}" dt="2023-11-28T06:05:21.810" v="703" actId="478"/>
          <ac:spMkLst>
            <pc:docMk/>
            <pc:sldMk cId="3778909751" sldId="380"/>
            <ac:spMk id="4" creationId="{782B5B64-793B-055F-F087-55E2244FD928}"/>
          </ac:spMkLst>
        </pc:spChg>
        <pc:spChg chg="add mod">
          <ac:chgData name="THU DU" userId="db4d925effa94065" providerId="LiveId" clId="{43097A8A-187E-48FE-9253-FED0855AED89}" dt="2023-11-28T06:42:14.011" v="983" actId="207"/>
          <ac:spMkLst>
            <pc:docMk/>
            <pc:sldMk cId="3778909751" sldId="380"/>
            <ac:spMk id="5" creationId="{A686CD57-9C3B-0A74-7825-B687B706AFD4}"/>
          </ac:spMkLst>
        </pc:spChg>
        <pc:spChg chg="del mod">
          <ac:chgData name="THU DU" userId="db4d925effa94065" providerId="LiveId" clId="{43097A8A-187E-48FE-9253-FED0855AED89}" dt="2023-11-28T06:05:17.462" v="698" actId="478"/>
          <ac:spMkLst>
            <pc:docMk/>
            <pc:sldMk cId="3778909751" sldId="380"/>
            <ac:spMk id="6" creationId="{63F5E537-1655-3F63-6513-C0AF02C83B3B}"/>
          </ac:spMkLst>
        </pc:spChg>
        <pc:spChg chg="del">
          <ac:chgData name="THU DU" userId="db4d925effa94065" providerId="LiveId" clId="{43097A8A-187E-48FE-9253-FED0855AED89}" dt="2023-11-28T06:05:27.134" v="708" actId="478"/>
          <ac:spMkLst>
            <pc:docMk/>
            <pc:sldMk cId="3778909751" sldId="380"/>
            <ac:spMk id="7" creationId="{E480A532-8B49-BB54-BE91-6D8B1405B7B5}"/>
          </ac:spMkLst>
        </pc:spChg>
        <pc:spChg chg="del">
          <ac:chgData name="THU DU" userId="db4d925effa94065" providerId="LiveId" clId="{43097A8A-187E-48FE-9253-FED0855AED89}" dt="2023-11-28T06:05:24.882" v="707" actId="478"/>
          <ac:spMkLst>
            <pc:docMk/>
            <pc:sldMk cId="3778909751" sldId="380"/>
            <ac:spMk id="8" creationId="{AA38B301-ED7C-9639-E7F4-C48D0741684F}"/>
          </ac:spMkLst>
        </pc:spChg>
        <pc:spChg chg="del mod">
          <ac:chgData name="THU DU" userId="db4d925effa94065" providerId="LiveId" clId="{43097A8A-187E-48FE-9253-FED0855AED89}" dt="2023-11-28T06:05:14.818" v="694" actId="478"/>
          <ac:spMkLst>
            <pc:docMk/>
            <pc:sldMk cId="3778909751" sldId="380"/>
            <ac:spMk id="9" creationId="{DB874C6C-5AFD-7766-0388-101F49C905A0}"/>
          </ac:spMkLst>
        </pc:spChg>
        <pc:spChg chg="add del mod">
          <ac:chgData name="THU DU" userId="db4d925effa94065" providerId="LiveId" clId="{43097A8A-187E-48FE-9253-FED0855AED89}" dt="2023-11-28T06:35:14.939" v="898" actId="478"/>
          <ac:spMkLst>
            <pc:docMk/>
            <pc:sldMk cId="3778909751" sldId="380"/>
            <ac:spMk id="12" creationId="{AA1CEF65-D18B-7B43-F173-AB96EA4B8489}"/>
          </ac:spMkLst>
        </pc:spChg>
        <pc:spChg chg="add del mod">
          <ac:chgData name="THU DU" userId="db4d925effa94065" providerId="LiveId" clId="{43097A8A-187E-48FE-9253-FED0855AED89}" dt="2023-11-28T06:35:25.811" v="900"/>
          <ac:spMkLst>
            <pc:docMk/>
            <pc:sldMk cId="3778909751" sldId="380"/>
            <ac:spMk id="14" creationId="{B69E05D5-2C0C-CD3C-C452-1E43B376C634}"/>
          </ac:spMkLst>
        </pc:spChg>
        <pc:spChg chg="add del mod">
          <ac:chgData name="THU DU" userId="db4d925effa94065" providerId="LiveId" clId="{43097A8A-187E-48FE-9253-FED0855AED89}" dt="2023-11-28T06:35:25.811" v="900"/>
          <ac:spMkLst>
            <pc:docMk/>
            <pc:sldMk cId="3778909751" sldId="380"/>
            <ac:spMk id="16" creationId="{D42FF60C-82BC-A8E1-47D0-5CCD3429E1EB}"/>
          </ac:spMkLst>
        </pc:spChg>
        <pc:spChg chg="add del mod">
          <ac:chgData name="THU DU" userId="db4d925effa94065" providerId="LiveId" clId="{43097A8A-187E-48FE-9253-FED0855AED89}" dt="2023-11-28T06:35:25.811" v="900"/>
          <ac:spMkLst>
            <pc:docMk/>
            <pc:sldMk cId="3778909751" sldId="380"/>
            <ac:spMk id="18" creationId="{9F30C02E-A3CB-DB37-7C49-15998F305EBC}"/>
          </ac:spMkLst>
        </pc:spChg>
        <pc:spChg chg="add del mod">
          <ac:chgData name="THU DU" userId="db4d925effa94065" providerId="LiveId" clId="{43097A8A-187E-48FE-9253-FED0855AED89}" dt="2023-11-28T06:35:25.811" v="900"/>
          <ac:spMkLst>
            <pc:docMk/>
            <pc:sldMk cId="3778909751" sldId="380"/>
            <ac:spMk id="19" creationId="{24151751-8D97-29FE-ED0F-D04CB046748E}"/>
          </ac:spMkLst>
        </pc:spChg>
        <pc:spChg chg="add del mod">
          <ac:chgData name="THU DU" userId="db4d925effa94065" providerId="LiveId" clId="{43097A8A-187E-48FE-9253-FED0855AED89}" dt="2023-11-28T06:35:25.811" v="900"/>
          <ac:spMkLst>
            <pc:docMk/>
            <pc:sldMk cId="3778909751" sldId="380"/>
            <ac:spMk id="20" creationId="{B8CC35CE-A0FF-B05A-569A-B88E31A04B19}"/>
          </ac:spMkLst>
        </pc:spChg>
        <pc:spChg chg="add del mod">
          <ac:chgData name="THU DU" userId="db4d925effa94065" providerId="LiveId" clId="{43097A8A-187E-48FE-9253-FED0855AED89}" dt="2023-11-28T06:35:25.811" v="900"/>
          <ac:spMkLst>
            <pc:docMk/>
            <pc:sldMk cId="3778909751" sldId="380"/>
            <ac:spMk id="21" creationId="{5506643C-9276-F575-05D2-DCD811A30C46}"/>
          </ac:spMkLst>
        </pc:spChg>
        <pc:spChg chg="add del mod">
          <ac:chgData name="THU DU" userId="db4d925effa94065" providerId="LiveId" clId="{43097A8A-187E-48FE-9253-FED0855AED89}" dt="2023-11-28T06:35:25.811" v="900"/>
          <ac:spMkLst>
            <pc:docMk/>
            <pc:sldMk cId="3778909751" sldId="380"/>
            <ac:spMk id="22" creationId="{B4D02810-673F-20A4-C082-E0E223FC3B09}"/>
          </ac:spMkLst>
        </pc:spChg>
        <pc:spChg chg="add del mod">
          <ac:chgData name="THU DU" userId="db4d925effa94065" providerId="LiveId" clId="{43097A8A-187E-48FE-9253-FED0855AED89}" dt="2023-11-28T06:35:25.811" v="900"/>
          <ac:spMkLst>
            <pc:docMk/>
            <pc:sldMk cId="3778909751" sldId="380"/>
            <ac:spMk id="23" creationId="{FD764715-6074-EC1B-4E8F-A7EA4F1DE901}"/>
          </ac:spMkLst>
        </pc:spChg>
        <pc:spChg chg="add del mod">
          <ac:chgData name="THU DU" userId="db4d925effa94065" providerId="LiveId" clId="{43097A8A-187E-48FE-9253-FED0855AED89}" dt="2023-11-28T06:35:25.811" v="900"/>
          <ac:spMkLst>
            <pc:docMk/>
            <pc:sldMk cId="3778909751" sldId="380"/>
            <ac:spMk id="24" creationId="{50BABF89-200A-38FA-EA9C-659B272B45C6}"/>
          </ac:spMkLst>
        </pc:spChg>
        <pc:spChg chg="add del mod">
          <ac:chgData name="THU DU" userId="db4d925effa94065" providerId="LiveId" clId="{43097A8A-187E-48FE-9253-FED0855AED89}" dt="2023-11-28T06:35:25.811" v="900"/>
          <ac:spMkLst>
            <pc:docMk/>
            <pc:sldMk cId="3778909751" sldId="380"/>
            <ac:spMk id="25" creationId="{9C5844FB-9EF1-1C1D-8C72-2AC254BF8311}"/>
          </ac:spMkLst>
        </pc:spChg>
        <pc:spChg chg="add del mod">
          <ac:chgData name="THU DU" userId="db4d925effa94065" providerId="LiveId" clId="{43097A8A-187E-48FE-9253-FED0855AED89}" dt="2023-11-28T06:35:25.811" v="900"/>
          <ac:spMkLst>
            <pc:docMk/>
            <pc:sldMk cId="3778909751" sldId="380"/>
            <ac:spMk id="26" creationId="{9C6B4E9B-EEDE-6128-6D68-40AF9ADC4009}"/>
          </ac:spMkLst>
        </pc:spChg>
        <pc:spChg chg="add del mod">
          <ac:chgData name="THU DU" userId="db4d925effa94065" providerId="LiveId" clId="{43097A8A-187E-48FE-9253-FED0855AED89}" dt="2023-11-28T06:35:25.811" v="900"/>
          <ac:spMkLst>
            <pc:docMk/>
            <pc:sldMk cId="3778909751" sldId="380"/>
            <ac:spMk id="27" creationId="{F8C10832-47DF-422F-3A6B-09AF8000563C}"/>
          </ac:spMkLst>
        </pc:spChg>
        <pc:spChg chg="add del mod">
          <ac:chgData name="THU DU" userId="db4d925effa94065" providerId="LiveId" clId="{43097A8A-187E-48FE-9253-FED0855AED89}" dt="2023-11-28T06:35:25.811" v="900"/>
          <ac:spMkLst>
            <pc:docMk/>
            <pc:sldMk cId="3778909751" sldId="380"/>
            <ac:spMk id="28" creationId="{E70C9DC4-25FA-7873-9A34-1541ABEDA243}"/>
          </ac:spMkLst>
        </pc:spChg>
        <pc:spChg chg="add del mod">
          <ac:chgData name="THU DU" userId="db4d925effa94065" providerId="LiveId" clId="{43097A8A-187E-48FE-9253-FED0855AED89}" dt="2023-11-28T06:35:25.811" v="900"/>
          <ac:spMkLst>
            <pc:docMk/>
            <pc:sldMk cId="3778909751" sldId="380"/>
            <ac:spMk id="30" creationId="{894F891A-664E-2927-BC2C-57DFC4A70507}"/>
          </ac:spMkLst>
        </pc:spChg>
        <pc:spChg chg="add del mod">
          <ac:chgData name="THU DU" userId="db4d925effa94065" providerId="LiveId" clId="{43097A8A-187E-48FE-9253-FED0855AED89}" dt="2023-11-28T06:35:25.811" v="900"/>
          <ac:spMkLst>
            <pc:docMk/>
            <pc:sldMk cId="3778909751" sldId="380"/>
            <ac:spMk id="36" creationId="{A70FF36E-F739-D296-C4FA-25179577032F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49" creationId="{233AF4BC-4CB7-2864-6682-0C9AFC4B9849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50" creationId="{F1A4B659-18A8-E6B7-B0F9-7287123CFB53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51" creationId="{9EAF837F-454A-9967-3817-35428C710F45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52" creationId="{F029F3E0-86B7-C599-13E8-25FF7D288156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53" creationId="{981CC4E5-A659-742D-4B21-F645C1067FF7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54" creationId="{5CBA399E-2991-5476-E38D-80903CEC10D9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55" creationId="{CA808F6E-4D95-BEF8-6F08-BCBF0751EAAC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56" creationId="{800C45A9-A212-38FE-9AA7-1B314AEFEAF5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57" creationId="{6B2AB005-3BC5-E7BC-F17E-857C3439E913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58" creationId="{3ED249D8-466C-06C6-FF98-C0D495A30ECB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59" creationId="{7E2EEF86-6B10-A540-7415-4E90306FB5FC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60" creationId="{7671DFCC-91A7-C148-38B1-E2587EAB291B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61" creationId="{AB0ABE5F-666A-3E55-17C9-C655457FFDCB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62" creationId="{966CE3BB-92D8-2E9C-8B6A-357FC7461178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63" creationId="{7218B9ED-9CB6-6B58-8EB7-E1B59B3BB0AE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64" creationId="{C9724775-4B00-B4FA-FA3A-544480B3FC8F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66" creationId="{EF634C99-3861-2B5F-F85E-B984DC70F4A3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67" creationId="{696795C0-1703-174C-C78B-BA9CA810D498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68" creationId="{7D93BE85-3B44-58C0-A65E-26EE698F8BE5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69" creationId="{62E11175-801E-746C-024A-EE78ADD70216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70" creationId="{B49F1E6A-BDAF-486F-0175-007CEE4C4799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71" creationId="{8B2D53CA-617A-EADE-4855-BB314BBD43F2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72" creationId="{A242EB7D-B8E7-D9D0-C0D7-BBE9D5C7CEC4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73" creationId="{51A7875E-4250-FA7D-1431-18B406ADFC4B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74" creationId="{265A37B4-BF70-B7BF-7E59-7191D5041331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75" creationId="{3494E57B-5F00-DF04-D9A3-084D2FD69117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76" creationId="{257097DC-BA00-9FC8-C7C0-33EF441205BA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77" creationId="{5468DB83-EF8D-3780-0019-EC10BA719DF5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79" creationId="{3A8CCBE3-59DA-844E-7BBE-E8C244A5E040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80" creationId="{E57926B5-5562-1A78-9DF5-C6CDF8E3C959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81" creationId="{764D0B37-F194-56DA-FFB8-1ED14499AB55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82" creationId="{E07CA2E8-099F-25B7-6B06-1407AFB2A3EB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83" creationId="{8897A12A-53DF-B980-991E-52C28D86EB9D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84" creationId="{2C5DBF33-3386-95E9-B37A-BFEC96D14462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85" creationId="{984557D9-6512-4DAD-4625-5D9D3F003E8C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86" creationId="{FC6DC182-B904-FC4E-9301-2F9973696045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87" creationId="{862C1837-2F80-A430-9E5B-919EC4042AEB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89" creationId="{D51FA5A1-68A9-A363-F42B-EBCA32A0B7B6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90" creationId="{77C902FB-79E7-3EAF-42A3-0708C0DB836F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91" creationId="{91CB96CF-D9AC-9683-1485-020C1C3B42FE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92" creationId="{B0D65EAC-7F8D-B7FF-E1B7-5F019086E215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93" creationId="{F9925243-50FC-ADF0-A363-2C47F42727CB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94" creationId="{123E31F4-45F8-78A2-C680-D0C7855CB2AD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95" creationId="{712086B7-7BF6-0CAF-3AC6-D428988E90BA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96" creationId="{CDB153D8-4952-4E6C-CF59-4A3E300B8ECA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97" creationId="{D2FA0AEE-5108-4C3B-59AD-FF78A8C17E25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99" creationId="{8370B6BB-9C0F-A763-D0F2-AA37FE14FD35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100" creationId="{9EC9B193-17D0-E056-5A8A-12156D480B5A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101" creationId="{97B3D10A-7356-48A7-5E6E-2BB06EAF3C8D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102" creationId="{8802372E-949E-4E8D-28DF-45282F44BE06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103" creationId="{95023689-E2EF-71DB-40B1-1382B56ACAFF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104" creationId="{A3E335AE-8009-7367-8F29-D92E63B8BCBC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105" creationId="{C5386ED0-6065-FD47-E2BD-45C794AEA451}"/>
          </ac:spMkLst>
        </pc:spChg>
        <pc:spChg chg="mod">
          <ac:chgData name="THU DU" userId="db4d925effa94065" providerId="LiveId" clId="{43097A8A-187E-48FE-9253-FED0855AED89}" dt="2023-11-28T06:35:22.810" v="899"/>
          <ac:spMkLst>
            <pc:docMk/>
            <pc:sldMk cId="3778909751" sldId="380"/>
            <ac:spMk id="106" creationId="{8E23D002-5E3F-6EA3-0473-46BEF73BF5F8}"/>
          </ac:spMkLst>
        </pc:spChg>
        <pc:spChg chg="add mod">
          <ac:chgData name="THU DU" userId="db4d925effa94065" providerId="LiveId" clId="{43097A8A-187E-48FE-9253-FED0855AED89}" dt="2023-11-28T06:35:38.176" v="903" actId="1076"/>
          <ac:spMkLst>
            <pc:docMk/>
            <pc:sldMk cId="3778909751" sldId="380"/>
            <ac:spMk id="107" creationId="{8A0B0311-873F-E097-3337-B4513C22D910}"/>
          </ac:spMkLst>
        </pc:spChg>
        <pc:spChg chg="add mod">
          <ac:chgData name="THU DU" userId="db4d925effa94065" providerId="LiveId" clId="{43097A8A-187E-48FE-9253-FED0855AED89}" dt="2023-11-28T06:35:38.176" v="903" actId="1076"/>
          <ac:spMkLst>
            <pc:docMk/>
            <pc:sldMk cId="3778909751" sldId="380"/>
            <ac:spMk id="108" creationId="{8DBF9362-6EDF-FF79-C826-8E0F292ED476}"/>
          </ac:spMkLst>
        </pc:spChg>
        <pc:spChg chg="add mod">
          <ac:chgData name="THU DU" userId="db4d925effa94065" providerId="LiveId" clId="{43097A8A-187E-48FE-9253-FED0855AED89}" dt="2023-11-28T06:35:38.176" v="903" actId="1076"/>
          <ac:spMkLst>
            <pc:docMk/>
            <pc:sldMk cId="3778909751" sldId="380"/>
            <ac:spMk id="109" creationId="{054FFE84-F783-FFB3-2F91-E09B7AC249D0}"/>
          </ac:spMkLst>
        </pc:spChg>
        <pc:spChg chg="add mod">
          <ac:chgData name="THU DU" userId="db4d925effa94065" providerId="LiveId" clId="{43097A8A-187E-48FE-9253-FED0855AED89}" dt="2023-11-28T06:35:38.176" v="903" actId="1076"/>
          <ac:spMkLst>
            <pc:docMk/>
            <pc:sldMk cId="3778909751" sldId="380"/>
            <ac:spMk id="110" creationId="{CDE2FE3A-75C9-CE15-DF7B-C18C6CBA918D}"/>
          </ac:spMkLst>
        </pc:spChg>
        <pc:spChg chg="add mod">
          <ac:chgData name="THU DU" userId="db4d925effa94065" providerId="LiveId" clId="{43097A8A-187E-48FE-9253-FED0855AED89}" dt="2023-11-28T06:35:38.176" v="903" actId="1076"/>
          <ac:spMkLst>
            <pc:docMk/>
            <pc:sldMk cId="3778909751" sldId="380"/>
            <ac:spMk id="111" creationId="{A0C29641-BD78-055D-1447-EF99EDE7031A}"/>
          </ac:spMkLst>
        </pc:spChg>
        <pc:spChg chg="add mod">
          <ac:chgData name="THU DU" userId="db4d925effa94065" providerId="LiveId" clId="{43097A8A-187E-48FE-9253-FED0855AED89}" dt="2023-11-28T06:40:13.041" v="935" actId="2711"/>
          <ac:spMkLst>
            <pc:docMk/>
            <pc:sldMk cId="3778909751" sldId="380"/>
            <ac:spMk id="112" creationId="{2F45784D-B0D6-9BD5-638C-E3408DD879B5}"/>
          </ac:spMkLst>
        </pc:spChg>
        <pc:spChg chg="add mod">
          <ac:chgData name="THU DU" userId="db4d925effa94065" providerId="LiveId" clId="{43097A8A-187E-48FE-9253-FED0855AED89}" dt="2023-11-28T06:40:00.737" v="934" actId="113"/>
          <ac:spMkLst>
            <pc:docMk/>
            <pc:sldMk cId="3778909751" sldId="380"/>
            <ac:spMk id="113" creationId="{EBF2BC7A-1E58-0C46-D5D9-61404926DA4E}"/>
          </ac:spMkLst>
        </pc:spChg>
        <pc:spChg chg="add mod">
          <ac:chgData name="THU DU" userId="db4d925effa94065" providerId="LiveId" clId="{43097A8A-187E-48FE-9253-FED0855AED89}" dt="2023-11-28T06:41:03.345" v="954" actId="2711"/>
          <ac:spMkLst>
            <pc:docMk/>
            <pc:sldMk cId="3778909751" sldId="380"/>
            <ac:spMk id="114" creationId="{AD2FFC94-642C-21FF-D38D-DAA04C2686DC}"/>
          </ac:spMkLst>
        </pc:spChg>
        <pc:spChg chg="add mod">
          <ac:chgData name="THU DU" userId="db4d925effa94065" providerId="LiveId" clId="{43097A8A-187E-48FE-9253-FED0855AED89}" dt="2023-11-28T06:40:42.682" v="945" actId="2711"/>
          <ac:spMkLst>
            <pc:docMk/>
            <pc:sldMk cId="3778909751" sldId="380"/>
            <ac:spMk id="115" creationId="{29F18754-A44D-7472-D9BA-7B82685DAD29}"/>
          </ac:spMkLst>
        </pc:spChg>
        <pc:spChg chg="add mod">
          <ac:chgData name="THU DU" userId="db4d925effa94065" providerId="LiveId" clId="{43097A8A-187E-48FE-9253-FED0855AED89}" dt="2023-11-28T06:40:37.573" v="943" actId="2711"/>
          <ac:spMkLst>
            <pc:docMk/>
            <pc:sldMk cId="3778909751" sldId="380"/>
            <ac:spMk id="116" creationId="{79749219-F99A-198A-0F91-3DE7D610394F}"/>
          </ac:spMkLst>
        </pc:spChg>
        <pc:spChg chg="add mod">
          <ac:chgData name="THU DU" userId="db4d925effa94065" providerId="LiveId" clId="{43097A8A-187E-48FE-9253-FED0855AED89}" dt="2023-11-28T06:39:56.256" v="933" actId="2711"/>
          <ac:spMkLst>
            <pc:docMk/>
            <pc:sldMk cId="3778909751" sldId="380"/>
            <ac:spMk id="117" creationId="{201B2A3C-90A9-DBBB-987C-7C1B7BDF4DAC}"/>
          </ac:spMkLst>
        </pc:spChg>
        <pc:spChg chg="add mod">
          <ac:chgData name="THU DU" userId="db4d925effa94065" providerId="LiveId" clId="{43097A8A-187E-48FE-9253-FED0855AED89}" dt="2023-11-28T06:40:57.763" v="951" actId="2711"/>
          <ac:spMkLst>
            <pc:docMk/>
            <pc:sldMk cId="3778909751" sldId="380"/>
            <ac:spMk id="118" creationId="{D5FC7684-C312-C465-5CDE-C5C740CFE7AE}"/>
          </ac:spMkLst>
        </pc:spChg>
        <pc:spChg chg="add mod">
          <ac:chgData name="THU DU" userId="db4d925effa94065" providerId="LiveId" clId="{43097A8A-187E-48FE-9253-FED0855AED89}" dt="2023-11-28T06:40:50.690" v="948" actId="2711"/>
          <ac:spMkLst>
            <pc:docMk/>
            <pc:sldMk cId="3778909751" sldId="380"/>
            <ac:spMk id="119" creationId="{71252DD7-60D7-00F3-CFA6-A12E2C19CAF5}"/>
          </ac:spMkLst>
        </pc:spChg>
        <pc:spChg chg="add mod">
          <ac:chgData name="THU DU" userId="db4d925effa94065" providerId="LiveId" clId="{43097A8A-187E-48FE-9253-FED0855AED89}" dt="2023-11-28T06:40:31.225" v="941" actId="2711"/>
          <ac:spMkLst>
            <pc:docMk/>
            <pc:sldMk cId="3778909751" sldId="380"/>
            <ac:spMk id="120" creationId="{241C668D-4234-7783-A019-885F5E149E19}"/>
          </ac:spMkLst>
        </pc:spChg>
        <pc:spChg chg="add mod">
          <ac:chgData name="THU DU" userId="db4d925effa94065" providerId="LiveId" clId="{43097A8A-187E-48FE-9253-FED0855AED89}" dt="2023-11-28T06:40:21.694" v="939" actId="2711"/>
          <ac:spMkLst>
            <pc:docMk/>
            <pc:sldMk cId="3778909751" sldId="380"/>
            <ac:spMk id="121" creationId="{EDEFFA6E-203A-0CC6-7FDB-EBE13646A963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33" creationId="{62BAE3B0-5ED2-1048-574D-AAAF8D3DD843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34" creationId="{FB344FB7-9612-14EC-1892-D8ACEAD7DEA4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35" creationId="{EFD9A9F0-685A-4BFD-4E29-52AA19ADAC14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36" creationId="{73C0F092-669A-FA7C-3A23-968E1E6DD619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37" creationId="{734888C6-1A49-D65F-8A22-553551F1936D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38" creationId="{FBC7C898-F1DC-86CB-734B-53A9A2F159E9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39" creationId="{CE836F00-2440-7538-75CF-08B7097A0FED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40" creationId="{DB3ED809-850A-4D0D-B9E4-51925F2B13E4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41" creationId="{67C040B0-98A7-DE82-FF61-1A8506A534A5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42" creationId="{D980339C-139E-8AD8-5BC1-A5BC2300C30A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43" creationId="{2B21B22E-2E8B-FA02-9963-976D4521F525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44" creationId="{6DAB119B-C9E5-06C3-B8A0-F46748FDB576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45" creationId="{CA71250D-56D1-5CA5-5C6E-AC33BDFB46E4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46" creationId="{D0DFCCD0-3C14-B6D0-722A-4B614132D8DA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47" creationId="{FAFC114F-CC8E-984D-D8B1-54DBB1942C8B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48" creationId="{4A4AD0D0-4194-8087-7EAD-EBDFE15BD64C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50" creationId="{5DA31AC7-6A35-144B-E3F3-34E0DFCA7515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51" creationId="{6A15335B-63FC-6651-8B29-2AE0DD0D0792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52" creationId="{24169026-5108-63CF-BD32-72F3DF2FCD20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53" creationId="{3A4A12A0-18E0-57CC-D2B8-17CA098D9841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54" creationId="{37B0962B-E12A-A744-79C4-5CD74F5486D9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55" creationId="{053F3485-95CB-C250-A9C3-5AEE825A6DC4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56" creationId="{EDCA91AC-9E03-0A39-FDCC-8E7FBE5F2EB7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57" creationId="{B50FE599-43C1-9136-0CB5-A6AA51D9F368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58" creationId="{CF92D510-B4F0-1FB9-0F16-D2F3C90852EC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59" creationId="{F128249C-946B-D4D4-DD74-02F3CCB30F42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60" creationId="{41F83748-13F2-F928-4BA1-A977480584A3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61" creationId="{D705E348-5400-EFBF-86B2-A14ECBBB0364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63" creationId="{D1257580-96DF-33C1-DBFA-05684BB8A320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64" creationId="{AF41110A-9E95-7D17-2B27-91D9CED74F2D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65" creationId="{1466638C-228F-CA51-6BA0-F948E2FB1007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66" creationId="{7FDC1972-7D82-89EE-1993-C49CBBFD2BF9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67" creationId="{D63C3A7A-CB1B-B3E1-5399-D74A65A61E4F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68" creationId="{F9FF5EB4-148B-3A47-9E56-34B6752F51F5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69" creationId="{3DBC2FBB-2014-138B-61AA-C967FC342C58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70" creationId="{94546ABA-2D16-49CA-B33B-D2C3B86C53FD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71" creationId="{F2FE96FB-EFD8-D131-B5AB-BC05387644F3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73" creationId="{987A64D9-BA3D-FD79-BF5A-210CD65C4E2E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74" creationId="{BE03E5C8-E0D7-B152-4FB8-8B5C1E4C1C05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75" creationId="{32100B7E-B79E-0364-7653-6134052F86E3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76" creationId="{79D4B33B-E8ED-0D5C-7DE7-47572A47B4D6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77" creationId="{29D9F9A1-F49E-0ED3-7893-53CF78182BD2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78" creationId="{A4961F4D-7F57-A9FE-E0A3-0986AB74FF33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79" creationId="{585FFE6F-E2CA-E6BC-5E27-C3B8FEBAF209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80" creationId="{8345DFCE-AC48-C121-71D0-3C53AF689415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81" creationId="{1E5749B2-16EB-AEBC-0862-9A2DC9992781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83" creationId="{881FE55C-1440-CE2A-E1E4-EB6D072032A0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84" creationId="{DA7C57CD-A694-75C6-4D87-D572A22596E6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85" creationId="{BE488AE4-07BB-09B8-72CF-56B37EA7C67C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86" creationId="{93D5ECE8-E737-4A19-873A-0ACB401C3528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87" creationId="{E59C73BB-4BF1-8E46-1D2D-B48A8199CAA3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88" creationId="{2A17DE8C-BCE3-FE60-7202-2F724CB54CC4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89" creationId="{7FDB7B96-66E3-1DAA-F02C-9A51CEA58AEC}"/>
          </ac:spMkLst>
        </pc:spChg>
        <pc:spChg chg="mod">
          <ac:chgData name="THU DU" userId="db4d925effa94065" providerId="LiveId" clId="{43097A8A-187E-48FE-9253-FED0855AED89}" dt="2023-11-28T06:35:25.859" v="901"/>
          <ac:spMkLst>
            <pc:docMk/>
            <pc:sldMk cId="3778909751" sldId="380"/>
            <ac:spMk id="190" creationId="{1E88C9CA-2E31-1D1E-50B6-308C29AA4037}"/>
          </ac:spMkLst>
        </pc:spChg>
        <pc:spChg chg="add mod">
          <ac:chgData name="THU DU" userId="db4d925effa94065" providerId="LiveId" clId="{43097A8A-187E-48FE-9253-FED0855AED89}" dt="2023-11-28T06:42:39.498" v="990" actId="1076"/>
          <ac:spMkLst>
            <pc:docMk/>
            <pc:sldMk cId="3778909751" sldId="380"/>
            <ac:spMk id="201" creationId="{DDA19845-6A63-AE75-D2C6-97BB3E77D646}"/>
          </ac:spMkLst>
        </pc:spChg>
        <pc:grpChg chg="add del mod">
          <ac:chgData name="THU DU" userId="db4d925effa94065" providerId="LiveId" clId="{43097A8A-187E-48FE-9253-FED0855AED89}" dt="2023-11-28T06:35:25.811" v="900"/>
          <ac:grpSpMkLst>
            <pc:docMk/>
            <pc:sldMk cId="3778909751" sldId="380"/>
            <ac:grpSpMk id="48" creationId="{0ECBB4CB-17C9-388C-B4D8-F087C69E0B0C}"/>
          </ac:grpSpMkLst>
        </pc:grpChg>
        <pc:grpChg chg="add del mod">
          <ac:chgData name="THU DU" userId="db4d925effa94065" providerId="LiveId" clId="{43097A8A-187E-48FE-9253-FED0855AED89}" dt="2023-11-28T06:35:25.811" v="900"/>
          <ac:grpSpMkLst>
            <pc:docMk/>
            <pc:sldMk cId="3778909751" sldId="380"/>
            <ac:grpSpMk id="65" creationId="{B967550D-93F4-4A77-F547-8FDAE131C4FD}"/>
          </ac:grpSpMkLst>
        </pc:grpChg>
        <pc:grpChg chg="add del mod">
          <ac:chgData name="THU DU" userId="db4d925effa94065" providerId="LiveId" clId="{43097A8A-187E-48FE-9253-FED0855AED89}" dt="2023-11-28T06:35:25.811" v="900"/>
          <ac:grpSpMkLst>
            <pc:docMk/>
            <pc:sldMk cId="3778909751" sldId="380"/>
            <ac:grpSpMk id="78" creationId="{9660BBB7-B6C1-807F-C501-C7A0F818685B}"/>
          </ac:grpSpMkLst>
        </pc:grpChg>
        <pc:grpChg chg="add del mod">
          <ac:chgData name="THU DU" userId="db4d925effa94065" providerId="LiveId" clId="{43097A8A-187E-48FE-9253-FED0855AED89}" dt="2023-11-28T06:35:25.811" v="900"/>
          <ac:grpSpMkLst>
            <pc:docMk/>
            <pc:sldMk cId="3778909751" sldId="380"/>
            <ac:grpSpMk id="88" creationId="{D1181B27-942C-331B-EA81-8961750FAEE9}"/>
          </ac:grpSpMkLst>
        </pc:grpChg>
        <pc:grpChg chg="add del mod">
          <ac:chgData name="THU DU" userId="db4d925effa94065" providerId="LiveId" clId="{43097A8A-187E-48FE-9253-FED0855AED89}" dt="2023-11-28T06:35:25.811" v="900"/>
          <ac:grpSpMkLst>
            <pc:docMk/>
            <pc:sldMk cId="3778909751" sldId="380"/>
            <ac:grpSpMk id="98" creationId="{6F65656E-F214-4DC2-1C07-A9076588EDDD}"/>
          </ac:grpSpMkLst>
        </pc:grpChg>
        <pc:grpChg chg="add mod">
          <ac:chgData name="THU DU" userId="db4d925effa94065" providerId="LiveId" clId="{43097A8A-187E-48FE-9253-FED0855AED89}" dt="2023-11-28T06:35:38.176" v="903" actId="1076"/>
          <ac:grpSpMkLst>
            <pc:docMk/>
            <pc:sldMk cId="3778909751" sldId="380"/>
            <ac:grpSpMk id="132" creationId="{E83B8F42-098C-3FA9-3883-EF998B2D1ECB}"/>
          </ac:grpSpMkLst>
        </pc:grpChg>
        <pc:grpChg chg="add mod">
          <ac:chgData name="THU DU" userId="db4d925effa94065" providerId="LiveId" clId="{43097A8A-187E-48FE-9253-FED0855AED89}" dt="2023-11-28T06:35:38.176" v="903" actId="1076"/>
          <ac:grpSpMkLst>
            <pc:docMk/>
            <pc:sldMk cId="3778909751" sldId="380"/>
            <ac:grpSpMk id="149" creationId="{5E13B974-92E8-AF73-50BF-5AD52EFCCD5F}"/>
          </ac:grpSpMkLst>
        </pc:grpChg>
        <pc:grpChg chg="add mod">
          <ac:chgData name="THU DU" userId="db4d925effa94065" providerId="LiveId" clId="{43097A8A-187E-48FE-9253-FED0855AED89}" dt="2023-11-28T06:35:38.176" v="903" actId="1076"/>
          <ac:grpSpMkLst>
            <pc:docMk/>
            <pc:sldMk cId="3778909751" sldId="380"/>
            <ac:grpSpMk id="162" creationId="{FEC4E600-47B6-C305-D5A6-E1173EB58A18}"/>
          </ac:grpSpMkLst>
        </pc:grpChg>
        <pc:grpChg chg="add mod">
          <ac:chgData name="THU DU" userId="db4d925effa94065" providerId="LiveId" clId="{43097A8A-187E-48FE-9253-FED0855AED89}" dt="2023-11-28T06:35:38.176" v="903" actId="1076"/>
          <ac:grpSpMkLst>
            <pc:docMk/>
            <pc:sldMk cId="3778909751" sldId="380"/>
            <ac:grpSpMk id="172" creationId="{685EEEC9-CAFE-7A99-239B-6D4C682D1CE5}"/>
          </ac:grpSpMkLst>
        </pc:grpChg>
        <pc:grpChg chg="add mod">
          <ac:chgData name="THU DU" userId="db4d925effa94065" providerId="LiveId" clId="{43097A8A-187E-48FE-9253-FED0855AED89}" dt="2023-11-28T06:35:38.176" v="903" actId="1076"/>
          <ac:grpSpMkLst>
            <pc:docMk/>
            <pc:sldMk cId="3778909751" sldId="380"/>
            <ac:grpSpMk id="182" creationId="{B58FF0A1-2E1B-7404-102E-1E944CCC3FA8}"/>
          </ac:grpSpMkLst>
        </pc:grpChg>
        <pc:picChg chg="del mod">
          <ac:chgData name="THU DU" userId="db4d925effa94065" providerId="LiveId" clId="{43097A8A-187E-48FE-9253-FED0855AED89}" dt="2023-11-28T06:05:19.821" v="702" actId="478"/>
          <ac:picMkLst>
            <pc:docMk/>
            <pc:sldMk cId="3778909751" sldId="380"/>
            <ac:picMk id="11" creationId="{F6CA3DC0-D16B-31D7-E904-61762EA39619}"/>
          </ac:picMkLst>
        </pc:picChg>
        <pc:picChg chg="del">
          <ac:chgData name="THU DU" userId="db4d925effa94065" providerId="LiveId" clId="{43097A8A-187E-48FE-9253-FED0855AED89}" dt="2023-11-28T06:05:17.903" v="699" actId="478"/>
          <ac:picMkLst>
            <pc:docMk/>
            <pc:sldMk cId="3778909751" sldId="380"/>
            <ac:picMk id="13" creationId="{D94FDEFC-4836-0A12-179A-5BD7522DC563}"/>
          </ac:picMkLst>
        </pc:picChg>
        <pc:picChg chg="del">
          <ac:chgData name="THU DU" userId="db4d925effa94065" providerId="LiveId" clId="{43097A8A-187E-48FE-9253-FED0855AED89}" dt="2023-11-28T06:05:15.403" v="695" actId="478"/>
          <ac:picMkLst>
            <pc:docMk/>
            <pc:sldMk cId="3778909751" sldId="380"/>
            <ac:picMk id="17" creationId="{1B72B7E0-507B-8608-FC43-817A24556F62}"/>
          </ac:picMkLst>
        </pc:picChg>
        <pc:picChg chg="del">
          <ac:chgData name="THU DU" userId="db4d925effa94065" providerId="LiveId" clId="{43097A8A-187E-48FE-9253-FED0855AED89}" dt="2023-11-28T06:05:22.387" v="704" actId="478"/>
          <ac:picMkLst>
            <pc:docMk/>
            <pc:sldMk cId="3778909751" sldId="380"/>
            <ac:picMk id="29" creationId="{0DF84964-0075-1621-B653-41330E7D5F95}"/>
          </ac:picMkLst>
        </pc:picChg>
        <pc:picChg chg="del mod">
          <ac:chgData name="THU DU" userId="db4d925effa94065" providerId="LiveId" clId="{43097A8A-187E-48FE-9253-FED0855AED89}" dt="2023-11-28T06:05:22.995" v="706" actId="478"/>
          <ac:picMkLst>
            <pc:docMk/>
            <pc:sldMk cId="3778909751" sldId="380"/>
            <ac:picMk id="35" creationId="{9D235690-0563-58F3-AEED-62E9DA3DBE68}"/>
          </ac:picMkLst>
        </pc:picChg>
        <pc:picChg chg="del">
          <ac:chgData name="THU DU" userId="db4d925effa94065" providerId="LiveId" clId="{43097A8A-187E-48FE-9253-FED0855AED89}" dt="2023-11-28T06:05:15.981" v="696" actId="478"/>
          <ac:picMkLst>
            <pc:docMk/>
            <pc:sldMk cId="3778909751" sldId="380"/>
            <ac:picMk id="37" creationId="{6A3CD0AC-90EC-3837-CB25-C70049519069}"/>
          </ac:picMkLst>
        </pc:picChg>
        <pc:cxnChg chg="add del mod">
          <ac:chgData name="THU DU" userId="db4d925effa94065" providerId="LiveId" clId="{43097A8A-187E-48FE-9253-FED0855AED89}" dt="2023-11-28T06:35:25.811" v="900"/>
          <ac:cxnSpMkLst>
            <pc:docMk/>
            <pc:sldMk cId="3778909751" sldId="380"/>
            <ac:cxnSpMk id="38" creationId="{4DE7922C-A2FF-614C-DFB1-1E13712881EE}"/>
          </ac:cxnSpMkLst>
        </pc:cxnChg>
        <pc:cxnChg chg="add del mod">
          <ac:chgData name="THU DU" userId="db4d925effa94065" providerId="LiveId" clId="{43097A8A-187E-48FE-9253-FED0855AED89}" dt="2023-11-28T06:35:25.811" v="900"/>
          <ac:cxnSpMkLst>
            <pc:docMk/>
            <pc:sldMk cId="3778909751" sldId="380"/>
            <ac:cxnSpMk id="39" creationId="{000AD450-7282-2278-101E-79D8465F4804}"/>
          </ac:cxnSpMkLst>
        </pc:cxnChg>
        <pc:cxnChg chg="add del mod">
          <ac:chgData name="THU DU" userId="db4d925effa94065" providerId="LiveId" clId="{43097A8A-187E-48FE-9253-FED0855AED89}" dt="2023-11-28T06:35:25.811" v="900"/>
          <ac:cxnSpMkLst>
            <pc:docMk/>
            <pc:sldMk cId="3778909751" sldId="380"/>
            <ac:cxnSpMk id="40" creationId="{A7EF310B-DCAF-D278-8AEA-E858B8185590}"/>
          </ac:cxnSpMkLst>
        </pc:cxnChg>
        <pc:cxnChg chg="add del mod">
          <ac:chgData name="THU DU" userId="db4d925effa94065" providerId="LiveId" clId="{43097A8A-187E-48FE-9253-FED0855AED89}" dt="2023-11-28T06:35:25.811" v="900"/>
          <ac:cxnSpMkLst>
            <pc:docMk/>
            <pc:sldMk cId="3778909751" sldId="380"/>
            <ac:cxnSpMk id="41" creationId="{16EE67D3-8327-E42D-5608-94C57BE37931}"/>
          </ac:cxnSpMkLst>
        </pc:cxnChg>
        <pc:cxnChg chg="add del mod">
          <ac:chgData name="THU DU" userId="db4d925effa94065" providerId="LiveId" clId="{43097A8A-187E-48FE-9253-FED0855AED89}" dt="2023-11-28T06:35:25.811" v="900"/>
          <ac:cxnSpMkLst>
            <pc:docMk/>
            <pc:sldMk cId="3778909751" sldId="380"/>
            <ac:cxnSpMk id="42" creationId="{EB82590D-8B52-5AB8-6F99-0B8D034B3574}"/>
          </ac:cxnSpMkLst>
        </pc:cxnChg>
        <pc:cxnChg chg="add del mod">
          <ac:chgData name="THU DU" userId="db4d925effa94065" providerId="LiveId" clId="{43097A8A-187E-48FE-9253-FED0855AED89}" dt="2023-11-28T06:35:25.811" v="900"/>
          <ac:cxnSpMkLst>
            <pc:docMk/>
            <pc:sldMk cId="3778909751" sldId="380"/>
            <ac:cxnSpMk id="43" creationId="{C164DB09-D6AB-6AA7-9870-D210DBF0C390}"/>
          </ac:cxnSpMkLst>
        </pc:cxnChg>
        <pc:cxnChg chg="add del mod">
          <ac:chgData name="THU DU" userId="db4d925effa94065" providerId="LiveId" clId="{43097A8A-187E-48FE-9253-FED0855AED89}" dt="2023-11-28T06:35:25.811" v="900"/>
          <ac:cxnSpMkLst>
            <pc:docMk/>
            <pc:sldMk cId="3778909751" sldId="380"/>
            <ac:cxnSpMk id="44" creationId="{433BF04D-32E0-14EA-2125-8F4C94BE25A3}"/>
          </ac:cxnSpMkLst>
        </pc:cxnChg>
        <pc:cxnChg chg="add del mod">
          <ac:chgData name="THU DU" userId="db4d925effa94065" providerId="LiveId" clId="{43097A8A-187E-48FE-9253-FED0855AED89}" dt="2023-11-28T06:35:25.811" v="900"/>
          <ac:cxnSpMkLst>
            <pc:docMk/>
            <pc:sldMk cId="3778909751" sldId="380"/>
            <ac:cxnSpMk id="45" creationId="{DB595A19-2C47-708C-9B19-5ACFE3085263}"/>
          </ac:cxnSpMkLst>
        </pc:cxnChg>
        <pc:cxnChg chg="add del mod">
          <ac:chgData name="THU DU" userId="db4d925effa94065" providerId="LiveId" clId="{43097A8A-187E-48FE-9253-FED0855AED89}" dt="2023-11-28T06:35:25.811" v="900"/>
          <ac:cxnSpMkLst>
            <pc:docMk/>
            <pc:sldMk cId="3778909751" sldId="380"/>
            <ac:cxnSpMk id="46" creationId="{13DD7C10-3F08-2A50-D471-AE89B101D202}"/>
          </ac:cxnSpMkLst>
        </pc:cxnChg>
        <pc:cxnChg chg="add del mod">
          <ac:chgData name="THU DU" userId="db4d925effa94065" providerId="LiveId" clId="{43097A8A-187E-48FE-9253-FED0855AED89}" dt="2023-11-28T06:35:25.811" v="900"/>
          <ac:cxnSpMkLst>
            <pc:docMk/>
            <pc:sldMk cId="3778909751" sldId="380"/>
            <ac:cxnSpMk id="47" creationId="{DBE3A73F-EBB1-A23F-7BA3-4578C0F7C9AC}"/>
          </ac:cxnSpMkLst>
        </pc:cxnChg>
        <pc:cxnChg chg="add mod">
          <ac:chgData name="THU DU" userId="db4d925effa94065" providerId="LiveId" clId="{43097A8A-187E-48FE-9253-FED0855AED89}" dt="2023-11-28T06:35:38.176" v="903" actId="1076"/>
          <ac:cxnSpMkLst>
            <pc:docMk/>
            <pc:sldMk cId="3778909751" sldId="380"/>
            <ac:cxnSpMk id="122" creationId="{349DBA49-E205-3245-4C97-2AAEA36155EE}"/>
          </ac:cxnSpMkLst>
        </pc:cxnChg>
        <pc:cxnChg chg="add mod">
          <ac:chgData name="THU DU" userId="db4d925effa94065" providerId="LiveId" clId="{43097A8A-187E-48FE-9253-FED0855AED89}" dt="2023-11-28T06:35:38.176" v="903" actId="1076"/>
          <ac:cxnSpMkLst>
            <pc:docMk/>
            <pc:sldMk cId="3778909751" sldId="380"/>
            <ac:cxnSpMk id="123" creationId="{BBA09EB8-4F79-0524-8914-5A1BB168217D}"/>
          </ac:cxnSpMkLst>
        </pc:cxnChg>
        <pc:cxnChg chg="add mod">
          <ac:chgData name="THU DU" userId="db4d925effa94065" providerId="LiveId" clId="{43097A8A-187E-48FE-9253-FED0855AED89}" dt="2023-11-28T06:35:38.176" v="903" actId="1076"/>
          <ac:cxnSpMkLst>
            <pc:docMk/>
            <pc:sldMk cId="3778909751" sldId="380"/>
            <ac:cxnSpMk id="124" creationId="{E577C29E-44A2-B8A5-75A0-CF093ACB8EF6}"/>
          </ac:cxnSpMkLst>
        </pc:cxnChg>
        <pc:cxnChg chg="add mod">
          <ac:chgData name="THU DU" userId="db4d925effa94065" providerId="LiveId" clId="{43097A8A-187E-48FE-9253-FED0855AED89}" dt="2023-11-28T06:35:38.176" v="903" actId="1076"/>
          <ac:cxnSpMkLst>
            <pc:docMk/>
            <pc:sldMk cId="3778909751" sldId="380"/>
            <ac:cxnSpMk id="125" creationId="{A9BFB59B-BF75-72DA-DF2B-C3E54075D333}"/>
          </ac:cxnSpMkLst>
        </pc:cxnChg>
        <pc:cxnChg chg="add mod">
          <ac:chgData name="THU DU" userId="db4d925effa94065" providerId="LiveId" clId="{43097A8A-187E-48FE-9253-FED0855AED89}" dt="2023-11-28T06:37:33.407" v="920" actId="1076"/>
          <ac:cxnSpMkLst>
            <pc:docMk/>
            <pc:sldMk cId="3778909751" sldId="380"/>
            <ac:cxnSpMk id="126" creationId="{A94F9198-9358-DD96-8943-7E1C3865C50D}"/>
          </ac:cxnSpMkLst>
        </pc:cxnChg>
        <pc:cxnChg chg="add mod">
          <ac:chgData name="THU DU" userId="db4d925effa94065" providerId="LiveId" clId="{43097A8A-187E-48FE-9253-FED0855AED89}" dt="2023-11-28T06:35:38.176" v="903" actId="1076"/>
          <ac:cxnSpMkLst>
            <pc:docMk/>
            <pc:sldMk cId="3778909751" sldId="380"/>
            <ac:cxnSpMk id="127" creationId="{17CBAA12-25C6-828F-8678-04B7E34A9B48}"/>
          </ac:cxnSpMkLst>
        </pc:cxnChg>
        <pc:cxnChg chg="add mod">
          <ac:chgData name="THU DU" userId="db4d925effa94065" providerId="LiveId" clId="{43097A8A-187E-48FE-9253-FED0855AED89}" dt="2023-11-28T06:35:38.176" v="903" actId="1076"/>
          <ac:cxnSpMkLst>
            <pc:docMk/>
            <pc:sldMk cId="3778909751" sldId="380"/>
            <ac:cxnSpMk id="128" creationId="{D127DB35-62D9-EA8B-0190-C16931722657}"/>
          </ac:cxnSpMkLst>
        </pc:cxnChg>
        <pc:cxnChg chg="add mod">
          <ac:chgData name="THU DU" userId="db4d925effa94065" providerId="LiveId" clId="{43097A8A-187E-48FE-9253-FED0855AED89}" dt="2023-11-28T06:35:38.176" v="903" actId="1076"/>
          <ac:cxnSpMkLst>
            <pc:docMk/>
            <pc:sldMk cId="3778909751" sldId="380"/>
            <ac:cxnSpMk id="129" creationId="{27778C2B-8C47-69CF-7914-3059483B2EFA}"/>
          </ac:cxnSpMkLst>
        </pc:cxnChg>
        <pc:cxnChg chg="add mod">
          <ac:chgData name="THU DU" userId="db4d925effa94065" providerId="LiveId" clId="{43097A8A-187E-48FE-9253-FED0855AED89}" dt="2023-11-28T06:35:38.176" v="903" actId="1076"/>
          <ac:cxnSpMkLst>
            <pc:docMk/>
            <pc:sldMk cId="3778909751" sldId="380"/>
            <ac:cxnSpMk id="130" creationId="{4F6AD95B-59FD-F16C-6C09-1D31835C036F}"/>
          </ac:cxnSpMkLst>
        </pc:cxnChg>
        <pc:cxnChg chg="add mod">
          <ac:chgData name="THU DU" userId="db4d925effa94065" providerId="LiveId" clId="{43097A8A-187E-48FE-9253-FED0855AED89}" dt="2023-11-28T06:37:30.717" v="919" actId="1076"/>
          <ac:cxnSpMkLst>
            <pc:docMk/>
            <pc:sldMk cId="3778909751" sldId="380"/>
            <ac:cxnSpMk id="131" creationId="{6CF9F4E3-FED3-4091-CC34-F281A50831CC}"/>
          </ac:cxnSpMkLst>
        </pc:cxnChg>
      </pc:sldChg>
      <pc:sldChg chg="addSp delSp modSp mod delAnim modAnim">
        <pc:chgData name="THU DU" userId="db4d925effa94065" providerId="LiveId" clId="{43097A8A-187E-48FE-9253-FED0855AED89}" dt="2023-11-28T07:17:04.865" v="1691" actId="478"/>
        <pc:sldMkLst>
          <pc:docMk/>
          <pc:sldMk cId="1485820456" sldId="381"/>
        </pc:sldMkLst>
        <pc:spChg chg="del">
          <ac:chgData name="THU DU" userId="db4d925effa94065" providerId="LiveId" clId="{43097A8A-187E-48FE-9253-FED0855AED89}" dt="2023-11-28T06:05:41.734" v="719" actId="478"/>
          <ac:spMkLst>
            <pc:docMk/>
            <pc:sldMk cId="1485820456" sldId="381"/>
            <ac:spMk id="2" creationId="{817F8067-44E4-2697-A4C2-7C4D1EFD207D}"/>
          </ac:spMkLst>
        </pc:spChg>
        <pc:spChg chg="del">
          <ac:chgData name="THU DU" userId="db4d925effa94065" providerId="LiveId" clId="{43097A8A-187E-48FE-9253-FED0855AED89}" dt="2023-11-28T06:05:38.502" v="717" actId="478"/>
          <ac:spMkLst>
            <pc:docMk/>
            <pc:sldMk cId="1485820456" sldId="381"/>
            <ac:spMk id="3" creationId="{03A7AC07-FACF-04BD-248F-971F983D0A85}"/>
          </ac:spMkLst>
        </pc:spChg>
        <pc:spChg chg="del">
          <ac:chgData name="THU DU" userId="db4d925effa94065" providerId="LiveId" clId="{43097A8A-187E-48FE-9253-FED0855AED89}" dt="2023-11-28T06:05:39.774" v="718" actId="478"/>
          <ac:spMkLst>
            <pc:docMk/>
            <pc:sldMk cId="1485820456" sldId="381"/>
            <ac:spMk id="4" creationId="{782B5B64-793B-055F-F087-55E2244FD928}"/>
          </ac:spMkLst>
        </pc:spChg>
        <pc:spChg chg="del">
          <ac:chgData name="THU DU" userId="db4d925effa94065" providerId="LiveId" clId="{43097A8A-187E-48FE-9253-FED0855AED89}" dt="2023-11-28T06:05:36.038" v="716" actId="478"/>
          <ac:spMkLst>
            <pc:docMk/>
            <pc:sldMk cId="1485820456" sldId="381"/>
            <ac:spMk id="6" creationId="{63F5E537-1655-3F63-6513-C0AF02C83B3B}"/>
          </ac:spMkLst>
        </pc:spChg>
        <pc:spChg chg="del">
          <ac:chgData name="THU DU" userId="db4d925effa94065" providerId="LiveId" clId="{43097A8A-187E-48FE-9253-FED0855AED89}" dt="2023-11-28T06:05:34.660" v="715" actId="478"/>
          <ac:spMkLst>
            <pc:docMk/>
            <pc:sldMk cId="1485820456" sldId="381"/>
            <ac:spMk id="7" creationId="{E480A532-8B49-BB54-BE91-6D8B1405B7B5}"/>
          </ac:spMkLst>
        </pc:spChg>
        <pc:spChg chg="mod">
          <ac:chgData name="THU DU" userId="db4d925effa94065" providerId="LiveId" clId="{43097A8A-187E-48FE-9253-FED0855AED89}" dt="2023-11-28T07:04:40.644" v="1384"/>
          <ac:spMkLst>
            <pc:docMk/>
            <pc:sldMk cId="1485820456" sldId="381"/>
            <ac:spMk id="11" creationId="{96F165D5-BD7F-762B-43A3-333EF99F9FC2}"/>
          </ac:spMkLst>
        </pc:spChg>
        <pc:spChg chg="mod">
          <ac:chgData name="THU DU" userId="db4d925effa94065" providerId="LiveId" clId="{43097A8A-187E-48FE-9253-FED0855AED89}" dt="2023-11-28T07:04:40.644" v="1384"/>
          <ac:spMkLst>
            <pc:docMk/>
            <pc:sldMk cId="1485820456" sldId="381"/>
            <ac:spMk id="13" creationId="{7B7C6E5B-8473-6C04-D484-DDCF820ACA86}"/>
          </ac:spMkLst>
        </pc:spChg>
        <pc:spChg chg="mod">
          <ac:chgData name="THU DU" userId="db4d925effa94065" providerId="LiveId" clId="{43097A8A-187E-48FE-9253-FED0855AED89}" dt="2023-11-28T06:49:02.450" v="1190" actId="20577"/>
          <ac:spMkLst>
            <pc:docMk/>
            <pc:sldMk cId="1485820456" sldId="381"/>
            <ac:spMk id="15" creationId="{3620506D-D0FB-4364-9BF0-303257236434}"/>
          </ac:spMkLst>
        </pc:spChg>
        <pc:spChg chg="mod">
          <ac:chgData name="THU DU" userId="db4d925effa94065" providerId="LiveId" clId="{43097A8A-187E-48FE-9253-FED0855AED89}" dt="2023-11-28T07:04:40.644" v="1384"/>
          <ac:spMkLst>
            <pc:docMk/>
            <pc:sldMk cId="1485820456" sldId="381"/>
            <ac:spMk id="16" creationId="{40791E99-A7CE-3192-05CE-F81F3D6EB76E}"/>
          </ac:spMkLst>
        </pc:spChg>
        <pc:spChg chg="mod">
          <ac:chgData name="THU DU" userId="db4d925effa94065" providerId="LiveId" clId="{43097A8A-187E-48FE-9253-FED0855AED89}" dt="2023-11-28T07:04:40.644" v="1384"/>
          <ac:spMkLst>
            <pc:docMk/>
            <pc:sldMk cId="1485820456" sldId="381"/>
            <ac:spMk id="17" creationId="{F2152023-E077-4CEF-433B-02DBC457E947}"/>
          </ac:spMkLst>
        </pc:spChg>
        <pc:spChg chg="mod">
          <ac:chgData name="THU DU" userId="db4d925effa94065" providerId="LiveId" clId="{43097A8A-187E-48FE-9253-FED0855AED89}" dt="2023-11-28T07:04:40.644" v="1384"/>
          <ac:spMkLst>
            <pc:docMk/>
            <pc:sldMk cId="1485820456" sldId="381"/>
            <ac:spMk id="18" creationId="{CCC2AE31-C462-710A-F6C0-DC1C2DF8A28B}"/>
          </ac:spMkLst>
        </pc:spChg>
        <pc:spChg chg="mod">
          <ac:chgData name="THU DU" userId="db4d925effa94065" providerId="LiveId" clId="{43097A8A-187E-48FE-9253-FED0855AED89}" dt="2023-11-28T07:04:40.644" v="1384"/>
          <ac:spMkLst>
            <pc:docMk/>
            <pc:sldMk cId="1485820456" sldId="381"/>
            <ac:spMk id="19" creationId="{306ECA1B-39D7-D645-74C1-7AAD22D71F20}"/>
          </ac:spMkLst>
        </pc:spChg>
        <pc:spChg chg="mod">
          <ac:chgData name="THU DU" userId="db4d925effa94065" providerId="LiveId" clId="{43097A8A-187E-48FE-9253-FED0855AED89}" dt="2023-11-28T07:04:40.644" v="1384"/>
          <ac:spMkLst>
            <pc:docMk/>
            <pc:sldMk cId="1485820456" sldId="381"/>
            <ac:spMk id="20" creationId="{4F182F88-C787-5BEF-4EFB-6F1365A44DA4}"/>
          </ac:spMkLst>
        </pc:spChg>
        <pc:spChg chg="mod">
          <ac:chgData name="THU DU" userId="db4d925effa94065" providerId="LiveId" clId="{43097A8A-187E-48FE-9253-FED0855AED89}" dt="2023-11-28T07:04:40.644" v="1384"/>
          <ac:spMkLst>
            <pc:docMk/>
            <pc:sldMk cId="1485820456" sldId="381"/>
            <ac:spMk id="21" creationId="{398309DC-B3E4-F0EA-327B-C4A9EE74EFAC}"/>
          </ac:spMkLst>
        </pc:spChg>
        <pc:spChg chg="mod">
          <ac:chgData name="THU DU" userId="db4d925effa94065" providerId="LiveId" clId="{43097A8A-187E-48FE-9253-FED0855AED89}" dt="2023-11-28T07:04:40.644" v="1384"/>
          <ac:spMkLst>
            <pc:docMk/>
            <pc:sldMk cId="1485820456" sldId="381"/>
            <ac:spMk id="22" creationId="{667D3DF0-B223-C6AC-C573-9B0CC76FEB5F}"/>
          </ac:spMkLst>
        </pc:spChg>
        <pc:spChg chg="mod">
          <ac:chgData name="THU DU" userId="db4d925effa94065" providerId="LiveId" clId="{43097A8A-187E-48FE-9253-FED0855AED89}" dt="2023-11-28T07:04:49.941" v="1386"/>
          <ac:spMkLst>
            <pc:docMk/>
            <pc:sldMk cId="1485820456" sldId="381"/>
            <ac:spMk id="25" creationId="{21D888B4-1326-FD6B-C33B-5B80C274D93A}"/>
          </ac:spMkLst>
        </pc:spChg>
        <pc:spChg chg="mod">
          <ac:chgData name="THU DU" userId="db4d925effa94065" providerId="LiveId" clId="{43097A8A-187E-48FE-9253-FED0855AED89}" dt="2023-11-28T07:04:49.941" v="1386"/>
          <ac:spMkLst>
            <pc:docMk/>
            <pc:sldMk cId="1485820456" sldId="381"/>
            <ac:spMk id="26" creationId="{8C436DC6-FE55-3D7D-45D5-D6CA1BDEBDFA}"/>
          </ac:spMkLst>
        </pc:spChg>
        <pc:spChg chg="mod">
          <ac:chgData name="THU DU" userId="db4d925effa94065" providerId="LiveId" clId="{43097A8A-187E-48FE-9253-FED0855AED89}" dt="2023-11-28T07:04:49.941" v="1386"/>
          <ac:spMkLst>
            <pc:docMk/>
            <pc:sldMk cId="1485820456" sldId="381"/>
            <ac:spMk id="27" creationId="{6A0760D5-A956-7977-880A-FFDC0EC98DEE}"/>
          </ac:spMkLst>
        </pc:spChg>
        <pc:spChg chg="mod">
          <ac:chgData name="THU DU" userId="db4d925effa94065" providerId="LiveId" clId="{43097A8A-187E-48FE-9253-FED0855AED89}" dt="2023-11-28T07:04:49.941" v="1386"/>
          <ac:spMkLst>
            <pc:docMk/>
            <pc:sldMk cId="1485820456" sldId="381"/>
            <ac:spMk id="28" creationId="{63AF94F3-733A-E4BA-2964-A374939C9D37}"/>
          </ac:spMkLst>
        </pc:spChg>
        <pc:spChg chg="mod">
          <ac:chgData name="THU DU" userId="db4d925effa94065" providerId="LiveId" clId="{43097A8A-187E-48FE-9253-FED0855AED89}" dt="2023-11-28T07:04:49.941" v="1386"/>
          <ac:spMkLst>
            <pc:docMk/>
            <pc:sldMk cId="1485820456" sldId="381"/>
            <ac:spMk id="29" creationId="{DDDAEB0B-A4D7-5048-B835-04E87C5FD0B1}"/>
          </ac:spMkLst>
        </pc:spChg>
        <pc:spChg chg="mod">
          <ac:chgData name="THU DU" userId="db4d925effa94065" providerId="LiveId" clId="{43097A8A-187E-48FE-9253-FED0855AED89}" dt="2023-11-28T07:04:49.941" v="1386"/>
          <ac:spMkLst>
            <pc:docMk/>
            <pc:sldMk cId="1485820456" sldId="381"/>
            <ac:spMk id="30" creationId="{E3A697B5-885F-F3E6-FE54-1624E206B053}"/>
          </ac:spMkLst>
        </pc:spChg>
        <pc:spChg chg="mod">
          <ac:chgData name="THU DU" userId="db4d925effa94065" providerId="LiveId" clId="{43097A8A-187E-48FE-9253-FED0855AED89}" dt="2023-11-28T07:04:49.941" v="1386"/>
          <ac:spMkLst>
            <pc:docMk/>
            <pc:sldMk cId="1485820456" sldId="381"/>
            <ac:spMk id="35" creationId="{E4FD021A-CC43-27C9-33CB-4F8BF51B7397}"/>
          </ac:spMkLst>
        </pc:spChg>
        <pc:spChg chg="mod">
          <ac:chgData name="THU DU" userId="db4d925effa94065" providerId="LiveId" clId="{43097A8A-187E-48FE-9253-FED0855AED89}" dt="2023-11-28T07:04:49.941" v="1386"/>
          <ac:spMkLst>
            <pc:docMk/>
            <pc:sldMk cId="1485820456" sldId="381"/>
            <ac:spMk id="36" creationId="{A3703C48-1DD8-DD7A-C273-89DB140CBA2D}"/>
          </ac:spMkLst>
        </pc:spChg>
        <pc:spChg chg="mod">
          <ac:chgData name="THU DU" userId="db4d925effa94065" providerId="LiveId" clId="{43097A8A-187E-48FE-9253-FED0855AED89}" dt="2023-11-28T07:04:49.941" v="1386"/>
          <ac:spMkLst>
            <pc:docMk/>
            <pc:sldMk cId="1485820456" sldId="381"/>
            <ac:spMk id="37" creationId="{4C5AB05C-B1BB-8E19-547B-9D8522C93C64}"/>
          </ac:spMkLst>
        </pc:spChg>
        <pc:spChg chg="mod">
          <ac:chgData name="THU DU" userId="db4d925effa94065" providerId="LiveId" clId="{43097A8A-187E-48FE-9253-FED0855AED89}" dt="2023-11-28T07:04:49.941" v="1386"/>
          <ac:spMkLst>
            <pc:docMk/>
            <pc:sldMk cId="1485820456" sldId="381"/>
            <ac:spMk id="38" creationId="{6F3E2E3D-670C-A756-0E03-EB4C42784BCA}"/>
          </ac:spMkLst>
        </pc:spChg>
        <pc:spChg chg="mod">
          <ac:chgData name="THU DU" userId="db4d925effa94065" providerId="LiveId" clId="{43097A8A-187E-48FE-9253-FED0855AED89}" dt="2023-11-28T07:04:49.941" v="1386"/>
          <ac:spMkLst>
            <pc:docMk/>
            <pc:sldMk cId="1485820456" sldId="381"/>
            <ac:spMk id="39" creationId="{0AEB17CD-6457-4369-3F6B-62823A8EAD36}"/>
          </ac:spMkLst>
        </pc:spChg>
        <pc:spChg chg="mod">
          <ac:chgData name="THU DU" userId="db4d925effa94065" providerId="LiveId" clId="{43097A8A-187E-48FE-9253-FED0855AED89}" dt="2023-11-28T07:04:49.941" v="1386"/>
          <ac:spMkLst>
            <pc:docMk/>
            <pc:sldMk cId="1485820456" sldId="381"/>
            <ac:spMk id="40" creationId="{16AA3894-1A0D-7639-037F-8BA7F2C52BB9}"/>
          </ac:spMkLst>
        </pc:spChg>
        <pc:spChg chg="mod">
          <ac:chgData name="THU DU" userId="db4d925effa94065" providerId="LiveId" clId="{43097A8A-187E-48FE-9253-FED0855AED89}" dt="2023-11-28T07:04:49.941" v="1386"/>
          <ac:spMkLst>
            <pc:docMk/>
            <pc:sldMk cId="1485820456" sldId="381"/>
            <ac:spMk id="41" creationId="{CA32D105-F0FC-6F28-0BD0-680FDA3A87F7}"/>
          </ac:spMkLst>
        </pc:spChg>
        <pc:spChg chg="mod">
          <ac:chgData name="THU DU" userId="db4d925effa94065" providerId="LiveId" clId="{43097A8A-187E-48FE-9253-FED0855AED89}" dt="2023-11-28T07:04:49.941" v="1386"/>
          <ac:spMkLst>
            <pc:docMk/>
            <pc:sldMk cId="1485820456" sldId="381"/>
            <ac:spMk id="42" creationId="{40CC3CB2-0212-D9CD-B58D-A5DFF0DFF0DA}"/>
          </ac:spMkLst>
        </pc:spChg>
        <pc:spChg chg="mod">
          <ac:chgData name="THU DU" userId="db4d925effa94065" providerId="LiveId" clId="{43097A8A-187E-48FE-9253-FED0855AED89}" dt="2023-11-28T07:04:49.941" v="1386"/>
          <ac:spMkLst>
            <pc:docMk/>
            <pc:sldMk cId="1485820456" sldId="381"/>
            <ac:spMk id="43" creationId="{4FA34230-B0A0-92C4-B332-EF0A51ACA1F4}"/>
          </ac:spMkLst>
        </pc:spChg>
        <pc:spChg chg="mod">
          <ac:chgData name="THU DU" userId="db4d925effa94065" providerId="LiveId" clId="{43097A8A-187E-48FE-9253-FED0855AED89}" dt="2023-11-28T07:04:49.941" v="1386"/>
          <ac:spMkLst>
            <pc:docMk/>
            <pc:sldMk cId="1485820456" sldId="381"/>
            <ac:spMk id="44" creationId="{A53D2253-0AB3-0216-7798-85346399DF56}"/>
          </ac:spMkLst>
        </pc:spChg>
        <pc:spChg chg="add del mod">
          <ac:chgData name="THU DU" userId="db4d925effa94065" providerId="LiveId" clId="{43097A8A-187E-48FE-9253-FED0855AED89}" dt="2023-11-28T07:05:20.366" v="1391"/>
          <ac:spMkLst>
            <pc:docMk/>
            <pc:sldMk cId="1485820456" sldId="381"/>
            <ac:spMk id="45" creationId="{3E3F75FC-474F-FFFA-4764-1BEBF5179435}"/>
          </ac:spMkLst>
        </pc:spChg>
        <pc:spChg chg="mod">
          <ac:chgData name="THU DU" userId="db4d925effa94065" providerId="LiveId" clId="{43097A8A-187E-48FE-9253-FED0855AED89}" dt="2023-11-28T07:05:29.412" v="1392"/>
          <ac:spMkLst>
            <pc:docMk/>
            <pc:sldMk cId="1485820456" sldId="381"/>
            <ac:spMk id="47" creationId="{DB63AAAF-1A20-4CE5-0C2D-A39C32CEC598}"/>
          </ac:spMkLst>
        </pc:spChg>
        <pc:spChg chg="mod">
          <ac:chgData name="THU DU" userId="db4d925effa94065" providerId="LiveId" clId="{43097A8A-187E-48FE-9253-FED0855AED89}" dt="2023-11-28T07:05:29.412" v="1392"/>
          <ac:spMkLst>
            <pc:docMk/>
            <pc:sldMk cId="1485820456" sldId="381"/>
            <ac:spMk id="48" creationId="{DF01B144-E44C-EE20-B917-B43CA7849033}"/>
          </ac:spMkLst>
        </pc:spChg>
        <pc:spChg chg="mod">
          <ac:chgData name="THU DU" userId="db4d925effa94065" providerId="LiveId" clId="{43097A8A-187E-48FE-9253-FED0855AED89}" dt="2023-11-28T07:05:29.412" v="1392"/>
          <ac:spMkLst>
            <pc:docMk/>
            <pc:sldMk cId="1485820456" sldId="381"/>
            <ac:spMk id="49" creationId="{B1B0D54A-DAE3-4637-FE2E-EB7776B0426C}"/>
          </ac:spMkLst>
        </pc:spChg>
        <pc:spChg chg="mod">
          <ac:chgData name="THU DU" userId="db4d925effa94065" providerId="LiveId" clId="{43097A8A-187E-48FE-9253-FED0855AED89}" dt="2023-11-28T07:05:29.412" v="1392"/>
          <ac:spMkLst>
            <pc:docMk/>
            <pc:sldMk cId="1485820456" sldId="381"/>
            <ac:spMk id="50" creationId="{D1D7A817-7B90-FD3B-DFE2-B1BB74415743}"/>
          </ac:spMkLst>
        </pc:spChg>
        <pc:spChg chg="mod">
          <ac:chgData name="THU DU" userId="db4d925effa94065" providerId="LiveId" clId="{43097A8A-187E-48FE-9253-FED0855AED89}" dt="2023-11-28T07:05:29.412" v="1392"/>
          <ac:spMkLst>
            <pc:docMk/>
            <pc:sldMk cId="1485820456" sldId="381"/>
            <ac:spMk id="51" creationId="{3A76DD4F-7A55-505B-4015-175C84F66C6B}"/>
          </ac:spMkLst>
        </pc:spChg>
        <pc:spChg chg="mod">
          <ac:chgData name="THU DU" userId="db4d925effa94065" providerId="LiveId" clId="{43097A8A-187E-48FE-9253-FED0855AED89}" dt="2023-11-28T07:05:29.412" v="1392"/>
          <ac:spMkLst>
            <pc:docMk/>
            <pc:sldMk cId="1485820456" sldId="381"/>
            <ac:spMk id="52" creationId="{04977C49-1488-CA1D-F80D-4504E7DF052B}"/>
          </ac:spMkLst>
        </pc:spChg>
        <pc:spChg chg="mod">
          <ac:chgData name="THU DU" userId="db4d925effa94065" providerId="LiveId" clId="{43097A8A-187E-48FE-9253-FED0855AED89}" dt="2023-11-28T07:05:29.412" v="1392"/>
          <ac:spMkLst>
            <pc:docMk/>
            <pc:sldMk cId="1485820456" sldId="381"/>
            <ac:spMk id="53" creationId="{AE72ACF8-B2C6-9989-68C3-3CC1B279C204}"/>
          </ac:spMkLst>
        </pc:spChg>
        <pc:spChg chg="mod">
          <ac:chgData name="THU DU" userId="db4d925effa94065" providerId="LiveId" clId="{43097A8A-187E-48FE-9253-FED0855AED89}" dt="2023-11-28T07:05:29.412" v="1392"/>
          <ac:spMkLst>
            <pc:docMk/>
            <pc:sldMk cId="1485820456" sldId="381"/>
            <ac:spMk id="54" creationId="{595F95C7-9257-EAD8-15A8-88A500947B32}"/>
          </ac:spMkLst>
        </pc:spChg>
        <pc:spChg chg="mod">
          <ac:chgData name="THU DU" userId="db4d925effa94065" providerId="LiveId" clId="{43097A8A-187E-48FE-9253-FED0855AED89}" dt="2023-11-28T07:05:29.412" v="1392"/>
          <ac:spMkLst>
            <pc:docMk/>
            <pc:sldMk cId="1485820456" sldId="381"/>
            <ac:spMk id="55" creationId="{EC424E5A-B79C-ACB1-81A6-85E50EE29929}"/>
          </ac:spMkLst>
        </pc:spChg>
        <pc:spChg chg="mod">
          <ac:chgData name="THU DU" userId="db4d925effa94065" providerId="LiveId" clId="{43097A8A-187E-48FE-9253-FED0855AED89}" dt="2023-11-28T07:05:29.412" v="1392"/>
          <ac:spMkLst>
            <pc:docMk/>
            <pc:sldMk cId="1485820456" sldId="381"/>
            <ac:spMk id="56" creationId="{799EA2BB-F810-5B4F-EE53-8E9E1423DA46}"/>
          </ac:spMkLst>
        </pc:spChg>
        <pc:spChg chg="mod">
          <ac:chgData name="THU DU" userId="db4d925effa94065" providerId="LiveId" clId="{43097A8A-187E-48FE-9253-FED0855AED89}" dt="2023-11-28T07:05:29.412" v="1392"/>
          <ac:spMkLst>
            <pc:docMk/>
            <pc:sldMk cId="1485820456" sldId="381"/>
            <ac:spMk id="57" creationId="{6BCB4B51-9F39-5C3D-13B5-4F2151C18175}"/>
          </ac:spMkLst>
        </pc:spChg>
        <pc:spChg chg="mod">
          <ac:chgData name="THU DU" userId="db4d925effa94065" providerId="LiveId" clId="{43097A8A-187E-48FE-9253-FED0855AED89}" dt="2023-11-28T07:05:29.412" v="1392"/>
          <ac:spMkLst>
            <pc:docMk/>
            <pc:sldMk cId="1485820456" sldId="381"/>
            <ac:spMk id="58" creationId="{CBFD988B-64F6-B9E5-D58D-2590481B8015}"/>
          </ac:spMkLst>
        </pc:spChg>
        <pc:spChg chg="mod">
          <ac:chgData name="THU DU" userId="db4d925effa94065" providerId="LiveId" clId="{43097A8A-187E-48FE-9253-FED0855AED89}" dt="2023-11-28T07:05:29.412" v="1392"/>
          <ac:spMkLst>
            <pc:docMk/>
            <pc:sldMk cId="1485820456" sldId="381"/>
            <ac:spMk id="59" creationId="{06010372-D213-C2EE-CCE2-673635E52DDF}"/>
          </ac:spMkLst>
        </pc:spChg>
        <pc:spChg chg="mod">
          <ac:chgData name="THU DU" userId="db4d925effa94065" providerId="LiveId" clId="{43097A8A-187E-48FE-9253-FED0855AED89}" dt="2023-11-28T07:05:29.412" v="1392"/>
          <ac:spMkLst>
            <pc:docMk/>
            <pc:sldMk cId="1485820456" sldId="381"/>
            <ac:spMk id="60" creationId="{48282576-C19B-1200-7048-5EBC3C10CFD9}"/>
          </ac:spMkLst>
        </pc:spChg>
        <pc:spChg chg="mod">
          <ac:chgData name="THU DU" userId="db4d925effa94065" providerId="LiveId" clId="{43097A8A-187E-48FE-9253-FED0855AED89}" dt="2023-11-28T07:05:29.412" v="1392"/>
          <ac:spMkLst>
            <pc:docMk/>
            <pc:sldMk cId="1485820456" sldId="381"/>
            <ac:spMk id="61" creationId="{D60CBF10-8D26-968C-EC08-8F6FF8DD9393}"/>
          </ac:spMkLst>
        </pc:spChg>
        <pc:spChg chg="mod">
          <ac:chgData name="THU DU" userId="db4d925effa94065" providerId="LiveId" clId="{43097A8A-187E-48FE-9253-FED0855AED89}" dt="2023-11-28T07:05:29.412" v="1392"/>
          <ac:spMkLst>
            <pc:docMk/>
            <pc:sldMk cId="1485820456" sldId="381"/>
            <ac:spMk id="62" creationId="{A25F417F-FFC7-76E9-D910-E92C5383D407}"/>
          </ac:spMkLst>
        </pc:spChg>
        <pc:spChg chg="mod">
          <ac:chgData name="THU DU" userId="db4d925effa94065" providerId="LiveId" clId="{43097A8A-187E-48FE-9253-FED0855AED89}" dt="2023-11-28T07:05:29.412" v="1392"/>
          <ac:spMkLst>
            <pc:docMk/>
            <pc:sldMk cId="1485820456" sldId="381"/>
            <ac:spMk id="63" creationId="{52B52470-ADCC-522A-BD27-F75D483FF2CE}"/>
          </ac:spMkLst>
        </pc:spChg>
        <pc:spChg chg="mod">
          <ac:chgData name="THU DU" userId="db4d925effa94065" providerId="LiveId" clId="{43097A8A-187E-48FE-9253-FED0855AED89}" dt="2023-11-28T07:05:29.412" v="1392"/>
          <ac:spMkLst>
            <pc:docMk/>
            <pc:sldMk cId="1485820456" sldId="381"/>
            <ac:spMk id="64" creationId="{4E9F5772-1801-63A7-80E6-560342BE7997}"/>
          </ac:spMkLst>
        </pc:spChg>
        <pc:spChg chg="mod">
          <ac:chgData name="THU DU" userId="db4d925effa94065" providerId="LiveId" clId="{43097A8A-187E-48FE-9253-FED0855AED89}" dt="2023-11-28T07:06:08.852" v="1399"/>
          <ac:spMkLst>
            <pc:docMk/>
            <pc:sldMk cId="1485820456" sldId="381"/>
            <ac:spMk id="66" creationId="{529F38B7-C0A2-FFD5-772A-C47AF9474D81}"/>
          </ac:spMkLst>
        </pc:spChg>
        <pc:spChg chg="mod">
          <ac:chgData name="THU DU" userId="db4d925effa94065" providerId="LiveId" clId="{43097A8A-187E-48FE-9253-FED0855AED89}" dt="2023-11-28T07:06:08.852" v="1399"/>
          <ac:spMkLst>
            <pc:docMk/>
            <pc:sldMk cId="1485820456" sldId="381"/>
            <ac:spMk id="67" creationId="{5BCD769D-D71D-0E64-85BC-87C1E4EA8FB4}"/>
          </ac:spMkLst>
        </pc:spChg>
        <pc:spChg chg="mod">
          <ac:chgData name="THU DU" userId="db4d925effa94065" providerId="LiveId" clId="{43097A8A-187E-48FE-9253-FED0855AED89}" dt="2023-11-28T07:06:08.852" v="1399"/>
          <ac:spMkLst>
            <pc:docMk/>
            <pc:sldMk cId="1485820456" sldId="381"/>
            <ac:spMk id="68" creationId="{AB29A8E2-C8FD-735A-E0C6-8AEFA2C564CA}"/>
          </ac:spMkLst>
        </pc:spChg>
        <pc:spChg chg="mod">
          <ac:chgData name="THU DU" userId="db4d925effa94065" providerId="LiveId" clId="{43097A8A-187E-48FE-9253-FED0855AED89}" dt="2023-11-28T07:06:08.852" v="1399"/>
          <ac:spMkLst>
            <pc:docMk/>
            <pc:sldMk cId="1485820456" sldId="381"/>
            <ac:spMk id="69" creationId="{93ED67C3-F770-A10A-3CEE-3775E2C92CCE}"/>
          </ac:spMkLst>
        </pc:spChg>
        <pc:spChg chg="mod">
          <ac:chgData name="THU DU" userId="db4d925effa94065" providerId="LiveId" clId="{43097A8A-187E-48FE-9253-FED0855AED89}" dt="2023-11-28T07:06:08.852" v="1399"/>
          <ac:spMkLst>
            <pc:docMk/>
            <pc:sldMk cId="1485820456" sldId="381"/>
            <ac:spMk id="70" creationId="{5168A534-90F4-CA76-FC3A-78F8151FCCE6}"/>
          </ac:spMkLst>
        </pc:spChg>
        <pc:spChg chg="mod">
          <ac:chgData name="THU DU" userId="db4d925effa94065" providerId="LiveId" clId="{43097A8A-187E-48FE-9253-FED0855AED89}" dt="2023-11-28T07:06:08.852" v="1399"/>
          <ac:spMkLst>
            <pc:docMk/>
            <pc:sldMk cId="1485820456" sldId="381"/>
            <ac:spMk id="71" creationId="{DC5EAF94-9633-BE51-9C7A-7236E3936E66}"/>
          </ac:spMkLst>
        </pc:spChg>
        <pc:spChg chg="mod">
          <ac:chgData name="THU DU" userId="db4d925effa94065" providerId="LiveId" clId="{43097A8A-187E-48FE-9253-FED0855AED89}" dt="2023-11-28T07:06:08.852" v="1399"/>
          <ac:spMkLst>
            <pc:docMk/>
            <pc:sldMk cId="1485820456" sldId="381"/>
            <ac:spMk id="72" creationId="{85B72CC4-2D41-4FB4-5F01-4A8596B77A2E}"/>
          </ac:spMkLst>
        </pc:spChg>
        <pc:spChg chg="mod">
          <ac:chgData name="THU DU" userId="db4d925effa94065" providerId="LiveId" clId="{43097A8A-187E-48FE-9253-FED0855AED89}" dt="2023-11-28T07:06:08.852" v="1399"/>
          <ac:spMkLst>
            <pc:docMk/>
            <pc:sldMk cId="1485820456" sldId="381"/>
            <ac:spMk id="73" creationId="{2C222C97-C3E9-5F05-98C4-08B19ADD346D}"/>
          </ac:spMkLst>
        </pc:spChg>
        <pc:spChg chg="mod">
          <ac:chgData name="THU DU" userId="db4d925effa94065" providerId="LiveId" clId="{43097A8A-187E-48FE-9253-FED0855AED89}" dt="2023-11-28T07:06:08.852" v="1399"/>
          <ac:spMkLst>
            <pc:docMk/>
            <pc:sldMk cId="1485820456" sldId="381"/>
            <ac:spMk id="74" creationId="{0A4D05F5-3992-B642-B0D0-42C2839911FC}"/>
          </ac:spMkLst>
        </pc:spChg>
        <pc:spChg chg="mod">
          <ac:chgData name="THU DU" userId="db4d925effa94065" providerId="LiveId" clId="{43097A8A-187E-48FE-9253-FED0855AED89}" dt="2023-11-28T07:06:08.852" v="1399"/>
          <ac:spMkLst>
            <pc:docMk/>
            <pc:sldMk cId="1485820456" sldId="381"/>
            <ac:spMk id="75" creationId="{9FBD6281-9970-7CCB-D5B8-54423EB4A2F1}"/>
          </ac:spMkLst>
        </pc:spChg>
        <pc:spChg chg="mod">
          <ac:chgData name="THU DU" userId="db4d925effa94065" providerId="LiveId" clId="{43097A8A-187E-48FE-9253-FED0855AED89}" dt="2023-11-28T07:06:48.236" v="1405"/>
          <ac:spMkLst>
            <pc:docMk/>
            <pc:sldMk cId="1485820456" sldId="381"/>
            <ac:spMk id="77" creationId="{E7BED6C2-77EA-E21F-D21B-A3EFF7F289CA}"/>
          </ac:spMkLst>
        </pc:spChg>
        <pc:spChg chg="mod">
          <ac:chgData name="THU DU" userId="db4d925effa94065" providerId="LiveId" clId="{43097A8A-187E-48FE-9253-FED0855AED89}" dt="2023-11-28T07:06:48.236" v="1405"/>
          <ac:spMkLst>
            <pc:docMk/>
            <pc:sldMk cId="1485820456" sldId="381"/>
            <ac:spMk id="78" creationId="{D1F23553-E94B-C8DA-9904-C644FA7EB23A}"/>
          </ac:spMkLst>
        </pc:spChg>
        <pc:spChg chg="mod">
          <ac:chgData name="THU DU" userId="db4d925effa94065" providerId="LiveId" clId="{43097A8A-187E-48FE-9253-FED0855AED89}" dt="2023-11-28T07:06:48.236" v="1405"/>
          <ac:spMkLst>
            <pc:docMk/>
            <pc:sldMk cId="1485820456" sldId="381"/>
            <ac:spMk id="79" creationId="{2683C4CF-D3F8-2B33-9875-451130F83260}"/>
          </ac:spMkLst>
        </pc:spChg>
        <pc:spChg chg="mod">
          <ac:chgData name="THU DU" userId="db4d925effa94065" providerId="LiveId" clId="{43097A8A-187E-48FE-9253-FED0855AED89}" dt="2023-11-28T07:06:48.236" v="1405"/>
          <ac:spMkLst>
            <pc:docMk/>
            <pc:sldMk cId="1485820456" sldId="381"/>
            <ac:spMk id="80" creationId="{DC50BD31-D630-5E92-9E6F-66BEE3AC766F}"/>
          </ac:spMkLst>
        </pc:spChg>
        <pc:spChg chg="mod">
          <ac:chgData name="THU DU" userId="db4d925effa94065" providerId="LiveId" clId="{43097A8A-187E-48FE-9253-FED0855AED89}" dt="2023-11-28T07:06:48.236" v="1405"/>
          <ac:spMkLst>
            <pc:docMk/>
            <pc:sldMk cId="1485820456" sldId="381"/>
            <ac:spMk id="81" creationId="{68591236-F220-6934-357B-B837B2EC9652}"/>
          </ac:spMkLst>
        </pc:spChg>
        <pc:spChg chg="mod">
          <ac:chgData name="THU DU" userId="db4d925effa94065" providerId="LiveId" clId="{43097A8A-187E-48FE-9253-FED0855AED89}" dt="2023-11-28T07:06:48.236" v="1405"/>
          <ac:spMkLst>
            <pc:docMk/>
            <pc:sldMk cId="1485820456" sldId="381"/>
            <ac:spMk id="82" creationId="{C273118E-BDCF-4223-1FB1-9126D1B1DB0D}"/>
          </ac:spMkLst>
        </pc:spChg>
        <pc:spChg chg="mod">
          <ac:chgData name="THU DU" userId="db4d925effa94065" providerId="LiveId" clId="{43097A8A-187E-48FE-9253-FED0855AED89}" dt="2023-11-28T07:06:48.236" v="1405"/>
          <ac:spMkLst>
            <pc:docMk/>
            <pc:sldMk cId="1485820456" sldId="381"/>
            <ac:spMk id="83" creationId="{713681EA-B7BA-064D-9176-C3B40E605BAE}"/>
          </ac:spMkLst>
        </pc:spChg>
        <pc:spChg chg="mod">
          <ac:chgData name="THU DU" userId="db4d925effa94065" providerId="LiveId" clId="{43097A8A-187E-48FE-9253-FED0855AED89}" dt="2023-11-28T07:06:48.236" v="1405"/>
          <ac:spMkLst>
            <pc:docMk/>
            <pc:sldMk cId="1485820456" sldId="381"/>
            <ac:spMk id="84" creationId="{6C5239AF-F2BD-4926-1917-32BCEDF3790F}"/>
          </ac:spMkLst>
        </pc:spChg>
        <pc:spChg chg="mod">
          <ac:chgData name="THU DU" userId="db4d925effa94065" providerId="LiveId" clId="{43097A8A-187E-48FE-9253-FED0855AED89}" dt="2023-11-28T07:06:48.236" v="1405"/>
          <ac:spMkLst>
            <pc:docMk/>
            <pc:sldMk cId="1485820456" sldId="381"/>
            <ac:spMk id="85" creationId="{F1C12049-386C-35EA-E43A-A65314CAC8F1}"/>
          </ac:spMkLst>
        </pc:spChg>
        <pc:spChg chg="mod">
          <ac:chgData name="THU DU" userId="db4d925effa94065" providerId="LiveId" clId="{43097A8A-187E-48FE-9253-FED0855AED89}" dt="2023-11-28T07:06:48.236" v="1405"/>
          <ac:spMkLst>
            <pc:docMk/>
            <pc:sldMk cId="1485820456" sldId="381"/>
            <ac:spMk id="86" creationId="{A607D439-D8DA-2B9C-8CA8-068C466214EB}"/>
          </ac:spMkLst>
        </pc:spChg>
        <pc:spChg chg="mod">
          <ac:chgData name="THU DU" userId="db4d925effa94065" providerId="LiveId" clId="{43097A8A-187E-48FE-9253-FED0855AED89}" dt="2023-11-28T07:06:48.236" v="1405"/>
          <ac:spMkLst>
            <pc:docMk/>
            <pc:sldMk cId="1485820456" sldId="381"/>
            <ac:spMk id="87" creationId="{54443483-1169-9A95-2F02-43A9B114581B}"/>
          </ac:spMkLst>
        </pc:spChg>
        <pc:spChg chg="mod">
          <ac:chgData name="THU DU" userId="db4d925effa94065" providerId="LiveId" clId="{43097A8A-187E-48FE-9253-FED0855AED89}" dt="2023-11-28T07:06:48.236" v="1405"/>
          <ac:spMkLst>
            <pc:docMk/>
            <pc:sldMk cId="1485820456" sldId="381"/>
            <ac:spMk id="88" creationId="{D44B66E6-303A-A438-896E-3F8E0A94F078}"/>
          </ac:spMkLst>
        </pc:spChg>
        <pc:spChg chg="mod">
          <ac:chgData name="THU DU" userId="db4d925effa94065" providerId="LiveId" clId="{43097A8A-187E-48FE-9253-FED0855AED89}" dt="2023-11-28T07:06:48.236" v="1405"/>
          <ac:spMkLst>
            <pc:docMk/>
            <pc:sldMk cId="1485820456" sldId="381"/>
            <ac:spMk id="89" creationId="{3AB2C584-0DEA-9007-8E32-69FBC0B73F26}"/>
          </ac:spMkLst>
        </pc:spChg>
        <pc:spChg chg="mod">
          <ac:chgData name="THU DU" userId="db4d925effa94065" providerId="LiveId" clId="{43097A8A-187E-48FE-9253-FED0855AED89}" dt="2023-11-28T07:06:48.236" v="1405"/>
          <ac:spMkLst>
            <pc:docMk/>
            <pc:sldMk cId="1485820456" sldId="381"/>
            <ac:spMk id="90" creationId="{ECFEA67E-0E4E-33A0-B254-151F182F0A4B}"/>
          </ac:spMkLst>
        </pc:spChg>
        <pc:spChg chg="mod">
          <ac:chgData name="THU DU" userId="db4d925effa94065" providerId="LiveId" clId="{43097A8A-187E-48FE-9253-FED0855AED89}" dt="2023-11-28T07:06:48.236" v="1405"/>
          <ac:spMkLst>
            <pc:docMk/>
            <pc:sldMk cId="1485820456" sldId="381"/>
            <ac:spMk id="91" creationId="{5621E13E-9261-40E5-0338-8EBF35D0B7BA}"/>
          </ac:spMkLst>
        </pc:spChg>
        <pc:spChg chg="mod">
          <ac:chgData name="THU DU" userId="db4d925effa94065" providerId="LiveId" clId="{43097A8A-187E-48FE-9253-FED0855AED89}" dt="2023-11-28T07:06:48.236" v="1405"/>
          <ac:spMkLst>
            <pc:docMk/>
            <pc:sldMk cId="1485820456" sldId="381"/>
            <ac:spMk id="92" creationId="{F1984D56-D01F-9328-FE8E-AFCDA5563604}"/>
          </ac:spMkLst>
        </pc:spChg>
        <pc:spChg chg="mod">
          <ac:chgData name="THU DU" userId="db4d925effa94065" providerId="LiveId" clId="{43097A8A-187E-48FE-9253-FED0855AED89}" dt="2023-11-28T07:06:48.236" v="1405"/>
          <ac:spMkLst>
            <pc:docMk/>
            <pc:sldMk cId="1485820456" sldId="381"/>
            <ac:spMk id="93" creationId="{D89B49CE-8AE1-6D4E-8EEC-5A840FA2B542}"/>
          </ac:spMkLst>
        </pc:spChg>
        <pc:spChg chg="mod">
          <ac:chgData name="THU DU" userId="db4d925effa94065" providerId="LiveId" clId="{43097A8A-187E-48FE-9253-FED0855AED89}" dt="2023-11-28T07:06:48.236" v="1405"/>
          <ac:spMkLst>
            <pc:docMk/>
            <pc:sldMk cId="1485820456" sldId="381"/>
            <ac:spMk id="94" creationId="{A24E4B0E-14C0-5F35-3F2C-B0CA11FA1ED3}"/>
          </ac:spMkLst>
        </pc:spChg>
        <pc:spChg chg="mod">
          <ac:chgData name="THU DU" userId="db4d925effa94065" providerId="LiveId" clId="{43097A8A-187E-48FE-9253-FED0855AED89}" dt="2023-11-28T07:06:48.236" v="1405"/>
          <ac:spMkLst>
            <pc:docMk/>
            <pc:sldMk cId="1485820456" sldId="381"/>
            <ac:spMk id="95" creationId="{7DEAB9DE-0DE2-8497-5AF1-4DF1213117AB}"/>
          </ac:spMkLst>
        </pc:spChg>
        <pc:spChg chg="mod">
          <ac:chgData name="THU DU" userId="db4d925effa94065" providerId="LiveId" clId="{43097A8A-187E-48FE-9253-FED0855AED89}" dt="2023-11-28T07:07:18.520" v="1412"/>
          <ac:spMkLst>
            <pc:docMk/>
            <pc:sldMk cId="1485820456" sldId="381"/>
            <ac:spMk id="97" creationId="{A47E3CCD-CF8E-1273-7B38-6F1B44856F81}"/>
          </ac:spMkLst>
        </pc:spChg>
        <pc:spChg chg="mod">
          <ac:chgData name="THU DU" userId="db4d925effa94065" providerId="LiveId" clId="{43097A8A-187E-48FE-9253-FED0855AED89}" dt="2023-11-28T07:07:18.520" v="1412"/>
          <ac:spMkLst>
            <pc:docMk/>
            <pc:sldMk cId="1485820456" sldId="381"/>
            <ac:spMk id="98" creationId="{F0F6B648-3618-BDCC-E2F7-0E08E14C79F2}"/>
          </ac:spMkLst>
        </pc:spChg>
        <pc:spChg chg="mod">
          <ac:chgData name="THU DU" userId="db4d925effa94065" providerId="LiveId" clId="{43097A8A-187E-48FE-9253-FED0855AED89}" dt="2023-11-28T07:07:18.520" v="1412"/>
          <ac:spMkLst>
            <pc:docMk/>
            <pc:sldMk cId="1485820456" sldId="381"/>
            <ac:spMk id="99" creationId="{B0CCCB67-F2DC-CEC9-5B12-E8D4E1952A07}"/>
          </ac:spMkLst>
        </pc:spChg>
        <pc:spChg chg="mod">
          <ac:chgData name="THU DU" userId="db4d925effa94065" providerId="LiveId" clId="{43097A8A-187E-48FE-9253-FED0855AED89}" dt="2023-11-28T07:07:18.520" v="1412"/>
          <ac:spMkLst>
            <pc:docMk/>
            <pc:sldMk cId="1485820456" sldId="381"/>
            <ac:spMk id="100" creationId="{D70A047C-9F51-D52B-9A37-1E86C57BF295}"/>
          </ac:spMkLst>
        </pc:spChg>
        <pc:spChg chg="mod">
          <ac:chgData name="THU DU" userId="db4d925effa94065" providerId="LiveId" clId="{43097A8A-187E-48FE-9253-FED0855AED89}" dt="2023-11-28T07:07:18.520" v="1412"/>
          <ac:spMkLst>
            <pc:docMk/>
            <pc:sldMk cId="1485820456" sldId="381"/>
            <ac:spMk id="101" creationId="{90E64023-4543-09B0-CB14-7507EC270DD5}"/>
          </ac:spMkLst>
        </pc:spChg>
        <pc:spChg chg="mod">
          <ac:chgData name="THU DU" userId="db4d925effa94065" providerId="LiveId" clId="{43097A8A-187E-48FE-9253-FED0855AED89}" dt="2023-11-28T07:07:18.520" v="1412"/>
          <ac:spMkLst>
            <pc:docMk/>
            <pc:sldMk cId="1485820456" sldId="381"/>
            <ac:spMk id="102" creationId="{DBF06621-5F61-AB32-0174-57138BD34A1A}"/>
          </ac:spMkLst>
        </pc:spChg>
        <pc:spChg chg="mod">
          <ac:chgData name="THU DU" userId="db4d925effa94065" providerId="LiveId" clId="{43097A8A-187E-48FE-9253-FED0855AED89}" dt="2023-11-28T07:07:18.520" v="1412"/>
          <ac:spMkLst>
            <pc:docMk/>
            <pc:sldMk cId="1485820456" sldId="381"/>
            <ac:spMk id="103" creationId="{A0DD23B9-E64D-D91A-EB43-3A1A549CBB7C}"/>
          </ac:spMkLst>
        </pc:spChg>
        <pc:spChg chg="mod">
          <ac:chgData name="THU DU" userId="db4d925effa94065" providerId="LiveId" clId="{43097A8A-187E-48FE-9253-FED0855AED89}" dt="2023-11-28T07:07:18.520" v="1412"/>
          <ac:spMkLst>
            <pc:docMk/>
            <pc:sldMk cId="1485820456" sldId="381"/>
            <ac:spMk id="104" creationId="{D3B7CCD2-C3B8-C787-DFD9-8DD0B51A6DEB}"/>
          </ac:spMkLst>
        </pc:spChg>
        <pc:spChg chg="mod">
          <ac:chgData name="THU DU" userId="db4d925effa94065" providerId="LiveId" clId="{43097A8A-187E-48FE-9253-FED0855AED89}" dt="2023-11-28T07:07:18.520" v="1412"/>
          <ac:spMkLst>
            <pc:docMk/>
            <pc:sldMk cId="1485820456" sldId="381"/>
            <ac:spMk id="105" creationId="{A24DF093-3569-2EA7-5EAE-3B737D8662EB}"/>
          </ac:spMkLst>
        </pc:spChg>
        <pc:spChg chg="mod">
          <ac:chgData name="THU DU" userId="db4d925effa94065" providerId="LiveId" clId="{43097A8A-187E-48FE-9253-FED0855AED89}" dt="2023-11-28T07:07:18.520" v="1412"/>
          <ac:spMkLst>
            <pc:docMk/>
            <pc:sldMk cId="1485820456" sldId="381"/>
            <ac:spMk id="106" creationId="{259E0F34-9197-6D96-4BE8-B94CE6EBFFE3}"/>
          </ac:spMkLst>
        </pc:spChg>
        <pc:spChg chg="mod">
          <ac:chgData name="THU DU" userId="db4d925effa94065" providerId="LiveId" clId="{43097A8A-187E-48FE-9253-FED0855AED89}" dt="2023-11-28T07:07:18.520" v="1412"/>
          <ac:spMkLst>
            <pc:docMk/>
            <pc:sldMk cId="1485820456" sldId="381"/>
            <ac:spMk id="107" creationId="{C2F08005-037F-B6B7-8D1E-020DAA1D8D0F}"/>
          </ac:spMkLst>
        </pc:spChg>
        <pc:spChg chg="mod">
          <ac:chgData name="THU DU" userId="db4d925effa94065" providerId="LiveId" clId="{43097A8A-187E-48FE-9253-FED0855AED89}" dt="2023-11-28T07:07:18.520" v="1412"/>
          <ac:spMkLst>
            <pc:docMk/>
            <pc:sldMk cId="1485820456" sldId="381"/>
            <ac:spMk id="108" creationId="{D7A67C3D-2522-4314-E8F0-FD52A897F104}"/>
          </ac:spMkLst>
        </pc:spChg>
        <pc:spChg chg="mod">
          <ac:chgData name="THU DU" userId="db4d925effa94065" providerId="LiveId" clId="{43097A8A-187E-48FE-9253-FED0855AED89}" dt="2023-11-28T07:07:18.520" v="1412"/>
          <ac:spMkLst>
            <pc:docMk/>
            <pc:sldMk cId="1485820456" sldId="381"/>
            <ac:spMk id="109" creationId="{8627D2A2-62A2-224C-559A-890B04B30B48}"/>
          </ac:spMkLst>
        </pc:spChg>
        <pc:spChg chg="mod">
          <ac:chgData name="THU DU" userId="db4d925effa94065" providerId="LiveId" clId="{43097A8A-187E-48FE-9253-FED0855AED89}" dt="2023-11-28T07:07:18.520" v="1412"/>
          <ac:spMkLst>
            <pc:docMk/>
            <pc:sldMk cId="1485820456" sldId="381"/>
            <ac:spMk id="110" creationId="{88E3DC3A-BAF2-F018-7676-788C40DDEA7D}"/>
          </ac:spMkLst>
        </pc:spChg>
        <pc:spChg chg="mod">
          <ac:chgData name="THU DU" userId="db4d925effa94065" providerId="LiveId" clId="{43097A8A-187E-48FE-9253-FED0855AED89}" dt="2023-11-28T07:07:18.520" v="1412"/>
          <ac:spMkLst>
            <pc:docMk/>
            <pc:sldMk cId="1485820456" sldId="381"/>
            <ac:spMk id="111" creationId="{40560B2D-EFE7-12DE-0E00-54A7D3EDB322}"/>
          </ac:spMkLst>
        </pc:spChg>
        <pc:spChg chg="mod">
          <ac:chgData name="THU DU" userId="db4d925effa94065" providerId="LiveId" clId="{43097A8A-187E-48FE-9253-FED0855AED89}" dt="2023-11-28T07:07:18.520" v="1412"/>
          <ac:spMkLst>
            <pc:docMk/>
            <pc:sldMk cId="1485820456" sldId="381"/>
            <ac:spMk id="112" creationId="{E0122BB1-F21D-AC6A-7BE5-71E71A3A5B39}"/>
          </ac:spMkLst>
        </pc:spChg>
        <pc:spChg chg="mod">
          <ac:chgData name="THU DU" userId="db4d925effa94065" providerId="LiveId" clId="{43097A8A-187E-48FE-9253-FED0855AED89}" dt="2023-11-28T07:07:18.520" v="1412"/>
          <ac:spMkLst>
            <pc:docMk/>
            <pc:sldMk cId="1485820456" sldId="381"/>
            <ac:spMk id="113" creationId="{857F62F1-36E5-6975-1B14-B3FA96AF6D15}"/>
          </ac:spMkLst>
        </pc:spChg>
        <pc:spChg chg="mod">
          <ac:chgData name="THU DU" userId="db4d925effa94065" providerId="LiveId" clId="{43097A8A-187E-48FE-9253-FED0855AED89}" dt="2023-11-28T07:07:21.433" v="1414" actId="571"/>
          <ac:spMkLst>
            <pc:docMk/>
            <pc:sldMk cId="1485820456" sldId="381"/>
            <ac:spMk id="115" creationId="{9594556E-4EB8-D918-DD77-DF8FAAA111FA}"/>
          </ac:spMkLst>
        </pc:spChg>
        <pc:spChg chg="mod">
          <ac:chgData name="THU DU" userId="db4d925effa94065" providerId="LiveId" clId="{43097A8A-187E-48FE-9253-FED0855AED89}" dt="2023-11-28T07:07:21.433" v="1414" actId="571"/>
          <ac:spMkLst>
            <pc:docMk/>
            <pc:sldMk cId="1485820456" sldId="381"/>
            <ac:spMk id="116" creationId="{56ED19B8-3331-45E8-6C2B-4CB9E217E29B}"/>
          </ac:spMkLst>
        </pc:spChg>
        <pc:spChg chg="mod">
          <ac:chgData name="THU DU" userId="db4d925effa94065" providerId="LiveId" clId="{43097A8A-187E-48FE-9253-FED0855AED89}" dt="2023-11-28T07:07:21.433" v="1414" actId="571"/>
          <ac:spMkLst>
            <pc:docMk/>
            <pc:sldMk cId="1485820456" sldId="381"/>
            <ac:spMk id="117" creationId="{ED9CD472-9223-E867-04D3-E8E1EAE2EC5E}"/>
          </ac:spMkLst>
        </pc:spChg>
        <pc:spChg chg="mod">
          <ac:chgData name="THU DU" userId="db4d925effa94065" providerId="LiveId" clId="{43097A8A-187E-48FE-9253-FED0855AED89}" dt="2023-11-28T07:08:30.668" v="1422"/>
          <ac:spMkLst>
            <pc:docMk/>
            <pc:sldMk cId="1485820456" sldId="381"/>
            <ac:spMk id="119" creationId="{E8B941A8-53E2-ECA6-FCC8-E327AD1603F4}"/>
          </ac:spMkLst>
        </pc:spChg>
        <pc:spChg chg="mod">
          <ac:chgData name="THU DU" userId="db4d925effa94065" providerId="LiveId" clId="{43097A8A-187E-48FE-9253-FED0855AED89}" dt="2023-11-28T07:08:30.668" v="1422"/>
          <ac:spMkLst>
            <pc:docMk/>
            <pc:sldMk cId="1485820456" sldId="381"/>
            <ac:spMk id="120" creationId="{827C0BC3-BDBB-22DE-9E8E-F2D172C87FBF}"/>
          </ac:spMkLst>
        </pc:spChg>
        <pc:spChg chg="mod">
          <ac:chgData name="THU DU" userId="db4d925effa94065" providerId="LiveId" clId="{43097A8A-187E-48FE-9253-FED0855AED89}" dt="2023-11-28T07:08:30.668" v="1422"/>
          <ac:spMkLst>
            <pc:docMk/>
            <pc:sldMk cId="1485820456" sldId="381"/>
            <ac:spMk id="121" creationId="{3EF05B5F-E142-8BA2-8784-6A604A4BF430}"/>
          </ac:spMkLst>
        </pc:spChg>
        <pc:spChg chg="mod">
          <ac:chgData name="THU DU" userId="db4d925effa94065" providerId="LiveId" clId="{43097A8A-187E-48FE-9253-FED0855AED89}" dt="2023-11-28T07:08:30.668" v="1422"/>
          <ac:spMkLst>
            <pc:docMk/>
            <pc:sldMk cId="1485820456" sldId="381"/>
            <ac:spMk id="122" creationId="{7A64C4C5-F540-2A46-9C81-E4E4D3E7A36B}"/>
          </ac:spMkLst>
        </pc:spChg>
        <pc:spChg chg="mod">
          <ac:chgData name="THU DU" userId="db4d925effa94065" providerId="LiveId" clId="{43097A8A-187E-48FE-9253-FED0855AED89}" dt="2023-11-28T07:08:30.668" v="1422"/>
          <ac:spMkLst>
            <pc:docMk/>
            <pc:sldMk cId="1485820456" sldId="381"/>
            <ac:spMk id="123" creationId="{2CC63C41-A927-57E6-28E2-52FFD8AA42F2}"/>
          </ac:spMkLst>
        </pc:spChg>
        <pc:spChg chg="mod">
          <ac:chgData name="THU DU" userId="db4d925effa94065" providerId="LiveId" clId="{43097A8A-187E-48FE-9253-FED0855AED89}" dt="2023-11-28T07:08:30.668" v="1422"/>
          <ac:spMkLst>
            <pc:docMk/>
            <pc:sldMk cId="1485820456" sldId="381"/>
            <ac:spMk id="124" creationId="{26C7BB7B-4ACF-D41E-7EA7-75F87B7B16DE}"/>
          </ac:spMkLst>
        </pc:spChg>
        <pc:spChg chg="mod">
          <ac:chgData name="THU DU" userId="db4d925effa94065" providerId="LiveId" clId="{43097A8A-187E-48FE-9253-FED0855AED89}" dt="2023-11-28T07:08:30.668" v="1422"/>
          <ac:spMkLst>
            <pc:docMk/>
            <pc:sldMk cId="1485820456" sldId="381"/>
            <ac:spMk id="125" creationId="{9436C1CC-968E-46CD-9C0E-372C1C1B7EC4}"/>
          </ac:spMkLst>
        </pc:spChg>
        <pc:spChg chg="mod">
          <ac:chgData name="THU DU" userId="db4d925effa94065" providerId="LiveId" clId="{43097A8A-187E-48FE-9253-FED0855AED89}" dt="2023-11-28T07:08:30.668" v="1422"/>
          <ac:spMkLst>
            <pc:docMk/>
            <pc:sldMk cId="1485820456" sldId="381"/>
            <ac:spMk id="126" creationId="{463BF7FD-F53D-34AE-1811-758D8BBCE5BD}"/>
          </ac:spMkLst>
        </pc:spChg>
        <pc:spChg chg="mod">
          <ac:chgData name="THU DU" userId="db4d925effa94065" providerId="LiveId" clId="{43097A8A-187E-48FE-9253-FED0855AED89}" dt="2023-11-28T07:08:30.668" v="1422"/>
          <ac:spMkLst>
            <pc:docMk/>
            <pc:sldMk cId="1485820456" sldId="381"/>
            <ac:spMk id="127" creationId="{A951908A-557D-3B0D-D4EA-9DF135762D22}"/>
          </ac:spMkLst>
        </pc:spChg>
        <pc:spChg chg="mod">
          <ac:chgData name="THU DU" userId="db4d925effa94065" providerId="LiveId" clId="{43097A8A-187E-48FE-9253-FED0855AED89}" dt="2023-11-28T07:08:30.668" v="1422"/>
          <ac:spMkLst>
            <pc:docMk/>
            <pc:sldMk cId="1485820456" sldId="381"/>
            <ac:spMk id="128" creationId="{DB5AC957-6AED-37D9-1A35-2E08E00672F8}"/>
          </ac:spMkLst>
        </pc:spChg>
        <pc:spChg chg="mod">
          <ac:chgData name="THU DU" userId="db4d925effa94065" providerId="LiveId" clId="{43097A8A-187E-48FE-9253-FED0855AED89}" dt="2023-11-28T07:08:30.668" v="1422"/>
          <ac:spMkLst>
            <pc:docMk/>
            <pc:sldMk cId="1485820456" sldId="381"/>
            <ac:spMk id="129" creationId="{6AC0D111-E9D9-5D94-3C77-80F4135392CC}"/>
          </ac:spMkLst>
        </pc:spChg>
        <pc:spChg chg="mod">
          <ac:chgData name="THU DU" userId="db4d925effa94065" providerId="LiveId" clId="{43097A8A-187E-48FE-9253-FED0855AED89}" dt="2023-11-28T07:08:30.668" v="1422"/>
          <ac:spMkLst>
            <pc:docMk/>
            <pc:sldMk cId="1485820456" sldId="381"/>
            <ac:spMk id="130" creationId="{E2280E14-F4E7-E9DA-24EC-25AE350987C6}"/>
          </ac:spMkLst>
        </pc:spChg>
        <pc:spChg chg="mod">
          <ac:chgData name="THU DU" userId="db4d925effa94065" providerId="LiveId" clId="{43097A8A-187E-48FE-9253-FED0855AED89}" dt="2023-11-28T07:08:30.668" v="1422"/>
          <ac:spMkLst>
            <pc:docMk/>
            <pc:sldMk cId="1485820456" sldId="381"/>
            <ac:spMk id="131" creationId="{260FC3DE-9899-8280-97EB-866388943412}"/>
          </ac:spMkLst>
        </pc:spChg>
        <pc:spChg chg="mod">
          <ac:chgData name="THU DU" userId="db4d925effa94065" providerId="LiveId" clId="{43097A8A-187E-48FE-9253-FED0855AED89}" dt="2023-11-28T07:08:30.668" v="1422"/>
          <ac:spMkLst>
            <pc:docMk/>
            <pc:sldMk cId="1485820456" sldId="381"/>
            <ac:spMk id="132" creationId="{C3558728-7868-8AA9-BB87-51EC7C4757DA}"/>
          </ac:spMkLst>
        </pc:spChg>
        <pc:spChg chg="mod">
          <ac:chgData name="THU DU" userId="db4d925effa94065" providerId="LiveId" clId="{43097A8A-187E-48FE-9253-FED0855AED89}" dt="2023-11-28T07:08:30.668" v="1422"/>
          <ac:spMkLst>
            <pc:docMk/>
            <pc:sldMk cId="1485820456" sldId="381"/>
            <ac:spMk id="133" creationId="{3FC965FC-C5FE-6964-07A7-7C69EF245291}"/>
          </ac:spMkLst>
        </pc:spChg>
        <pc:spChg chg="mod">
          <ac:chgData name="THU DU" userId="db4d925effa94065" providerId="LiveId" clId="{43097A8A-187E-48FE-9253-FED0855AED89}" dt="2023-11-28T07:08:30.668" v="1422"/>
          <ac:spMkLst>
            <pc:docMk/>
            <pc:sldMk cId="1485820456" sldId="381"/>
            <ac:spMk id="134" creationId="{9C22FAF7-705D-5120-4831-F09B642136DA}"/>
          </ac:spMkLst>
        </pc:spChg>
        <pc:spChg chg="mod">
          <ac:chgData name="THU DU" userId="db4d925effa94065" providerId="LiveId" clId="{43097A8A-187E-48FE-9253-FED0855AED89}" dt="2023-11-28T07:08:30.668" v="1422"/>
          <ac:spMkLst>
            <pc:docMk/>
            <pc:sldMk cId="1485820456" sldId="381"/>
            <ac:spMk id="135" creationId="{9AABE0A6-87E0-30F0-8927-3A41146DE9AE}"/>
          </ac:spMkLst>
        </pc:spChg>
        <pc:spChg chg="mod">
          <ac:chgData name="THU DU" userId="db4d925effa94065" providerId="LiveId" clId="{43097A8A-187E-48FE-9253-FED0855AED89}" dt="2023-11-28T07:08:42.592" v="1428"/>
          <ac:spMkLst>
            <pc:docMk/>
            <pc:sldMk cId="1485820456" sldId="381"/>
            <ac:spMk id="137" creationId="{BA0B5905-684A-A0AB-7F52-AB1864C7EBCF}"/>
          </ac:spMkLst>
        </pc:spChg>
        <pc:spChg chg="mod">
          <ac:chgData name="THU DU" userId="db4d925effa94065" providerId="LiveId" clId="{43097A8A-187E-48FE-9253-FED0855AED89}" dt="2023-11-28T07:08:42.592" v="1428"/>
          <ac:spMkLst>
            <pc:docMk/>
            <pc:sldMk cId="1485820456" sldId="381"/>
            <ac:spMk id="138" creationId="{8B970384-F38A-43AF-EF93-3045636D5248}"/>
          </ac:spMkLst>
        </pc:spChg>
        <pc:spChg chg="mod">
          <ac:chgData name="THU DU" userId="db4d925effa94065" providerId="LiveId" clId="{43097A8A-187E-48FE-9253-FED0855AED89}" dt="2023-11-28T07:08:42.592" v="1428"/>
          <ac:spMkLst>
            <pc:docMk/>
            <pc:sldMk cId="1485820456" sldId="381"/>
            <ac:spMk id="139" creationId="{8773EBCE-EF8B-A5B3-71FB-8763BB2F788D}"/>
          </ac:spMkLst>
        </pc:spChg>
        <pc:spChg chg="mod">
          <ac:chgData name="THU DU" userId="db4d925effa94065" providerId="LiveId" clId="{43097A8A-187E-48FE-9253-FED0855AED89}" dt="2023-11-28T07:08:42.592" v="1428"/>
          <ac:spMkLst>
            <pc:docMk/>
            <pc:sldMk cId="1485820456" sldId="381"/>
            <ac:spMk id="140" creationId="{3970B87C-065F-FFD6-CABC-0A091E9A66EA}"/>
          </ac:spMkLst>
        </pc:spChg>
        <pc:spChg chg="mod">
          <ac:chgData name="THU DU" userId="db4d925effa94065" providerId="LiveId" clId="{43097A8A-187E-48FE-9253-FED0855AED89}" dt="2023-11-28T07:08:42.592" v="1428"/>
          <ac:spMkLst>
            <pc:docMk/>
            <pc:sldMk cId="1485820456" sldId="381"/>
            <ac:spMk id="141" creationId="{7C0A8FD7-AA9E-79CF-64A1-2CF0AE5813D0}"/>
          </ac:spMkLst>
        </pc:spChg>
        <pc:spChg chg="mod">
          <ac:chgData name="THU DU" userId="db4d925effa94065" providerId="LiveId" clId="{43097A8A-187E-48FE-9253-FED0855AED89}" dt="2023-11-28T07:08:42.592" v="1428"/>
          <ac:spMkLst>
            <pc:docMk/>
            <pc:sldMk cId="1485820456" sldId="381"/>
            <ac:spMk id="142" creationId="{C7197A77-D6C5-01A3-581B-B9CA74DB862A}"/>
          </ac:spMkLst>
        </pc:spChg>
        <pc:spChg chg="mod">
          <ac:chgData name="THU DU" userId="db4d925effa94065" providerId="LiveId" clId="{43097A8A-187E-48FE-9253-FED0855AED89}" dt="2023-11-28T07:08:42.592" v="1428"/>
          <ac:spMkLst>
            <pc:docMk/>
            <pc:sldMk cId="1485820456" sldId="381"/>
            <ac:spMk id="143" creationId="{A5E138C0-30E6-6204-AFFA-CE950EABE02C}"/>
          </ac:spMkLst>
        </pc:spChg>
        <pc:spChg chg="mod">
          <ac:chgData name="THU DU" userId="db4d925effa94065" providerId="LiveId" clId="{43097A8A-187E-48FE-9253-FED0855AED89}" dt="2023-11-28T07:08:42.592" v="1428"/>
          <ac:spMkLst>
            <pc:docMk/>
            <pc:sldMk cId="1485820456" sldId="381"/>
            <ac:spMk id="144" creationId="{99047079-3D70-7242-E475-C8AE81125789}"/>
          </ac:spMkLst>
        </pc:spChg>
        <pc:spChg chg="mod">
          <ac:chgData name="THU DU" userId="db4d925effa94065" providerId="LiveId" clId="{43097A8A-187E-48FE-9253-FED0855AED89}" dt="2023-11-28T07:08:42.592" v="1428"/>
          <ac:spMkLst>
            <pc:docMk/>
            <pc:sldMk cId="1485820456" sldId="381"/>
            <ac:spMk id="145" creationId="{AD11A792-39E4-B9BA-C7D9-CC993F697E30}"/>
          </ac:spMkLst>
        </pc:spChg>
        <pc:spChg chg="mod">
          <ac:chgData name="THU DU" userId="db4d925effa94065" providerId="LiveId" clId="{43097A8A-187E-48FE-9253-FED0855AED89}" dt="2023-11-28T07:08:42.592" v="1428"/>
          <ac:spMkLst>
            <pc:docMk/>
            <pc:sldMk cId="1485820456" sldId="381"/>
            <ac:spMk id="146" creationId="{236D16F8-F50C-4DF8-BC0F-76C4634BA75B}"/>
          </ac:spMkLst>
        </pc:spChg>
        <pc:spChg chg="mod">
          <ac:chgData name="THU DU" userId="db4d925effa94065" providerId="LiveId" clId="{43097A8A-187E-48FE-9253-FED0855AED89}" dt="2023-11-28T07:08:42.592" v="1428"/>
          <ac:spMkLst>
            <pc:docMk/>
            <pc:sldMk cId="1485820456" sldId="381"/>
            <ac:spMk id="147" creationId="{7472D2E2-EBE8-6E27-41DB-DBB7FBA1BC21}"/>
          </ac:spMkLst>
        </pc:spChg>
        <pc:spChg chg="mod">
          <ac:chgData name="THU DU" userId="db4d925effa94065" providerId="LiveId" clId="{43097A8A-187E-48FE-9253-FED0855AED89}" dt="2023-11-28T07:08:42.592" v="1428"/>
          <ac:spMkLst>
            <pc:docMk/>
            <pc:sldMk cId="1485820456" sldId="381"/>
            <ac:spMk id="148" creationId="{A537A058-73E9-3DB3-2AD3-FEE5E7E1496E}"/>
          </ac:spMkLst>
        </pc:spChg>
        <pc:spChg chg="mod">
          <ac:chgData name="THU DU" userId="db4d925effa94065" providerId="LiveId" clId="{43097A8A-187E-48FE-9253-FED0855AED89}" dt="2023-11-28T07:08:42.592" v="1428"/>
          <ac:spMkLst>
            <pc:docMk/>
            <pc:sldMk cId="1485820456" sldId="381"/>
            <ac:spMk id="149" creationId="{DACE00DD-040A-909D-5FB1-8D156CE3A3CB}"/>
          </ac:spMkLst>
        </pc:spChg>
        <pc:spChg chg="mod">
          <ac:chgData name="THU DU" userId="db4d925effa94065" providerId="LiveId" clId="{43097A8A-187E-48FE-9253-FED0855AED89}" dt="2023-11-28T07:08:42.592" v="1428"/>
          <ac:spMkLst>
            <pc:docMk/>
            <pc:sldMk cId="1485820456" sldId="381"/>
            <ac:spMk id="150" creationId="{8E4167DC-67CF-0302-401F-64A2D93B21C1}"/>
          </ac:spMkLst>
        </pc:spChg>
        <pc:spChg chg="mod">
          <ac:chgData name="THU DU" userId="db4d925effa94065" providerId="LiveId" clId="{43097A8A-187E-48FE-9253-FED0855AED89}" dt="2023-11-28T07:08:42.592" v="1428"/>
          <ac:spMkLst>
            <pc:docMk/>
            <pc:sldMk cId="1485820456" sldId="381"/>
            <ac:spMk id="151" creationId="{97ECD13E-EF3A-3C93-B43A-97573A7DD48D}"/>
          </ac:spMkLst>
        </pc:spChg>
        <pc:spChg chg="mod">
          <ac:chgData name="THU DU" userId="db4d925effa94065" providerId="LiveId" clId="{43097A8A-187E-48FE-9253-FED0855AED89}" dt="2023-11-28T07:08:42.592" v="1428"/>
          <ac:spMkLst>
            <pc:docMk/>
            <pc:sldMk cId="1485820456" sldId="381"/>
            <ac:spMk id="152" creationId="{08E28E87-0F56-577B-8E49-C108A0B108F7}"/>
          </ac:spMkLst>
        </pc:spChg>
        <pc:spChg chg="mod">
          <ac:chgData name="THU DU" userId="db4d925effa94065" providerId="LiveId" clId="{43097A8A-187E-48FE-9253-FED0855AED89}" dt="2023-11-28T07:08:42.592" v="1428"/>
          <ac:spMkLst>
            <pc:docMk/>
            <pc:sldMk cId="1485820456" sldId="381"/>
            <ac:spMk id="153" creationId="{6134D5A8-86D7-95E1-5672-771F4AB5C9A7}"/>
          </ac:spMkLst>
        </pc:spChg>
        <pc:spChg chg="add del mod">
          <ac:chgData name="THU DU" userId="db4d925effa94065" providerId="LiveId" clId="{43097A8A-187E-48FE-9253-FED0855AED89}" dt="2023-11-28T07:14:25.181" v="1503" actId="207"/>
          <ac:spMkLst>
            <pc:docMk/>
            <pc:sldMk cId="1485820456" sldId="381"/>
            <ac:spMk id="154" creationId="{42EDA560-8BCD-26E2-E25C-F194B5A32477}"/>
          </ac:spMkLst>
        </pc:spChg>
        <pc:spChg chg="add del">
          <ac:chgData name="THU DU" userId="db4d925effa94065" providerId="LiveId" clId="{43097A8A-187E-48FE-9253-FED0855AED89}" dt="2023-11-28T07:12:54.138" v="1465" actId="22"/>
          <ac:spMkLst>
            <pc:docMk/>
            <pc:sldMk cId="1485820456" sldId="381"/>
            <ac:spMk id="156" creationId="{A97EA7DE-B4DB-D532-5A36-293E3903F91A}"/>
          </ac:spMkLst>
        </pc:spChg>
        <pc:spChg chg="add mod">
          <ac:chgData name="THU DU" userId="db4d925effa94065" providerId="LiveId" clId="{43097A8A-187E-48FE-9253-FED0855AED89}" dt="2023-11-28T07:16:24.650" v="1682" actId="1076"/>
          <ac:spMkLst>
            <pc:docMk/>
            <pc:sldMk cId="1485820456" sldId="381"/>
            <ac:spMk id="157" creationId="{F466961A-B69F-3EA2-E80F-5EDB94AE878F}"/>
          </ac:spMkLst>
        </pc:spChg>
        <pc:spChg chg="add del mod">
          <ac:chgData name="THU DU" userId="db4d925effa94065" providerId="LiveId" clId="{43097A8A-187E-48FE-9253-FED0855AED89}" dt="2023-11-28T07:14:35.214" v="1510" actId="478"/>
          <ac:spMkLst>
            <pc:docMk/>
            <pc:sldMk cId="1485820456" sldId="381"/>
            <ac:spMk id="158" creationId="{C1BB761B-651D-6FF6-2397-6265470B6281}"/>
          </ac:spMkLst>
        </pc:spChg>
        <pc:spChg chg="add del mod">
          <ac:chgData name="THU DU" userId="db4d925effa94065" providerId="LiveId" clId="{43097A8A-187E-48FE-9253-FED0855AED89}" dt="2023-11-28T07:14:33.604" v="1508" actId="478"/>
          <ac:spMkLst>
            <pc:docMk/>
            <pc:sldMk cId="1485820456" sldId="381"/>
            <ac:spMk id="159" creationId="{29EEE06E-5E8C-0248-9749-590281FFD9EF}"/>
          </ac:spMkLst>
        </pc:spChg>
        <pc:spChg chg="add del mod">
          <ac:chgData name="THU DU" userId="db4d925effa94065" providerId="LiveId" clId="{43097A8A-187E-48FE-9253-FED0855AED89}" dt="2023-11-28T07:14:32.936" v="1507" actId="478"/>
          <ac:spMkLst>
            <pc:docMk/>
            <pc:sldMk cId="1485820456" sldId="381"/>
            <ac:spMk id="160" creationId="{5DF254A5-1EFF-7F33-579F-CB2D97AF2A6A}"/>
          </ac:spMkLst>
        </pc:spChg>
        <pc:spChg chg="add mod">
          <ac:chgData name="THU DU" userId="db4d925effa94065" providerId="LiveId" clId="{43097A8A-187E-48FE-9253-FED0855AED89}" dt="2023-11-28T07:16:05.954" v="1630" actId="1076"/>
          <ac:spMkLst>
            <pc:docMk/>
            <pc:sldMk cId="1485820456" sldId="381"/>
            <ac:spMk id="161" creationId="{4FB76C40-DC2B-D10A-696A-2DA1B8EEA678}"/>
          </ac:spMkLst>
        </pc:spChg>
        <pc:spChg chg="add mod">
          <ac:chgData name="THU DU" userId="db4d925effa94065" providerId="LiveId" clId="{43097A8A-187E-48FE-9253-FED0855AED89}" dt="2023-11-28T07:16:47.192" v="1688" actId="1076"/>
          <ac:spMkLst>
            <pc:docMk/>
            <pc:sldMk cId="1485820456" sldId="381"/>
            <ac:spMk id="162" creationId="{3E14EBB4-8F99-A289-0607-51500C98DC0A}"/>
          </ac:spMkLst>
        </pc:spChg>
        <pc:spChg chg="add mod">
          <ac:chgData name="THU DU" userId="db4d925effa94065" providerId="LiveId" clId="{43097A8A-187E-48FE-9253-FED0855AED89}" dt="2023-11-28T07:15:31.868" v="1588" actId="1076"/>
          <ac:spMkLst>
            <pc:docMk/>
            <pc:sldMk cId="1485820456" sldId="381"/>
            <ac:spMk id="163" creationId="{AA23301C-CFC4-E0B2-207B-EEE1C1548150}"/>
          </ac:spMkLst>
        </pc:spChg>
        <pc:spChg chg="add del mod">
          <ac:chgData name="THU DU" userId="db4d925effa94065" providerId="LiveId" clId="{43097A8A-187E-48FE-9253-FED0855AED89}" dt="2023-11-28T07:15:11.388" v="1541" actId="478"/>
          <ac:spMkLst>
            <pc:docMk/>
            <pc:sldMk cId="1485820456" sldId="381"/>
            <ac:spMk id="164" creationId="{02A1F124-417D-876A-AF04-87961AB0631B}"/>
          </ac:spMkLst>
        </pc:spChg>
        <pc:spChg chg="add mod">
          <ac:chgData name="THU DU" userId="db4d925effa94065" providerId="LiveId" clId="{43097A8A-187E-48FE-9253-FED0855AED89}" dt="2023-11-28T07:15:09.430" v="1540" actId="1076"/>
          <ac:spMkLst>
            <pc:docMk/>
            <pc:sldMk cId="1485820456" sldId="381"/>
            <ac:spMk id="165" creationId="{C1F2D1F7-53AB-8325-C76F-F0542A6C1EC2}"/>
          </ac:spMkLst>
        </pc:spChg>
        <pc:grpChg chg="add mod">
          <ac:chgData name="THU DU" userId="db4d925effa94065" providerId="LiveId" clId="{43097A8A-187E-48FE-9253-FED0855AED89}" dt="2023-11-28T07:04:43.485" v="1385" actId="1076"/>
          <ac:grpSpMkLst>
            <pc:docMk/>
            <pc:sldMk cId="1485820456" sldId="381"/>
            <ac:grpSpMk id="9" creationId="{D7BBE63B-7FCD-3860-FD34-1CB471070FFA}"/>
          </ac:grpSpMkLst>
        </pc:grpChg>
        <pc:grpChg chg="add mod">
          <ac:chgData name="THU DU" userId="db4d925effa94065" providerId="LiveId" clId="{43097A8A-187E-48FE-9253-FED0855AED89}" dt="2023-11-28T07:05:38.743" v="1396" actId="1076"/>
          <ac:grpSpMkLst>
            <pc:docMk/>
            <pc:sldMk cId="1485820456" sldId="381"/>
            <ac:grpSpMk id="24" creationId="{7DCCCE0B-84C5-69A5-E687-E4AF816BE3BF}"/>
          </ac:grpSpMkLst>
        </pc:grpChg>
        <pc:grpChg chg="add mod">
          <ac:chgData name="THU DU" userId="db4d925effa94065" providerId="LiveId" clId="{43097A8A-187E-48FE-9253-FED0855AED89}" dt="2023-11-28T07:05:35.233" v="1395" actId="1076"/>
          <ac:grpSpMkLst>
            <pc:docMk/>
            <pc:sldMk cId="1485820456" sldId="381"/>
            <ac:grpSpMk id="46" creationId="{C0CA5E80-EF56-F895-0321-E9C9AE2B3C3E}"/>
          </ac:grpSpMkLst>
        </pc:grpChg>
        <pc:grpChg chg="add mod">
          <ac:chgData name="THU DU" userId="db4d925effa94065" providerId="LiveId" clId="{43097A8A-187E-48FE-9253-FED0855AED89}" dt="2023-11-28T07:07:02.828" v="1411" actId="1076"/>
          <ac:grpSpMkLst>
            <pc:docMk/>
            <pc:sldMk cId="1485820456" sldId="381"/>
            <ac:grpSpMk id="65" creationId="{457876EC-0AF5-36DF-5A9E-623E510E2237}"/>
          </ac:grpSpMkLst>
        </pc:grpChg>
        <pc:grpChg chg="add mod">
          <ac:chgData name="THU DU" userId="db4d925effa94065" providerId="LiveId" clId="{43097A8A-187E-48FE-9253-FED0855AED89}" dt="2023-11-28T07:06:54.253" v="1408" actId="1076"/>
          <ac:grpSpMkLst>
            <pc:docMk/>
            <pc:sldMk cId="1485820456" sldId="381"/>
            <ac:grpSpMk id="76" creationId="{56F61D91-9B73-D91D-926C-00433E9DA80C}"/>
          </ac:grpSpMkLst>
        </pc:grpChg>
        <pc:grpChg chg="add mod">
          <ac:chgData name="THU DU" userId="db4d925effa94065" providerId="LiveId" clId="{43097A8A-187E-48FE-9253-FED0855AED89}" dt="2023-11-28T07:07:57.648" v="1418" actId="1076"/>
          <ac:grpSpMkLst>
            <pc:docMk/>
            <pc:sldMk cId="1485820456" sldId="381"/>
            <ac:grpSpMk id="96" creationId="{9D63B025-1319-2427-04A5-CF866F4E3BD6}"/>
          </ac:grpSpMkLst>
        </pc:grpChg>
        <pc:grpChg chg="add mod">
          <ac:chgData name="THU DU" userId="db4d925effa94065" providerId="LiveId" clId="{43097A8A-187E-48FE-9253-FED0855AED89}" dt="2023-11-28T07:07:21.433" v="1414" actId="571"/>
          <ac:grpSpMkLst>
            <pc:docMk/>
            <pc:sldMk cId="1485820456" sldId="381"/>
            <ac:grpSpMk id="114" creationId="{DF7C8C2D-3803-E03E-B113-F9AF4FC71411}"/>
          </ac:grpSpMkLst>
        </pc:grpChg>
        <pc:grpChg chg="add del mod">
          <ac:chgData name="THU DU" userId="db4d925effa94065" providerId="LiveId" clId="{43097A8A-187E-48FE-9253-FED0855AED89}" dt="2023-11-28T07:08:31.708" v="1423"/>
          <ac:grpSpMkLst>
            <pc:docMk/>
            <pc:sldMk cId="1485820456" sldId="381"/>
            <ac:grpSpMk id="118" creationId="{6DC8DEE5-696E-BB11-F9D1-1692C5CF6E66}"/>
          </ac:grpSpMkLst>
        </pc:grpChg>
        <pc:grpChg chg="add del mod">
          <ac:chgData name="THU DU" userId="db4d925effa94065" providerId="LiveId" clId="{43097A8A-187E-48FE-9253-FED0855AED89}" dt="2023-11-28T07:17:04.865" v="1691" actId="478"/>
          <ac:grpSpMkLst>
            <pc:docMk/>
            <pc:sldMk cId="1485820456" sldId="381"/>
            <ac:grpSpMk id="136" creationId="{26DF678D-1649-B4F3-E630-67C91B7C48F7}"/>
          </ac:grpSpMkLst>
        </pc:grpChg>
        <pc:graphicFrameChg chg="add del">
          <ac:chgData name="THU DU" userId="db4d925effa94065" providerId="LiveId" clId="{43097A8A-187E-48FE-9253-FED0855AED89}" dt="2023-11-28T06:52:56.581" v="1198"/>
          <ac:graphicFrameMkLst>
            <pc:docMk/>
            <pc:sldMk cId="1485820456" sldId="381"/>
            <ac:graphicFrameMk id="5" creationId="{DEDBFDA1-8611-21DD-B11F-CC40F5F70BC9}"/>
          </ac:graphicFrameMkLst>
        </pc:graphicFrameChg>
        <pc:graphicFrameChg chg="add mod modGraphic">
          <ac:chgData name="THU DU" userId="db4d925effa94065" providerId="LiveId" clId="{43097A8A-187E-48FE-9253-FED0855AED89}" dt="2023-11-28T07:16:19.426" v="1681" actId="20577"/>
          <ac:graphicFrameMkLst>
            <pc:docMk/>
            <pc:sldMk cId="1485820456" sldId="381"/>
            <ac:graphicFrameMk id="8" creationId="{3C5FBF06-B8AC-ED0A-B853-E4001E495572}"/>
          </ac:graphicFrameMkLst>
        </pc:graphicFrameChg>
        <pc:picChg chg="del mod">
          <ac:chgData name="THU DU" userId="db4d925effa94065" providerId="LiveId" clId="{43097A8A-187E-48FE-9253-FED0855AED89}" dt="2023-11-28T06:05:32.032" v="710" actId="478"/>
          <ac:picMkLst>
            <pc:docMk/>
            <pc:sldMk cId="1485820456" sldId="381"/>
            <ac:picMk id="10" creationId="{200AA0F3-8A3B-28AD-F68D-97DA4CEB1A7D}"/>
          </ac:picMkLst>
        </pc:picChg>
        <pc:picChg chg="del">
          <ac:chgData name="THU DU" userId="db4d925effa94065" providerId="LiveId" clId="{43097A8A-187E-48FE-9253-FED0855AED89}" dt="2023-11-28T06:05:32.547" v="711" actId="478"/>
          <ac:picMkLst>
            <pc:docMk/>
            <pc:sldMk cId="1485820456" sldId="381"/>
            <ac:picMk id="12" creationId="{5BD90CE3-C5DC-8C4B-44F5-CC201C303F79}"/>
          </ac:picMkLst>
        </pc:picChg>
        <pc:picChg chg="del mod">
          <ac:chgData name="THU DU" userId="db4d925effa94065" providerId="LiveId" clId="{43097A8A-187E-48FE-9253-FED0855AED89}" dt="2023-11-28T06:05:33.707" v="714" actId="478"/>
          <ac:picMkLst>
            <pc:docMk/>
            <pc:sldMk cId="1485820456" sldId="381"/>
            <ac:picMk id="14" creationId="{68E56A8E-0FDF-1031-50A1-212A1A20BF29}"/>
          </ac:picMkLst>
        </pc:picChg>
        <pc:picChg chg="del">
          <ac:chgData name="THU DU" userId="db4d925effa94065" providerId="LiveId" clId="{43097A8A-187E-48FE-9253-FED0855AED89}" dt="2023-11-28T06:05:33.048" v="712" actId="478"/>
          <ac:picMkLst>
            <pc:docMk/>
            <pc:sldMk cId="1485820456" sldId="381"/>
            <ac:picMk id="23" creationId="{6FDE0154-A1EC-4515-FBF5-90539DDD678C}"/>
          </ac:picMkLst>
        </pc:picChg>
      </pc:sldChg>
      <pc:sldChg chg="addSp delSp modSp mod modAnim">
        <pc:chgData name="THU DU" userId="db4d925effa94065" providerId="LiveId" clId="{43097A8A-187E-48FE-9253-FED0855AED89}" dt="2023-11-28T07:51:29.160" v="1827" actId="1076"/>
        <pc:sldMkLst>
          <pc:docMk/>
          <pc:sldMk cId="2724405015" sldId="382"/>
        </pc:sldMkLst>
        <pc:spChg chg="del mod">
          <ac:chgData name="THU DU" userId="db4d925effa94065" providerId="LiveId" clId="{43097A8A-187E-48FE-9253-FED0855AED89}" dt="2023-11-28T07:23:00.179" v="1717" actId="478"/>
          <ac:spMkLst>
            <pc:docMk/>
            <pc:sldMk cId="2724405015" sldId="382"/>
            <ac:spMk id="2" creationId="{817F8067-44E4-2697-A4C2-7C4D1EFD207D}"/>
          </ac:spMkLst>
        </pc:spChg>
        <pc:spChg chg="mod">
          <ac:chgData name="THU DU" userId="db4d925effa94065" providerId="LiveId" clId="{43097A8A-187E-48FE-9253-FED0855AED89}" dt="2023-11-28T07:51:07.414" v="1823" actId="5793"/>
          <ac:spMkLst>
            <pc:docMk/>
            <pc:sldMk cId="2724405015" sldId="382"/>
            <ac:spMk id="9" creationId="{277A1E18-1D4D-34BC-E880-5B7D0A67ADB3}"/>
          </ac:spMkLst>
        </pc:spChg>
        <pc:spChg chg="mod">
          <ac:chgData name="THU DU" userId="db4d925effa94065" providerId="LiveId" clId="{43097A8A-187E-48FE-9253-FED0855AED89}" dt="2023-11-28T07:22:56.251" v="1715" actId="20577"/>
          <ac:spMkLst>
            <pc:docMk/>
            <pc:sldMk cId="2724405015" sldId="382"/>
            <ac:spMk id="15" creationId="{3620506D-D0FB-4364-9BF0-303257236434}"/>
          </ac:spMkLst>
        </pc:spChg>
        <pc:picChg chg="add del mod">
          <ac:chgData name="THU DU" userId="db4d925effa94065" providerId="LiveId" clId="{43097A8A-187E-48FE-9253-FED0855AED89}" dt="2023-11-28T07:27:46.962" v="1729" actId="478"/>
          <ac:picMkLst>
            <pc:docMk/>
            <pc:sldMk cId="2724405015" sldId="382"/>
            <ac:picMk id="4" creationId="{618C0D1E-D08D-7A36-0818-D023C41142AE}"/>
          </ac:picMkLst>
        </pc:picChg>
        <pc:picChg chg="add del mod">
          <ac:chgData name="THU DU" userId="db4d925effa94065" providerId="LiveId" clId="{43097A8A-187E-48FE-9253-FED0855AED89}" dt="2023-11-28T07:48:32.054" v="1737" actId="478"/>
          <ac:picMkLst>
            <pc:docMk/>
            <pc:sldMk cId="2724405015" sldId="382"/>
            <ac:picMk id="6" creationId="{9D544AC3-B79B-272E-BF5E-5B1B0C573853}"/>
          </ac:picMkLst>
        </pc:picChg>
        <pc:picChg chg="del mod">
          <ac:chgData name="THU DU" userId="db4d925effa94065" providerId="LiveId" clId="{43097A8A-187E-48FE-9253-FED0855AED89}" dt="2023-11-28T07:24:31.914" v="1723" actId="478"/>
          <ac:picMkLst>
            <pc:docMk/>
            <pc:sldMk cId="2724405015" sldId="382"/>
            <ac:picMk id="8" creationId="{6C34D5E2-DB28-CED1-BB56-0FD0D1CFD28F}"/>
          </ac:picMkLst>
        </pc:picChg>
        <pc:picChg chg="add mod">
          <ac:chgData name="THU DU" userId="db4d925effa94065" providerId="LiveId" clId="{43097A8A-187E-48FE-9253-FED0855AED89}" dt="2023-11-28T07:51:29.160" v="1827" actId="1076"/>
          <ac:picMkLst>
            <pc:docMk/>
            <pc:sldMk cId="2724405015" sldId="382"/>
            <ac:picMk id="10" creationId="{E99E0971-5626-EEAE-237A-E916D7E0D0E1}"/>
          </ac:picMkLst>
        </pc:picChg>
      </pc:sldChg>
      <pc:sldChg chg="del">
        <pc:chgData name="THU DU" userId="db4d925effa94065" providerId="LiveId" clId="{43097A8A-187E-48FE-9253-FED0855AED89}" dt="2023-11-28T07:51:17.634" v="1824" actId="47"/>
        <pc:sldMkLst>
          <pc:docMk/>
          <pc:sldMk cId="3440237351" sldId="383"/>
        </pc:sldMkLst>
      </pc:sldChg>
      <pc:sldChg chg="del">
        <pc:chgData name="THU DU" userId="db4d925effa94065" providerId="LiveId" clId="{43097A8A-187E-48FE-9253-FED0855AED89}" dt="2023-11-28T07:51:17.634" v="1824" actId="47"/>
        <pc:sldMkLst>
          <pc:docMk/>
          <pc:sldMk cId="2476321260" sldId="384"/>
        </pc:sldMkLst>
      </pc:sldChg>
      <pc:sldChg chg="del">
        <pc:chgData name="THU DU" userId="db4d925effa94065" providerId="LiveId" clId="{43097A8A-187E-48FE-9253-FED0855AED89}" dt="2023-11-28T07:51:17.634" v="1824" actId="47"/>
        <pc:sldMkLst>
          <pc:docMk/>
          <pc:sldMk cId="1537957076" sldId="385"/>
        </pc:sldMkLst>
      </pc:sldChg>
      <pc:sldChg chg="del">
        <pc:chgData name="THU DU" userId="db4d925effa94065" providerId="LiveId" clId="{43097A8A-187E-48FE-9253-FED0855AED89}" dt="2023-11-28T07:51:17.634" v="1824" actId="47"/>
        <pc:sldMkLst>
          <pc:docMk/>
          <pc:sldMk cId="778077590" sldId="386"/>
        </pc:sldMkLst>
      </pc:sldChg>
      <pc:sldChg chg="del">
        <pc:chgData name="THU DU" userId="db4d925effa94065" providerId="LiveId" clId="{43097A8A-187E-48FE-9253-FED0855AED89}" dt="2023-11-28T07:51:17.634" v="1824" actId="47"/>
        <pc:sldMkLst>
          <pc:docMk/>
          <pc:sldMk cId="3431330328" sldId="387"/>
        </pc:sldMkLst>
      </pc:sldChg>
      <pc:sldChg chg="addSp delSp modSp add mod delAnim">
        <pc:chgData name="THU DU" userId="db4d925effa94065" providerId="LiveId" clId="{43097A8A-187E-48FE-9253-FED0855AED89}" dt="2023-11-28T11:47:46.100" v="2524" actId="1076"/>
        <pc:sldMkLst>
          <pc:docMk/>
          <pc:sldMk cId="2979931564" sldId="388"/>
        </pc:sldMkLst>
        <pc:spChg chg="del">
          <ac:chgData name="THU DU" userId="db4d925effa94065" providerId="LiveId" clId="{43097A8A-187E-48FE-9253-FED0855AED89}" dt="2023-11-28T07:17:33.215" v="1694" actId="478"/>
          <ac:spMkLst>
            <pc:docMk/>
            <pc:sldMk cId="2979931564" sldId="388"/>
            <ac:spMk id="154" creationId="{42EDA560-8BCD-26E2-E25C-F194B5A32477}"/>
          </ac:spMkLst>
        </pc:spChg>
        <pc:spChg chg="del">
          <ac:chgData name="THU DU" userId="db4d925effa94065" providerId="LiveId" clId="{43097A8A-187E-48FE-9253-FED0855AED89}" dt="2023-11-28T07:17:33.215" v="1694" actId="478"/>
          <ac:spMkLst>
            <pc:docMk/>
            <pc:sldMk cId="2979931564" sldId="388"/>
            <ac:spMk id="157" creationId="{F466961A-B69F-3EA2-E80F-5EDB94AE878F}"/>
          </ac:spMkLst>
        </pc:spChg>
        <pc:spChg chg="del">
          <ac:chgData name="THU DU" userId="db4d925effa94065" providerId="LiveId" clId="{43097A8A-187E-48FE-9253-FED0855AED89}" dt="2023-11-28T07:17:33.215" v="1694" actId="478"/>
          <ac:spMkLst>
            <pc:docMk/>
            <pc:sldMk cId="2979931564" sldId="388"/>
            <ac:spMk id="161" creationId="{4FB76C40-DC2B-D10A-696A-2DA1B8EEA678}"/>
          </ac:spMkLst>
        </pc:spChg>
        <pc:spChg chg="del">
          <ac:chgData name="THU DU" userId="db4d925effa94065" providerId="LiveId" clId="{43097A8A-187E-48FE-9253-FED0855AED89}" dt="2023-11-28T07:17:33.215" v="1694" actId="478"/>
          <ac:spMkLst>
            <pc:docMk/>
            <pc:sldMk cId="2979931564" sldId="388"/>
            <ac:spMk id="162" creationId="{3E14EBB4-8F99-A289-0607-51500C98DC0A}"/>
          </ac:spMkLst>
        </pc:spChg>
        <pc:spChg chg="del">
          <ac:chgData name="THU DU" userId="db4d925effa94065" providerId="LiveId" clId="{43097A8A-187E-48FE-9253-FED0855AED89}" dt="2023-11-28T07:17:33.215" v="1694" actId="478"/>
          <ac:spMkLst>
            <pc:docMk/>
            <pc:sldMk cId="2979931564" sldId="388"/>
            <ac:spMk id="163" creationId="{AA23301C-CFC4-E0B2-207B-EEE1C1548150}"/>
          </ac:spMkLst>
        </pc:spChg>
        <pc:spChg chg="del">
          <ac:chgData name="THU DU" userId="db4d925effa94065" providerId="LiveId" clId="{43097A8A-187E-48FE-9253-FED0855AED89}" dt="2023-11-28T07:17:33.215" v="1694" actId="478"/>
          <ac:spMkLst>
            <pc:docMk/>
            <pc:sldMk cId="2979931564" sldId="388"/>
            <ac:spMk id="165" creationId="{C1F2D1F7-53AB-8325-C76F-F0542A6C1EC2}"/>
          </ac:spMkLst>
        </pc:spChg>
        <pc:grpChg chg="del">
          <ac:chgData name="THU DU" userId="db4d925effa94065" providerId="LiveId" clId="{43097A8A-187E-48FE-9253-FED0855AED89}" dt="2023-11-28T07:17:33.215" v="1694" actId="478"/>
          <ac:grpSpMkLst>
            <pc:docMk/>
            <pc:sldMk cId="2979931564" sldId="388"/>
            <ac:grpSpMk id="9" creationId="{D7BBE63B-7FCD-3860-FD34-1CB471070FFA}"/>
          </ac:grpSpMkLst>
        </pc:grpChg>
        <pc:grpChg chg="del">
          <ac:chgData name="THU DU" userId="db4d925effa94065" providerId="LiveId" clId="{43097A8A-187E-48FE-9253-FED0855AED89}" dt="2023-11-28T07:17:33.215" v="1694" actId="478"/>
          <ac:grpSpMkLst>
            <pc:docMk/>
            <pc:sldMk cId="2979931564" sldId="388"/>
            <ac:grpSpMk id="24" creationId="{7DCCCE0B-84C5-69A5-E687-E4AF816BE3BF}"/>
          </ac:grpSpMkLst>
        </pc:grpChg>
        <pc:grpChg chg="del">
          <ac:chgData name="THU DU" userId="db4d925effa94065" providerId="LiveId" clId="{43097A8A-187E-48FE-9253-FED0855AED89}" dt="2023-11-28T07:17:33.215" v="1694" actId="478"/>
          <ac:grpSpMkLst>
            <pc:docMk/>
            <pc:sldMk cId="2979931564" sldId="388"/>
            <ac:grpSpMk id="46" creationId="{C0CA5E80-EF56-F895-0321-E9C9AE2B3C3E}"/>
          </ac:grpSpMkLst>
        </pc:grpChg>
        <pc:grpChg chg="del">
          <ac:chgData name="THU DU" userId="db4d925effa94065" providerId="LiveId" clId="{43097A8A-187E-48FE-9253-FED0855AED89}" dt="2023-11-28T07:17:33.215" v="1694" actId="478"/>
          <ac:grpSpMkLst>
            <pc:docMk/>
            <pc:sldMk cId="2979931564" sldId="388"/>
            <ac:grpSpMk id="65" creationId="{457876EC-0AF5-36DF-5A9E-623E510E2237}"/>
          </ac:grpSpMkLst>
        </pc:grpChg>
        <pc:grpChg chg="del">
          <ac:chgData name="THU DU" userId="db4d925effa94065" providerId="LiveId" clId="{43097A8A-187E-48FE-9253-FED0855AED89}" dt="2023-11-28T07:17:33.215" v="1694" actId="478"/>
          <ac:grpSpMkLst>
            <pc:docMk/>
            <pc:sldMk cId="2979931564" sldId="388"/>
            <ac:grpSpMk id="76" creationId="{56F61D91-9B73-D91D-926C-00433E9DA80C}"/>
          </ac:grpSpMkLst>
        </pc:grpChg>
        <pc:grpChg chg="del">
          <ac:chgData name="THU DU" userId="db4d925effa94065" providerId="LiveId" clId="{43097A8A-187E-48FE-9253-FED0855AED89}" dt="2023-11-28T07:17:33.215" v="1694" actId="478"/>
          <ac:grpSpMkLst>
            <pc:docMk/>
            <pc:sldMk cId="2979931564" sldId="388"/>
            <ac:grpSpMk id="96" creationId="{9D63B025-1319-2427-04A5-CF866F4E3BD6}"/>
          </ac:grpSpMkLst>
        </pc:grpChg>
        <pc:graphicFrameChg chg="del">
          <ac:chgData name="THU DU" userId="db4d925effa94065" providerId="LiveId" clId="{43097A8A-187E-48FE-9253-FED0855AED89}" dt="2023-11-28T07:17:29.725" v="1693" actId="478"/>
          <ac:graphicFrameMkLst>
            <pc:docMk/>
            <pc:sldMk cId="2979931564" sldId="388"/>
            <ac:graphicFrameMk id="8" creationId="{3C5FBF06-B8AC-ED0A-B853-E4001E495572}"/>
          </ac:graphicFrameMkLst>
        </pc:graphicFrameChg>
        <pc:picChg chg="add mod">
          <ac:chgData name="THU DU" userId="db4d925effa94065" providerId="LiveId" clId="{43097A8A-187E-48FE-9253-FED0855AED89}" dt="2023-11-28T11:47:46.100" v="2524" actId="1076"/>
          <ac:picMkLst>
            <pc:docMk/>
            <pc:sldMk cId="2979931564" sldId="388"/>
            <ac:picMk id="3" creationId="{AF066F4E-470B-0192-3CA1-B6DA8374765C}"/>
          </ac:picMkLst>
        </pc:picChg>
      </pc:sldChg>
      <pc:sldChg chg="addSp delSp modSp add mod modAnim">
        <pc:chgData name="THU DU" userId="db4d925effa94065" providerId="LiveId" clId="{43097A8A-187E-48FE-9253-FED0855AED89}" dt="2023-11-28T12:38:11.462" v="3492" actId="13926"/>
        <pc:sldMkLst>
          <pc:docMk/>
          <pc:sldMk cId="3239860900" sldId="389"/>
        </pc:sldMkLst>
        <pc:spChg chg="mod">
          <ac:chgData name="THU DU" userId="db4d925effa94065" providerId="LiveId" clId="{43097A8A-187E-48FE-9253-FED0855AED89}" dt="2023-11-28T08:15:06.755" v="2316" actId="1076"/>
          <ac:spMkLst>
            <pc:docMk/>
            <pc:sldMk cId="3239860900" sldId="389"/>
            <ac:spMk id="2" creationId="{49E032E5-41A6-6008-27ED-7C6C25ED2FFE}"/>
          </ac:spMkLst>
        </pc:spChg>
        <pc:spChg chg="mod">
          <ac:chgData name="THU DU" userId="db4d925effa94065" providerId="LiveId" clId="{43097A8A-187E-48FE-9253-FED0855AED89}" dt="2023-11-28T08:14:58.385" v="2314" actId="1076"/>
          <ac:spMkLst>
            <pc:docMk/>
            <pc:sldMk cId="3239860900" sldId="389"/>
            <ac:spMk id="3" creationId="{1E78E009-C5ED-0E62-879B-64A4700A0AE9}"/>
          </ac:spMkLst>
        </pc:spChg>
        <pc:spChg chg="mod">
          <ac:chgData name="THU DU" userId="db4d925effa94065" providerId="LiveId" clId="{43097A8A-187E-48FE-9253-FED0855AED89}" dt="2023-11-28T08:15:20.695" v="2318" actId="1076"/>
          <ac:spMkLst>
            <pc:docMk/>
            <pc:sldMk cId="3239860900" sldId="389"/>
            <ac:spMk id="4" creationId="{61EBF1E0-C110-DFB2-488C-C51BB9A41509}"/>
          </ac:spMkLst>
        </pc:spChg>
        <pc:spChg chg="mod">
          <ac:chgData name="THU DU" userId="db4d925effa94065" providerId="LiveId" clId="{43097A8A-187E-48FE-9253-FED0855AED89}" dt="2023-11-28T08:15:15.159" v="2317" actId="1076"/>
          <ac:spMkLst>
            <pc:docMk/>
            <pc:sldMk cId="3239860900" sldId="389"/>
            <ac:spMk id="5" creationId="{EED5143E-861A-F954-9571-CAFAB5B73ED7}"/>
          </ac:spMkLst>
        </pc:spChg>
        <pc:spChg chg="add del mod">
          <ac:chgData name="THU DU" userId="db4d925effa94065" providerId="LiveId" clId="{43097A8A-187E-48FE-9253-FED0855AED89}" dt="2023-11-28T12:38:01.041" v="3486" actId="22"/>
          <ac:spMkLst>
            <pc:docMk/>
            <pc:sldMk cId="3239860900" sldId="389"/>
            <ac:spMk id="7" creationId="{AC5F53E9-1E04-9CAB-09CE-B4D4F839D332}"/>
          </ac:spMkLst>
        </pc:spChg>
        <pc:spChg chg="mod">
          <ac:chgData name="THU DU" userId="db4d925effa94065" providerId="LiveId" clId="{43097A8A-187E-48FE-9253-FED0855AED89}" dt="2023-11-28T12:38:11.462" v="3492" actId="13926"/>
          <ac:spMkLst>
            <pc:docMk/>
            <pc:sldMk cId="3239860900" sldId="389"/>
            <ac:spMk id="12" creationId="{00000000-0000-0000-0000-000000000000}"/>
          </ac:spMkLst>
        </pc:spChg>
        <pc:spChg chg="mod">
          <ac:chgData name="THU DU" userId="db4d925effa94065" providerId="LiveId" clId="{43097A8A-187E-48FE-9253-FED0855AED89}" dt="2023-11-28T08:15:25.159" v="2319" actId="1076"/>
          <ac:spMkLst>
            <pc:docMk/>
            <pc:sldMk cId="3239860900" sldId="389"/>
            <ac:spMk id="29" creationId="{28A24F36-8B0D-EF70-D699-C098731B4624}"/>
          </ac:spMkLst>
        </pc:spChg>
      </pc:sldChg>
      <pc:sldChg chg="add del">
        <pc:chgData name="THU DU" userId="db4d925effa94065" providerId="LiveId" clId="{43097A8A-187E-48FE-9253-FED0855AED89}" dt="2023-11-28T07:24:16.426" v="1720"/>
        <pc:sldMkLst>
          <pc:docMk/>
          <pc:sldMk cId="4280629624" sldId="389"/>
        </pc:sldMkLst>
      </pc:sldChg>
      <pc:sldChg chg="addSp delSp modSp add mod delAnim modAnim modNotesTx">
        <pc:chgData name="THU DU" userId="db4d925effa94065" providerId="LiveId" clId="{43097A8A-187E-48FE-9253-FED0855AED89}" dt="2023-11-28T08:30:12.670" v="2493"/>
        <pc:sldMkLst>
          <pc:docMk/>
          <pc:sldMk cId="841424517" sldId="390"/>
        </pc:sldMkLst>
        <pc:spChg chg="del">
          <ac:chgData name="THU DU" userId="db4d925effa94065" providerId="LiveId" clId="{43097A8A-187E-48FE-9253-FED0855AED89}" dt="2023-11-28T08:17:19.416" v="2338" actId="478"/>
          <ac:spMkLst>
            <pc:docMk/>
            <pc:sldMk cId="841424517" sldId="390"/>
            <ac:spMk id="2" creationId="{E3A9C1B8-0CE8-0D50-9A56-544198A0E515}"/>
          </ac:spMkLst>
        </pc:spChg>
        <pc:spChg chg="del mod">
          <ac:chgData name="THU DU" userId="db4d925effa94065" providerId="LiveId" clId="{43097A8A-187E-48FE-9253-FED0855AED89}" dt="2023-11-28T08:17:22.117" v="2340" actId="478"/>
          <ac:spMkLst>
            <pc:docMk/>
            <pc:sldMk cId="841424517" sldId="390"/>
            <ac:spMk id="3" creationId="{CC7F36E8-5789-314C-FD3A-B43799706EEA}"/>
          </ac:spMkLst>
        </pc:spChg>
        <pc:spChg chg="del">
          <ac:chgData name="THU DU" userId="db4d925effa94065" providerId="LiveId" clId="{43097A8A-187E-48FE-9253-FED0855AED89}" dt="2023-11-28T08:17:25.325" v="2344" actId="478"/>
          <ac:spMkLst>
            <pc:docMk/>
            <pc:sldMk cId="841424517" sldId="390"/>
            <ac:spMk id="4" creationId="{7D4311EF-B31F-B65D-9FAF-B4B261487D75}"/>
          </ac:spMkLst>
        </pc:spChg>
        <pc:spChg chg="add mod">
          <ac:chgData name="THU DU" userId="db4d925effa94065" providerId="LiveId" clId="{43097A8A-187E-48FE-9253-FED0855AED89}" dt="2023-11-28T08:18:19.733" v="2347"/>
          <ac:spMkLst>
            <pc:docMk/>
            <pc:sldMk cId="841424517" sldId="390"/>
            <ac:spMk id="5" creationId="{E6D0AA06-3E8C-579E-CAF0-A47B7720D649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7" creationId="{DA29DFA7-975C-D6FE-6C6D-F768C4673689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9" creationId="{CDC0A295-189D-E88E-B498-B099094563E4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10" creationId="{942559E3-E582-CC97-0A68-8A39FBE51ED8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11" creationId="{CE5B0B44-F45B-6F02-BC87-EAE7B2E57EB2}"/>
          </ac:spMkLst>
        </pc:spChg>
        <pc:spChg chg="mod">
          <ac:chgData name="THU DU" userId="db4d925effa94065" providerId="LiveId" clId="{43097A8A-187E-48FE-9253-FED0855AED89}" dt="2023-11-28T08:17:16.975" v="2337" actId="14100"/>
          <ac:spMkLst>
            <pc:docMk/>
            <pc:sldMk cId="841424517" sldId="390"/>
            <ac:spMk id="12" creationId="{00000000-0000-0000-0000-000000000000}"/>
          </ac:spMkLst>
        </pc:spChg>
        <pc:spChg chg="del">
          <ac:chgData name="THU DU" userId="db4d925effa94065" providerId="LiveId" clId="{43097A8A-187E-48FE-9253-FED0855AED89}" dt="2023-11-28T08:17:23.975" v="2343" actId="478"/>
          <ac:spMkLst>
            <pc:docMk/>
            <pc:sldMk cId="841424517" sldId="390"/>
            <ac:spMk id="14" creationId="{8A00F8EC-8E9D-8E85-97DD-A76AD0BAAFC9}"/>
          </ac:spMkLst>
        </pc:spChg>
        <pc:spChg chg="del mod">
          <ac:chgData name="THU DU" userId="db4d925effa94065" providerId="LiveId" clId="{43097A8A-187E-48FE-9253-FED0855AED89}" dt="2023-11-28T08:17:23.369" v="2342" actId="478"/>
          <ac:spMkLst>
            <pc:docMk/>
            <pc:sldMk cId="841424517" sldId="390"/>
            <ac:spMk id="15" creationId="{640426C6-88C7-1830-41D0-A9805B86E1FD}"/>
          </ac:spMkLst>
        </pc:spChg>
        <pc:spChg chg="mod">
          <ac:chgData name="THU DU" userId="db4d925effa94065" providerId="LiveId" clId="{43097A8A-187E-48FE-9253-FED0855AED89}" dt="2023-11-28T08:16:56.703" v="2333" actId="20577"/>
          <ac:spMkLst>
            <pc:docMk/>
            <pc:sldMk cId="841424517" sldId="390"/>
            <ac:spMk id="17" creationId="{00000000-0000-0000-0000-000000000000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21" creationId="{C6881FE5-B565-5A97-0220-FEE05416ADF3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22" creationId="{E092A8DA-DFA2-CBBF-58C3-EC176A932CF3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23" creationId="{045D3109-16DB-BF24-AEF1-979FB35C6DF2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24" creationId="{55A94FA0-F8B2-D719-4A62-19EE75876977}"/>
          </ac:spMkLst>
        </pc:spChg>
        <pc:spChg chg="del mod">
          <ac:chgData name="THU DU" userId="db4d925effa94065" providerId="LiveId" clId="{43097A8A-187E-48FE-9253-FED0855AED89}" dt="2023-11-28T08:17:26.737" v="2346" actId="478"/>
          <ac:spMkLst>
            <pc:docMk/>
            <pc:sldMk cId="841424517" sldId="390"/>
            <ac:spMk id="25" creationId="{2E5C553D-BCA3-217E-0843-4FFCE605AD2E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26" creationId="{33BA43B7-F222-9B83-A3A0-A3B9979A16AC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27" creationId="{5F206988-B963-A8F5-D953-C621E6F033C4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28" creationId="{83ED4D1A-0414-412E-7FBF-63F9F0EA27B4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29" creationId="{02C63405-97A4-9EFD-2177-571342650D9C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30" creationId="{5E54D8A8-7F17-1AE2-99E5-318D1CF80E50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31" creationId="{E6923C53-4E11-767D-B49E-2067235498FD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32" creationId="{2EF0025C-E8F5-50C5-04B7-782FE6AAF65D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33" creationId="{B63B2778-DC55-4BE0-185B-1CE9297A869D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34" creationId="{0412838E-9F72-408E-0AE1-3FF85DB35704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35" creationId="{11A46B5F-5CA6-0A0F-CEC0-C2A14048F273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36" creationId="{01E053F2-E86F-8FE9-2071-28D589C079CE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37" creationId="{A20B3313-FBE2-3CD7-9EF0-1C5313D5314A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38" creationId="{239B8A17-66CC-73DB-DFF8-920DEA32339D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39" creationId="{2654A83C-A856-23C2-70FE-7B68D9CEAFDD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40" creationId="{91339DF2-9DCF-5C47-68DB-FC358EB3BC60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41" creationId="{B9F39FB3-73EF-25CE-3AEF-808528CD3513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42" creationId="{D71349F2-A1E6-3B8F-1794-FA2B3986C807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43" creationId="{572AEB78-4B55-768C-98F8-85D271988B15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44" creationId="{AB15A5CA-0883-0B6D-01EF-97246FB6CDAF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45" creationId="{6B2B7CFF-B14D-CB7F-0A17-DF3F57D370AC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46" creationId="{9D2A11F1-D881-4A2C-4806-51912D787988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47" creationId="{8BBC2D10-4D4D-FBF2-F775-9B412566C892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48" creationId="{8A409FF6-A4DF-47B0-63A7-95614FFF1544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49" creationId="{8AC174CE-4A38-CF72-40D6-84F261A89F37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50" creationId="{6BE2BA98-8078-FCAF-B21E-AD9F572B114B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51" creationId="{43B35ABA-4E91-1793-495F-1D24334EE462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52" creationId="{9E6446BB-3833-6F32-C673-91910BA25B6A}"/>
          </ac:spMkLst>
        </pc:spChg>
        <pc:spChg chg="mod">
          <ac:chgData name="THU DU" userId="db4d925effa94065" providerId="LiveId" clId="{43097A8A-187E-48FE-9253-FED0855AED89}" dt="2023-11-28T08:18:30.127" v="2348"/>
          <ac:spMkLst>
            <pc:docMk/>
            <pc:sldMk cId="841424517" sldId="390"/>
            <ac:spMk id="53" creationId="{396BA7FF-1FD8-0548-B0E8-7C4CCA713883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55" creationId="{36B2C8A8-BA09-B312-B09F-8BC9F7B985B5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56" creationId="{1414EC11-D250-2DAB-4F19-03DB8E30DD58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57" creationId="{98502189-E30C-81C9-A46A-DA4D853BC34F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58" creationId="{BD4668AE-F7BC-2B5A-249C-B923D07F9C7E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59" creationId="{218D5246-4AE0-78C3-832A-6311470A6D02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60" creationId="{1436551D-9F8F-AD5B-1D1D-97392E4EF465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61" creationId="{E19D7BF1-5CE6-035E-A6BF-0648543E5506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62" creationId="{0CDA7F72-4431-1776-A93B-5122DBAB2147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63" creationId="{10D725BC-9EEB-7175-7ACF-01B4CFBA04DF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64" creationId="{B1739154-ECFA-7D03-860F-E00DDFBFA58A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65" creationId="{1768D90D-A7DA-F57F-799B-E951D7B5FF0B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66" creationId="{CB65883F-1CE9-FC7D-D1FD-FDAD8C06DD06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67" creationId="{88563138-CAFD-3510-0D79-DDAD650E0FD7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68" creationId="{7FDD28DD-D526-AC58-964C-1118894B0C5C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69" creationId="{6A6B5F75-09A4-1FBB-4ADC-FED757FD60FB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70" creationId="{1D6BDDEF-6FB7-4515-C663-921DF8554DE7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71" creationId="{7187E579-C4D3-E613-8E5C-D38DCBAED5A6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72" creationId="{F9B58D34-7D1D-E401-74FD-06BB8BCD13FD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73" creationId="{273FE637-2B6C-ACD6-3C53-A128B5306505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74" creationId="{86DA9730-F8AF-F111-6467-F2E3C2743B89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75" creationId="{C54300FE-1729-8CDF-9BD8-EBA2BA909237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76" creationId="{32985496-CAB3-2334-B72A-0953EB325B45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77" creationId="{132DB3EE-43A5-430E-7360-9EADF98EF8B7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78" creationId="{5B78A872-D490-0D4D-8F95-D48A6F05142C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79" creationId="{2BE2A2F5-7DD1-95C7-4F00-475F81EC5C2E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80" creationId="{0D837847-36F0-5570-C567-5A273DEB2100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81" creationId="{34D11658-E8A8-4EF5-3D5F-E1BBFE0D179B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82" creationId="{0AFC4898-C859-0C84-2F93-F0669EE84ABA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83" creationId="{3990175A-8BEF-2BA5-10AC-76AFB4793CB2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84" creationId="{D189E8C6-CD4F-8312-FEB7-B2DF622A0B77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85" creationId="{01A6F67A-D7D9-E4C7-DB46-50F0749CCFD6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86" creationId="{0815ABA3-E61F-1F88-4C02-B8040EE61524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87" creationId="{8EA91C7B-F3C2-8B06-AF4C-6E169044D026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88" creationId="{B780D008-483D-621D-79A5-62D738661310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89" creationId="{FC7A20C6-8D46-82F8-CFAF-C04404F7F2A9}"/>
          </ac:spMkLst>
        </pc:spChg>
        <pc:spChg chg="mod">
          <ac:chgData name="THU DU" userId="db4d925effa94065" providerId="LiveId" clId="{43097A8A-187E-48FE-9253-FED0855AED89}" dt="2023-11-28T08:18:33.134" v="2352"/>
          <ac:spMkLst>
            <pc:docMk/>
            <pc:sldMk cId="841424517" sldId="390"/>
            <ac:spMk id="90" creationId="{F007C14C-0269-D9C1-BD37-D3CFEA32E276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92" creationId="{7409F936-C2C1-2747-F376-9A8C208C4135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93" creationId="{1E197834-833A-D13C-1AD1-68D5CBDC3D8B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94" creationId="{4C423805-E667-1FAF-3441-368310F9C8F1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95" creationId="{C9C2CBBF-CAB8-6312-B6D4-92942F4C9C52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96" creationId="{97F21BE3-94B8-83ED-6E96-C6B2183BAA97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97" creationId="{4AACADE7-2FB4-27D5-8EA8-5DCC0E3B0A3C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98" creationId="{87E9ECFC-7D83-9B10-65A2-73D7B4589ED4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99" creationId="{C23F9DCB-5C16-6A4B-57F2-D49460803D3C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100" creationId="{009B919E-5751-0243-8581-0CE1651CC2FE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101" creationId="{A604DF9F-8D3A-B334-EFAE-32676A6B7234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102" creationId="{D8547160-6C12-03A2-444B-C4000B1B7077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103" creationId="{2C9603D9-1A75-A995-3707-CCED81BFB9F8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104" creationId="{04487C21-2E78-C213-93A2-83749E9D4058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105" creationId="{4FEB106F-C5B0-4C1F-A110-AB3EE728B478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106" creationId="{6B229B02-75CE-1DB7-974F-F1069E5A71C0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107" creationId="{EABAFEE1-7608-1158-7693-45F09194D5A1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108" creationId="{34816CC1-C629-F387-3D8A-94A4852AA584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109" creationId="{42F83FA6-3394-94D7-21A6-9C6FD6FF5ED9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110" creationId="{D0248D67-3C87-B2BC-8413-D812226DFB59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111" creationId="{8DFECCBC-53AD-DC2A-CCBB-FC30285CA210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112" creationId="{8D8E980B-6433-3222-FADD-B588D9D50444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113" creationId="{18519C3F-0FF2-8C64-4801-7ECAA5E40F69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114" creationId="{CB829933-EB32-FD52-06A7-D3520E066BA4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115" creationId="{6EBFF49F-9EE7-6B9E-7203-90911CF1F0EA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116" creationId="{DDA956C2-80DB-BCCF-D4F8-4B8A45ECB70D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117" creationId="{0D126EA5-A2EF-B511-93E5-3519FCE57EFA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118" creationId="{4E3E03A3-6120-1771-55E3-E5748DA43CC2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119" creationId="{84FF693C-3423-BB56-651A-F72693C09B5A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120" creationId="{EF58A4D4-0411-937C-6D08-3A0C4450BD24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121" creationId="{73C2392B-B33D-DEDB-9703-5B6D307D8D77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122" creationId="{E2EE282A-44BB-3748-341C-0054C9AE89F5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123" creationId="{8B47894B-C422-D376-AF24-1BAB1C4408D2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124" creationId="{94611090-2BB1-AD43-C6BB-F72AD009358C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125" creationId="{D9C7C490-7E53-225A-DBEC-FA28CA3950D2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126" creationId="{18901B12-F8DC-96A1-E166-5DAA7D37566D}"/>
          </ac:spMkLst>
        </pc:spChg>
        <pc:spChg chg="mod">
          <ac:chgData name="THU DU" userId="db4d925effa94065" providerId="LiveId" clId="{43097A8A-187E-48FE-9253-FED0855AED89}" dt="2023-11-28T08:18:55.895" v="2361" actId="571"/>
          <ac:spMkLst>
            <pc:docMk/>
            <pc:sldMk cId="841424517" sldId="390"/>
            <ac:spMk id="127" creationId="{AF561231-080A-E42E-7E32-F128AB48A29E}"/>
          </ac:spMkLst>
        </pc:spChg>
        <pc:spChg chg="add mod">
          <ac:chgData name="THU DU" userId="db4d925effa94065" providerId="LiveId" clId="{43097A8A-187E-48FE-9253-FED0855AED89}" dt="2023-11-28T08:19:49.919" v="2373" actId="1076"/>
          <ac:spMkLst>
            <pc:docMk/>
            <pc:sldMk cId="841424517" sldId="390"/>
            <ac:spMk id="128" creationId="{A14FDE14-03E2-CA8A-D9D9-1654432AE747}"/>
          </ac:spMkLst>
        </pc:spChg>
        <pc:spChg chg="add mod">
          <ac:chgData name="THU DU" userId="db4d925effa94065" providerId="LiveId" clId="{43097A8A-187E-48FE-9253-FED0855AED89}" dt="2023-11-28T08:20:56.121" v="2384" actId="1076"/>
          <ac:spMkLst>
            <pc:docMk/>
            <pc:sldMk cId="841424517" sldId="390"/>
            <ac:spMk id="129" creationId="{9109E875-22D9-7C23-6494-CE48A740CE2D}"/>
          </ac:spMkLst>
        </pc:spChg>
        <pc:grpChg chg="add del mod">
          <ac:chgData name="THU DU" userId="db4d925effa94065" providerId="LiveId" clId="{43097A8A-187E-48FE-9253-FED0855AED89}" dt="2023-11-28T08:18:33.103" v="2351"/>
          <ac:grpSpMkLst>
            <pc:docMk/>
            <pc:sldMk cId="841424517" sldId="390"/>
            <ac:grpSpMk id="6" creationId="{4CE4EF2B-8923-A5E1-D7A0-EBEF52B74406}"/>
          </ac:grpSpMkLst>
        </pc:grpChg>
        <pc:grpChg chg="add mod">
          <ac:chgData name="THU DU" userId="db4d925effa94065" providerId="LiveId" clId="{43097A8A-187E-48FE-9253-FED0855AED89}" dt="2023-11-28T08:19:47.669" v="2372" actId="1076"/>
          <ac:grpSpMkLst>
            <pc:docMk/>
            <pc:sldMk cId="841424517" sldId="390"/>
            <ac:grpSpMk id="54" creationId="{B684F391-6CF5-88C3-237E-6EE009953DA7}"/>
          </ac:grpSpMkLst>
        </pc:grpChg>
        <pc:grpChg chg="add mod">
          <ac:chgData name="THU DU" userId="db4d925effa94065" providerId="LiveId" clId="{43097A8A-187E-48FE-9253-FED0855AED89}" dt="2023-11-28T08:18:55.895" v="2361" actId="571"/>
          <ac:grpSpMkLst>
            <pc:docMk/>
            <pc:sldMk cId="841424517" sldId="390"/>
            <ac:grpSpMk id="91" creationId="{230B7F6D-A743-5099-F27A-3EFB6FAF008B}"/>
          </ac:grpSpMkLst>
        </pc:grpChg>
      </pc:sldChg>
      <pc:sldChg chg="addSp delSp modSp add mod modAnim modNotesTx">
        <pc:chgData name="THU DU" userId="db4d925effa94065" providerId="LiveId" clId="{43097A8A-187E-48FE-9253-FED0855AED89}" dt="2023-11-28T08:30:15.551" v="2494"/>
        <pc:sldMkLst>
          <pc:docMk/>
          <pc:sldMk cId="3259138926" sldId="391"/>
        </pc:sldMkLst>
        <pc:spChg chg="mod">
          <ac:chgData name="THU DU" userId="db4d925effa94065" providerId="LiveId" clId="{43097A8A-187E-48FE-9253-FED0855AED89}" dt="2023-11-28T08:21:20.958" v="2391"/>
          <ac:spMkLst>
            <pc:docMk/>
            <pc:sldMk cId="3259138926" sldId="391"/>
            <ac:spMk id="128" creationId="{A14FDE14-03E2-CA8A-D9D9-1654432AE747}"/>
          </ac:spMkLst>
        </pc:spChg>
        <pc:spChg chg="mod">
          <ac:chgData name="THU DU" userId="db4d925effa94065" providerId="LiveId" clId="{43097A8A-187E-48FE-9253-FED0855AED89}" dt="2023-11-28T08:21:59.196" v="2432" actId="20577"/>
          <ac:spMkLst>
            <pc:docMk/>
            <pc:sldMk cId="3259138926" sldId="391"/>
            <ac:spMk id="129" creationId="{9109E875-22D9-7C23-6494-CE48A740CE2D}"/>
          </ac:spMkLst>
        </pc:spChg>
        <pc:grpChg chg="del mod">
          <ac:chgData name="THU DU" userId="db4d925effa94065" providerId="LiveId" clId="{43097A8A-187E-48FE-9253-FED0855AED89}" dt="2023-11-28T08:22:02.126" v="2434" actId="478"/>
          <ac:grpSpMkLst>
            <pc:docMk/>
            <pc:sldMk cId="3259138926" sldId="391"/>
            <ac:grpSpMk id="54" creationId="{B684F391-6CF5-88C3-237E-6EE009953DA7}"/>
          </ac:grpSpMkLst>
        </pc:grpChg>
        <pc:picChg chg="add mod">
          <ac:chgData name="THU DU" userId="db4d925effa94065" providerId="LiveId" clId="{43097A8A-187E-48FE-9253-FED0855AED89}" dt="2023-11-28T08:23:44.462" v="2441" actId="1076"/>
          <ac:picMkLst>
            <pc:docMk/>
            <pc:sldMk cId="3259138926" sldId="391"/>
            <ac:picMk id="3" creationId="{BE453EFD-DB9B-F6BC-FF2E-8B9B747D694A}"/>
          </ac:picMkLst>
        </pc:picChg>
      </pc:sldChg>
      <pc:sldChg chg="addSp delSp modSp add mod modAnim modNotesTx">
        <pc:chgData name="THU DU" userId="db4d925effa94065" providerId="LiveId" clId="{43097A8A-187E-48FE-9253-FED0855AED89}" dt="2023-11-28T08:30:19.722" v="2495"/>
        <pc:sldMkLst>
          <pc:docMk/>
          <pc:sldMk cId="2393903981" sldId="392"/>
        </pc:sldMkLst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3" creationId="{535DC2E1-674C-E721-9DCC-F510BDD97E5C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4" creationId="{2AA8AF67-9338-2887-C17A-C28652DA762E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6" creationId="{25362AA2-ED5F-1E66-841B-AEC817B1C4FF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7" creationId="{6F0953E7-8668-774B-86D1-F668F3F2FC18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9" creationId="{534EDE11-7873-590A-9A78-8261185E19B1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10" creationId="{9C02791B-6E51-1621-3089-735D940B9A14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11" creationId="{0FA8A38C-69E4-32C7-32C5-6F7E48D7D60E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14" creationId="{EB6310F8-F2E1-C324-28CC-01E0D7376F5E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15" creationId="{9E9F2FD3-259E-6E7E-A297-F94715DE40AB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21" creationId="{658AC5A4-1C52-5E29-AECB-50912F1DDB16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22" creationId="{8CB65B36-FBCB-8DF0-FC89-093B01BC3559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23" creationId="{8EE8E2B6-C3E8-27C6-3F1E-D355CD8FD6C5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24" creationId="{4C38B23E-2B59-0B5E-631A-56C4EF0C5DA0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25" creationId="{0032D697-3763-E07C-A4DA-FB51D3FC4345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26" creationId="{BD88E7D4-6027-3F57-B696-1AF8D322EEED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27" creationId="{69B54C67-6FFB-45B0-02A6-0EDAB852ADD0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28" creationId="{AC67077A-8BE1-5C67-C004-145FCEF4A7F6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29" creationId="{6148E172-8B9E-1FF7-A5D8-A1D89612B442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30" creationId="{57F6B2A2-2D2B-8B62-E0A0-6B48BDD106B5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31" creationId="{BF0E5AB1-9AB0-6DA5-4415-46BB48D8D5AA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32" creationId="{02346307-16EE-1D56-8FB1-0156351BC3CD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33" creationId="{0B461515-5C99-AB0E-AF46-78E818D9A6B9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34" creationId="{AF0D5D09-51ED-2334-40E2-AC21A301C69E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35" creationId="{C0E300B7-31B3-D7AB-8B28-6DB574429C09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36" creationId="{AA0D8ABE-3062-CC4B-05F3-339543C2E4E9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37" creationId="{D987A10B-AC46-C125-11AD-8F285DA858C6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38" creationId="{E22200C7-644C-304F-1E42-3B651040F651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39" creationId="{2F992EC9-BE30-578F-3B36-C64791AF5610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40" creationId="{EB3CC20D-5810-1806-11A6-A037F8F7716D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41" creationId="{E81E10FC-4C9F-273A-5436-68F9B8C69921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42" creationId="{2FB4067C-F8FA-A272-1F4E-FC5380F17537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43" creationId="{94C0CF9E-FD25-205A-4248-3F94917F6987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44" creationId="{3C96E603-7B94-BB63-B557-FA8ECE088362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45" creationId="{CE338ABB-8743-8120-8A35-DB51EFE3D2CC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46" creationId="{C35A06A2-1670-2509-411B-8753E15EDADE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47" creationId="{A675838D-68FD-3C6F-781F-220DACF86324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48" creationId="{36C0623E-63F3-6523-E3CE-D23925D5C524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49" creationId="{D0EE43FB-E8E1-E040-CC9C-1595B5F3EFB3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50" creationId="{7FB687A5-825C-81ED-210D-BE1A7A592980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51" creationId="{B8824965-4185-0693-EEA3-DFA14B57425D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52" creationId="{F5431F9F-D63C-F300-2254-2EBB118AD5D2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53" creationId="{B0D1D9A3-BE45-8783-BB89-7F0CE40C698E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91" creationId="{AE7459CC-76F5-7741-D4AE-DE230318173E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92" creationId="{1B43F9DB-325D-2088-33BC-1E8B000D105D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93" creationId="{B5A71512-A9F6-D0EF-2A21-FE753EB7BFF3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94" creationId="{5926E8B5-BD59-C0DC-EF49-46DCB7622A89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95" creationId="{488AECD0-E57E-9E97-96C6-EA1D06C4F58C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96" creationId="{895ED5DA-930F-8DFF-3776-F6BC83114856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97" creationId="{A42A86A2-398B-9C77-6B89-D869323305EA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98" creationId="{B27EABD9-A05E-461C-BFC5-2A74C0385094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99" creationId="{45361A1E-F70D-665C-F578-3D99F9D02586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100" creationId="{971F52E2-8C7E-FC47-DE8A-2BCECA870F44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101" creationId="{1C94F12C-BE1F-9649-23C6-4DA97DB58E53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102" creationId="{42622C28-21CE-95A5-0023-16A1E92F1C6C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103" creationId="{1734984C-F7C4-4A9A-73D9-3F95613747FB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104" creationId="{3BED4585-681B-8720-7E42-B2524FC4AE6D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105" creationId="{6D0ECE5B-0874-CD9B-67CE-27E0DA5D87CC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106" creationId="{B03FCEFF-CE06-5E97-C646-B88FFA22D60D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107" creationId="{2A350397-8543-DC95-A1A5-A6C05ED956B7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108" creationId="{C5862BFE-ED82-A8BD-E5ED-CC9958CA6A31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109" creationId="{22686D5C-9AD1-2835-8B61-EA0CC0C26C3C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110" creationId="{C7204651-3111-963D-3A48-B376D556BFFE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111" creationId="{C98A2A96-2679-AED5-992A-34A47881959D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112" creationId="{BA86442D-BA9D-87E8-5C3A-32E43837B54A}"/>
          </ac:spMkLst>
        </pc:spChg>
        <pc:spChg chg="mod">
          <ac:chgData name="THU DU" userId="db4d925effa94065" providerId="LiveId" clId="{43097A8A-187E-48FE-9253-FED0855AED89}" dt="2023-11-28T08:24:41" v="2452"/>
          <ac:spMkLst>
            <pc:docMk/>
            <pc:sldMk cId="2393903981" sldId="392"/>
            <ac:spMk id="113" creationId="{513812AC-DDB6-0F6F-E588-0CD24636F3C1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15" creationId="{5FE49829-F2AD-EF81-57AF-72C93DEBDB58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16" creationId="{0E3C44F6-89B9-BED6-70E8-5022EAE1F133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17" creationId="{FE9DD9AF-6F65-CA3D-34FE-5FA192CB9D0A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18" creationId="{68E5227A-8D2D-C182-6FB0-D222DEBC25AF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19" creationId="{17FCF376-AAB2-645A-6F2D-D883FC3CF6A9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20" creationId="{CB817D66-AF2D-654E-9BAE-448FC1405675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21" creationId="{CEC74F72-7F57-8C28-A1BE-F5F8A00BD03D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22" creationId="{2392EB92-1414-AE38-CFFD-ECD6B2857347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23" creationId="{7E84622C-AD24-E1EF-656B-98EEAFFA01F4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24" creationId="{DE93C6C4-083C-C290-D2D6-864B82E870F6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25" creationId="{E569BEEA-6707-D911-2B53-53C48ED43242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26" creationId="{1926D257-D2EC-44BD-A188-487069CE4843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27" creationId="{95A30332-BBF3-EA6C-7268-140BF5823525}"/>
          </ac:spMkLst>
        </pc:spChg>
        <pc:spChg chg="mod">
          <ac:chgData name="THU DU" userId="db4d925effa94065" providerId="LiveId" clId="{43097A8A-187E-48FE-9253-FED0855AED89}" dt="2023-11-28T08:24:06.329" v="2446"/>
          <ac:spMkLst>
            <pc:docMk/>
            <pc:sldMk cId="2393903981" sldId="392"/>
            <ac:spMk id="128" creationId="{A14FDE14-03E2-CA8A-D9D9-1654432AE747}"/>
          </ac:spMkLst>
        </pc:spChg>
        <pc:spChg chg="mod">
          <ac:chgData name="THU DU" userId="db4d925effa94065" providerId="LiveId" clId="{43097A8A-187E-48FE-9253-FED0855AED89}" dt="2023-11-28T08:24:23.406" v="2450"/>
          <ac:spMkLst>
            <pc:docMk/>
            <pc:sldMk cId="2393903981" sldId="392"/>
            <ac:spMk id="129" creationId="{9109E875-22D9-7C23-6494-CE48A740CE2D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30" creationId="{66473884-2FC5-C047-1BB5-E6D62607DFE9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31" creationId="{521E04A7-2E7D-5944-94C1-05B342944DF6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32" creationId="{3224D0EA-5B1E-981A-5248-CAF980258A6D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33" creationId="{AA094260-7240-D9D3-4A22-A678F1120D02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34" creationId="{BB23BBEE-15E4-62E9-8936-4739BB200024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35" creationId="{D9A41568-C585-AE4F-AC9B-912532813AAF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36" creationId="{519AC101-2EAD-CF79-E75F-9DCBC89E756E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37" creationId="{978F51D0-667D-A04D-31E5-B0FAE524899A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38" creationId="{2623599A-9A10-0298-37C7-140B987A0D31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39" creationId="{D6981B7D-1A00-799C-699D-1C0FF3A60D3D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40" creationId="{45DFB796-FBE1-FB36-C436-92BEBC093E4A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41" creationId="{F96EECA3-72B0-E2F7-0A15-904B40FBCD5E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42" creationId="{F16DF741-A625-10F6-3B2E-9CE3AA8DC619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43" creationId="{41252C9D-3F26-8776-60CA-FE262272015A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44" creationId="{5CF64233-AAC3-1671-E0B1-30CC6BA52CB9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45" creationId="{B0343B05-3C8D-BC6E-51A3-A45A2EE83F96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46" creationId="{E1962A2C-FB4B-C3C8-6D54-74F758A3C0C8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47" creationId="{002778CA-384E-7758-9C8F-31633259FC31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48" creationId="{2DEB15DA-24F6-1F36-658D-0BE6158A2497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49" creationId="{03400D59-2DBF-1A39-D222-2BCAA5B30B96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50" creationId="{45A54CF1-8A75-4AC1-91FA-DA7C48D88ADC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51" creationId="{69A9412B-A7D2-9238-3ABC-56C509FCA87C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52" creationId="{A3CBD5A3-944B-5FF2-BE11-17B89FDD41FE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53" creationId="{9CD568F3-0DD2-1281-AA35-76DD8F56F2F5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54" creationId="{9E593372-32D1-8F73-3C25-97D49044A489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55" creationId="{EA4AD007-5AB0-EDD9-E2C3-29F30BCEA30F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56" creationId="{412AA07E-5751-87F5-679A-2A7A2A30BBEA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57" creationId="{2F98374C-64A7-8C78-AF43-35591B6512D1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58" creationId="{05E31596-D93E-A814-678E-AE06308CFD5A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59" creationId="{9E4FA8E5-F825-233F-4C2F-7A0112847277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60" creationId="{26501D25-7124-E79E-7278-089E4A880D2E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61" creationId="{BFC7BF1B-ADD0-0636-3125-1470AB24EBB9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62" creationId="{7FD4BC0E-7136-B1F4-BC1D-3580B1C4C4FF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63" creationId="{FFD231AE-E810-10AD-3E7E-330B4FCB2283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64" creationId="{311FF57E-2338-EB1E-D4FB-438282FB63F0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65" creationId="{D326AAB5-457A-6ADE-9886-F774BABAE8F8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66" creationId="{8F5AE4DB-5A54-F309-B4CA-419BB85562A5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67" creationId="{CCE7D76A-A69B-9E25-6BB2-E50275DD12F1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68" creationId="{906D3B90-62B7-3940-E85C-33FF7DEDAB59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69" creationId="{4A11DC9D-FBCD-17EF-E74C-4B6A5E6C0B89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70" creationId="{F1F47C93-8E0D-94F0-2876-64FCCE4AC759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71" creationId="{995F989C-4C08-A473-DFD0-D0BAB8C54BB6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72" creationId="{53D984A5-E018-0D76-2D7F-F36583C26ED8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73" creationId="{6B16CF5F-8162-CB54-7BD2-162DA935EFD4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74" creationId="{EDA29FF7-9F6E-F2A0-FFFF-A76BCBC922D8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75" creationId="{CED15DE5-7FA2-A7D2-5B0C-1498ECCEC936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76" creationId="{AB1BD68E-7387-31B7-6A9B-4579778F93FC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77" creationId="{86D4283E-772B-EA11-5A5A-B83BC0F148E9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78" creationId="{E91643DF-AB0D-83A5-B642-8E801E16D7BC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79" creationId="{75EC543E-88E5-5FFE-264D-FED737F5B043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80" creationId="{8772F8A1-4F7A-1C08-24E5-4967D6FE5F79}"/>
          </ac:spMkLst>
        </pc:spChg>
        <pc:spChg chg="mod">
          <ac:chgData name="THU DU" userId="db4d925effa94065" providerId="LiveId" clId="{43097A8A-187E-48FE-9253-FED0855AED89}" dt="2023-11-28T08:24:43.170" v="2454"/>
          <ac:spMkLst>
            <pc:docMk/>
            <pc:sldMk cId="2393903981" sldId="392"/>
            <ac:spMk id="181" creationId="{6A72CEB0-ECC7-CDBB-E844-4D3FBF74F2D6}"/>
          </ac:spMkLst>
        </pc:spChg>
        <pc:grpChg chg="add del mod">
          <ac:chgData name="THU DU" userId="db4d925effa94065" providerId="LiveId" clId="{43097A8A-187E-48FE-9253-FED0855AED89}" dt="2023-11-28T08:24:43.152" v="2453"/>
          <ac:grpSpMkLst>
            <pc:docMk/>
            <pc:sldMk cId="2393903981" sldId="392"/>
            <ac:grpSpMk id="2" creationId="{956E1A98-547A-9AEB-A37F-22FF7ABAE57D}"/>
          </ac:grpSpMkLst>
        </pc:grpChg>
        <pc:grpChg chg="del">
          <ac:chgData name="THU DU" userId="db4d925effa94065" providerId="LiveId" clId="{43097A8A-187E-48FE-9253-FED0855AED89}" dt="2023-11-28T08:24:26.477" v="2451" actId="478"/>
          <ac:grpSpMkLst>
            <pc:docMk/>
            <pc:sldMk cId="2393903981" sldId="392"/>
            <ac:grpSpMk id="54" creationId="{B684F391-6CF5-88C3-237E-6EE009953DA7}"/>
          </ac:grpSpMkLst>
        </pc:grpChg>
        <pc:grpChg chg="add mod">
          <ac:chgData name="THU DU" userId="db4d925effa94065" providerId="LiveId" clId="{43097A8A-187E-48FE-9253-FED0855AED89}" dt="2023-11-28T08:24:53.322" v="2459" actId="1076"/>
          <ac:grpSpMkLst>
            <pc:docMk/>
            <pc:sldMk cId="2393903981" sldId="392"/>
            <ac:grpSpMk id="114" creationId="{A0D4F80E-D333-A87C-D7B7-4454FD4C7D03}"/>
          </ac:grpSpMkLst>
        </pc:grpChg>
      </pc:sldChg>
      <pc:sldChg chg="addSp delSp modSp add mod modAnim modNotesTx">
        <pc:chgData name="THU DU" userId="db4d925effa94065" providerId="LiveId" clId="{43097A8A-187E-48FE-9253-FED0855AED89}" dt="2023-11-28T08:30:22.143" v="2496"/>
        <pc:sldMkLst>
          <pc:docMk/>
          <pc:sldMk cId="1342345731" sldId="393"/>
        </pc:sldMkLst>
        <pc:spChg chg="mod">
          <ac:chgData name="THU DU" userId="db4d925effa94065" providerId="LiveId" clId="{43097A8A-187E-48FE-9253-FED0855AED89}" dt="2023-11-28T08:27:47.002" v="2476" actId="1076"/>
          <ac:spMkLst>
            <pc:docMk/>
            <pc:sldMk cId="1342345731" sldId="393"/>
            <ac:spMk id="12" creationId="{00000000-0000-0000-0000-000000000000}"/>
          </ac:spMkLst>
        </pc:spChg>
        <pc:spChg chg="mod">
          <ac:chgData name="THU DU" userId="db4d925effa94065" providerId="LiveId" clId="{43097A8A-187E-48FE-9253-FED0855AED89}" dt="2023-11-28T08:25:08.112" v="2464" actId="20577"/>
          <ac:spMkLst>
            <pc:docMk/>
            <pc:sldMk cId="1342345731" sldId="393"/>
            <ac:spMk id="128" creationId="{A14FDE14-03E2-CA8A-D9D9-1654432AE747}"/>
          </ac:spMkLst>
        </pc:spChg>
        <pc:spChg chg="mod">
          <ac:chgData name="THU DU" userId="db4d925effa94065" providerId="LiveId" clId="{43097A8A-187E-48FE-9253-FED0855AED89}" dt="2023-11-28T08:25:19.665" v="2467"/>
          <ac:spMkLst>
            <pc:docMk/>
            <pc:sldMk cId="1342345731" sldId="393"/>
            <ac:spMk id="129" creationId="{9109E875-22D9-7C23-6494-CE48A740CE2D}"/>
          </ac:spMkLst>
        </pc:spChg>
        <pc:grpChg chg="del mod">
          <ac:chgData name="THU DU" userId="db4d925effa94065" providerId="LiveId" clId="{43097A8A-187E-48FE-9253-FED0855AED89}" dt="2023-11-28T08:26:38.196" v="2469" actId="478"/>
          <ac:grpSpMkLst>
            <pc:docMk/>
            <pc:sldMk cId="1342345731" sldId="393"/>
            <ac:grpSpMk id="54" creationId="{B684F391-6CF5-88C3-237E-6EE009953DA7}"/>
          </ac:grpSpMkLst>
        </pc:grpChg>
        <pc:picChg chg="add mod modCrop">
          <ac:chgData name="THU DU" userId="db4d925effa94065" providerId="LiveId" clId="{43097A8A-187E-48FE-9253-FED0855AED89}" dt="2023-11-28T08:27:49.431" v="2477" actId="1076"/>
          <ac:picMkLst>
            <pc:docMk/>
            <pc:sldMk cId="1342345731" sldId="393"/>
            <ac:picMk id="3" creationId="{C795CE46-BA6D-7781-C629-69D41F906E19}"/>
          </ac:picMkLst>
        </pc:picChg>
      </pc:sldChg>
      <pc:sldChg chg="addSp delSp modSp add mod modAnim modNotesTx">
        <pc:chgData name="THU DU" userId="db4d925effa94065" providerId="LiveId" clId="{43097A8A-187E-48FE-9253-FED0855AED89}" dt="2023-11-28T08:30:24.662" v="2497"/>
        <pc:sldMkLst>
          <pc:docMk/>
          <pc:sldMk cId="35001812" sldId="394"/>
        </pc:sldMkLst>
        <pc:spChg chg="mod">
          <ac:chgData name="THU DU" userId="db4d925effa94065" providerId="LiveId" clId="{43097A8A-187E-48FE-9253-FED0855AED89}" dt="2023-11-28T08:28:07.503" v="2481"/>
          <ac:spMkLst>
            <pc:docMk/>
            <pc:sldMk cId="35001812" sldId="394"/>
            <ac:spMk id="128" creationId="{A14FDE14-03E2-CA8A-D9D9-1654432AE747}"/>
          </ac:spMkLst>
        </pc:spChg>
        <pc:spChg chg="mod">
          <ac:chgData name="THU DU" userId="db4d925effa94065" providerId="LiveId" clId="{43097A8A-187E-48FE-9253-FED0855AED89}" dt="2023-11-28T08:28:16.284" v="2484"/>
          <ac:spMkLst>
            <pc:docMk/>
            <pc:sldMk cId="35001812" sldId="394"/>
            <ac:spMk id="129" creationId="{9109E875-22D9-7C23-6494-CE48A740CE2D}"/>
          </ac:spMkLst>
        </pc:spChg>
        <pc:grpChg chg="del">
          <ac:chgData name="THU DU" userId="db4d925effa94065" providerId="LiveId" clId="{43097A8A-187E-48FE-9253-FED0855AED89}" dt="2023-11-28T08:28:28.821" v="2485" actId="478"/>
          <ac:grpSpMkLst>
            <pc:docMk/>
            <pc:sldMk cId="35001812" sldId="394"/>
            <ac:grpSpMk id="54" creationId="{B684F391-6CF5-88C3-237E-6EE009953DA7}"/>
          </ac:grpSpMkLst>
        </pc:grpChg>
        <pc:picChg chg="add mod">
          <ac:chgData name="THU DU" userId="db4d925effa94065" providerId="LiveId" clId="{43097A8A-187E-48FE-9253-FED0855AED89}" dt="2023-11-28T08:30:00.372" v="2491" actId="1076"/>
          <ac:picMkLst>
            <pc:docMk/>
            <pc:sldMk cId="35001812" sldId="394"/>
            <ac:picMk id="3" creationId="{F09FF680-64D1-BCAE-99B8-BD28CF44B443}"/>
          </ac:picMkLst>
        </pc:picChg>
      </pc:sldChg>
      <pc:sldChg chg="addSp delSp modSp add mod delAnim modAnim modNotesTx">
        <pc:chgData name="THU DU" userId="db4d925effa94065" providerId="LiveId" clId="{43097A8A-187E-48FE-9253-FED0855AED89}" dt="2023-11-28T12:39:28.715" v="3512" actId="20577"/>
        <pc:sldMkLst>
          <pc:docMk/>
          <pc:sldMk cId="3000469062" sldId="395"/>
        </pc:sldMkLst>
        <pc:spChg chg="add mod">
          <ac:chgData name="THU DU" userId="db4d925effa94065" providerId="LiveId" clId="{43097A8A-187E-48FE-9253-FED0855AED89}" dt="2023-11-28T12:39:28.715" v="3512" actId="20577"/>
          <ac:spMkLst>
            <pc:docMk/>
            <pc:sldMk cId="3000469062" sldId="395"/>
            <ac:spMk id="3" creationId="{96ACE342-3CA5-09B7-FF5D-E1438574EFA3}"/>
          </ac:spMkLst>
        </pc:spChg>
        <pc:spChg chg="mod">
          <ac:chgData name="THU DU" userId="db4d925effa94065" providerId="LiveId" clId="{43097A8A-187E-48FE-9253-FED0855AED89}" dt="2023-11-28T11:56:24.737" v="2727" actId="1076"/>
          <ac:spMkLst>
            <pc:docMk/>
            <pc:sldMk cId="3000469062" sldId="395"/>
            <ac:spMk id="7" creationId="{982D8210-261F-9045-2B54-8E7E3569665D}"/>
          </ac:spMkLst>
        </pc:spChg>
        <pc:spChg chg="add mod">
          <ac:chgData name="THU DU" userId="db4d925effa94065" providerId="LiveId" clId="{43097A8A-187E-48FE-9253-FED0855AED89}" dt="2023-11-28T11:51:38.697" v="2644" actId="1076"/>
          <ac:spMkLst>
            <pc:docMk/>
            <pc:sldMk cId="3000469062" sldId="395"/>
            <ac:spMk id="8" creationId="{968CA3E9-5706-897F-D4EA-82B58039F61B}"/>
          </ac:spMkLst>
        </pc:spChg>
        <pc:spChg chg="add mod">
          <ac:chgData name="THU DU" userId="db4d925effa94065" providerId="LiveId" clId="{43097A8A-187E-48FE-9253-FED0855AED89}" dt="2023-11-28T11:55:48.399" v="2724" actId="164"/>
          <ac:spMkLst>
            <pc:docMk/>
            <pc:sldMk cId="3000469062" sldId="395"/>
            <ac:spMk id="9" creationId="{E7B949B0-6AFA-E41D-EFEB-32876C8B83E3}"/>
          </ac:spMkLst>
        </pc:spChg>
        <pc:spChg chg="add mod">
          <ac:chgData name="THU DU" userId="db4d925effa94065" providerId="LiveId" clId="{43097A8A-187E-48FE-9253-FED0855AED89}" dt="2023-11-28T11:55:18.538" v="2718" actId="164"/>
          <ac:spMkLst>
            <pc:docMk/>
            <pc:sldMk cId="3000469062" sldId="395"/>
            <ac:spMk id="10" creationId="{9799A18D-C83D-1A03-4806-37DE61EB4A8D}"/>
          </ac:spMkLst>
        </pc:spChg>
        <pc:spChg chg="add mod">
          <ac:chgData name="THU DU" userId="db4d925effa94065" providerId="LiveId" clId="{43097A8A-187E-48FE-9253-FED0855AED89}" dt="2023-11-28T11:55:18.538" v="2718" actId="164"/>
          <ac:spMkLst>
            <pc:docMk/>
            <pc:sldMk cId="3000469062" sldId="395"/>
            <ac:spMk id="13" creationId="{318FE56A-6B46-5B01-DDF9-FBF07DBD25F2}"/>
          </ac:spMkLst>
        </pc:spChg>
        <pc:spChg chg="add mod">
          <ac:chgData name="THU DU" userId="db4d925effa94065" providerId="LiveId" clId="{43097A8A-187E-48FE-9253-FED0855AED89}" dt="2023-11-28T11:56:44.069" v="2730" actId="1076"/>
          <ac:spMkLst>
            <pc:docMk/>
            <pc:sldMk cId="3000469062" sldId="395"/>
            <ac:spMk id="14" creationId="{960A8950-B65C-9B66-5708-A85347A3A50F}"/>
          </ac:spMkLst>
        </pc:spChg>
        <pc:grpChg chg="add mod">
          <ac:chgData name="THU DU" userId="db4d925effa94065" providerId="LiveId" clId="{43097A8A-187E-48FE-9253-FED0855AED89}" dt="2023-11-28T11:55:18.538" v="2718" actId="164"/>
          <ac:grpSpMkLst>
            <pc:docMk/>
            <pc:sldMk cId="3000469062" sldId="395"/>
            <ac:grpSpMk id="21" creationId="{3D459292-D851-F11B-68B6-D04E6ACD7FA8}"/>
          </ac:grpSpMkLst>
        </pc:grpChg>
        <pc:grpChg chg="add mod">
          <ac:chgData name="THU DU" userId="db4d925effa94065" providerId="LiveId" clId="{43097A8A-187E-48FE-9253-FED0855AED89}" dt="2023-11-28T11:55:48.399" v="2724" actId="164"/>
          <ac:grpSpMkLst>
            <pc:docMk/>
            <pc:sldMk cId="3000469062" sldId="395"/>
            <ac:grpSpMk id="22" creationId="{AE63A880-301D-BDAB-8FD5-040DE71F7CE2}"/>
          </ac:grpSpMkLst>
        </pc:grpChg>
        <pc:picChg chg="del">
          <ac:chgData name="THU DU" userId="db4d925effa94065" providerId="LiveId" clId="{43097A8A-187E-48FE-9253-FED0855AED89}" dt="2023-11-28T11:49:06.178" v="2554" actId="21"/>
          <ac:picMkLst>
            <pc:docMk/>
            <pc:sldMk cId="3000469062" sldId="395"/>
            <ac:picMk id="2" creationId="{C02516A5-D05B-AECD-FA5F-AA730F51FA5C}"/>
          </ac:picMkLst>
        </pc:picChg>
        <pc:picChg chg="del">
          <ac:chgData name="THU DU" userId="db4d925effa94065" providerId="LiveId" clId="{43097A8A-187E-48FE-9253-FED0855AED89}" dt="2023-11-28T11:49:06.178" v="2554" actId="21"/>
          <ac:picMkLst>
            <pc:docMk/>
            <pc:sldMk cId="3000469062" sldId="395"/>
            <ac:picMk id="4" creationId="{A4036C04-E008-687A-7E65-325F1FEF0EC9}"/>
          </ac:picMkLst>
        </pc:picChg>
        <pc:picChg chg="del">
          <ac:chgData name="THU DU" userId="db4d925effa94065" providerId="LiveId" clId="{43097A8A-187E-48FE-9253-FED0855AED89}" dt="2023-11-28T11:49:06.178" v="2554" actId="21"/>
          <ac:picMkLst>
            <pc:docMk/>
            <pc:sldMk cId="3000469062" sldId="395"/>
            <ac:picMk id="5" creationId="{FB8AC1D4-ADB1-E040-6AE7-68AB256ADC88}"/>
          </ac:picMkLst>
        </pc:picChg>
        <pc:picChg chg="del">
          <ac:chgData name="THU DU" userId="db4d925effa94065" providerId="LiveId" clId="{43097A8A-187E-48FE-9253-FED0855AED89}" dt="2023-11-28T11:49:06.178" v="2554" actId="21"/>
          <ac:picMkLst>
            <pc:docMk/>
            <pc:sldMk cId="3000469062" sldId="395"/>
            <ac:picMk id="6" creationId="{D7A42323-99C9-C700-641A-5EC5B849D147}"/>
          </ac:picMkLst>
        </pc:picChg>
      </pc:sldChg>
      <pc:sldChg chg="add">
        <pc:chgData name="THU DU" userId="db4d925effa94065" providerId="LiveId" clId="{43097A8A-187E-48FE-9253-FED0855AED89}" dt="2023-11-28T12:05:42.413" v="2812"/>
        <pc:sldMkLst>
          <pc:docMk/>
          <pc:sldMk cId="3194621746" sldId="396"/>
        </pc:sldMkLst>
      </pc:sldChg>
      <pc:sldMasterChg chg="del delSldLayout">
        <pc:chgData name="THU DU" userId="db4d925effa94065" providerId="LiveId" clId="{43097A8A-187E-48FE-9253-FED0855AED89}" dt="2023-11-28T06:36:24.124" v="905" actId="47"/>
        <pc:sldMasterMkLst>
          <pc:docMk/>
          <pc:sldMasterMk cId="2437186725" sldId="2147483684"/>
        </pc:sldMasterMkLst>
        <pc:sldLayoutChg chg="del">
          <pc:chgData name="THU DU" userId="db4d925effa94065" providerId="LiveId" clId="{43097A8A-187E-48FE-9253-FED0855AED89}" dt="2023-11-28T06:36:24.124" v="905" actId="47"/>
          <pc:sldLayoutMkLst>
            <pc:docMk/>
            <pc:sldMasterMk cId="2437186725" sldId="2147483684"/>
            <pc:sldLayoutMk cId="1241247971" sldId="2147483685"/>
          </pc:sldLayoutMkLst>
        </pc:sldLayoutChg>
        <pc:sldLayoutChg chg="del">
          <pc:chgData name="THU DU" userId="db4d925effa94065" providerId="LiveId" clId="{43097A8A-187E-48FE-9253-FED0855AED89}" dt="2023-11-28T06:36:24.124" v="905" actId="47"/>
          <pc:sldLayoutMkLst>
            <pc:docMk/>
            <pc:sldMasterMk cId="2437186725" sldId="2147483684"/>
            <pc:sldLayoutMk cId="101743540" sldId="2147483686"/>
          </pc:sldLayoutMkLst>
        </pc:sldLayoutChg>
        <pc:sldLayoutChg chg="del">
          <pc:chgData name="THU DU" userId="db4d925effa94065" providerId="LiveId" clId="{43097A8A-187E-48FE-9253-FED0855AED89}" dt="2023-11-28T06:36:24.124" v="905" actId="47"/>
          <pc:sldLayoutMkLst>
            <pc:docMk/>
            <pc:sldMasterMk cId="2437186725" sldId="2147483684"/>
            <pc:sldLayoutMk cId="1271648282" sldId="2147483687"/>
          </pc:sldLayoutMkLst>
        </pc:sldLayoutChg>
        <pc:sldLayoutChg chg="del">
          <pc:chgData name="THU DU" userId="db4d925effa94065" providerId="LiveId" clId="{43097A8A-187E-48FE-9253-FED0855AED89}" dt="2023-11-28T06:36:24.124" v="905" actId="47"/>
          <pc:sldLayoutMkLst>
            <pc:docMk/>
            <pc:sldMasterMk cId="2437186725" sldId="2147483684"/>
            <pc:sldLayoutMk cId="892514742" sldId="2147483688"/>
          </pc:sldLayoutMkLst>
        </pc:sldLayoutChg>
        <pc:sldLayoutChg chg="del">
          <pc:chgData name="THU DU" userId="db4d925effa94065" providerId="LiveId" clId="{43097A8A-187E-48FE-9253-FED0855AED89}" dt="2023-11-28T06:36:24.124" v="905" actId="47"/>
          <pc:sldLayoutMkLst>
            <pc:docMk/>
            <pc:sldMasterMk cId="2437186725" sldId="2147483684"/>
            <pc:sldLayoutMk cId="1149486823" sldId="2147483689"/>
          </pc:sldLayoutMkLst>
        </pc:sldLayoutChg>
        <pc:sldLayoutChg chg="del">
          <pc:chgData name="THU DU" userId="db4d925effa94065" providerId="LiveId" clId="{43097A8A-187E-48FE-9253-FED0855AED89}" dt="2023-11-28T06:36:24.124" v="905" actId="47"/>
          <pc:sldLayoutMkLst>
            <pc:docMk/>
            <pc:sldMasterMk cId="2437186725" sldId="2147483684"/>
            <pc:sldLayoutMk cId="2459985715" sldId="2147483690"/>
          </pc:sldLayoutMkLst>
        </pc:sldLayoutChg>
        <pc:sldLayoutChg chg="del">
          <pc:chgData name="THU DU" userId="db4d925effa94065" providerId="LiveId" clId="{43097A8A-187E-48FE-9253-FED0855AED89}" dt="2023-11-28T06:36:24.124" v="905" actId="47"/>
          <pc:sldLayoutMkLst>
            <pc:docMk/>
            <pc:sldMasterMk cId="2437186725" sldId="2147483684"/>
            <pc:sldLayoutMk cId="2321168808" sldId="2147483691"/>
          </pc:sldLayoutMkLst>
        </pc:sldLayoutChg>
        <pc:sldLayoutChg chg="del">
          <pc:chgData name="THU DU" userId="db4d925effa94065" providerId="LiveId" clId="{43097A8A-187E-48FE-9253-FED0855AED89}" dt="2023-11-28T06:36:24.124" v="905" actId="47"/>
          <pc:sldLayoutMkLst>
            <pc:docMk/>
            <pc:sldMasterMk cId="2437186725" sldId="2147483684"/>
            <pc:sldLayoutMk cId="4039445679" sldId="2147483692"/>
          </pc:sldLayoutMkLst>
        </pc:sldLayoutChg>
        <pc:sldLayoutChg chg="del">
          <pc:chgData name="THU DU" userId="db4d925effa94065" providerId="LiveId" clId="{43097A8A-187E-48FE-9253-FED0855AED89}" dt="2023-11-28T06:36:24.124" v="905" actId="47"/>
          <pc:sldLayoutMkLst>
            <pc:docMk/>
            <pc:sldMasterMk cId="2437186725" sldId="2147483684"/>
            <pc:sldLayoutMk cId="985148074" sldId="2147483693"/>
          </pc:sldLayoutMkLst>
        </pc:sldLayoutChg>
        <pc:sldLayoutChg chg="del">
          <pc:chgData name="THU DU" userId="db4d925effa94065" providerId="LiveId" clId="{43097A8A-187E-48FE-9253-FED0855AED89}" dt="2023-11-28T06:36:24.124" v="905" actId="47"/>
          <pc:sldLayoutMkLst>
            <pc:docMk/>
            <pc:sldMasterMk cId="2437186725" sldId="2147483684"/>
            <pc:sldLayoutMk cId="1932783629" sldId="2147483694"/>
          </pc:sldLayoutMkLst>
        </pc:sldLayoutChg>
        <pc:sldLayoutChg chg="del">
          <pc:chgData name="THU DU" userId="db4d925effa94065" providerId="LiveId" clId="{43097A8A-187E-48FE-9253-FED0855AED89}" dt="2023-11-28T06:36:24.124" v="905" actId="47"/>
          <pc:sldLayoutMkLst>
            <pc:docMk/>
            <pc:sldMasterMk cId="2437186725" sldId="2147483684"/>
            <pc:sldLayoutMk cId="3725635223" sldId="2147483695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80945-BB74-47ED-919A-9C361166EB61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2FB90-C021-40C3-ACC1-60A35BBA1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54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371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436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2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880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9346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7905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4980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5587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7495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682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484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606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32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046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279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016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982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530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0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665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4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26A92-8AAF-4BF0-85FE-B336BF0F8D2D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67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xabay.com/en/talk-discussions-kids-clipart-cute-2782767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eritocontador.com.br/699-doing-homework-cartoon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C5FBF06-B8AC-ED0A-B853-E4001E4955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71230"/>
              </p:ext>
            </p:extLst>
          </p:nvPr>
        </p:nvGraphicFramePr>
        <p:xfrm>
          <a:off x="196428" y="355777"/>
          <a:ext cx="11901801" cy="631186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35742">
                  <a:extLst>
                    <a:ext uri="{9D8B030D-6E8A-4147-A177-3AD203B41FA5}">
                      <a16:colId xmlns:a16="http://schemas.microsoft.com/office/drawing/2014/main" val="2835052931"/>
                    </a:ext>
                  </a:extLst>
                </a:gridCol>
                <a:gridCol w="4852536">
                  <a:extLst>
                    <a:ext uri="{9D8B030D-6E8A-4147-A177-3AD203B41FA5}">
                      <a16:colId xmlns:a16="http://schemas.microsoft.com/office/drawing/2014/main" val="1823884427"/>
                    </a:ext>
                  </a:extLst>
                </a:gridCol>
                <a:gridCol w="4052085">
                  <a:extLst>
                    <a:ext uri="{9D8B030D-6E8A-4147-A177-3AD203B41FA5}">
                      <a16:colId xmlns:a16="http://schemas.microsoft.com/office/drawing/2014/main" val="183654722"/>
                    </a:ext>
                  </a:extLst>
                </a:gridCol>
                <a:gridCol w="2161438">
                  <a:extLst>
                    <a:ext uri="{9D8B030D-6E8A-4147-A177-3AD203B41FA5}">
                      <a16:colId xmlns:a16="http://schemas.microsoft.com/office/drawing/2014/main" val="1981262887"/>
                    </a:ext>
                  </a:extLst>
                </a:gridCol>
              </a:tblGrid>
              <a:tr h="4492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Fira Sans Extra Condensed Medium"/>
                        <a:ea typeface="Fira Sans Extra Condensed Medium"/>
                        <a:cs typeface="Fira Sans Extra Condensed Medium"/>
                        <a:sym typeface="Fira Sans Extra Condensed Medium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500" dirty="0">
                          <a:solidFill>
                            <a:schemeClr val="lt1"/>
                          </a:solidFill>
                          <a:latin typeface="Fira Sans Extra Condensed Medium"/>
                          <a:ea typeface="Fira Sans Extra Condensed Medium"/>
                          <a:cs typeface="Fira Sans Extra Condensed Medium"/>
                          <a:sym typeface="Fira Sans Extra Condensed Medium"/>
                        </a:rPr>
                        <a:t>IF - CLAUSE</a:t>
                      </a:r>
                      <a:endParaRPr sz="2500" dirty="0">
                        <a:solidFill>
                          <a:schemeClr val="lt1"/>
                        </a:solidFill>
                        <a:latin typeface="Fira Sans Extra Condensed Medium"/>
                        <a:ea typeface="Fira Sans Extra Condensed Medium"/>
                        <a:cs typeface="Fira Sans Extra Condensed Medium"/>
                        <a:sym typeface="Fira Sans Extra Condensed Medium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1BFB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500" dirty="0">
                          <a:solidFill>
                            <a:schemeClr val="lt1"/>
                          </a:solidFill>
                          <a:latin typeface="Fira Sans Extra Condensed Medium"/>
                          <a:ea typeface="Fira Sans Extra Condensed Medium"/>
                          <a:cs typeface="Fira Sans Extra Condensed Medium"/>
                          <a:sym typeface="Fira Sans Extra Condensed Medium"/>
                        </a:rPr>
                        <a:t>MAIN CLAUSE</a:t>
                      </a:r>
                      <a:endParaRPr sz="2500" dirty="0">
                        <a:solidFill>
                          <a:schemeClr val="lt1"/>
                        </a:solidFill>
                        <a:latin typeface="Fira Sans Extra Condensed Medium"/>
                        <a:ea typeface="Fira Sans Extra Condensed Medium"/>
                        <a:cs typeface="Fira Sans Extra Condensed Medium"/>
                        <a:sym typeface="Fira Sans Extra Condensed Medium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418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dirty="0">
                        <a:solidFill>
                          <a:schemeClr val="lt1"/>
                        </a:solidFill>
                        <a:latin typeface="Fira Sans Extra Condensed Medium"/>
                        <a:ea typeface="Fira Sans Extra Condensed Medium"/>
                        <a:cs typeface="Fira Sans Extra Condensed Medium"/>
                        <a:sym typeface="Fira Sans Extra Condensed Medium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288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300819"/>
                  </a:ext>
                </a:extLst>
              </a:tr>
              <a:tr h="7938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500" dirty="0">
                          <a:solidFill>
                            <a:schemeClr val="dk1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If you </a:t>
                      </a:r>
                      <a:r>
                        <a:rPr lang="en-US" sz="2500" u="sng" dirty="0">
                          <a:solidFill>
                            <a:srgbClr val="0070C0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do</a:t>
                      </a:r>
                      <a:r>
                        <a:rPr lang="en-US" sz="2500" dirty="0">
                          <a:solidFill>
                            <a:schemeClr val="dk1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 physical exercise regularly,</a:t>
                      </a:r>
                      <a:endParaRPr sz="2500" dirty="0">
                        <a:solidFill>
                          <a:schemeClr val="dk1"/>
                        </a:solidFill>
                        <a:latin typeface="+mn-lt"/>
                        <a:ea typeface="Roboto" panose="02000000000000000000" pitchFamily="2" charset="0"/>
                        <a:cs typeface="Roboto" panose="02000000000000000000" pitchFamily="2" charset="0"/>
                        <a:sym typeface="Roboto"/>
                      </a:endParaRPr>
                    </a:p>
                  </a:txBody>
                  <a:tcPr marL="109725" marR="109725" marT="91425" marB="914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500" dirty="0">
                          <a:solidFill>
                            <a:schemeClr val="dk1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Your health </a:t>
                      </a:r>
                      <a:r>
                        <a:rPr lang="en-US" sz="2500" b="1" dirty="0">
                          <a:solidFill>
                            <a:srgbClr val="0070C0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will</a:t>
                      </a:r>
                      <a:r>
                        <a:rPr lang="en-US" sz="2500" dirty="0">
                          <a:solidFill>
                            <a:schemeClr val="dk1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 improve.</a:t>
                      </a:r>
                      <a:endParaRPr sz="2500" dirty="0">
                        <a:solidFill>
                          <a:schemeClr val="dk1"/>
                        </a:solidFill>
                        <a:latin typeface="+mn-lt"/>
                        <a:ea typeface="Roboto" panose="02000000000000000000" pitchFamily="2" charset="0"/>
                        <a:cs typeface="Roboto" panose="02000000000000000000" pitchFamily="2" charset="0"/>
                        <a:sym typeface="Roboto"/>
                      </a:endParaRPr>
                    </a:p>
                  </a:txBody>
                  <a:tcPr marL="109725" marR="109725" marT="91425" marB="914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dirty="0">
                        <a:solidFill>
                          <a:schemeClr val="dk1"/>
                        </a:solidFill>
                        <a:latin typeface="+mn-lt"/>
                        <a:ea typeface="Roboto" panose="02000000000000000000" pitchFamily="2" charset="0"/>
                        <a:cs typeface="Roboto" panose="02000000000000000000" pitchFamily="2" charset="0"/>
                        <a:sym typeface="Roboto"/>
                      </a:endParaRPr>
                    </a:p>
                  </a:txBody>
                  <a:tcPr marL="109725" marR="109725" marT="91425" marB="914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2075317"/>
                  </a:ext>
                </a:extLst>
              </a:tr>
              <a:tr h="7938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500" dirty="0">
                          <a:solidFill>
                            <a:schemeClr val="dk1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If she </a:t>
                      </a:r>
                      <a:r>
                        <a:rPr lang="en-US" sz="2500" u="sng" dirty="0">
                          <a:solidFill>
                            <a:srgbClr val="0070C0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trains</a:t>
                      </a:r>
                      <a:r>
                        <a:rPr lang="en-US" sz="2500" dirty="0">
                          <a:solidFill>
                            <a:schemeClr val="dk1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 harder,</a:t>
                      </a:r>
                      <a:endParaRPr sz="2500" dirty="0">
                        <a:solidFill>
                          <a:schemeClr val="dk1"/>
                        </a:solidFill>
                        <a:latin typeface="+mn-lt"/>
                        <a:ea typeface="Roboto" panose="02000000000000000000" pitchFamily="2" charset="0"/>
                        <a:cs typeface="Roboto" panose="02000000000000000000" pitchFamily="2" charset="0"/>
                        <a:sym typeface="Roboto"/>
                      </a:endParaRPr>
                    </a:p>
                  </a:txBody>
                  <a:tcPr marL="109725" marR="109725" marT="91425" marB="91425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500" dirty="0">
                          <a:solidFill>
                            <a:schemeClr val="dk1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she </a:t>
                      </a:r>
                      <a:r>
                        <a:rPr lang="en-US" sz="2500" b="1" dirty="0">
                          <a:solidFill>
                            <a:srgbClr val="F26648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can</a:t>
                      </a:r>
                      <a:r>
                        <a:rPr lang="en-US" sz="2500" dirty="0">
                          <a:solidFill>
                            <a:schemeClr val="dk1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 run faster than you.</a:t>
                      </a:r>
                      <a:endParaRPr sz="2500" dirty="0">
                        <a:solidFill>
                          <a:schemeClr val="dk1"/>
                        </a:solidFill>
                        <a:latin typeface="+mn-lt"/>
                        <a:ea typeface="Roboto" panose="02000000000000000000" pitchFamily="2" charset="0"/>
                        <a:cs typeface="Roboto" panose="02000000000000000000" pitchFamily="2" charset="0"/>
                        <a:sym typeface="Roboto"/>
                      </a:endParaRPr>
                    </a:p>
                  </a:txBody>
                  <a:tcPr marL="109725" marR="109725" marT="91425" marB="91425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dirty="0">
                        <a:solidFill>
                          <a:schemeClr val="dk1"/>
                        </a:solidFill>
                        <a:latin typeface="+mn-lt"/>
                        <a:ea typeface="Roboto" panose="02000000000000000000" pitchFamily="2" charset="0"/>
                        <a:cs typeface="Roboto" panose="02000000000000000000" pitchFamily="2" charset="0"/>
                        <a:sym typeface="Roboto"/>
                      </a:endParaRPr>
                    </a:p>
                  </a:txBody>
                  <a:tcPr marL="109725" marR="109725" marT="91425" marB="91425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0726487"/>
                  </a:ext>
                </a:extLst>
              </a:tr>
              <a:tr h="7758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500" dirty="0">
                          <a:solidFill>
                            <a:schemeClr val="dk1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If you </a:t>
                      </a:r>
                      <a:r>
                        <a:rPr lang="en-US" sz="2500" u="sng" dirty="0">
                          <a:solidFill>
                            <a:srgbClr val="0070C0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finish</a:t>
                      </a:r>
                      <a:r>
                        <a:rPr lang="en-US" sz="2500" dirty="0">
                          <a:solidFill>
                            <a:schemeClr val="dk1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 your paper,</a:t>
                      </a:r>
                      <a:endParaRPr sz="2500" dirty="0">
                        <a:solidFill>
                          <a:schemeClr val="dk1"/>
                        </a:solidFill>
                        <a:latin typeface="+mn-lt"/>
                        <a:ea typeface="Roboto" panose="02000000000000000000" pitchFamily="2" charset="0"/>
                        <a:cs typeface="Roboto" panose="02000000000000000000" pitchFamily="2" charset="0"/>
                        <a:sym typeface="Roboto"/>
                      </a:endParaRPr>
                    </a:p>
                  </a:txBody>
                  <a:tcPr marL="109725" marR="109725" marT="91425" marB="91425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500" dirty="0">
                          <a:solidFill>
                            <a:schemeClr val="dk1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you </a:t>
                      </a:r>
                      <a:r>
                        <a:rPr lang="en-US" sz="2500" b="1" dirty="0">
                          <a:solidFill>
                            <a:srgbClr val="F26648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can</a:t>
                      </a:r>
                      <a:r>
                        <a:rPr lang="en-US" sz="2500" dirty="0">
                          <a:solidFill>
                            <a:schemeClr val="dk1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 hand it in and leave for home.</a:t>
                      </a:r>
                      <a:endParaRPr sz="2500" dirty="0">
                        <a:solidFill>
                          <a:schemeClr val="dk1"/>
                        </a:solidFill>
                        <a:latin typeface="+mn-lt"/>
                        <a:ea typeface="Roboto" panose="02000000000000000000" pitchFamily="2" charset="0"/>
                        <a:cs typeface="Roboto" panose="02000000000000000000" pitchFamily="2" charset="0"/>
                        <a:sym typeface="Roboto"/>
                      </a:endParaRPr>
                    </a:p>
                  </a:txBody>
                  <a:tcPr marL="109725" marR="109725" marT="91425" marB="91425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dirty="0">
                        <a:solidFill>
                          <a:schemeClr val="dk1"/>
                        </a:solidFill>
                        <a:latin typeface="+mn-lt"/>
                        <a:ea typeface="Roboto" panose="02000000000000000000" pitchFamily="2" charset="0"/>
                        <a:cs typeface="Roboto" panose="02000000000000000000" pitchFamily="2" charset="0"/>
                        <a:sym typeface="Roboto"/>
                      </a:endParaRPr>
                    </a:p>
                  </a:txBody>
                  <a:tcPr marL="109725" marR="109725" marT="91425" marB="91425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389380"/>
                  </a:ext>
                </a:extLst>
              </a:tr>
              <a:tr h="79380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500" dirty="0">
                          <a:solidFill>
                            <a:schemeClr val="dk1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If you </a:t>
                      </a:r>
                      <a:r>
                        <a:rPr lang="en-US" sz="2500" u="sng" dirty="0">
                          <a:solidFill>
                            <a:srgbClr val="0070C0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want</a:t>
                      </a:r>
                      <a:r>
                        <a:rPr lang="en-US" sz="2500" dirty="0">
                          <a:solidFill>
                            <a:schemeClr val="dk1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 to have good mental health,</a:t>
                      </a:r>
                      <a:endParaRPr sz="2500" dirty="0">
                        <a:solidFill>
                          <a:schemeClr val="dk1"/>
                        </a:solidFill>
                        <a:latin typeface="+mn-lt"/>
                        <a:ea typeface="Roboto" panose="02000000000000000000" pitchFamily="2" charset="0"/>
                        <a:cs typeface="Roboto" panose="02000000000000000000" pitchFamily="2" charset="0"/>
                        <a:sym typeface="Roboto"/>
                      </a:endParaRPr>
                    </a:p>
                  </a:txBody>
                  <a:tcPr marL="109725" marR="1097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500" dirty="0">
                          <a:solidFill>
                            <a:schemeClr val="dk1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you </a:t>
                      </a:r>
                      <a:r>
                        <a:rPr lang="en-US" sz="2500" b="1" dirty="0">
                          <a:solidFill>
                            <a:srgbClr val="F26648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should</a:t>
                      </a:r>
                      <a:r>
                        <a:rPr lang="en-US" sz="2500" dirty="0">
                          <a:solidFill>
                            <a:schemeClr val="dk1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 balance your study and life.</a:t>
                      </a:r>
                      <a:endParaRPr sz="2500" dirty="0">
                        <a:solidFill>
                          <a:schemeClr val="dk1"/>
                        </a:solidFill>
                        <a:latin typeface="+mn-lt"/>
                        <a:ea typeface="Roboto" panose="02000000000000000000" pitchFamily="2" charset="0"/>
                        <a:cs typeface="Roboto" panose="02000000000000000000" pitchFamily="2" charset="0"/>
                        <a:sym typeface="Roboto"/>
                      </a:endParaRPr>
                    </a:p>
                  </a:txBody>
                  <a:tcPr marL="109725" marR="1097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dirty="0">
                        <a:solidFill>
                          <a:schemeClr val="dk1"/>
                        </a:solidFill>
                        <a:latin typeface="+mn-lt"/>
                        <a:ea typeface="Roboto" panose="02000000000000000000" pitchFamily="2" charset="0"/>
                        <a:cs typeface="Roboto" panose="02000000000000000000" pitchFamily="2" charset="0"/>
                        <a:sym typeface="Roboto"/>
                      </a:endParaRPr>
                    </a:p>
                  </a:txBody>
                  <a:tcPr marL="109725" marR="1097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3749437"/>
                  </a:ext>
                </a:extLst>
              </a:tr>
              <a:tr h="79380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500" dirty="0">
                          <a:solidFill>
                            <a:schemeClr val="dk1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If he </a:t>
                      </a:r>
                      <a:r>
                        <a:rPr lang="en-US" sz="2500" u="sng" dirty="0">
                          <a:solidFill>
                            <a:srgbClr val="0070C0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is</a:t>
                      </a:r>
                      <a:r>
                        <a:rPr lang="en-US" sz="2500" dirty="0">
                          <a:solidFill>
                            <a:schemeClr val="dk1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 good at IT,</a:t>
                      </a:r>
                      <a:endParaRPr sz="2500" dirty="0">
                        <a:solidFill>
                          <a:schemeClr val="dk1"/>
                        </a:solidFill>
                        <a:latin typeface="+mn-lt"/>
                        <a:ea typeface="Roboto" panose="02000000000000000000" pitchFamily="2" charset="0"/>
                        <a:cs typeface="Roboto" panose="02000000000000000000" pitchFamily="2" charset="0"/>
                        <a:sym typeface="Roboto"/>
                      </a:endParaRPr>
                    </a:p>
                  </a:txBody>
                  <a:tcPr marL="109725" marR="1097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500" dirty="0">
                          <a:solidFill>
                            <a:schemeClr val="dk1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he </a:t>
                      </a:r>
                      <a:r>
                        <a:rPr lang="en-US" sz="2500" b="1" dirty="0">
                          <a:solidFill>
                            <a:srgbClr val="F26648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may / might </a:t>
                      </a:r>
                      <a:r>
                        <a:rPr lang="en-US" sz="2500" dirty="0">
                          <a:solidFill>
                            <a:schemeClr val="dk1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get a good job.</a:t>
                      </a:r>
                      <a:endParaRPr sz="2500" dirty="0">
                        <a:solidFill>
                          <a:schemeClr val="dk1"/>
                        </a:solidFill>
                        <a:latin typeface="+mn-lt"/>
                        <a:ea typeface="Roboto" panose="02000000000000000000" pitchFamily="2" charset="0"/>
                        <a:cs typeface="Roboto" panose="02000000000000000000" pitchFamily="2" charset="0"/>
                        <a:sym typeface="Roboto"/>
                      </a:endParaRPr>
                    </a:p>
                  </a:txBody>
                  <a:tcPr marL="109725" marR="1097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dirty="0">
                        <a:solidFill>
                          <a:schemeClr val="dk1"/>
                        </a:solidFill>
                        <a:latin typeface="+mn-lt"/>
                        <a:ea typeface="Roboto" panose="02000000000000000000" pitchFamily="2" charset="0"/>
                        <a:cs typeface="Roboto" panose="02000000000000000000" pitchFamily="2" charset="0"/>
                        <a:sym typeface="Roboto"/>
                      </a:endParaRPr>
                    </a:p>
                  </a:txBody>
                  <a:tcPr marL="109725" marR="1097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143614"/>
                  </a:ext>
                </a:extLst>
              </a:tr>
              <a:tr h="79380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500" dirty="0" smtClean="0">
                          <a:solidFill>
                            <a:schemeClr val="dk1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       If </a:t>
                      </a:r>
                      <a:r>
                        <a:rPr lang="en-US" sz="2500" dirty="0">
                          <a:solidFill>
                            <a:schemeClr val="dk1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you </a:t>
                      </a:r>
                      <a:r>
                        <a:rPr lang="en-US" sz="2500" u="sng" dirty="0">
                          <a:solidFill>
                            <a:srgbClr val="0070C0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want</a:t>
                      </a:r>
                      <a:r>
                        <a:rPr lang="en-US" sz="2500" dirty="0">
                          <a:solidFill>
                            <a:schemeClr val="dk1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 to manage your time </a:t>
                      </a:r>
                      <a:r>
                        <a:rPr lang="en-US" sz="2500" dirty="0" smtClean="0">
                          <a:solidFill>
                            <a:schemeClr val="dk1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effectively</a:t>
                      </a:r>
                      <a:r>
                        <a:rPr lang="en-US" sz="2500" dirty="0">
                          <a:solidFill>
                            <a:schemeClr val="dk1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,</a:t>
                      </a:r>
                      <a:endParaRPr sz="2500" dirty="0">
                        <a:solidFill>
                          <a:schemeClr val="dk1"/>
                        </a:solidFill>
                        <a:latin typeface="+mn-lt"/>
                        <a:ea typeface="Roboto" panose="02000000000000000000" pitchFamily="2" charset="0"/>
                        <a:cs typeface="Roboto" panose="02000000000000000000" pitchFamily="2" charset="0"/>
                        <a:sym typeface="Roboto"/>
                      </a:endParaRPr>
                    </a:p>
                  </a:txBody>
                  <a:tcPr marL="109725" marR="1097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>
                          <a:solidFill>
                            <a:schemeClr val="dk1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you </a:t>
                      </a:r>
                      <a:r>
                        <a:rPr lang="en-US" sz="2500" b="1" dirty="0">
                          <a:solidFill>
                            <a:srgbClr val="F26648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must</a:t>
                      </a:r>
                      <a:r>
                        <a:rPr lang="en-US" sz="2500" dirty="0">
                          <a:solidFill>
                            <a:schemeClr val="dk1"/>
                          </a:solidFill>
                          <a:latin typeface="+mn-lt"/>
                          <a:ea typeface="Roboto" panose="02000000000000000000" pitchFamily="2" charset="0"/>
                          <a:cs typeface="Roboto" panose="02000000000000000000" pitchFamily="2" charset="0"/>
                          <a:sym typeface="Roboto"/>
                        </a:rPr>
                        <a:t> get rid of all the distractions.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500" dirty="0">
                        <a:solidFill>
                          <a:schemeClr val="dk1"/>
                        </a:solidFill>
                        <a:latin typeface="+mn-lt"/>
                        <a:ea typeface="Roboto" panose="02000000000000000000" pitchFamily="2" charset="0"/>
                        <a:cs typeface="Roboto" panose="02000000000000000000" pitchFamily="2" charset="0"/>
                        <a:sym typeface="Roboto"/>
                      </a:endParaRPr>
                    </a:p>
                  </a:txBody>
                  <a:tcPr marL="109725" marR="1097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dirty="0">
                        <a:solidFill>
                          <a:schemeClr val="dk1"/>
                        </a:solidFill>
                        <a:latin typeface="+mn-lt"/>
                        <a:ea typeface="Roboto" panose="02000000000000000000" pitchFamily="2" charset="0"/>
                        <a:cs typeface="Roboto" panose="02000000000000000000" pitchFamily="2" charset="0"/>
                        <a:sym typeface="Roboto"/>
                      </a:endParaRPr>
                    </a:p>
                  </a:txBody>
                  <a:tcPr marL="109725" marR="1097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9358009"/>
                  </a:ext>
                </a:extLst>
              </a:tr>
            </a:tbl>
          </a:graphicData>
        </a:graphic>
      </p:graphicFrame>
      <p:grpSp>
        <p:nvGrpSpPr>
          <p:cNvPr id="9" name="Google Shape;1935;p34">
            <a:extLst>
              <a:ext uri="{FF2B5EF4-FFF2-40B4-BE49-F238E27FC236}">
                <a16:creationId xmlns:a16="http://schemas.microsoft.com/office/drawing/2014/main" id="{D7BBE63B-7FCD-3860-FD34-1CB471070FFA}"/>
              </a:ext>
            </a:extLst>
          </p:cNvPr>
          <p:cNvGrpSpPr/>
          <p:nvPr/>
        </p:nvGrpSpPr>
        <p:grpSpPr>
          <a:xfrm>
            <a:off x="334609" y="1025635"/>
            <a:ext cx="559375" cy="560550"/>
            <a:chOff x="-559375" y="2410325"/>
            <a:chExt cx="559375" cy="560550"/>
          </a:xfrm>
        </p:grpSpPr>
        <p:sp>
          <p:nvSpPr>
            <p:cNvPr id="11" name="Google Shape;1936;p34">
              <a:extLst>
                <a:ext uri="{FF2B5EF4-FFF2-40B4-BE49-F238E27FC236}">
                  <a16:creationId xmlns:a16="http://schemas.microsoft.com/office/drawing/2014/main" id="{96F165D5-BD7F-762B-43A3-333EF99F9FC2}"/>
                </a:ext>
              </a:extLst>
            </p:cNvPr>
            <p:cNvSpPr/>
            <p:nvPr/>
          </p:nvSpPr>
          <p:spPr>
            <a:xfrm>
              <a:off x="-551250" y="2597675"/>
              <a:ext cx="543125" cy="364250"/>
            </a:xfrm>
            <a:custGeom>
              <a:avLst/>
              <a:gdLst/>
              <a:ahLst/>
              <a:cxnLst/>
              <a:rect l="l" t="t" r="r" b="b"/>
              <a:pathLst>
                <a:path w="21725" h="14570" extrusionOk="0">
                  <a:moveTo>
                    <a:pt x="424" y="1"/>
                  </a:moveTo>
                  <a:cubicBezTo>
                    <a:pt x="196" y="1"/>
                    <a:pt x="1" y="196"/>
                    <a:pt x="1" y="423"/>
                  </a:cubicBezTo>
                  <a:lnTo>
                    <a:pt x="1" y="14147"/>
                  </a:lnTo>
                  <a:cubicBezTo>
                    <a:pt x="1" y="14374"/>
                    <a:pt x="196" y="14569"/>
                    <a:pt x="424" y="14569"/>
                  </a:cubicBezTo>
                  <a:lnTo>
                    <a:pt x="10017" y="14569"/>
                  </a:lnTo>
                  <a:cubicBezTo>
                    <a:pt x="10228" y="14293"/>
                    <a:pt x="10545" y="14155"/>
                    <a:pt x="10862" y="14155"/>
                  </a:cubicBezTo>
                  <a:cubicBezTo>
                    <a:pt x="11180" y="14155"/>
                    <a:pt x="11497" y="14293"/>
                    <a:pt x="11708" y="14569"/>
                  </a:cubicBezTo>
                  <a:lnTo>
                    <a:pt x="21301" y="14569"/>
                  </a:lnTo>
                  <a:cubicBezTo>
                    <a:pt x="21529" y="14569"/>
                    <a:pt x="21724" y="14374"/>
                    <a:pt x="21724" y="14147"/>
                  </a:cubicBezTo>
                  <a:lnTo>
                    <a:pt x="21724" y="423"/>
                  </a:lnTo>
                  <a:cubicBezTo>
                    <a:pt x="21724" y="196"/>
                    <a:pt x="21529" y="1"/>
                    <a:pt x="2130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937;p34">
              <a:extLst>
                <a:ext uri="{FF2B5EF4-FFF2-40B4-BE49-F238E27FC236}">
                  <a16:creationId xmlns:a16="http://schemas.microsoft.com/office/drawing/2014/main" id="{7B7C6E5B-8473-6C04-D484-DDCF820ACA86}"/>
                </a:ext>
              </a:extLst>
            </p:cNvPr>
            <p:cNvSpPr/>
            <p:nvPr/>
          </p:nvSpPr>
          <p:spPr>
            <a:xfrm>
              <a:off x="-62625" y="2597675"/>
              <a:ext cx="54500" cy="364250"/>
            </a:xfrm>
            <a:custGeom>
              <a:avLst/>
              <a:gdLst/>
              <a:ahLst/>
              <a:cxnLst/>
              <a:rect l="l" t="t" r="r" b="b"/>
              <a:pathLst>
                <a:path w="2180" h="14570" extrusionOk="0">
                  <a:moveTo>
                    <a:pt x="0" y="1"/>
                  </a:moveTo>
                  <a:cubicBezTo>
                    <a:pt x="228" y="1"/>
                    <a:pt x="423" y="196"/>
                    <a:pt x="423" y="423"/>
                  </a:cubicBezTo>
                  <a:lnTo>
                    <a:pt x="423" y="14147"/>
                  </a:lnTo>
                  <a:cubicBezTo>
                    <a:pt x="423" y="14374"/>
                    <a:pt x="228" y="14569"/>
                    <a:pt x="0" y="14569"/>
                  </a:cubicBezTo>
                  <a:lnTo>
                    <a:pt x="1756" y="14569"/>
                  </a:lnTo>
                  <a:cubicBezTo>
                    <a:pt x="1984" y="14569"/>
                    <a:pt x="2179" y="14374"/>
                    <a:pt x="2179" y="14147"/>
                  </a:cubicBezTo>
                  <a:lnTo>
                    <a:pt x="2179" y="423"/>
                  </a:lnTo>
                  <a:cubicBezTo>
                    <a:pt x="2179" y="196"/>
                    <a:pt x="1984" y="1"/>
                    <a:pt x="1756" y="1"/>
                  </a:cubicBezTo>
                  <a:close/>
                </a:path>
              </a:pathLst>
            </a:custGeom>
            <a:solidFill>
              <a:srgbClr val="000000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938;p34">
              <a:extLst>
                <a:ext uri="{FF2B5EF4-FFF2-40B4-BE49-F238E27FC236}">
                  <a16:creationId xmlns:a16="http://schemas.microsoft.com/office/drawing/2014/main" id="{40791E99-A7CE-3192-05CE-F81F3D6EB76E}"/>
                </a:ext>
              </a:extLst>
            </p:cNvPr>
            <p:cNvSpPr/>
            <p:nvPr/>
          </p:nvSpPr>
          <p:spPr>
            <a:xfrm>
              <a:off x="-515475" y="2648900"/>
              <a:ext cx="471575" cy="279700"/>
            </a:xfrm>
            <a:custGeom>
              <a:avLst/>
              <a:gdLst/>
              <a:ahLst/>
              <a:cxnLst/>
              <a:rect l="l" t="t" r="r" b="b"/>
              <a:pathLst>
                <a:path w="18863" h="11188" extrusionOk="0">
                  <a:moveTo>
                    <a:pt x="1" y="0"/>
                  </a:moveTo>
                  <a:lnTo>
                    <a:pt x="1" y="11187"/>
                  </a:lnTo>
                  <a:lnTo>
                    <a:pt x="18862" y="11187"/>
                  </a:lnTo>
                  <a:lnTo>
                    <a:pt x="1886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939;p34">
              <a:extLst>
                <a:ext uri="{FF2B5EF4-FFF2-40B4-BE49-F238E27FC236}">
                  <a16:creationId xmlns:a16="http://schemas.microsoft.com/office/drawing/2014/main" id="{F2152023-E077-4CEF-433B-02DBC457E947}"/>
                </a:ext>
              </a:extLst>
            </p:cNvPr>
            <p:cNvSpPr/>
            <p:nvPr/>
          </p:nvSpPr>
          <p:spPr>
            <a:xfrm>
              <a:off x="-515475" y="2563000"/>
              <a:ext cx="235800" cy="361525"/>
            </a:xfrm>
            <a:custGeom>
              <a:avLst/>
              <a:gdLst/>
              <a:ahLst/>
              <a:cxnLst/>
              <a:rect l="l" t="t" r="r" b="b"/>
              <a:pathLst>
                <a:path w="9432" h="14461" extrusionOk="0">
                  <a:moveTo>
                    <a:pt x="4905" y="0"/>
                  </a:moveTo>
                  <a:cubicBezTo>
                    <a:pt x="2111" y="0"/>
                    <a:pt x="1" y="997"/>
                    <a:pt x="1" y="997"/>
                  </a:cubicBezTo>
                  <a:lnTo>
                    <a:pt x="1" y="13582"/>
                  </a:lnTo>
                  <a:cubicBezTo>
                    <a:pt x="1527" y="13051"/>
                    <a:pt x="2895" y="12855"/>
                    <a:pt x="4086" y="12855"/>
                  </a:cubicBezTo>
                  <a:cubicBezTo>
                    <a:pt x="7487" y="12855"/>
                    <a:pt x="9431" y="14460"/>
                    <a:pt x="9431" y="14460"/>
                  </a:cubicBezTo>
                  <a:lnTo>
                    <a:pt x="9431" y="997"/>
                  </a:lnTo>
                  <a:cubicBezTo>
                    <a:pt x="7871" y="249"/>
                    <a:pt x="6302" y="0"/>
                    <a:pt x="490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940;p34">
              <a:extLst>
                <a:ext uri="{FF2B5EF4-FFF2-40B4-BE49-F238E27FC236}">
                  <a16:creationId xmlns:a16="http://schemas.microsoft.com/office/drawing/2014/main" id="{CCC2AE31-C462-710A-F6C0-DC1C2DF8A28B}"/>
                </a:ext>
              </a:extLst>
            </p:cNvPr>
            <p:cNvSpPr/>
            <p:nvPr/>
          </p:nvSpPr>
          <p:spPr>
            <a:xfrm>
              <a:off x="-461000" y="2450525"/>
              <a:ext cx="181325" cy="474000"/>
            </a:xfrm>
            <a:custGeom>
              <a:avLst/>
              <a:gdLst/>
              <a:ahLst/>
              <a:cxnLst/>
              <a:rect l="l" t="t" r="r" b="b"/>
              <a:pathLst>
                <a:path w="7253" h="18960" extrusionOk="0">
                  <a:moveTo>
                    <a:pt x="1" y="1"/>
                  </a:moveTo>
                  <a:lnTo>
                    <a:pt x="1" y="13269"/>
                  </a:lnTo>
                  <a:cubicBezTo>
                    <a:pt x="5204" y="14374"/>
                    <a:pt x="7252" y="18959"/>
                    <a:pt x="7252" y="18959"/>
                  </a:cubicBezTo>
                  <a:lnTo>
                    <a:pt x="7252" y="5691"/>
                  </a:lnTo>
                  <a:cubicBezTo>
                    <a:pt x="7252" y="5691"/>
                    <a:pt x="5204" y="1106"/>
                    <a:pt x="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41;p34">
              <a:extLst>
                <a:ext uri="{FF2B5EF4-FFF2-40B4-BE49-F238E27FC236}">
                  <a16:creationId xmlns:a16="http://schemas.microsoft.com/office/drawing/2014/main" id="{306ECA1B-39D7-D645-74C1-7AAD22D71F20}"/>
                </a:ext>
              </a:extLst>
            </p:cNvPr>
            <p:cNvSpPr/>
            <p:nvPr/>
          </p:nvSpPr>
          <p:spPr>
            <a:xfrm>
              <a:off x="-406525" y="2418825"/>
              <a:ext cx="130100" cy="505700"/>
            </a:xfrm>
            <a:custGeom>
              <a:avLst/>
              <a:gdLst/>
              <a:ahLst/>
              <a:cxnLst/>
              <a:rect l="l" t="t" r="r" b="b"/>
              <a:pathLst>
                <a:path w="5204" h="20228" extrusionOk="0">
                  <a:moveTo>
                    <a:pt x="0" y="0"/>
                  </a:moveTo>
                  <a:lnTo>
                    <a:pt x="0" y="13268"/>
                  </a:lnTo>
                  <a:cubicBezTo>
                    <a:pt x="4832" y="14295"/>
                    <a:pt x="5065" y="19415"/>
                    <a:pt x="5073" y="20142"/>
                  </a:cubicBezTo>
                  <a:lnTo>
                    <a:pt x="5073" y="20142"/>
                  </a:lnTo>
                  <a:lnTo>
                    <a:pt x="5073" y="6959"/>
                  </a:lnTo>
                  <a:cubicBezTo>
                    <a:pt x="5073" y="6959"/>
                    <a:pt x="5204" y="1106"/>
                    <a:pt x="0" y="0"/>
                  </a:cubicBezTo>
                  <a:close/>
                  <a:moveTo>
                    <a:pt x="5073" y="20142"/>
                  </a:moveTo>
                  <a:lnTo>
                    <a:pt x="5073" y="20227"/>
                  </a:lnTo>
                  <a:cubicBezTo>
                    <a:pt x="5073" y="20227"/>
                    <a:pt x="5074" y="20198"/>
                    <a:pt x="5073" y="2014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942;p34">
              <a:extLst>
                <a:ext uri="{FF2B5EF4-FFF2-40B4-BE49-F238E27FC236}">
                  <a16:creationId xmlns:a16="http://schemas.microsoft.com/office/drawing/2014/main" id="{4F182F88-C787-5BEF-4EFB-6F1365A44DA4}"/>
                </a:ext>
              </a:extLst>
            </p:cNvPr>
            <p:cNvSpPr/>
            <p:nvPr/>
          </p:nvSpPr>
          <p:spPr>
            <a:xfrm>
              <a:off x="-279700" y="2563000"/>
              <a:ext cx="235800" cy="361525"/>
            </a:xfrm>
            <a:custGeom>
              <a:avLst/>
              <a:gdLst/>
              <a:ahLst/>
              <a:cxnLst/>
              <a:rect l="l" t="t" r="r" b="b"/>
              <a:pathLst>
                <a:path w="9432" h="14461" extrusionOk="0">
                  <a:moveTo>
                    <a:pt x="4527" y="0"/>
                  </a:moveTo>
                  <a:cubicBezTo>
                    <a:pt x="3130" y="0"/>
                    <a:pt x="1561" y="249"/>
                    <a:pt x="0" y="997"/>
                  </a:cubicBezTo>
                  <a:lnTo>
                    <a:pt x="0" y="14460"/>
                  </a:lnTo>
                  <a:cubicBezTo>
                    <a:pt x="0" y="14460"/>
                    <a:pt x="1945" y="12855"/>
                    <a:pt x="5346" y="12855"/>
                  </a:cubicBezTo>
                  <a:cubicBezTo>
                    <a:pt x="6537" y="12855"/>
                    <a:pt x="7905" y="13051"/>
                    <a:pt x="9431" y="13582"/>
                  </a:cubicBezTo>
                  <a:lnTo>
                    <a:pt x="9431" y="997"/>
                  </a:lnTo>
                  <a:cubicBezTo>
                    <a:pt x="9431" y="997"/>
                    <a:pt x="7321" y="0"/>
                    <a:pt x="45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943;p34">
              <a:extLst>
                <a:ext uri="{FF2B5EF4-FFF2-40B4-BE49-F238E27FC236}">
                  <a16:creationId xmlns:a16="http://schemas.microsoft.com/office/drawing/2014/main" id="{398309DC-B3E4-F0EA-327B-C4A9EE74EFAC}"/>
                </a:ext>
              </a:extLst>
            </p:cNvPr>
            <p:cNvSpPr/>
            <p:nvPr/>
          </p:nvSpPr>
          <p:spPr>
            <a:xfrm>
              <a:off x="-279700" y="2516375"/>
              <a:ext cx="203275" cy="408150"/>
            </a:xfrm>
            <a:custGeom>
              <a:avLst/>
              <a:gdLst/>
              <a:ahLst/>
              <a:cxnLst/>
              <a:rect l="l" t="t" r="r" b="b"/>
              <a:pathLst>
                <a:path w="8131" h="16326" extrusionOk="0">
                  <a:moveTo>
                    <a:pt x="8130" y="1"/>
                  </a:moveTo>
                  <a:cubicBezTo>
                    <a:pt x="2862" y="1"/>
                    <a:pt x="0" y="3057"/>
                    <a:pt x="0" y="3057"/>
                  </a:cubicBezTo>
                  <a:lnTo>
                    <a:pt x="0" y="16325"/>
                  </a:lnTo>
                  <a:cubicBezTo>
                    <a:pt x="0" y="16325"/>
                    <a:pt x="2862" y="13269"/>
                    <a:pt x="8130" y="13269"/>
                  </a:cubicBezTo>
                  <a:lnTo>
                    <a:pt x="813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944;p34">
              <a:extLst>
                <a:ext uri="{FF2B5EF4-FFF2-40B4-BE49-F238E27FC236}">
                  <a16:creationId xmlns:a16="http://schemas.microsoft.com/office/drawing/2014/main" id="{667D3DF0-B223-C6AC-C573-9B0CC76FEB5F}"/>
                </a:ext>
              </a:extLst>
            </p:cNvPr>
            <p:cNvSpPr/>
            <p:nvPr/>
          </p:nvSpPr>
          <p:spPr>
            <a:xfrm>
              <a:off x="-559375" y="2410325"/>
              <a:ext cx="559375" cy="560550"/>
            </a:xfrm>
            <a:custGeom>
              <a:avLst/>
              <a:gdLst/>
              <a:ahLst/>
              <a:cxnLst/>
              <a:rect l="l" t="t" r="r" b="b"/>
              <a:pathLst>
                <a:path w="22375" h="22422" extrusionOk="0">
                  <a:moveTo>
                    <a:pt x="6440" y="763"/>
                  </a:moveTo>
                  <a:cubicBezTo>
                    <a:pt x="8228" y="1218"/>
                    <a:pt x="9692" y="2552"/>
                    <a:pt x="10277" y="4340"/>
                  </a:cubicBezTo>
                  <a:cubicBezTo>
                    <a:pt x="10635" y="5283"/>
                    <a:pt x="10830" y="6291"/>
                    <a:pt x="10862" y="7299"/>
                  </a:cubicBezTo>
                  <a:lnTo>
                    <a:pt x="10862" y="17250"/>
                  </a:lnTo>
                  <a:cubicBezTo>
                    <a:pt x="10114" y="15299"/>
                    <a:pt x="8488" y="13836"/>
                    <a:pt x="6440" y="13348"/>
                  </a:cubicBezTo>
                  <a:lnTo>
                    <a:pt x="6440" y="763"/>
                  </a:lnTo>
                  <a:close/>
                  <a:moveTo>
                    <a:pt x="4228" y="2031"/>
                  </a:moveTo>
                  <a:cubicBezTo>
                    <a:pt x="4749" y="2161"/>
                    <a:pt x="5269" y="2324"/>
                    <a:pt x="5757" y="2552"/>
                  </a:cubicBezTo>
                  <a:lnTo>
                    <a:pt x="5789" y="2552"/>
                  </a:lnTo>
                  <a:lnTo>
                    <a:pt x="5789" y="13608"/>
                  </a:lnTo>
                  <a:cubicBezTo>
                    <a:pt x="5789" y="13771"/>
                    <a:pt x="5887" y="13901"/>
                    <a:pt x="6049" y="13933"/>
                  </a:cubicBezTo>
                  <a:cubicBezTo>
                    <a:pt x="8033" y="14291"/>
                    <a:pt x="9627" y="15690"/>
                    <a:pt x="10277" y="17608"/>
                  </a:cubicBezTo>
                  <a:cubicBezTo>
                    <a:pt x="10472" y="18096"/>
                    <a:pt x="10602" y="18616"/>
                    <a:pt x="10700" y="19137"/>
                  </a:cubicBezTo>
                  <a:cubicBezTo>
                    <a:pt x="10407" y="18714"/>
                    <a:pt x="10082" y="18291"/>
                    <a:pt x="9724" y="17901"/>
                  </a:cubicBezTo>
                  <a:cubicBezTo>
                    <a:pt x="8293" y="16275"/>
                    <a:pt x="6375" y="15137"/>
                    <a:pt x="4228" y="14616"/>
                  </a:cubicBezTo>
                  <a:lnTo>
                    <a:pt x="4228" y="6389"/>
                  </a:lnTo>
                  <a:lnTo>
                    <a:pt x="4228" y="2031"/>
                  </a:lnTo>
                  <a:close/>
                  <a:moveTo>
                    <a:pt x="3610" y="6812"/>
                  </a:moveTo>
                  <a:lnTo>
                    <a:pt x="3610" y="14877"/>
                  </a:lnTo>
                  <a:cubicBezTo>
                    <a:pt x="3610" y="15039"/>
                    <a:pt x="3708" y="15169"/>
                    <a:pt x="3871" y="15202"/>
                  </a:cubicBezTo>
                  <a:cubicBezTo>
                    <a:pt x="5952" y="15657"/>
                    <a:pt x="7838" y="16763"/>
                    <a:pt x="9236" y="18356"/>
                  </a:cubicBezTo>
                  <a:cubicBezTo>
                    <a:pt x="9627" y="18746"/>
                    <a:pt x="9952" y="19169"/>
                    <a:pt x="10244" y="19624"/>
                  </a:cubicBezTo>
                  <a:cubicBezTo>
                    <a:pt x="9789" y="19397"/>
                    <a:pt x="9269" y="19202"/>
                    <a:pt x="8748" y="19039"/>
                  </a:cubicBezTo>
                  <a:cubicBezTo>
                    <a:pt x="7768" y="18776"/>
                    <a:pt x="6755" y="18644"/>
                    <a:pt x="5741" y="18644"/>
                  </a:cubicBezTo>
                  <a:cubicBezTo>
                    <a:pt x="4502" y="18644"/>
                    <a:pt x="3262" y="18841"/>
                    <a:pt x="2082" y="19234"/>
                  </a:cubicBezTo>
                  <a:lnTo>
                    <a:pt x="2082" y="7299"/>
                  </a:lnTo>
                  <a:cubicBezTo>
                    <a:pt x="2570" y="7104"/>
                    <a:pt x="3090" y="6942"/>
                    <a:pt x="3610" y="6812"/>
                  </a:cubicBezTo>
                  <a:close/>
                  <a:moveTo>
                    <a:pt x="18992" y="4568"/>
                  </a:moveTo>
                  <a:lnTo>
                    <a:pt x="18992" y="7917"/>
                  </a:lnTo>
                  <a:cubicBezTo>
                    <a:pt x="18960" y="8161"/>
                    <a:pt x="19139" y="8283"/>
                    <a:pt x="19317" y="8283"/>
                  </a:cubicBezTo>
                  <a:cubicBezTo>
                    <a:pt x="19496" y="8283"/>
                    <a:pt x="19675" y="8161"/>
                    <a:pt x="19643" y="7917"/>
                  </a:cubicBezTo>
                  <a:lnTo>
                    <a:pt x="19643" y="7072"/>
                  </a:lnTo>
                  <a:cubicBezTo>
                    <a:pt x="19935" y="7169"/>
                    <a:pt x="20163" y="7234"/>
                    <a:pt x="20293" y="7299"/>
                  </a:cubicBezTo>
                  <a:lnTo>
                    <a:pt x="20293" y="19234"/>
                  </a:lnTo>
                  <a:cubicBezTo>
                    <a:pt x="19095" y="18842"/>
                    <a:pt x="17844" y="18633"/>
                    <a:pt x="16582" y="18633"/>
                  </a:cubicBezTo>
                  <a:cubicBezTo>
                    <a:pt x="15858" y="18633"/>
                    <a:pt x="15130" y="18702"/>
                    <a:pt x="14407" y="18844"/>
                  </a:cubicBezTo>
                  <a:cubicBezTo>
                    <a:pt x="15968" y="18161"/>
                    <a:pt x="17626" y="17836"/>
                    <a:pt x="19285" y="17836"/>
                  </a:cubicBezTo>
                  <a:cubicBezTo>
                    <a:pt x="19480" y="17836"/>
                    <a:pt x="19610" y="17673"/>
                    <a:pt x="19610" y="17511"/>
                  </a:cubicBezTo>
                  <a:lnTo>
                    <a:pt x="19610" y="9934"/>
                  </a:lnTo>
                  <a:cubicBezTo>
                    <a:pt x="19594" y="9738"/>
                    <a:pt x="19447" y="9641"/>
                    <a:pt x="19297" y="9641"/>
                  </a:cubicBezTo>
                  <a:cubicBezTo>
                    <a:pt x="19147" y="9641"/>
                    <a:pt x="18992" y="9738"/>
                    <a:pt x="18960" y="9934"/>
                  </a:cubicBezTo>
                  <a:lnTo>
                    <a:pt x="18960" y="17185"/>
                  </a:lnTo>
                  <a:cubicBezTo>
                    <a:pt x="16911" y="17218"/>
                    <a:pt x="14895" y="17771"/>
                    <a:pt x="13106" y="18746"/>
                  </a:cubicBezTo>
                  <a:cubicBezTo>
                    <a:pt x="12521" y="19072"/>
                    <a:pt x="12000" y="19429"/>
                    <a:pt x="11480" y="19852"/>
                  </a:cubicBezTo>
                  <a:lnTo>
                    <a:pt x="11480" y="7430"/>
                  </a:lnTo>
                  <a:cubicBezTo>
                    <a:pt x="13561" y="5608"/>
                    <a:pt x="16228" y="4600"/>
                    <a:pt x="18960" y="4600"/>
                  </a:cubicBezTo>
                  <a:lnTo>
                    <a:pt x="18992" y="4568"/>
                  </a:lnTo>
                  <a:close/>
                  <a:moveTo>
                    <a:pt x="5784" y="19304"/>
                  </a:moveTo>
                  <a:cubicBezTo>
                    <a:pt x="6711" y="19304"/>
                    <a:pt x="7641" y="19422"/>
                    <a:pt x="8553" y="19657"/>
                  </a:cubicBezTo>
                  <a:cubicBezTo>
                    <a:pt x="9139" y="19852"/>
                    <a:pt x="9757" y="20080"/>
                    <a:pt x="10309" y="20405"/>
                  </a:cubicBezTo>
                  <a:lnTo>
                    <a:pt x="2082" y="20405"/>
                  </a:lnTo>
                  <a:lnTo>
                    <a:pt x="2082" y="19950"/>
                  </a:lnTo>
                  <a:cubicBezTo>
                    <a:pt x="3279" y="19519"/>
                    <a:pt x="4529" y="19304"/>
                    <a:pt x="5784" y="19304"/>
                  </a:cubicBezTo>
                  <a:close/>
                  <a:moveTo>
                    <a:pt x="16672" y="19300"/>
                  </a:moveTo>
                  <a:cubicBezTo>
                    <a:pt x="17902" y="19300"/>
                    <a:pt x="19128" y="19513"/>
                    <a:pt x="20293" y="19950"/>
                  </a:cubicBezTo>
                  <a:lnTo>
                    <a:pt x="20293" y="20405"/>
                  </a:lnTo>
                  <a:lnTo>
                    <a:pt x="12065" y="20405"/>
                  </a:lnTo>
                  <a:cubicBezTo>
                    <a:pt x="12618" y="20080"/>
                    <a:pt x="13204" y="19852"/>
                    <a:pt x="13789" y="19689"/>
                  </a:cubicBezTo>
                  <a:cubicBezTo>
                    <a:pt x="14734" y="19432"/>
                    <a:pt x="15704" y="19300"/>
                    <a:pt x="16672" y="19300"/>
                  </a:cubicBezTo>
                  <a:close/>
                  <a:moveTo>
                    <a:pt x="6122" y="1"/>
                  </a:moveTo>
                  <a:cubicBezTo>
                    <a:pt x="5953" y="1"/>
                    <a:pt x="5789" y="147"/>
                    <a:pt x="5789" y="340"/>
                  </a:cubicBezTo>
                  <a:lnTo>
                    <a:pt x="5789" y="1836"/>
                  </a:lnTo>
                  <a:cubicBezTo>
                    <a:pt x="5236" y="1609"/>
                    <a:pt x="4618" y="1413"/>
                    <a:pt x="4001" y="1283"/>
                  </a:cubicBezTo>
                  <a:cubicBezTo>
                    <a:pt x="3984" y="1281"/>
                    <a:pt x="3967" y="1279"/>
                    <a:pt x="3950" y="1279"/>
                  </a:cubicBezTo>
                  <a:cubicBezTo>
                    <a:pt x="3773" y="1279"/>
                    <a:pt x="3610" y="1430"/>
                    <a:pt x="3610" y="1609"/>
                  </a:cubicBezTo>
                  <a:lnTo>
                    <a:pt x="3610" y="6129"/>
                  </a:lnTo>
                  <a:cubicBezTo>
                    <a:pt x="2927" y="6291"/>
                    <a:pt x="2245" y="6519"/>
                    <a:pt x="1594" y="6779"/>
                  </a:cubicBezTo>
                  <a:cubicBezTo>
                    <a:pt x="1464" y="6877"/>
                    <a:pt x="1399" y="7007"/>
                    <a:pt x="1432" y="7169"/>
                  </a:cubicBezTo>
                  <a:lnTo>
                    <a:pt x="749" y="7169"/>
                  </a:lnTo>
                  <a:cubicBezTo>
                    <a:pt x="326" y="7169"/>
                    <a:pt x="1" y="7495"/>
                    <a:pt x="1" y="7917"/>
                  </a:cubicBezTo>
                  <a:lnTo>
                    <a:pt x="1" y="17966"/>
                  </a:lnTo>
                  <a:cubicBezTo>
                    <a:pt x="17" y="18161"/>
                    <a:pt x="171" y="18259"/>
                    <a:pt x="326" y="18259"/>
                  </a:cubicBezTo>
                  <a:cubicBezTo>
                    <a:pt x="480" y="18259"/>
                    <a:pt x="635" y="18161"/>
                    <a:pt x="651" y="17966"/>
                  </a:cubicBezTo>
                  <a:lnTo>
                    <a:pt x="651" y="7917"/>
                  </a:lnTo>
                  <a:cubicBezTo>
                    <a:pt x="651" y="7852"/>
                    <a:pt x="684" y="7820"/>
                    <a:pt x="749" y="7820"/>
                  </a:cubicBezTo>
                  <a:lnTo>
                    <a:pt x="1432" y="7820"/>
                  </a:lnTo>
                  <a:lnTo>
                    <a:pt x="1432" y="20730"/>
                  </a:lnTo>
                  <a:cubicBezTo>
                    <a:pt x="1432" y="20893"/>
                    <a:pt x="1562" y="21055"/>
                    <a:pt x="1757" y="21055"/>
                  </a:cubicBezTo>
                  <a:lnTo>
                    <a:pt x="20618" y="21055"/>
                  </a:lnTo>
                  <a:cubicBezTo>
                    <a:pt x="20813" y="21055"/>
                    <a:pt x="20976" y="20893"/>
                    <a:pt x="20976" y="20730"/>
                  </a:cubicBezTo>
                  <a:lnTo>
                    <a:pt x="20976" y="7820"/>
                  </a:lnTo>
                  <a:lnTo>
                    <a:pt x="21626" y="7820"/>
                  </a:lnTo>
                  <a:cubicBezTo>
                    <a:pt x="21691" y="7820"/>
                    <a:pt x="21724" y="7852"/>
                    <a:pt x="21724" y="7917"/>
                  </a:cubicBezTo>
                  <a:lnTo>
                    <a:pt x="21724" y="21641"/>
                  </a:lnTo>
                  <a:cubicBezTo>
                    <a:pt x="21724" y="21706"/>
                    <a:pt x="21691" y="21738"/>
                    <a:pt x="21626" y="21738"/>
                  </a:cubicBezTo>
                  <a:lnTo>
                    <a:pt x="12163" y="21738"/>
                  </a:lnTo>
                  <a:cubicBezTo>
                    <a:pt x="11903" y="21462"/>
                    <a:pt x="11545" y="21324"/>
                    <a:pt x="11187" y="21324"/>
                  </a:cubicBezTo>
                  <a:cubicBezTo>
                    <a:pt x="10830" y="21324"/>
                    <a:pt x="10472" y="21462"/>
                    <a:pt x="10212" y="21738"/>
                  </a:cubicBezTo>
                  <a:lnTo>
                    <a:pt x="749" y="21738"/>
                  </a:lnTo>
                  <a:cubicBezTo>
                    <a:pt x="684" y="21738"/>
                    <a:pt x="651" y="21706"/>
                    <a:pt x="651" y="21641"/>
                  </a:cubicBezTo>
                  <a:lnTo>
                    <a:pt x="651" y="19950"/>
                  </a:lnTo>
                  <a:cubicBezTo>
                    <a:pt x="619" y="19754"/>
                    <a:pt x="464" y="19657"/>
                    <a:pt x="314" y="19657"/>
                  </a:cubicBezTo>
                  <a:cubicBezTo>
                    <a:pt x="163" y="19657"/>
                    <a:pt x="17" y="19754"/>
                    <a:pt x="1" y="19950"/>
                  </a:cubicBezTo>
                  <a:lnTo>
                    <a:pt x="1" y="21641"/>
                  </a:lnTo>
                  <a:cubicBezTo>
                    <a:pt x="1" y="22063"/>
                    <a:pt x="326" y="22421"/>
                    <a:pt x="749" y="22421"/>
                  </a:cubicBezTo>
                  <a:lnTo>
                    <a:pt x="10342" y="22421"/>
                  </a:lnTo>
                  <a:cubicBezTo>
                    <a:pt x="10440" y="22389"/>
                    <a:pt x="10537" y="22356"/>
                    <a:pt x="10602" y="22291"/>
                  </a:cubicBezTo>
                  <a:cubicBezTo>
                    <a:pt x="10748" y="22096"/>
                    <a:pt x="10968" y="21998"/>
                    <a:pt x="11187" y="21998"/>
                  </a:cubicBezTo>
                  <a:cubicBezTo>
                    <a:pt x="11407" y="21998"/>
                    <a:pt x="11626" y="22096"/>
                    <a:pt x="11773" y="22291"/>
                  </a:cubicBezTo>
                  <a:cubicBezTo>
                    <a:pt x="11838" y="22356"/>
                    <a:pt x="11903" y="22389"/>
                    <a:pt x="12033" y="22421"/>
                  </a:cubicBezTo>
                  <a:lnTo>
                    <a:pt x="21626" y="22421"/>
                  </a:lnTo>
                  <a:cubicBezTo>
                    <a:pt x="22049" y="22421"/>
                    <a:pt x="22374" y="22063"/>
                    <a:pt x="22374" y="21641"/>
                  </a:cubicBezTo>
                  <a:lnTo>
                    <a:pt x="22374" y="7917"/>
                  </a:lnTo>
                  <a:cubicBezTo>
                    <a:pt x="22374" y="7495"/>
                    <a:pt x="22049" y="7169"/>
                    <a:pt x="21626" y="7169"/>
                  </a:cubicBezTo>
                  <a:lnTo>
                    <a:pt x="20976" y="7169"/>
                  </a:lnTo>
                  <a:cubicBezTo>
                    <a:pt x="20976" y="7007"/>
                    <a:pt x="20911" y="6877"/>
                    <a:pt x="20781" y="6779"/>
                  </a:cubicBezTo>
                  <a:cubicBezTo>
                    <a:pt x="20423" y="6617"/>
                    <a:pt x="20033" y="6486"/>
                    <a:pt x="19675" y="6389"/>
                  </a:cubicBezTo>
                  <a:lnTo>
                    <a:pt x="19675" y="4243"/>
                  </a:lnTo>
                  <a:cubicBezTo>
                    <a:pt x="19675" y="4047"/>
                    <a:pt x="19512" y="3917"/>
                    <a:pt x="19350" y="3917"/>
                  </a:cubicBezTo>
                  <a:cubicBezTo>
                    <a:pt x="19289" y="3917"/>
                    <a:pt x="19229" y="3916"/>
                    <a:pt x="19168" y="3916"/>
                  </a:cubicBezTo>
                  <a:cubicBezTo>
                    <a:pt x="17052" y="3916"/>
                    <a:pt x="14972" y="4467"/>
                    <a:pt x="13139" y="5478"/>
                  </a:cubicBezTo>
                  <a:cubicBezTo>
                    <a:pt x="12553" y="5804"/>
                    <a:pt x="12000" y="6161"/>
                    <a:pt x="11513" y="6584"/>
                  </a:cubicBezTo>
                  <a:cubicBezTo>
                    <a:pt x="11415" y="5739"/>
                    <a:pt x="11253" y="4893"/>
                    <a:pt x="10927" y="4113"/>
                  </a:cubicBezTo>
                  <a:cubicBezTo>
                    <a:pt x="10212" y="1999"/>
                    <a:pt x="8391" y="438"/>
                    <a:pt x="6212" y="15"/>
                  </a:cubicBezTo>
                  <a:cubicBezTo>
                    <a:pt x="6182" y="5"/>
                    <a:pt x="6152" y="1"/>
                    <a:pt x="61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" name="Google Shape;1900;p34">
            <a:extLst>
              <a:ext uri="{FF2B5EF4-FFF2-40B4-BE49-F238E27FC236}">
                <a16:creationId xmlns:a16="http://schemas.microsoft.com/office/drawing/2014/main" id="{7DCCCE0B-84C5-69A5-E687-E4AF816BE3BF}"/>
              </a:ext>
            </a:extLst>
          </p:cNvPr>
          <p:cNvGrpSpPr/>
          <p:nvPr/>
        </p:nvGrpSpPr>
        <p:grpSpPr>
          <a:xfrm>
            <a:off x="227678" y="5601680"/>
            <a:ext cx="765644" cy="910795"/>
            <a:chOff x="-1947150" y="2402550"/>
            <a:chExt cx="568300" cy="560175"/>
          </a:xfrm>
        </p:grpSpPr>
        <p:sp>
          <p:nvSpPr>
            <p:cNvPr id="25" name="Google Shape;1901;p34">
              <a:extLst>
                <a:ext uri="{FF2B5EF4-FFF2-40B4-BE49-F238E27FC236}">
                  <a16:creationId xmlns:a16="http://schemas.microsoft.com/office/drawing/2014/main" id="{21D888B4-1326-FD6B-C33B-5B80C274D93A}"/>
                </a:ext>
              </a:extLst>
            </p:cNvPr>
            <p:cNvSpPr/>
            <p:nvPr/>
          </p:nvSpPr>
          <p:spPr>
            <a:xfrm>
              <a:off x="-1939025" y="2410700"/>
              <a:ext cx="307350" cy="543900"/>
            </a:xfrm>
            <a:custGeom>
              <a:avLst/>
              <a:gdLst/>
              <a:ahLst/>
              <a:cxnLst/>
              <a:rect l="l" t="t" r="r" b="b"/>
              <a:pathLst>
                <a:path w="12294" h="21756" extrusionOk="0">
                  <a:moveTo>
                    <a:pt x="976" y="0"/>
                  </a:moveTo>
                  <a:cubicBezTo>
                    <a:pt x="424" y="33"/>
                    <a:pt x="33" y="455"/>
                    <a:pt x="33" y="976"/>
                  </a:cubicBezTo>
                  <a:lnTo>
                    <a:pt x="33" y="2244"/>
                  </a:lnTo>
                  <a:lnTo>
                    <a:pt x="456" y="10179"/>
                  </a:lnTo>
                  <a:lnTo>
                    <a:pt x="1" y="18081"/>
                  </a:lnTo>
                  <a:lnTo>
                    <a:pt x="1" y="20813"/>
                  </a:lnTo>
                  <a:cubicBezTo>
                    <a:pt x="1" y="21333"/>
                    <a:pt x="424" y="21756"/>
                    <a:pt x="976" y="21756"/>
                  </a:cubicBezTo>
                  <a:lnTo>
                    <a:pt x="11318" y="21756"/>
                  </a:lnTo>
                  <a:cubicBezTo>
                    <a:pt x="11838" y="21756"/>
                    <a:pt x="12293" y="21333"/>
                    <a:pt x="12293" y="20813"/>
                  </a:cubicBezTo>
                  <a:lnTo>
                    <a:pt x="12293" y="18081"/>
                  </a:lnTo>
                  <a:lnTo>
                    <a:pt x="11838" y="10179"/>
                  </a:lnTo>
                  <a:lnTo>
                    <a:pt x="12293" y="2244"/>
                  </a:lnTo>
                  <a:lnTo>
                    <a:pt x="12293" y="976"/>
                  </a:lnTo>
                  <a:cubicBezTo>
                    <a:pt x="12293" y="455"/>
                    <a:pt x="11838" y="0"/>
                    <a:pt x="1131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902;p34">
              <a:extLst>
                <a:ext uri="{FF2B5EF4-FFF2-40B4-BE49-F238E27FC236}">
                  <a16:creationId xmlns:a16="http://schemas.microsoft.com/office/drawing/2014/main" id="{8C436DC6-FE55-3D7D-45D5-D6CA1BDEBDFA}"/>
                </a:ext>
              </a:extLst>
            </p:cNvPr>
            <p:cNvSpPr/>
            <p:nvPr/>
          </p:nvSpPr>
          <p:spPr>
            <a:xfrm>
              <a:off x="-1699175" y="2410700"/>
              <a:ext cx="67500" cy="543900"/>
            </a:xfrm>
            <a:custGeom>
              <a:avLst/>
              <a:gdLst/>
              <a:ahLst/>
              <a:cxnLst/>
              <a:rect l="l" t="t" r="r" b="b"/>
              <a:pathLst>
                <a:path w="2700" h="21756" extrusionOk="0">
                  <a:moveTo>
                    <a:pt x="0" y="0"/>
                  </a:moveTo>
                  <a:cubicBezTo>
                    <a:pt x="520" y="0"/>
                    <a:pt x="943" y="455"/>
                    <a:pt x="943" y="976"/>
                  </a:cubicBezTo>
                  <a:lnTo>
                    <a:pt x="943" y="2244"/>
                  </a:lnTo>
                  <a:lnTo>
                    <a:pt x="520" y="10179"/>
                  </a:lnTo>
                  <a:lnTo>
                    <a:pt x="943" y="18081"/>
                  </a:lnTo>
                  <a:lnTo>
                    <a:pt x="943" y="20813"/>
                  </a:lnTo>
                  <a:cubicBezTo>
                    <a:pt x="943" y="21333"/>
                    <a:pt x="520" y="21756"/>
                    <a:pt x="0" y="21756"/>
                  </a:cubicBezTo>
                  <a:lnTo>
                    <a:pt x="1756" y="21756"/>
                  </a:lnTo>
                  <a:cubicBezTo>
                    <a:pt x="2277" y="21756"/>
                    <a:pt x="2699" y="21333"/>
                    <a:pt x="2699" y="20813"/>
                  </a:cubicBezTo>
                  <a:lnTo>
                    <a:pt x="2699" y="18081"/>
                  </a:lnTo>
                  <a:lnTo>
                    <a:pt x="2277" y="10179"/>
                  </a:lnTo>
                  <a:lnTo>
                    <a:pt x="2699" y="2244"/>
                  </a:lnTo>
                  <a:lnTo>
                    <a:pt x="2699" y="976"/>
                  </a:lnTo>
                  <a:cubicBezTo>
                    <a:pt x="2699" y="455"/>
                    <a:pt x="2277" y="0"/>
                    <a:pt x="1756" y="0"/>
                  </a:cubicBezTo>
                  <a:close/>
                </a:path>
              </a:pathLst>
            </a:custGeom>
            <a:solidFill>
              <a:srgbClr val="000000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903;p34">
              <a:extLst>
                <a:ext uri="{FF2B5EF4-FFF2-40B4-BE49-F238E27FC236}">
                  <a16:creationId xmlns:a16="http://schemas.microsoft.com/office/drawing/2014/main" id="{6A0760D5-A956-7977-880A-FFDC0EC98DEE}"/>
                </a:ext>
              </a:extLst>
            </p:cNvPr>
            <p:cNvSpPr/>
            <p:nvPr/>
          </p:nvSpPr>
          <p:spPr>
            <a:xfrm>
              <a:off x="-1938200" y="2466775"/>
              <a:ext cx="306525" cy="395950"/>
            </a:xfrm>
            <a:custGeom>
              <a:avLst/>
              <a:gdLst/>
              <a:ahLst/>
              <a:cxnLst/>
              <a:rect l="l" t="t" r="r" b="b"/>
              <a:pathLst>
                <a:path w="12261" h="15838" extrusionOk="0">
                  <a:moveTo>
                    <a:pt x="0" y="1"/>
                  </a:moveTo>
                  <a:lnTo>
                    <a:pt x="0" y="15838"/>
                  </a:lnTo>
                  <a:lnTo>
                    <a:pt x="12260" y="15838"/>
                  </a:lnTo>
                  <a:lnTo>
                    <a:pt x="1226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904;p34">
              <a:extLst>
                <a:ext uri="{FF2B5EF4-FFF2-40B4-BE49-F238E27FC236}">
                  <a16:creationId xmlns:a16="http://schemas.microsoft.com/office/drawing/2014/main" id="{63AF94F3-733A-E4BA-2964-A374939C9D37}"/>
                </a:ext>
              </a:extLst>
            </p:cNvPr>
            <p:cNvSpPr/>
            <p:nvPr/>
          </p:nvSpPr>
          <p:spPr>
            <a:xfrm>
              <a:off x="-1675600" y="2466775"/>
              <a:ext cx="43925" cy="395950"/>
            </a:xfrm>
            <a:custGeom>
              <a:avLst/>
              <a:gdLst/>
              <a:ahLst/>
              <a:cxnLst/>
              <a:rect l="l" t="t" r="r" b="b"/>
              <a:pathLst>
                <a:path w="1757" h="15838" extrusionOk="0">
                  <a:moveTo>
                    <a:pt x="0" y="1"/>
                  </a:moveTo>
                  <a:lnTo>
                    <a:pt x="0" y="15838"/>
                  </a:lnTo>
                  <a:lnTo>
                    <a:pt x="1756" y="15838"/>
                  </a:lnTo>
                  <a:lnTo>
                    <a:pt x="1756" y="1"/>
                  </a:lnTo>
                  <a:close/>
                </a:path>
              </a:pathLst>
            </a:custGeom>
            <a:solidFill>
              <a:srgbClr val="000000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905;p34">
              <a:extLst>
                <a:ext uri="{FF2B5EF4-FFF2-40B4-BE49-F238E27FC236}">
                  <a16:creationId xmlns:a16="http://schemas.microsoft.com/office/drawing/2014/main" id="{DDDAEB0B-A4D7-5048-B835-04E87C5FD0B1}"/>
                </a:ext>
              </a:extLst>
            </p:cNvPr>
            <p:cNvSpPr/>
            <p:nvPr/>
          </p:nvSpPr>
          <p:spPr>
            <a:xfrm>
              <a:off x="-1827625" y="2894425"/>
              <a:ext cx="85375" cy="27650"/>
            </a:xfrm>
            <a:custGeom>
              <a:avLst/>
              <a:gdLst/>
              <a:ahLst/>
              <a:cxnLst/>
              <a:rect l="l" t="t" r="r" b="b"/>
              <a:pathLst>
                <a:path w="3415" h="1106" extrusionOk="0">
                  <a:moveTo>
                    <a:pt x="748" y="0"/>
                  </a:moveTo>
                  <a:cubicBezTo>
                    <a:pt x="0" y="0"/>
                    <a:pt x="0" y="1106"/>
                    <a:pt x="748" y="1106"/>
                  </a:cubicBezTo>
                  <a:lnTo>
                    <a:pt x="2667" y="1106"/>
                  </a:lnTo>
                  <a:cubicBezTo>
                    <a:pt x="3415" y="1106"/>
                    <a:pt x="3415" y="0"/>
                    <a:pt x="266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906;p34">
              <a:extLst>
                <a:ext uri="{FF2B5EF4-FFF2-40B4-BE49-F238E27FC236}">
                  <a16:creationId xmlns:a16="http://schemas.microsoft.com/office/drawing/2014/main" id="{E3A697B5-885F-F3E6-FE54-1624E206B053}"/>
                </a:ext>
              </a:extLst>
            </p:cNvPr>
            <p:cNvSpPr/>
            <p:nvPr/>
          </p:nvSpPr>
          <p:spPr>
            <a:xfrm>
              <a:off x="-1902425" y="2517200"/>
              <a:ext cx="234150" cy="80500"/>
            </a:xfrm>
            <a:custGeom>
              <a:avLst/>
              <a:gdLst/>
              <a:ahLst/>
              <a:cxnLst/>
              <a:rect l="l" t="t" r="r" b="b"/>
              <a:pathLst>
                <a:path w="9366" h="3220" extrusionOk="0">
                  <a:moveTo>
                    <a:pt x="456" y="0"/>
                  </a:moveTo>
                  <a:cubicBezTo>
                    <a:pt x="195" y="0"/>
                    <a:pt x="0" y="195"/>
                    <a:pt x="0" y="455"/>
                  </a:cubicBezTo>
                  <a:lnTo>
                    <a:pt x="0" y="2797"/>
                  </a:lnTo>
                  <a:cubicBezTo>
                    <a:pt x="0" y="3024"/>
                    <a:pt x="195" y="3220"/>
                    <a:pt x="456" y="3220"/>
                  </a:cubicBezTo>
                  <a:lnTo>
                    <a:pt x="8943" y="3220"/>
                  </a:lnTo>
                  <a:cubicBezTo>
                    <a:pt x="9171" y="3220"/>
                    <a:pt x="9366" y="3024"/>
                    <a:pt x="9366" y="2797"/>
                  </a:cubicBezTo>
                  <a:lnTo>
                    <a:pt x="9366" y="455"/>
                  </a:lnTo>
                  <a:cubicBezTo>
                    <a:pt x="9366" y="195"/>
                    <a:pt x="9171" y="0"/>
                    <a:pt x="89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907;p34">
              <a:extLst>
                <a:ext uri="{FF2B5EF4-FFF2-40B4-BE49-F238E27FC236}">
                  <a16:creationId xmlns:a16="http://schemas.microsoft.com/office/drawing/2014/main" id="{E4FD021A-CC43-27C9-33CB-4F8BF51B7397}"/>
                </a:ext>
              </a:extLst>
            </p:cNvPr>
            <p:cNvSpPr/>
            <p:nvPr/>
          </p:nvSpPr>
          <p:spPr>
            <a:xfrm>
              <a:off x="-1892675" y="2639950"/>
              <a:ext cx="187825" cy="160750"/>
            </a:xfrm>
            <a:custGeom>
              <a:avLst/>
              <a:gdLst/>
              <a:ahLst/>
              <a:cxnLst/>
              <a:rect l="l" t="t" r="r" b="b"/>
              <a:pathLst>
                <a:path w="7513" h="6430" extrusionOk="0">
                  <a:moveTo>
                    <a:pt x="4293" y="1"/>
                  </a:moveTo>
                  <a:cubicBezTo>
                    <a:pt x="1431" y="1"/>
                    <a:pt x="1" y="3448"/>
                    <a:pt x="2049" y="5464"/>
                  </a:cubicBezTo>
                  <a:cubicBezTo>
                    <a:pt x="2706" y="6131"/>
                    <a:pt x="3514" y="6429"/>
                    <a:pt x="4305" y="6429"/>
                  </a:cubicBezTo>
                  <a:cubicBezTo>
                    <a:pt x="5945" y="6429"/>
                    <a:pt x="7513" y="5150"/>
                    <a:pt x="7513" y="3220"/>
                  </a:cubicBezTo>
                  <a:cubicBezTo>
                    <a:pt x="7513" y="1431"/>
                    <a:pt x="6082" y="1"/>
                    <a:pt x="429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908;p34">
              <a:extLst>
                <a:ext uri="{FF2B5EF4-FFF2-40B4-BE49-F238E27FC236}">
                  <a16:creationId xmlns:a16="http://schemas.microsoft.com/office/drawing/2014/main" id="{A3703C48-1DD8-DD7A-C273-89DB140CBA2D}"/>
                </a:ext>
              </a:extLst>
            </p:cNvPr>
            <p:cNvSpPr/>
            <p:nvPr/>
          </p:nvSpPr>
          <p:spPr>
            <a:xfrm>
              <a:off x="-1806500" y="2639950"/>
              <a:ext cx="108150" cy="160725"/>
            </a:xfrm>
            <a:custGeom>
              <a:avLst/>
              <a:gdLst/>
              <a:ahLst/>
              <a:cxnLst/>
              <a:rect l="l" t="t" r="r" b="b"/>
              <a:pathLst>
                <a:path w="4326" h="6429" extrusionOk="0">
                  <a:moveTo>
                    <a:pt x="846" y="1"/>
                  </a:moveTo>
                  <a:cubicBezTo>
                    <a:pt x="553" y="1"/>
                    <a:pt x="261" y="33"/>
                    <a:pt x="1" y="131"/>
                  </a:cubicBezTo>
                  <a:cubicBezTo>
                    <a:pt x="3090" y="1009"/>
                    <a:pt x="3090" y="5399"/>
                    <a:pt x="1" y="6309"/>
                  </a:cubicBezTo>
                  <a:cubicBezTo>
                    <a:pt x="288" y="6390"/>
                    <a:pt x="578" y="6429"/>
                    <a:pt x="862" y="6429"/>
                  </a:cubicBezTo>
                  <a:cubicBezTo>
                    <a:pt x="2410" y="6429"/>
                    <a:pt x="3813" y="5291"/>
                    <a:pt x="4033" y="3643"/>
                  </a:cubicBezTo>
                  <a:cubicBezTo>
                    <a:pt x="4326" y="1724"/>
                    <a:pt x="2797" y="1"/>
                    <a:pt x="846" y="1"/>
                  </a:cubicBezTo>
                  <a:close/>
                </a:path>
              </a:pathLst>
            </a:custGeom>
            <a:solidFill>
              <a:srgbClr val="000000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909;p34">
              <a:extLst>
                <a:ext uri="{FF2B5EF4-FFF2-40B4-BE49-F238E27FC236}">
                  <a16:creationId xmlns:a16="http://schemas.microsoft.com/office/drawing/2014/main" id="{4C5AB05C-B1BB-8E19-547B-9D8522C93C64}"/>
                </a:ext>
              </a:extLst>
            </p:cNvPr>
            <p:cNvSpPr/>
            <p:nvPr/>
          </p:nvSpPr>
          <p:spPr>
            <a:xfrm>
              <a:off x="-1744775" y="2552950"/>
              <a:ext cx="355375" cy="329350"/>
            </a:xfrm>
            <a:custGeom>
              <a:avLst/>
              <a:gdLst/>
              <a:ahLst/>
              <a:cxnLst/>
              <a:rect l="l" t="t" r="r" b="b"/>
              <a:pathLst>
                <a:path w="14215" h="13174" extrusionOk="0">
                  <a:moveTo>
                    <a:pt x="1853" y="1"/>
                  </a:moveTo>
                  <a:cubicBezTo>
                    <a:pt x="1087" y="1"/>
                    <a:pt x="324" y="773"/>
                    <a:pt x="784" y="1692"/>
                  </a:cubicBezTo>
                  <a:lnTo>
                    <a:pt x="3938" y="7708"/>
                  </a:lnTo>
                  <a:lnTo>
                    <a:pt x="3970" y="7773"/>
                  </a:lnTo>
                  <a:lnTo>
                    <a:pt x="2182" y="6830"/>
                  </a:lnTo>
                  <a:cubicBezTo>
                    <a:pt x="1993" y="6736"/>
                    <a:pt x="1812" y="6694"/>
                    <a:pt x="1642" y="6694"/>
                  </a:cubicBezTo>
                  <a:cubicBezTo>
                    <a:pt x="584" y="6694"/>
                    <a:pt x="1" y="8318"/>
                    <a:pt x="1206" y="8879"/>
                  </a:cubicBezTo>
                  <a:lnTo>
                    <a:pt x="6182" y="11350"/>
                  </a:lnTo>
                  <a:cubicBezTo>
                    <a:pt x="6507" y="11513"/>
                    <a:pt x="6800" y="11806"/>
                    <a:pt x="6995" y="12163"/>
                  </a:cubicBezTo>
                  <a:cubicBezTo>
                    <a:pt x="7293" y="12806"/>
                    <a:pt x="7932" y="13174"/>
                    <a:pt x="8603" y="13174"/>
                  </a:cubicBezTo>
                  <a:cubicBezTo>
                    <a:pt x="8882" y="13174"/>
                    <a:pt x="9166" y="13110"/>
                    <a:pt x="9434" y="12976"/>
                  </a:cubicBezTo>
                  <a:lnTo>
                    <a:pt x="13011" y="11090"/>
                  </a:lnTo>
                  <a:cubicBezTo>
                    <a:pt x="13889" y="10635"/>
                    <a:pt x="14214" y="9529"/>
                    <a:pt x="13759" y="8651"/>
                  </a:cubicBezTo>
                  <a:cubicBezTo>
                    <a:pt x="13629" y="8391"/>
                    <a:pt x="13531" y="8131"/>
                    <a:pt x="13466" y="7838"/>
                  </a:cubicBezTo>
                  <a:lnTo>
                    <a:pt x="13466" y="7773"/>
                  </a:lnTo>
                  <a:cubicBezTo>
                    <a:pt x="13141" y="6472"/>
                    <a:pt x="12653" y="5204"/>
                    <a:pt x="12035" y="4001"/>
                  </a:cubicBezTo>
                  <a:lnTo>
                    <a:pt x="10962" y="1952"/>
                  </a:lnTo>
                  <a:cubicBezTo>
                    <a:pt x="10761" y="1572"/>
                    <a:pt x="10376" y="1361"/>
                    <a:pt x="9975" y="1361"/>
                  </a:cubicBezTo>
                  <a:cubicBezTo>
                    <a:pt x="9793" y="1361"/>
                    <a:pt x="9607" y="1405"/>
                    <a:pt x="9434" y="1497"/>
                  </a:cubicBezTo>
                  <a:lnTo>
                    <a:pt x="9466" y="1497"/>
                  </a:lnTo>
                  <a:cubicBezTo>
                    <a:pt x="9011" y="1692"/>
                    <a:pt x="8783" y="2180"/>
                    <a:pt x="8848" y="2668"/>
                  </a:cubicBezTo>
                  <a:cubicBezTo>
                    <a:pt x="8620" y="2449"/>
                    <a:pt x="8347" y="2352"/>
                    <a:pt x="8080" y="2352"/>
                  </a:cubicBezTo>
                  <a:cubicBezTo>
                    <a:pt x="7432" y="2352"/>
                    <a:pt x="6815" y="2916"/>
                    <a:pt x="6930" y="3676"/>
                  </a:cubicBezTo>
                  <a:cubicBezTo>
                    <a:pt x="6698" y="3444"/>
                    <a:pt x="6425" y="3344"/>
                    <a:pt x="6157" y="3344"/>
                  </a:cubicBezTo>
                  <a:cubicBezTo>
                    <a:pt x="5450" y="3344"/>
                    <a:pt x="4784" y="4044"/>
                    <a:pt x="5044" y="4846"/>
                  </a:cubicBezTo>
                  <a:lnTo>
                    <a:pt x="2832" y="619"/>
                  </a:lnTo>
                  <a:cubicBezTo>
                    <a:pt x="2598" y="183"/>
                    <a:pt x="2225" y="1"/>
                    <a:pt x="1853" y="1"/>
                  </a:cubicBezTo>
                  <a:close/>
                </a:path>
              </a:pathLst>
            </a:custGeom>
            <a:solidFill>
              <a:srgbClr val="FFF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910;p34">
              <a:extLst>
                <a:ext uri="{FF2B5EF4-FFF2-40B4-BE49-F238E27FC236}">
                  <a16:creationId xmlns:a16="http://schemas.microsoft.com/office/drawing/2014/main" id="{6F3E2E3D-670C-A756-0E03-EB4C42784BCA}"/>
                </a:ext>
              </a:extLst>
            </p:cNvPr>
            <p:cNvSpPr/>
            <p:nvPr/>
          </p:nvSpPr>
          <p:spPr>
            <a:xfrm>
              <a:off x="-1551225" y="2587000"/>
              <a:ext cx="162625" cy="295475"/>
            </a:xfrm>
            <a:custGeom>
              <a:avLst/>
              <a:gdLst/>
              <a:ahLst/>
              <a:cxnLst/>
              <a:rect l="l" t="t" r="r" b="b"/>
              <a:pathLst>
                <a:path w="6505" h="11819" extrusionOk="0">
                  <a:moveTo>
                    <a:pt x="2260" y="0"/>
                  </a:moveTo>
                  <a:cubicBezTo>
                    <a:pt x="2079" y="0"/>
                    <a:pt x="1895" y="44"/>
                    <a:pt x="1724" y="135"/>
                  </a:cubicBezTo>
                  <a:cubicBezTo>
                    <a:pt x="1594" y="200"/>
                    <a:pt x="1464" y="297"/>
                    <a:pt x="1367" y="395"/>
                  </a:cubicBezTo>
                  <a:cubicBezTo>
                    <a:pt x="1432" y="460"/>
                    <a:pt x="1464" y="525"/>
                    <a:pt x="1497" y="623"/>
                  </a:cubicBezTo>
                  <a:lnTo>
                    <a:pt x="2570" y="2639"/>
                  </a:lnTo>
                  <a:cubicBezTo>
                    <a:pt x="3188" y="3842"/>
                    <a:pt x="3675" y="5110"/>
                    <a:pt x="4001" y="6411"/>
                  </a:cubicBezTo>
                  <a:lnTo>
                    <a:pt x="4001" y="6476"/>
                  </a:lnTo>
                  <a:cubicBezTo>
                    <a:pt x="4066" y="6769"/>
                    <a:pt x="4163" y="7029"/>
                    <a:pt x="4293" y="7289"/>
                  </a:cubicBezTo>
                  <a:cubicBezTo>
                    <a:pt x="4749" y="8200"/>
                    <a:pt x="4423" y="9273"/>
                    <a:pt x="3545" y="9728"/>
                  </a:cubicBezTo>
                  <a:lnTo>
                    <a:pt x="1" y="11582"/>
                  </a:lnTo>
                  <a:cubicBezTo>
                    <a:pt x="275" y="11736"/>
                    <a:pt x="586" y="11818"/>
                    <a:pt x="900" y="11818"/>
                  </a:cubicBezTo>
                  <a:cubicBezTo>
                    <a:pt x="1180" y="11818"/>
                    <a:pt x="1463" y="11753"/>
                    <a:pt x="1724" y="11614"/>
                  </a:cubicBezTo>
                  <a:lnTo>
                    <a:pt x="5269" y="9728"/>
                  </a:lnTo>
                  <a:cubicBezTo>
                    <a:pt x="6179" y="9273"/>
                    <a:pt x="6505" y="8200"/>
                    <a:pt x="6049" y="7289"/>
                  </a:cubicBezTo>
                  <a:cubicBezTo>
                    <a:pt x="5919" y="7029"/>
                    <a:pt x="5789" y="6769"/>
                    <a:pt x="5724" y="6476"/>
                  </a:cubicBezTo>
                  <a:lnTo>
                    <a:pt x="5724" y="6411"/>
                  </a:lnTo>
                  <a:cubicBezTo>
                    <a:pt x="5432" y="5110"/>
                    <a:pt x="4944" y="3842"/>
                    <a:pt x="4326" y="2639"/>
                  </a:cubicBezTo>
                  <a:lnTo>
                    <a:pt x="3253" y="623"/>
                  </a:lnTo>
                  <a:cubicBezTo>
                    <a:pt x="3051" y="219"/>
                    <a:pt x="2663" y="0"/>
                    <a:pt x="2260" y="0"/>
                  </a:cubicBezTo>
                  <a:close/>
                </a:path>
              </a:pathLst>
            </a:custGeom>
            <a:solidFill>
              <a:srgbClr val="000000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911;p34">
              <a:extLst>
                <a:ext uri="{FF2B5EF4-FFF2-40B4-BE49-F238E27FC236}">
                  <a16:creationId xmlns:a16="http://schemas.microsoft.com/office/drawing/2014/main" id="{0AEB17CD-6457-4369-3F6B-62823A8EAD36}"/>
                </a:ext>
              </a:extLst>
            </p:cNvPr>
            <p:cNvSpPr/>
            <p:nvPr/>
          </p:nvSpPr>
          <p:spPr>
            <a:xfrm>
              <a:off x="-1618700" y="2674100"/>
              <a:ext cx="14650" cy="27675"/>
            </a:xfrm>
            <a:custGeom>
              <a:avLst/>
              <a:gdLst/>
              <a:ahLst/>
              <a:cxnLst/>
              <a:rect l="l" t="t" r="r" b="b"/>
              <a:pathLst>
                <a:path w="586" h="1107" extrusionOk="0">
                  <a:moveTo>
                    <a:pt x="1" y="0"/>
                  </a:moveTo>
                  <a:lnTo>
                    <a:pt x="586" y="1106"/>
                  </a:lnTo>
                </a:path>
              </a:pathLst>
            </a:custGeom>
            <a:solidFill>
              <a:srgbClr val="FFF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912;p34">
              <a:extLst>
                <a:ext uri="{FF2B5EF4-FFF2-40B4-BE49-F238E27FC236}">
                  <a16:creationId xmlns:a16="http://schemas.microsoft.com/office/drawing/2014/main" id="{16AA3894-1A0D-7639-037F-8BA7F2C52BB9}"/>
                </a:ext>
              </a:extLst>
            </p:cNvPr>
            <p:cNvSpPr/>
            <p:nvPr/>
          </p:nvSpPr>
          <p:spPr>
            <a:xfrm>
              <a:off x="-1571550" y="2644825"/>
              <a:ext cx="16300" cy="31725"/>
            </a:xfrm>
            <a:custGeom>
              <a:avLst/>
              <a:gdLst/>
              <a:ahLst/>
              <a:cxnLst/>
              <a:rect l="l" t="t" r="r" b="b"/>
              <a:pathLst>
                <a:path w="652" h="1269" extrusionOk="0">
                  <a:moveTo>
                    <a:pt x="1" y="1"/>
                  </a:moveTo>
                  <a:lnTo>
                    <a:pt x="651" y="1269"/>
                  </a:lnTo>
                </a:path>
              </a:pathLst>
            </a:custGeom>
            <a:solidFill>
              <a:srgbClr val="FFF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913;p34">
              <a:extLst>
                <a:ext uri="{FF2B5EF4-FFF2-40B4-BE49-F238E27FC236}">
                  <a16:creationId xmlns:a16="http://schemas.microsoft.com/office/drawing/2014/main" id="{CA32D105-F0FC-6F28-0BD0-680FDA3A87F7}"/>
                </a:ext>
              </a:extLst>
            </p:cNvPr>
            <p:cNvSpPr/>
            <p:nvPr/>
          </p:nvSpPr>
          <p:spPr>
            <a:xfrm>
              <a:off x="-1523575" y="2619625"/>
              <a:ext cx="16275" cy="31725"/>
            </a:xfrm>
            <a:custGeom>
              <a:avLst/>
              <a:gdLst/>
              <a:ahLst/>
              <a:cxnLst/>
              <a:rect l="l" t="t" r="r" b="b"/>
              <a:pathLst>
                <a:path w="651" h="1269" extrusionOk="0">
                  <a:moveTo>
                    <a:pt x="0" y="1"/>
                  </a:moveTo>
                  <a:lnTo>
                    <a:pt x="651" y="1269"/>
                  </a:lnTo>
                </a:path>
              </a:pathLst>
            </a:custGeom>
            <a:solidFill>
              <a:srgbClr val="FFF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914;p34">
              <a:extLst>
                <a:ext uri="{FF2B5EF4-FFF2-40B4-BE49-F238E27FC236}">
                  <a16:creationId xmlns:a16="http://schemas.microsoft.com/office/drawing/2014/main" id="{40CC3CB2-0212-D9CD-B58D-A5DFF0DFF0DA}"/>
                </a:ext>
              </a:extLst>
            </p:cNvPr>
            <p:cNvSpPr/>
            <p:nvPr/>
          </p:nvSpPr>
          <p:spPr>
            <a:xfrm>
              <a:off x="-1837400" y="2886300"/>
              <a:ext cx="104900" cy="43925"/>
            </a:xfrm>
            <a:custGeom>
              <a:avLst/>
              <a:gdLst/>
              <a:ahLst/>
              <a:cxnLst/>
              <a:rect l="l" t="t" r="r" b="b"/>
              <a:pathLst>
                <a:path w="4196" h="1757" extrusionOk="0">
                  <a:moveTo>
                    <a:pt x="3058" y="683"/>
                  </a:moveTo>
                  <a:cubicBezTo>
                    <a:pt x="3318" y="715"/>
                    <a:pt x="3318" y="1073"/>
                    <a:pt x="3058" y="1106"/>
                  </a:cubicBezTo>
                  <a:lnTo>
                    <a:pt x="1139" y="1106"/>
                  </a:lnTo>
                  <a:cubicBezTo>
                    <a:pt x="879" y="1073"/>
                    <a:pt x="879" y="715"/>
                    <a:pt x="1139" y="683"/>
                  </a:cubicBezTo>
                  <a:close/>
                  <a:moveTo>
                    <a:pt x="1139" y="0"/>
                  </a:moveTo>
                  <a:cubicBezTo>
                    <a:pt x="1" y="0"/>
                    <a:pt x="1" y="1756"/>
                    <a:pt x="1139" y="1756"/>
                  </a:cubicBezTo>
                  <a:lnTo>
                    <a:pt x="3058" y="1756"/>
                  </a:lnTo>
                  <a:cubicBezTo>
                    <a:pt x="4196" y="1756"/>
                    <a:pt x="4196" y="0"/>
                    <a:pt x="30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915;p34">
              <a:extLst>
                <a:ext uri="{FF2B5EF4-FFF2-40B4-BE49-F238E27FC236}">
                  <a16:creationId xmlns:a16="http://schemas.microsoft.com/office/drawing/2014/main" id="{4FA34230-B0A0-92C4-B332-EF0A51ACA1F4}"/>
                </a:ext>
              </a:extLst>
            </p:cNvPr>
            <p:cNvSpPr/>
            <p:nvPr/>
          </p:nvSpPr>
          <p:spPr>
            <a:xfrm>
              <a:off x="-1838175" y="2682625"/>
              <a:ext cx="105875" cy="75225"/>
            </a:xfrm>
            <a:custGeom>
              <a:avLst/>
              <a:gdLst/>
              <a:ahLst/>
              <a:cxnLst/>
              <a:rect l="l" t="t" r="r" b="b"/>
              <a:pathLst>
                <a:path w="4235" h="3009" extrusionOk="0">
                  <a:moveTo>
                    <a:pt x="3779" y="1"/>
                  </a:moveTo>
                  <a:cubicBezTo>
                    <a:pt x="3711" y="1"/>
                    <a:pt x="3641" y="25"/>
                    <a:pt x="3576" y="82"/>
                  </a:cubicBezTo>
                  <a:lnTo>
                    <a:pt x="1430" y="2228"/>
                  </a:lnTo>
                  <a:lnTo>
                    <a:pt x="682" y="1481"/>
                  </a:lnTo>
                  <a:cubicBezTo>
                    <a:pt x="616" y="1414"/>
                    <a:pt x="541" y="1386"/>
                    <a:pt x="468" y="1386"/>
                  </a:cubicBezTo>
                  <a:cubicBezTo>
                    <a:pt x="221" y="1386"/>
                    <a:pt x="1" y="1710"/>
                    <a:pt x="227" y="1936"/>
                  </a:cubicBezTo>
                  <a:lnTo>
                    <a:pt x="1203" y="2911"/>
                  </a:lnTo>
                  <a:cubicBezTo>
                    <a:pt x="1268" y="2976"/>
                    <a:pt x="1349" y="3009"/>
                    <a:pt x="1430" y="3009"/>
                  </a:cubicBezTo>
                  <a:cubicBezTo>
                    <a:pt x="1511" y="3009"/>
                    <a:pt x="1593" y="2976"/>
                    <a:pt x="1658" y="2911"/>
                  </a:cubicBezTo>
                  <a:lnTo>
                    <a:pt x="4032" y="537"/>
                  </a:lnTo>
                  <a:cubicBezTo>
                    <a:pt x="4235" y="309"/>
                    <a:pt x="4022" y="1"/>
                    <a:pt x="37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916;p34">
              <a:extLst>
                <a:ext uri="{FF2B5EF4-FFF2-40B4-BE49-F238E27FC236}">
                  <a16:creationId xmlns:a16="http://schemas.microsoft.com/office/drawing/2014/main" id="{A53D2253-0AB3-0216-7798-85346399DF56}"/>
                </a:ext>
              </a:extLst>
            </p:cNvPr>
            <p:cNvSpPr/>
            <p:nvPr/>
          </p:nvSpPr>
          <p:spPr>
            <a:xfrm>
              <a:off x="-1947150" y="2402550"/>
              <a:ext cx="568300" cy="560175"/>
            </a:xfrm>
            <a:custGeom>
              <a:avLst/>
              <a:gdLst/>
              <a:ahLst/>
              <a:cxnLst/>
              <a:rect l="l" t="t" r="r" b="b"/>
              <a:pathLst>
                <a:path w="22732" h="22407" extrusionOk="0">
                  <a:moveTo>
                    <a:pt x="10732" y="4911"/>
                  </a:moveTo>
                  <a:cubicBezTo>
                    <a:pt x="10797" y="4911"/>
                    <a:pt x="10830" y="4976"/>
                    <a:pt x="10830" y="5041"/>
                  </a:cubicBezTo>
                  <a:lnTo>
                    <a:pt x="10830" y="6017"/>
                  </a:lnTo>
                  <a:cubicBezTo>
                    <a:pt x="10700" y="5919"/>
                    <a:pt x="10537" y="5822"/>
                    <a:pt x="10342" y="5757"/>
                  </a:cubicBezTo>
                  <a:cubicBezTo>
                    <a:pt x="10204" y="5719"/>
                    <a:pt x="10067" y="5701"/>
                    <a:pt x="9934" y="5701"/>
                  </a:cubicBezTo>
                  <a:cubicBezTo>
                    <a:pt x="9029" y="5701"/>
                    <a:pt x="8286" y="6517"/>
                    <a:pt x="8456" y="7480"/>
                  </a:cubicBezTo>
                  <a:lnTo>
                    <a:pt x="2245" y="7480"/>
                  </a:lnTo>
                  <a:cubicBezTo>
                    <a:pt x="2180" y="7480"/>
                    <a:pt x="2147" y="7415"/>
                    <a:pt x="2147" y="7383"/>
                  </a:cubicBezTo>
                  <a:lnTo>
                    <a:pt x="2147" y="5041"/>
                  </a:lnTo>
                  <a:cubicBezTo>
                    <a:pt x="2114" y="4976"/>
                    <a:pt x="2180" y="4911"/>
                    <a:pt x="2245" y="4911"/>
                  </a:cubicBezTo>
                  <a:close/>
                  <a:moveTo>
                    <a:pt x="6473" y="9817"/>
                  </a:moveTo>
                  <a:cubicBezTo>
                    <a:pt x="7849" y="9817"/>
                    <a:pt x="9223" y="10750"/>
                    <a:pt x="9366" y="12456"/>
                  </a:cubicBezTo>
                  <a:cubicBezTo>
                    <a:pt x="8944" y="12586"/>
                    <a:pt x="8618" y="12879"/>
                    <a:pt x="8456" y="13236"/>
                  </a:cubicBezTo>
                  <a:cubicBezTo>
                    <a:pt x="8228" y="13692"/>
                    <a:pt x="8261" y="14244"/>
                    <a:pt x="8553" y="14700"/>
                  </a:cubicBezTo>
                  <a:cubicBezTo>
                    <a:pt x="7947" y="15333"/>
                    <a:pt x="7220" y="15606"/>
                    <a:pt x="6511" y="15606"/>
                  </a:cubicBezTo>
                  <a:cubicBezTo>
                    <a:pt x="4708" y="15606"/>
                    <a:pt x="3026" y="13841"/>
                    <a:pt x="3773" y="11740"/>
                  </a:cubicBezTo>
                  <a:cubicBezTo>
                    <a:pt x="4239" y="10430"/>
                    <a:pt x="5357" y="9817"/>
                    <a:pt x="6473" y="9817"/>
                  </a:cubicBezTo>
                  <a:close/>
                  <a:moveTo>
                    <a:pt x="12293" y="2895"/>
                  </a:moveTo>
                  <a:lnTo>
                    <a:pt x="12293" y="8554"/>
                  </a:lnTo>
                  <a:lnTo>
                    <a:pt x="11480" y="7025"/>
                  </a:lnTo>
                  <a:lnTo>
                    <a:pt x="11480" y="5041"/>
                  </a:lnTo>
                  <a:cubicBezTo>
                    <a:pt x="11480" y="4619"/>
                    <a:pt x="11122" y="4261"/>
                    <a:pt x="10732" y="4261"/>
                  </a:cubicBezTo>
                  <a:lnTo>
                    <a:pt x="2245" y="4261"/>
                  </a:lnTo>
                  <a:cubicBezTo>
                    <a:pt x="1822" y="4261"/>
                    <a:pt x="1464" y="4619"/>
                    <a:pt x="1464" y="5041"/>
                  </a:cubicBezTo>
                  <a:lnTo>
                    <a:pt x="1464" y="7383"/>
                  </a:lnTo>
                  <a:cubicBezTo>
                    <a:pt x="1464" y="7806"/>
                    <a:pt x="1822" y="8131"/>
                    <a:pt x="2245" y="8131"/>
                  </a:cubicBezTo>
                  <a:lnTo>
                    <a:pt x="8748" y="8131"/>
                  </a:lnTo>
                  <a:lnTo>
                    <a:pt x="11285" y="13009"/>
                  </a:lnTo>
                  <a:lnTo>
                    <a:pt x="10407" y="12553"/>
                  </a:lnTo>
                  <a:cubicBezTo>
                    <a:pt x="10277" y="12488"/>
                    <a:pt x="10147" y="12456"/>
                    <a:pt x="10017" y="12423"/>
                  </a:cubicBezTo>
                  <a:cubicBezTo>
                    <a:pt x="9837" y="10322"/>
                    <a:pt x="8150" y="9173"/>
                    <a:pt x="6462" y="9173"/>
                  </a:cubicBezTo>
                  <a:cubicBezTo>
                    <a:pt x="5093" y="9173"/>
                    <a:pt x="3723" y="9929"/>
                    <a:pt x="3155" y="11545"/>
                  </a:cubicBezTo>
                  <a:cubicBezTo>
                    <a:pt x="2246" y="14110"/>
                    <a:pt x="4312" y="16274"/>
                    <a:pt x="6526" y="16274"/>
                  </a:cubicBezTo>
                  <a:cubicBezTo>
                    <a:pt x="7400" y="16274"/>
                    <a:pt x="8296" y="15937"/>
                    <a:pt x="9041" y="15155"/>
                  </a:cubicBezTo>
                  <a:cubicBezTo>
                    <a:pt x="10082" y="15740"/>
                    <a:pt x="11220" y="16228"/>
                    <a:pt x="12293" y="16781"/>
                  </a:cubicBezTo>
                  <a:lnTo>
                    <a:pt x="12293" y="18082"/>
                  </a:lnTo>
                  <a:lnTo>
                    <a:pt x="684" y="18082"/>
                  </a:lnTo>
                  <a:lnTo>
                    <a:pt x="684" y="2895"/>
                  </a:lnTo>
                  <a:close/>
                  <a:moveTo>
                    <a:pt x="12293" y="18732"/>
                  </a:moveTo>
                  <a:lnTo>
                    <a:pt x="12293" y="21139"/>
                  </a:lnTo>
                  <a:cubicBezTo>
                    <a:pt x="12293" y="21464"/>
                    <a:pt x="12033" y="21789"/>
                    <a:pt x="11675" y="21789"/>
                  </a:cubicBezTo>
                  <a:lnTo>
                    <a:pt x="1301" y="21789"/>
                  </a:lnTo>
                  <a:cubicBezTo>
                    <a:pt x="944" y="21789"/>
                    <a:pt x="651" y="21496"/>
                    <a:pt x="651" y="21139"/>
                  </a:cubicBezTo>
                  <a:lnTo>
                    <a:pt x="651" y="18732"/>
                  </a:lnTo>
                  <a:close/>
                  <a:moveTo>
                    <a:pt x="1301" y="1"/>
                  </a:moveTo>
                  <a:cubicBezTo>
                    <a:pt x="586" y="1"/>
                    <a:pt x="1" y="586"/>
                    <a:pt x="1" y="1302"/>
                  </a:cubicBezTo>
                  <a:lnTo>
                    <a:pt x="1" y="21139"/>
                  </a:lnTo>
                  <a:cubicBezTo>
                    <a:pt x="1" y="21822"/>
                    <a:pt x="586" y="22407"/>
                    <a:pt x="1301" y="22407"/>
                  </a:cubicBezTo>
                  <a:lnTo>
                    <a:pt x="11643" y="22407"/>
                  </a:lnTo>
                  <a:cubicBezTo>
                    <a:pt x="12358" y="22407"/>
                    <a:pt x="12944" y="21822"/>
                    <a:pt x="12944" y="21139"/>
                  </a:cubicBezTo>
                  <a:lnTo>
                    <a:pt x="12944" y="17074"/>
                  </a:lnTo>
                  <a:lnTo>
                    <a:pt x="14114" y="17659"/>
                  </a:lnTo>
                  <a:cubicBezTo>
                    <a:pt x="14407" y="17789"/>
                    <a:pt x="14635" y="18017"/>
                    <a:pt x="14765" y="18309"/>
                  </a:cubicBezTo>
                  <a:cubicBezTo>
                    <a:pt x="15153" y="19063"/>
                    <a:pt x="15909" y="19495"/>
                    <a:pt x="16697" y="19495"/>
                  </a:cubicBezTo>
                  <a:cubicBezTo>
                    <a:pt x="17031" y="19495"/>
                    <a:pt x="17371" y="19417"/>
                    <a:pt x="17691" y="19252"/>
                  </a:cubicBezTo>
                  <a:lnTo>
                    <a:pt x="19643" y="18244"/>
                  </a:lnTo>
                  <a:cubicBezTo>
                    <a:pt x="19925" y="18047"/>
                    <a:pt x="19766" y="17628"/>
                    <a:pt x="19463" y="17628"/>
                  </a:cubicBezTo>
                  <a:cubicBezTo>
                    <a:pt x="19418" y="17628"/>
                    <a:pt x="19369" y="17638"/>
                    <a:pt x="19317" y="17659"/>
                  </a:cubicBezTo>
                  <a:lnTo>
                    <a:pt x="17366" y="18667"/>
                  </a:lnTo>
                  <a:cubicBezTo>
                    <a:pt x="17141" y="18784"/>
                    <a:pt x="16902" y="18840"/>
                    <a:pt x="16667" y="18840"/>
                  </a:cubicBezTo>
                  <a:cubicBezTo>
                    <a:pt x="16120" y="18840"/>
                    <a:pt x="15600" y="18540"/>
                    <a:pt x="15350" y="18017"/>
                  </a:cubicBezTo>
                  <a:cubicBezTo>
                    <a:pt x="15122" y="17594"/>
                    <a:pt x="14797" y="17269"/>
                    <a:pt x="14374" y="17041"/>
                  </a:cubicBezTo>
                  <a:lnTo>
                    <a:pt x="9399" y="14602"/>
                  </a:lnTo>
                  <a:cubicBezTo>
                    <a:pt x="8573" y="14203"/>
                    <a:pt x="8995" y="13030"/>
                    <a:pt x="9746" y="13030"/>
                  </a:cubicBezTo>
                  <a:cubicBezTo>
                    <a:pt x="9852" y="13030"/>
                    <a:pt x="9965" y="13054"/>
                    <a:pt x="10082" y="13106"/>
                  </a:cubicBezTo>
                  <a:lnTo>
                    <a:pt x="11903" y="14082"/>
                  </a:lnTo>
                  <a:cubicBezTo>
                    <a:pt x="11965" y="14123"/>
                    <a:pt x="12029" y="14141"/>
                    <a:pt x="12092" y="14141"/>
                  </a:cubicBezTo>
                  <a:cubicBezTo>
                    <a:pt x="12323" y="14141"/>
                    <a:pt x="12519" y="13890"/>
                    <a:pt x="12391" y="13659"/>
                  </a:cubicBezTo>
                  <a:lnTo>
                    <a:pt x="9236" y="7643"/>
                  </a:lnTo>
                  <a:cubicBezTo>
                    <a:pt x="8877" y="6992"/>
                    <a:pt x="9432" y="6357"/>
                    <a:pt x="9981" y="6357"/>
                  </a:cubicBezTo>
                  <a:cubicBezTo>
                    <a:pt x="10228" y="6357"/>
                    <a:pt x="10473" y="6485"/>
                    <a:pt x="10635" y="6797"/>
                  </a:cubicBezTo>
                  <a:lnTo>
                    <a:pt x="12846" y="11025"/>
                  </a:lnTo>
                  <a:lnTo>
                    <a:pt x="13431" y="12131"/>
                  </a:lnTo>
                  <a:cubicBezTo>
                    <a:pt x="13504" y="12235"/>
                    <a:pt x="13604" y="12279"/>
                    <a:pt x="13702" y="12279"/>
                  </a:cubicBezTo>
                  <a:cubicBezTo>
                    <a:pt x="13908" y="12279"/>
                    <a:pt x="14105" y="12081"/>
                    <a:pt x="14017" y="11838"/>
                  </a:cubicBezTo>
                  <a:lnTo>
                    <a:pt x="13431" y="10765"/>
                  </a:lnTo>
                  <a:cubicBezTo>
                    <a:pt x="13266" y="10173"/>
                    <a:pt x="13720" y="9703"/>
                    <a:pt x="14217" y="9703"/>
                  </a:cubicBezTo>
                  <a:cubicBezTo>
                    <a:pt x="14404" y="9703"/>
                    <a:pt x="14596" y="9769"/>
                    <a:pt x="14765" y="9919"/>
                  </a:cubicBezTo>
                  <a:lnTo>
                    <a:pt x="15382" y="11123"/>
                  </a:lnTo>
                  <a:cubicBezTo>
                    <a:pt x="15456" y="11238"/>
                    <a:pt x="15559" y="11285"/>
                    <a:pt x="15660" y="11285"/>
                  </a:cubicBezTo>
                  <a:cubicBezTo>
                    <a:pt x="15874" y="11285"/>
                    <a:pt x="16078" y="11073"/>
                    <a:pt x="15968" y="10830"/>
                  </a:cubicBezTo>
                  <a:lnTo>
                    <a:pt x="15317" y="9594"/>
                  </a:lnTo>
                  <a:cubicBezTo>
                    <a:pt x="15271" y="9085"/>
                    <a:pt x="15702" y="8708"/>
                    <a:pt x="16153" y="8708"/>
                  </a:cubicBezTo>
                  <a:cubicBezTo>
                    <a:pt x="16337" y="8708"/>
                    <a:pt x="16524" y="8770"/>
                    <a:pt x="16683" y="8911"/>
                  </a:cubicBezTo>
                  <a:lnTo>
                    <a:pt x="17301" y="10147"/>
                  </a:lnTo>
                  <a:cubicBezTo>
                    <a:pt x="17373" y="10250"/>
                    <a:pt x="17471" y="10294"/>
                    <a:pt x="17568" y="10294"/>
                  </a:cubicBezTo>
                  <a:cubicBezTo>
                    <a:pt x="17776" y="10294"/>
                    <a:pt x="17975" y="10088"/>
                    <a:pt x="17886" y="9822"/>
                  </a:cubicBezTo>
                  <a:lnTo>
                    <a:pt x="17269" y="8619"/>
                  </a:lnTo>
                  <a:cubicBezTo>
                    <a:pt x="17189" y="8060"/>
                    <a:pt x="17623" y="7710"/>
                    <a:pt x="18068" y="7710"/>
                  </a:cubicBezTo>
                  <a:cubicBezTo>
                    <a:pt x="18349" y="7710"/>
                    <a:pt x="18634" y="7849"/>
                    <a:pt x="18797" y="8163"/>
                  </a:cubicBezTo>
                  <a:lnTo>
                    <a:pt x="19838" y="10180"/>
                  </a:lnTo>
                  <a:cubicBezTo>
                    <a:pt x="20456" y="11350"/>
                    <a:pt x="20943" y="12618"/>
                    <a:pt x="21236" y="13887"/>
                  </a:cubicBezTo>
                  <a:cubicBezTo>
                    <a:pt x="21301" y="14212"/>
                    <a:pt x="21431" y="14537"/>
                    <a:pt x="21594" y="14862"/>
                  </a:cubicBezTo>
                  <a:cubicBezTo>
                    <a:pt x="21951" y="15578"/>
                    <a:pt x="21691" y="16456"/>
                    <a:pt x="20976" y="16846"/>
                  </a:cubicBezTo>
                  <a:cubicBezTo>
                    <a:pt x="20665" y="17044"/>
                    <a:pt x="20845" y="17462"/>
                    <a:pt x="21132" y="17462"/>
                  </a:cubicBezTo>
                  <a:cubicBezTo>
                    <a:pt x="21176" y="17462"/>
                    <a:pt x="21222" y="17453"/>
                    <a:pt x="21269" y="17431"/>
                  </a:cubicBezTo>
                  <a:cubicBezTo>
                    <a:pt x="22309" y="16879"/>
                    <a:pt x="22732" y="15578"/>
                    <a:pt x="22179" y="14537"/>
                  </a:cubicBezTo>
                  <a:cubicBezTo>
                    <a:pt x="22049" y="14277"/>
                    <a:pt x="21951" y="13984"/>
                    <a:pt x="21886" y="13724"/>
                  </a:cubicBezTo>
                  <a:cubicBezTo>
                    <a:pt x="21561" y="12358"/>
                    <a:pt x="21073" y="11090"/>
                    <a:pt x="20423" y="9854"/>
                  </a:cubicBezTo>
                  <a:lnTo>
                    <a:pt x="19350" y="7838"/>
                  </a:lnTo>
                  <a:cubicBezTo>
                    <a:pt x="19072" y="7311"/>
                    <a:pt x="18569" y="7061"/>
                    <a:pt x="18068" y="7061"/>
                  </a:cubicBezTo>
                  <a:cubicBezTo>
                    <a:pt x="17457" y="7061"/>
                    <a:pt x="16847" y="7434"/>
                    <a:pt x="16651" y="8131"/>
                  </a:cubicBezTo>
                  <a:cubicBezTo>
                    <a:pt x="16483" y="8071"/>
                    <a:pt x="16313" y="8042"/>
                    <a:pt x="16147" y="8042"/>
                  </a:cubicBezTo>
                  <a:cubicBezTo>
                    <a:pt x="15504" y="8042"/>
                    <a:pt x="14913" y="8467"/>
                    <a:pt x="14732" y="9139"/>
                  </a:cubicBezTo>
                  <a:cubicBezTo>
                    <a:pt x="14567" y="9084"/>
                    <a:pt x="14399" y="9057"/>
                    <a:pt x="14233" y="9057"/>
                  </a:cubicBezTo>
                  <a:cubicBezTo>
                    <a:pt x="13711" y="9057"/>
                    <a:pt x="13215" y="9320"/>
                    <a:pt x="12944" y="9789"/>
                  </a:cubicBezTo>
                  <a:lnTo>
                    <a:pt x="12944" y="1302"/>
                  </a:lnTo>
                  <a:cubicBezTo>
                    <a:pt x="12944" y="586"/>
                    <a:pt x="12358" y="1"/>
                    <a:pt x="11675" y="1"/>
                  </a:cubicBezTo>
                  <a:lnTo>
                    <a:pt x="4033" y="1"/>
                  </a:lnTo>
                  <a:cubicBezTo>
                    <a:pt x="3643" y="66"/>
                    <a:pt x="3643" y="619"/>
                    <a:pt x="4033" y="684"/>
                  </a:cubicBezTo>
                  <a:lnTo>
                    <a:pt x="11675" y="684"/>
                  </a:lnTo>
                  <a:cubicBezTo>
                    <a:pt x="12000" y="684"/>
                    <a:pt x="12293" y="944"/>
                    <a:pt x="12293" y="1302"/>
                  </a:cubicBezTo>
                  <a:lnTo>
                    <a:pt x="12293" y="2277"/>
                  </a:lnTo>
                  <a:lnTo>
                    <a:pt x="684" y="2277"/>
                  </a:lnTo>
                  <a:lnTo>
                    <a:pt x="684" y="1302"/>
                  </a:lnTo>
                  <a:cubicBezTo>
                    <a:pt x="684" y="944"/>
                    <a:pt x="944" y="684"/>
                    <a:pt x="1301" y="684"/>
                  </a:cubicBezTo>
                  <a:lnTo>
                    <a:pt x="2180" y="684"/>
                  </a:lnTo>
                  <a:cubicBezTo>
                    <a:pt x="2570" y="619"/>
                    <a:pt x="2570" y="66"/>
                    <a:pt x="21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" name="Google Shape;3967;p46">
            <a:extLst>
              <a:ext uri="{FF2B5EF4-FFF2-40B4-BE49-F238E27FC236}">
                <a16:creationId xmlns:a16="http://schemas.microsoft.com/office/drawing/2014/main" id="{C0CA5E80-EF56-F895-0321-E9C9AE2B3C3E}"/>
              </a:ext>
            </a:extLst>
          </p:cNvPr>
          <p:cNvGrpSpPr/>
          <p:nvPr/>
        </p:nvGrpSpPr>
        <p:grpSpPr>
          <a:xfrm>
            <a:off x="327413" y="1793453"/>
            <a:ext cx="522671" cy="560175"/>
            <a:chOff x="11960725" y="4697900"/>
            <a:chExt cx="361800" cy="462625"/>
          </a:xfrm>
        </p:grpSpPr>
        <p:sp>
          <p:nvSpPr>
            <p:cNvPr id="47" name="Google Shape;3968;p46">
              <a:extLst>
                <a:ext uri="{FF2B5EF4-FFF2-40B4-BE49-F238E27FC236}">
                  <a16:creationId xmlns:a16="http://schemas.microsoft.com/office/drawing/2014/main" id="{DB63AAAF-1A20-4CE5-0C2D-A39C32CEC598}"/>
                </a:ext>
              </a:extLst>
            </p:cNvPr>
            <p:cNvSpPr/>
            <p:nvPr/>
          </p:nvSpPr>
          <p:spPr>
            <a:xfrm>
              <a:off x="11967225" y="4705225"/>
              <a:ext cx="355300" cy="448775"/>
            </a:xfrm>
            <a:custGeom>
              <a:avLst/>
              <a:gdLst/>
              <a:ahLst/>
              <a:cxnLst/>
              <a:rect l="l" t="t" r="r" b="b"/>
              <a:pathLst>
                <a:path w="14212" h="17951" extrusionOk="0">
                  <a:moveTo>
                    <a:pt x="6895" y="0"/>
                  </a:moveTo>
                  <a:cubicBezTo>
                    <a:pt x="3415" y="0"/>
                    <a:pt x="683" y="2992"/>
                    <a:pt x="944" y="6439"/>
                  </a:cubicBezTo>
                  <a:lnTo>
                    <a:pt x="1074" y="8032"/>
                  </a:lnTo>
                  <a:cubicBezTo>
                    <a:pt x="1074" y="8130"/>
                    <a:pt x="1041" y="8228"/>
                    <a:pt x="1009" y="8293"/>
                  </a:cubicBezTo>
                  <a:lnTo>
                    <a:pt x="683" y="8813"/>
                  </a:lnTo>
                  <a:cubicBezTo>
                    <a:pt x="228" y="9528"/>
                    <a:pt x="1" y="10374"/>
                    <a:pt x="1" y="11219"/>
                  </a:cubicBezTo>
                  <a:cubicBezTo>
                    <a:pt x="1" y="11349"/>
                    <a:pt x="98" y="11447"/>
                    <a:pt x="228" y="11447"/>
                  </a:cubicBezTo>
                  <a:lnTo>
                    <a:pt x="1236" y="11447"/>
                  </a:lnTo>
                  <a:lnTo>
                    <a:pt x="1692" y="14114"/>
                  </a:lnTo>
                  <a:cubicBezTo>
                    <a:pt x="1757" y="14569"/>
                    <a:pt x="2147" y="14894"/>
                    <a:pt x="2635" y="14894"/>
                  </a:cubicBezTo>
                  <a:lnTo>
                    <a:pt x="5334" y="14927"/>
                  </a:lnTo>
                  <a:cubicBezTo>
                    <a:pt x="5757" y="14927"/>
                    <a:pt x="6082" y="15252"/>
                    <a:pt x="6082" y="15707"/>
                  </a:cubicBezTo>
                  <a:lnTo>
                    <a:pt x="6082" y="17561"/>
                  </a:lnTo>
                  <a:cubicBezTo>
                    <a:pt x="6082" y="17788"/>
                    <a:pt x="6277" y="17951"/>
                    <a:pt x="6472" y="17951"/>
                  </a:cubicBezTo>
                  <a:lnTo>
                    <a:pt x="11350" y="17918"/>
                  </a:lnTo>
                  <a:cubicBezTo>
                    <a:pt x="11578" y="17918"/>
                    <a:pt x="11740" y="17723"/>
                    <a:pt x="11740" y="17528"/>
                  </a:cubicBezTo>
                  <a:lnTo>
                    <a:pt x="11740" y="12325"/>
                  </a:lnTo>
                  <a:lnTo>
                    <a:pt x="12976" y="8195"/>
                  </a:lnTo>
                  <a:cubicBezTo>
                    <a:pt x="14212" y="4098"/>
                    <a:pt x="11155" y="0"/>
                    <a:pt x="6895" y="0"/>
                  </a:cubicBezTo>
                  <a:close/>
                </a:path>
              </a:pathLst>
            </a:custGeom>
            <a:solidFill>
              <a:srgbClr val="FFCE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3969;p46">
              <a:extLst>
                <a:ext uri="{FF2B5EF4-FFF2-40B4-BE49-F238E27FC236}">
                  <a16:creationId xmlns:a16="http://schemas.microsoft.com/office/drawing/2014/main" id="{DF01B144-E44C-EE20-B917-B43CA7849033}"/>
                </a:ext>
              </a:extLst>
            </p:cNvPr>
            <p:cNvSpPr/>
            <p:nvPr/>
          </p:nvSpPr>
          <p:spPr>
            <a:xfrm>
              <a:off x="11967225" y="4716600"/>
              <a:ext cx="199200" cy="437400"/>
            </a:xfrm>
            <a:custGeom>
              <a:avLst/>
              <a:gdLst/>
              <a:ahLst/>
              <a:cxnLst/>
              <a:rect l="l" t="t" r="r" b="b"/>
              <a:pathLst>
                <a:path w="7968" h="17496" extrusionOk="0">
                  <a:moveTo>
                    <a:pt x="4618" y="0"/>
                  </a:moveTo>
                  <a:cubicBezTo>
                    <a:pt x="2309" y="976"/>
                    <a:pt x="748" y="3317"/>
                    <a:pt x="944" y="5984"/>
                  </a:cubicBezTo>
                  <a:lnTo>
                    <a:pt x="1074" y="7577"/>
                  </a:lnTo>
                  <a:cubicBezTo>
                    <a:pt x="1074" y="7675"/>
                    <a:pt x="1074" y="7773"/>
                    <a:pt x="1009" y="7838"/>
                  </a:cubicBezTo>
                  <a:lnTo>
                    <a:pt x="683" y="8358"/>
                  </a:lnTo>
                  <a:cubicBezTo>
                    <a:pt x="228" y="9073"/>
                    <a:pt x="1" y="9919"/>
                    <a:pt x="1" y="10764"/>
                  </a:cubicBezTo>
                  <a:cubicBezTo>
                    <a:pt x="1" y="10894"/>
                    <a:pt x="98" y="10992"/>
                    <a:pt x="228" y="10992"/>
                  </a:cubicBezTo>
                  <a:lnTo>
                    <a:pt x="1236" y="10992"/>
                  </a:lnTo>
                  <a:lnTo>
                    <a:pt x="1692" y="13659"/>
                  </a:lnTo>
                  <a:cubicBezTo>
                    <a:pt x="1757" y="14114"/>
                    <a:pt x="2179" y="14439"/>
                    <a:pt x="2635" y="14439"/>
                  </a:cubicBezTo>
                  <a:lnTo>
                    <a:pt x="5334" y="14472"/>
                  </a:lnTo>
                  <a:cubicBezTo>
                    <a:pt x="5757" y="14472"/>
                    <a:pt x="6114" y="14797"/>
                    <a:pt x="6114" y="15252"/>
                  </a:cubicBezTo>
                  <a:lnTo>
                    <a:pt x="6114" y="17106"/>
                  </a:lnTo>
                  <a:cubicBezTo>
                    <a:pt x="6114" y="17333"/>
                    <a:pt x="6277" y="17496"/>
                    <a:pt x="6472" y="17496"/>
                  </a:cubicBezTo>
                  <a:lnTo>
                    <a:pt x="7968" y="17496"/>
                  </a:lnTo>
                  <a:cubicBezTo>
                    <a:pt x="7903" y="17398"/>
                    <a:pt x="7838" y="17301"/>
                    <a:pt x="7838" y="17203"/>
                  </a:cubicBezTo>
                  <a:lnTo>
                    <a:pt x="7838" y="14146"/>
                  </a:lnTo>
                  <a:cubicBezTo>
                    <a:pt x="7838" y="13691"/>
                    <a:pt x="7513" y="13366"/>
                    <a:pt x="7057" y="13366"/>
                  </a:cubicBezTo>
                  <a:lnTo>
                    <a:pt x="4391" y="13333"/>
                  </a:lnTo>
                  <a:cubicBezTo>
                    <a:pt x="3903" y="13333"/>
                    <a:pt x="3513" y="13008"/>
                    <a:pt x="3448" y="12553"/>
                  </a:cubicBezTo>
                  <a:lnTo>
                    <a:pt x="3155" y="10894"/>
                  </a:lnTo>
                  <a:cubicBezTo>
                    <a:pt x="3057" y="10309"/>
                    <a:pt x="2570" y="9886"/>
                    <a:pt x="1984" y="9886"/>
                  </a:cubicBezTo>
                  <a:cubicBezTo>
                    <a:pt x="1854" y="9886"/>
                    <a:pt x="1757" y="9789"/>
                    <a:pt x="1757" y="9659"/>
                  </a:cubicBezTo>
                  <a:cubicBezTo>
                    <a:pt x="1757" y="8813"/>
                    <a:pt x="1984" y="7968"/>
                    <a:pt x="2440" y="7252"/>
                  </a:cubicBezTo>
                  <a:lnTo>
                    <a:pt x="2765" y="6732"/>
                  </a:lnTo>
                  <a:cubicBezTo>
                    <a:pt x="2797" y="6667"/>
                    <a:pt x="2830" y="6569"/>
                    <a:pt x="2830" y="6472"/>
                  </a:cubicBezTo>
                  <a:lnTo>
                    <a:pt x="2700" y="4878"/>
                  </a:lnTo>
                  <a:cubicBezTo>
                    <a:pt x="2537" y="2960"/>
                    <a:pt x="3318" y="1204"/>
                    <a:pt x="4618" y="0"/>
                  </a:cubicBezTo>
                  <a:close/>
                </a:path>
              </a:pathLst>
            </a:custGeom>
            <a:solidFill>
              <a:srgbClr val="000000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3970;p46">
              <a:extLst>
                <a:ext uri="{FF2B5EF4-FFF2-40B4-BE49-F238E27FC236}">
                  <a16:creationId xmlns:a16="http://schemas.microsoft.com/office/drawing/2014/main" id="{B1B0D54A-DAE3-4637-FE2E-EB7776B0426C}"/>
                </a:ext>
              </a:extLst>
            </p:cNvPr>
            <p:cNvSpPr/>
            <p:nvPr/>
          </p:nvSpPr>
          <p:spPr>
            <a:xfrm>
              <a:off x="12030650" y="4749125"/>
              <a:ext cx="226850" cy="205700"/>
            </a:xfrm>
            <a:custGeom>
              <a:avLst/>
              <a:gdLst/>
              <a:ahLst/>
              <a:cxnLst/>
              <a:rect l="l" t="t" r="r" b="b"/>
              <a:pathLst>
                <a:path w="9074" h="8228" extrusionOk="0">
                  <a:moveTo>
                    <a:pt x="4553" y="0"/>
                  </a:moveTo>
                  <a:cubicBezTo>
                    <a:pt x="2049" y="0"/>
                    <a:pt x="0" y="2049"/>
                    <a:pt x="0" y="4553"/>
                  </a:cubicBezTo>
                  <a:cubicBezTo>
                    <a:pt x="0" y="5919"/>
                    <a:pt x="618" y="7154"/>
                    <a:pt x="1561" y="7967"/>
                  </a:cubicBezTo>
                  <a:lnTo>
                    <a:pt x="2732" y="8065"/>
                  </a:lnTo>
                  <a:lnTo>
                    <a:pt x="6439" y="8228"/>
                  </a:lnTo>
                  <a:lnTo>
                    <a:pt x="7447" y="8032"/>
                  </a:lnTo>
                  <a:cubicBezTo>
                    <a:pt x="8455" y="7187"/>
                    <a:pt x="9073" y="5951"/>
                    <a:pt x="9073" y="4553"/>
                  </a:cubicBezTo>
                  <a:cubicBezTo>
                    <a:pt x="9073" y="2049"/>
                    <a:pt x="7057" y="0"/>
                    <a:pt x="455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3971;p46">
              <a:extLst>
                <a:ext uri="{FF2B5EF4-FFF2-40B4-BE49-F238E27FC236}">
                  <a16:creationId xmlns:a16="http://schemas.microsoft.com/office/drawing/2014/main" id="{D1D7A817-7B90-FD3B-DFE2-B1BB74415743}"/>
                </a:ext>
              </a:extLst>
            </p:cNvPr>
            <p:cNvSpPr/>
            <p:nvPr/>
          </p:nvSpPr>
          <p:spPr>
            <a:xfrm>
              <a:off x="12030650" y="4749125"/>
              <a:ext cx="139850" cy="200825"/>
            </a:xfrm>
            <a:custGeom>
              <a:avLst/>
              <a:gdLst/>
              <a:ahLst/>
              <a:cxnLst/>
              <a:rect l="l" t="t" r="r" b="b"/>
              <a:pathLst>
                <a:path w="5594" h="8033" extrusionOk="0">
                  <a:moveTo>
                    <a:pt x="4553" y="0"/>
                  </a:moveTo>
                  <a:cubicBezTo>
                    <a:pt x="2049" y="0"/>
                    <a:pt x="0" y="2049"/>
                    <a:pt x="0" y="4553"/>
                  </a:cubicBezTo>
                  <a:cubicBezTo>
                    <a:pt x="0" y="5919"/>
                    <a:pt x="618" y="7154"/>
                    <a:pt x="1561" y="7967"/>
                  </a:cubicBezTo>
                  <a:lnTo>
                    <a:pt x="2472" y="8032"/>
                  </a:lnTo>
                  <a:lnTo>
                    <a:pt x="3220" y="7480"/>
                  </a:lnTo>
                  <a:cubicBezTo>
                    <a:pt x="2537" y="6699"/>
                    <a:pt x="2146" y="5659"/>
                    <a:pt x="2146" y="4553"/>
                  </a:cubicBezTo>
                  <a:cubicBezTo>
                    <a:pt x="2146" y="2407"/>
                    <a:pt x="3610" y="618"/>
                    <a:pt x="5593" y="130"/>
                  </a:cubicBezTo>
                  <a:cubicBezTo>
                    <a:pt x="5268" y="65"/>
                    <a:pt x="4911" y="0"/>
                    <a:pt x="4553" y="0"/>
                  </a:cubicBezTo>
                  <a:close/>
                </a:path>
              </a:pathLst>
            </a:custGeom>
            <a:solidFill>
              <a:srgbClr val="000000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3972;p46">
              <a:extLst>
                <a:ext uri="{FF2B5EF4-FFF2-40B4-BE49-F238E27FC236}">
                  <a16:creationId xmlns:a16="http://schemas.microsoft.com/office/drawing/2014/main" id="{3A76DD4F-7A55-505B-4015-175C84F66C6B}"/>
                </a:ext>
              </a:extLst>
            </p:cNvPr>
            <p:cNvSpPr/>
            <p:nvPr/>
          </p:nvSpPr>
          <p:spPr>
            <a:xfrm>
              <a:off x="12040400" y="4763150"/>
              <a:ext cx="50425" cy="103875"/>
            </a:xfrm>
            <a:custGeom>
              <a:avLst/>
              <a:gdLst/>
              <a:ahLst/>
              <a:cxnLst/>
              <a:rect l="l" t="t" r="r" b="b"/>
              <a:pathLst>
                <a:path w="2017" h="4155" extrusionOk="0">
                  <a:moveTo>
                    <a:pt x="1021" y="0"/>
                  </a:moveTo>
                  <a:cubicBezTo>
                    <a:pt x="1008" y="0"/>
                    <a:pt x="992" y="8"/>
                    <a:pt x="976" y="24"/>
                  </a:cubicBezTo>
                  <a:lnTo>
                    <a:pt x="33" y="1260"/>
                  </a:lnTo>
                  <a:cubicBezTo>
                    <a:pt x="0" y="1293"/>
                    <a:pt x="33" y="1325"/>
                    <a:pt x="65" y="1325"/>
                  </a:cubicBezTo>
                  <a:lnTo>
                    <a:pt x="488" y="1325"/>
                  </a:lnTo>
                  <a:lnTo>
                    <a:pt x="488" y="4024"/>
                  </a:lnTo>
                  <a:cubicBezTo>
                    <a:pt x="488" y="4089"/>
                    <a:pt x="553" y="4154"/>
                    <a:pt x="618" y="4154"/>
                  </a:cubicBezTo>
                  <a:lnTo>
                    <a:pt x="1431" y="4154"/>
                  </a:lnTo>
                  <a:cubicBezTo>
                    <a:pt x="1496" y="4154"/>
                    <a:pt x="1529" y="4089"/>
                    <a:pt x="1529" y="4024"/>
                  </a:cubicBezTo>
                  <a:lnTo>
                    <a:pt x="1529" y="1325"/>
                  </a:lnTo>
                  <a:lnTo>
                    <a:pt x="1984" y="1325"/>
                  </a:lnTo>
                  <a:cubicBezTo>
                    <a:pt x="2017" y="1325"/>
                    <a:pt x="2017" y="1293"/>
                    <a:pt x="2017" y="1260"/>
                  </a:cubicBezTo>
                  <a:lnTo>
                    <a:pt x="1041" y="24"/>
                  </a:lnTo>
                  <a:cubicBezTo>
                    <a:pt x="1041" y="8"/>
                    <a:pt x="1033" y="0"/>
                    <a:pt x="1021" y="0"/>
                  </a:cubicBezTo>
                  <a:close/>
                </a:path>
              </a:pathLst>
            </a:custGeom>
            <a:solidFill>
              <a:srgbClr val="F73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3973;p46">
              <a:extLst>
                <a:ext uri="{FF2B5EF4-FFF2-40B4-BE49-F238E27FC236}">
                  <a16:creationId xmlns:a16="http://schemas.microsoft.com/office/drawing/2014/main" id="{04977C49-1488-CA1D-F80D-4504E7DF052B}"/>
                </a:ext>
              </a:extLst>
            </p:cNvPr>
            <p:cNvSpPr/>
            <p:nvPr/>
          </p:nvSpPr>
          <p:spPr>
            <a:xfrm>
              <a:off x="12101375" y="4800325"/>
              <a:ext cx="53675" cy="91100"/>
            </a:xfrm>
            <a:custGeom>
              <a:avLst/>
              <a:gdLst/>
              <a:ahLst/>
              <a:cxnLst/>
              <a:rect l="l" t="t" r="r" b="b"/>
              <a:pathLst>
                <a:path w="2147" h="3644" extrusionOk="0">
                  <a:moveTo>
                    <a:pt x="1464" y="1"/>
                  </a:moveTo>
                  <a:cubicBezTo>
                    <a:pt x="1431" y="1"/>
                    <a:pt x="1366" y="1"/>
                    <a:pt x="1334" y="33"/>
                  </a:cubicBezTo>
                  <a:lnTo>
                    <a:pt x="1041" y="261"/>
                  </a:lnTo>
                  <a:cubicBezTo>
                    <a:pt x="0" y="976"/>
                    <a:pt x="65" y="2537"/>
                    <a:pt x="1138" y="3220"/>
                  </a:cubicBezTo>
                  <a:lnTo>
                    <a:pt x="1756" y="3643"/>
                  </a:lnTo>
                  <a:lnTo>
                    <a:pt x="2147" y="1432"/>
                  </a:lnTo>
                  <a:lnTo>
                    <a:pt x="1886" y="716"/>
                  </a:lnTo>
                  <a:lnTo>
                    <a:pt x="1854" y="554"/>
                  </a:lnTo>
                  <a:cubicBezTo>
                    <a:pt x="1854" y="326"/>
                    <a:pt x="1691" y="98"/>
                    <a:pt x="146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3974;p46">
              <a:extLst>
                <a:ext uri="{FF2B5EF4-FFF2-40B4-BE49-F238E27FC236}">
                  <a16:creationId xmlns:a16="http://schemas.microsoft.com/office/drawing/2014/main" id="{AE72ACF8-B2C6-9989-68C3-3CC1B279C204}"/>
                </a:ext>
              </a:extLst>
            </p:cNvPr>
            <p:cNvSpPr/>
            <p:nvPr/>
          </p:nvSpPr>
          <p:spPr>
            <a:xfrm>
              <a:off x="12131450" y="4785100"/>
              <a:ext cx="61800" cy="100075"/>
            </a:xfrm>
            <a:custGeom>
              <a:avLst/>
              <a:gdLst/>
              <a:ahLst/>
              <a:cxnLst/>
              <a:rect l="l" t="t" r="r" b="b"/>
              <a:pathLst>
                <a:path w="2472" h="4003" extrusionOk="0">
                  <a:moveTo>
                    <a:pt x="1582" y="0"/>
                  </a:moveTo>
                  <a:cubicBezTo>
                    <a:pt x="1570" y="0"/>
                    <a:pt x="1561" y="8"/>
                    <a:pt x="1561" y="25"/>
                  </a:cubicBezTo>
                  <a:lnTo>
                    <a:pt x="1334" y="415"/>
                  </a:lnTo>
                  <a:cubicBezTo>
                    <a:pt x="1139" y="772"/>
                    <a:pt x="911" y="1098"/>
                    <a:pt x="618" y="1423"/>
                  </a:cubicBezTo>
                  <a:lnTo>
                    <a:pt x="391" y="1651"/>
                  </a:lnTo>
                  <a:cubicBezTo>
                    <a:pt x="98" y="1976"/>
                    <a:pt x="0" y="2398"/>
                    <a:pt x="98" y="2821"/>
                  </a:cubicBezTo>
                  <a:lnTo>
                    <a:pt x="423" y="3797"/>
                  </a:lnTo>
                  <a:cubicBezTo>
                    <a:pt x="463" y="3937"/>
                    <a:pt x="565" y="4003"/>
                    <a:pt x="675" y="4003"/>
                  </a:cubicBezTo>
                  <a:cubicBezTo>
                    <a:pt x="744" y="4003"/>
                    <a:pt x="816" y="3977"/>
                    <a:pt x="879" y="3927"/>
                  </a:cubicBezTo>
                  <a:lnTo>
                    <a:pt x="1659" y="3114"/>
                  </a:lnTo>
                  <a:cubicBezTo>
                    <a:pt x="2407" y="2333"/>
                    <a:pt x="2472" y="1130"/>
                    <a:pt x="1822" y="252"/>
                  </a:cubicBezTo>
                  <a:lnTo>
                    <a:pt x="1626" y="25"/>
                  </a:lnTo>
                  <a:cubicBezTo>
                    <a:pt x="1610" y="8"/>
                    <a:pt x="1594" y="0"/>
                    <a:pt x="1582" y="0"/>
                  </a:cubicBezTo>
                  <a:close/>
                </a:path>
              </a:pathLst>
            </a:custGeom>
            <a:solidFill>
              <a:srgbClr val="41BF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3975;p46">
              <a:extLst>
                <a:ext uri="{FF2B5EF4-FFF2-40B4-BE49-F238E27FC236}">
                  <a16:creationId xmlns:a16="http://schemas.microsoft.com/office/drawing/2014/main" id="{595F95C7-9257-EAD8-15A8-88A500947B32}"/>
                </a:ext>
              </a:extLst>
            </p:cNvPr>
            <p:cNvSpPr/>
            <p:nvPr/>
          </p:nvSpPr>
          <p:spPr>
            <a:xfrm>
              <a:off x="12069675" y="4915175"/>
              <a:ext cx="147175" cy="60800"/>
            </a:xfrm>
            <a:custGeom>
              <a:avLst/>
              <a:gdLst/>
              <a:ahLst/>
              <a:cxnLst/>
              <a:rect l="l" t="t" r="r" b="b"/>
              <a:pathLst>
                <a:path w="5887" h="2432" extrusionOk="0">
                  <a:moveTo>
                    <a:pt x="3136" y="0"/>
                  </a:moveTo>
                  <a:cubicBezTo>
                    <a:pt x="2654" y="0"/>
                    <a:pt x="2168" y="115"/>
                    <a:pt x="1724" y="350"/>
                  </a:cubicBezTo>
                  <a:lnTo>
                    <a:pt x="0" y="1325"/>
                  </a:lnTo>
                  <a:cubicBezTo>
                    <a:pt x="780" y="2008"/>
                    <a:pt x="1821" y="2431"/>
                    <a:pt x="2992" y="2431"/>
                  </a:cubicBezTo>
                  <a:cubicBezTo>
                    <a:pt x="4065" y="2431"/>
                    <a:pt x="5041" y="2073"/>
                    <a:pt x="5821" y="1456"/>
                  </a:cubicBezTo>
                  <a:lnTo>
                    <a:pt x="5886" y="1390"/>
                  </a:lnTo>
                  <a:lnTo>
                    <a:pt x="5106" y="740"/>
                  </a:lnTo>
                  <a:cubicBezTo>
                    <a:pt x="4561" y="254"/>
                    <a:pt x="3853" y="0"/>
                    <a:pt x="3136" y="0"/>
                  </a:cubicBezTo>
                  <a:close/>
                </a:path>
              </a:pathLst>
            </a:custGeom>
            <a:solidFill>
              <a:srgbClr val="F283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3976;p46">
              <a:extLst>
                <a:ext uri="{FF2B5EF4-FFF2-40B4-BE49-F238E27FC236}">
                  <a16:creationId xmlns:a16="http://schemas.microsoft.com/office/drawing/2014/main" id="{EC424E5A-B79C-ACB1-81A6-85E50EE29929}"/>
                </a:ext>
              </a:extLst>
            </p:cNvPr>
            <p:cNvSpPr/>
            <p:nvPr/>
          </p:nvSpPr>
          <p:spPr>
            <a:xfrm>
              <a:off x="12069675" y="4928775"/>
              <a:ext cx="100825" cy="47200"/>
            </a:xfrm>
            <a:custGeom>
              <a:avLst/>
              <a:gdLst/>
              <a:ahLst/>
              <a:cxnLst/>
              <a:rect l="l" t="t" r="r" b="b"/>
              <a:pathLst>
                <a:path w="4033" h="1888" extrusionOk="0">
                  <a:moveTo>
                    <a:pt x="1398" y="1"/>
                  </a:moveTo>
                  <a:lnTo>
                    <a:pt x="0" y="781"/>
                  </a:lnTo>
                  <a:cubicBezTo>
                    <a:pt x="813" y="1464"/>
                    <a:pt x="1854" y="1887"/>
                    <a:pt x="2992" y="1887"/>
                  </a:cubicBezTo>
                  <a:cubicBezTo>
                    <a:pt x="3350" y="1887"/>
                    <a:pt x="3707" y="1855"/>
                    <a:pt x="4032" y="1757"/>
                  </a:cubicBezTo>
                  <a:cubicBezTo>
                    <a:pt x="2959" y="1529"/>
                    <a:pt x="2049" y="879"/>
                    <a:pt x="1398" y="1"/>
                  </a:cubicBezTo>
                  <a:close/>
                </a:path>
              </a:pathLst>
            </a:custGeom>
            <a:solidFill>
              <a:srgbClr val="000000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3977;p46">
              <a:extLst>
                <a:ext uri="{FF2B5EF4-FFF2-40B4-BE49-F238E27FC236}">
                  <a16:creationId xmlns:a16="http://schemas.microsoft.com/office/drawing/2014/main" id="{799EA2BB-F810-5B4F-EE53-8E9E1423DA46}"/>
                </a:ext>
              </a:extLst>
            </p:cNvPr>
            <p:cNvSpPr/>
            <p:nvPr/>
          </p:nvSpPr>
          <p:spPr>
            <a:xfrm>
              <a:off x="12214375" y="4704600"/>
              <a:ext cx="59375" cy="122600"/>
            </a:xfrm>
            <a:custGeom>
              <a:avLst/>
              <a:gdLst/>
              <a:ahLst/>
              <a:cxnLst/>
              <a:rect l="l" t="t" r="r" b="b"/>
              <a:pathLst>
                <a:path w="2375" h="4904" extrusionOk="0">
                  <a:moveTo>
                    <a:pt x="1192" y="1"/>
                  </a:moveTo>
                  <a:cubicBezTo>
                    <a:pt x="1179" y="1"/>
                    <a:pt x="1171" y="9"/>
                    <a:pt x="1171" y="25"/>
                  </a:cubicBezTo>
                  <a:lnTo>
                    <a:pt x="33" y="1488"/>
                  </a:lnTo>
                  <a:cubicBezTo>
                    <a:pt x="1" y="1521"/>
                    <a:pt x="33" y="1586"/>
                    <a:pt x="66" y="1586"/>
                  </a:cubicBezTo>
                  <a:lnTo>
                    <a:pt x="586" y="1586"/>
                  </a:lnTo>
                  <a:lnTo>
                    <a:pt x="586" y="4708"/>
                  </a:lnTo>
                  <a:cubicBezTo>
                    <a:pt x="586" y="4805"/>
                    <a:pt x="683" y="4903"/>
                    <a:pt x="748" y="4903"/>
                  </a:cubicBezTo>
                  <a:lnTo>
                    <a:pt x="1626" y="4903"/>
                  </a:lnTo>
                  <a:cubicBezTo>
                    <a:pt x="1724" y="4903"/>
                    <a:pt x="1822" y="4805"/>
                    <a:pt x="1822" y="4708"/>
                  </a:cubicBezTo>
                  <a:lnTo>
                    <a:pt x="1822" y="1586"/>
                  </a:lnTo>
                  <a:lnTo>
                    <a:pt x="2309" y="1586"/>
                  </a:lnTo>
                  <a:cubicBezTo>
                    <a:pt x="2374" y="1586"/>
                    <a:pt x="2374" y="1521"/>
                    <a:pt x="2374" y="1488"/>
                  </a:cubicBezTo>
                  <a:lnTo>
                    <a:pt x="1236" y="25"/>
                  </a:lnTo>
                  <a:cubicBezTo>
                    <a:pt x="1220" y="9"/>
                    <a:pt x="1204" y="1"/>
                    <a:pt x="1192" y="1"/>
                  </a:cubicBezTo>
                  <a:close/>
                </a:path>
              </a:pathLst>
            </a:custGeom>
            <a:solidFill>
              <a:srgbClr val="F73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3978;p46">
              <a:extLst>
                <a:ext uri="{FF2B5EF4-FFF2-40B4-BE49-F238E27FC236}">
                  <a16:creationId xmlns:a16="http://schemas.microsoft.com/office/drawing/2014/main" id="{6BCB4B51-9F39-5C3D-13B5-4F2151C18175}"/>
                </a:ext>
              </a:extLst>
            </p:cNvPr>
            <p:cNvSpPr/>
            <p:nvPr/>
          </p:nvSpPr>
          <p:spPr>
            <a:xfrm>
              <a:off x="12254200" y="4975725"/>
              <a:ext cx="23625" cy="183975"/>
            </a:xfrm>
            <a:custGeom>
              <a:avLst/>
              <a:gdLst/>
              <a:ahLst/>
              <a:cxnLst/>
              <a:rect l="l" t="t" r="r" b="b"/>
              <a:pathLst>
                <a:path w="945" h="7359" extrusionOk="0">
                  <a:moveTo>
                    <a:pt x="649" y="1"/>
                  </a:moveTo>
                  <a:cubicBezTo>
                    <a:pt x="536" y="1"/>
                    <a:pt x="418" y="69"/>
                    <a:pt x="391" y="204"/>
                  </a:cubicBezTo>
                  <a:lnTo>
                    <a:pt x="1" y="1440"/>
                  </a:lnTo>
                  <a:cubicBezTo>
                    <a:pt x="1" y="1472"/>
                    <a:pt x="1" y="1505"/>
                    <a:pt x="1" y="1505"/>
                  </a:cubicBezTo>
                  <a:lnTo>
                    <a:pt x="1" y="7098"/>
                  </a:lnTo>
                  <a:cubicBezTo>
                    <a:pt x="1" y="7261"/>
                    <a:pt x="99" y="7359"/>
                    <a:pt x="261" y="7359"/>
                  </a:cubicBezTo>
                  <a:cubicBezTo>
                    <a:pt x="424" y="7359"/>
                    <a:pt x="521" y="7261"/>
                    <a:pt x="521" y="7098"/>
                  </a:cubicBezTo>
                  <a:lnTo>
                    <a:pt x="521" y="1570"/>
                  </a:lnTo>
                  <a:lnTo>
                    <a:pt x="912" y="367"/>
                  </a:lnTo>
                  <a:cubicBezTo>
                    <a:pt x="944" y="204"/>
                    <a:pt x="846" y="74"/>
                    <a:pt x="716" y="9"/>
                  </a:cubicBezTo>
                  <a:cubicBezTo>
                    <a:pt x="695" y="4"/>
                    <a:pt x="672" y="1"/>
                    <a:pt x="64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3979;p46">
              <a:extLst>
                <a:ext uri="{FF2B5EF4-FFF2-40B4-BE49-F238E27FC236}">
                  <a16:creationId xmlns:a16="http://schemas.microsoft.com/office/drawing/2014/main" id="{CBFD988B-64F6-B9E5-D58D-2590481B8015}"/>
                </a:ext>
              </a:extLst>
            </p:cNvPr>
            <p:cNvSpPr/>
            <p:nvPr/>
          </p:nvSpPr>
          <p:spPr>
            <a:xfrm>
              <a:off x="12270475" y="4797275"/>
              <a:ext cx="39050" cy="164875"/>
            </a:xfrm>
            <a:custGeom>
              <a:avLst/>
              <a:gdLst/>
              <a:ahLst/>
              <a:cxnLst/>
              <a:rect l="l" t="t" r="r" b="b"/>
              <a:pathLst>
                <a:path w="1562" h="6595" extrusionOk="0">
                  <a:moveTo>
                    <a:pt x="658" y="0"/>
                  </a:moveTo>
                  <a:cubicBezTo>
                    <a:pt x="623" y="0"/>
                    <a:pt x="587" y="9"/>
                    <a:pt x="553" y="25"/>
                  </a:cubicBezTo>
                  <a:cubicBezTo>
                    <a:pt x="423" y="90"/>
                    <a:pt x="358" y="253"/>
                    <a:pt x="423" y="383"/>
                  </a:cubicBezTo>
                  <a:cubicBezTo>
                    <a:pt x="943" y="1684"/>
                    <a:pt x="1008" y="3082"/>
                    <a:pt x="586" y="4448"/>
                  </a:cubicBezTo>
                  <a:lnTo>
                    <a:pt x="65" y="6237"/>
                  </a:lnTo>
                  <a:cubicBezTo>
                    <a:pt x="0" y="6367"/>
                    <a:pt x="98" y="6529"/>
                    <a:pt x="228" y="6562"/>
                  </a:cubicBezTo>
                  <a:cubicBezTo>
                    <a:pt x="261" y="6562"/>
                    <a:pt x="293" y="6594"/>
                    <a:pt x="326" y="6594"/>
                  </a:cubicBezTo>
                  <a:cubicBezTo>
                    <a:pt x="423" y="6594"/>
                    <a:pt x="553" y="6497"/>
                    <a:pt x="586" y="6399"/>
                  </a:cubicBezTo>
                  <a:lnTo>
                    <a:pt x="1106" y="4578"/>
                  </a:lnTo>
                  <a:cubicBezTo>
                    <a:pt x="1561" y="3115"/>
                    <a:pt x="1496" y="1586"/>
                    <a:pt x="911" y="188"/>
                  </a:cubicBezTo>
                  <a:cubicBezTo>
                    <a:pt x="863" y="67"/>
                    <a:pt x="761" y="0"/>
                    <a:pt x="65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3980;p46">
              <a:extLst>
                <a:ext uri="{FF2B5EF4-FFF2-40B4-BE49-F238E27FC236}">
                  <a16:creationId xmlns:a16="http://schemas.microsoft.com/office/drawing/2014/main" id="{06010372-D213-C2EE-CCE2-673635E52DDF}"/>
                </a:ext>
              </a:extLst>
            </p:cNvPr>
            <p:cNvSpPr/>
            <p:nvPr/>
          </p:nvSpPr>
          <p:spPr>
            <a:xfrm>
              <a:off x="12073725" y="5071050"/>
              <a:ext cx="52875" cy="89475"/>
            </a:xfrm>
            <a:custGeom>
              <a:avLst/>
              <a:gdLst/>
              <a:ahLst/>
              <a:cxnLst/>
              <a:rect l="l" t="t" r="r" b="b"/>
              <a:pathLst>
                <a:path w="2115" h="3579" extrusionOk="0">
                  <a:moveTo>
                    <a:pt x="261" y="1"/>
                  </a:moveTo>
                  <a:cubicBezTo>
                    <a:pt x="131" y="1"/>
                    <a:pt x="1" y="131"/>
                    <a:pt x="1" y="261"/>
                  </a:cubicBezTo>
                  <a:cubicBezTo>
                    <a:pt x="1" y="424"/>
                    <a:pt x="131" y="554"/>
                    <a:pt x="261" y="554"/>
                  </a:cubicBezTo>
                  <a:lnTo>
                    <a:pt x="1041" y="554"/>
                  </a:lnTo>
                  <a:cubicBezTo>
                    <a:pt x="1334" y="554"/>
                    <a:pt x="1562" y="781"/>
                    <a:pt x="1562" y="1074"/>
                  </a:cubicBezTo>
                  <a:lnTo>
                    <a:pt x="1562" y="3318"/>
                  </a:lnTo>
                  <a:cubicBezTo>
                    <a:pt x="1562" y="3448"/>
                    <a:pt x="1692" y="3578"/>
                    <a:pt x="1822" y="3578"/>
                  </a:cubicBezTo>
                  <a:cubicBezTo>
                    <a:pt x="1984" y="3578"/>
                    <a:pt x="2114" y="3448"/>
                    <a:pt x="2114" y="3318"/>
                  </a:cubicBezTo>
                  <a:lnTo>
                    <a:pt x="2114" y="1074"/>
                  </a:lnTo>
                  <a:cubicBezTo>
                    <a:pt x="2114" y="489"/>
                    <a:pt x="1627" y="1"/>
                    <a:pt x="107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3981;p46">
              <a:extLst>
                <a:ext uri="{FF2B5EF4-FFF2-40B4-BE49-F238E27FC236}">
                  <a16:creationId xmlns:a16="http://schemas.microsoft.com/office/drawing/2014/main" id="{48282576-C19B-1200-7048-5EBC3C10CFD9}"/>
                </a:ext>
              </a:extLst>
            </p:cNvPr>
            <p:cNvSpPr/>
            <p:nvPr/>
          </p:nvSpPr>
          <p:spPr>
            <a:xfrm>
              <a:off x="11960725" y="4698700"/>
              <a:ext cx="247175" cy="386200"/>
            </a:xfrm>
            <a:custGeom>
              <a:avLst/>
              <a:gdLst/>
              <a:ahLst/>
              <a:cxnLst/>
              <a:rect l="l" t="t" r="r" b="b"/>
              <a:pathLst>
                <a:path w="9887" h="15448" extrusionOk="0">
                  <a:moveTo>
                    <a:pt x="7155" y="1"/>
                  </a:moveTo>
                  <a:cubicBezTo>
                    <a:pt x="6277" y="1"/>
                    <a:pt x="5431" y="196"/>
                    <a:pt x="4618" y="554"/>
                  </a:cubicBezTo>
                  <a:cubicBezTo>
                    <a:pt x="3838" y="911"/>
                    <a:pt x="3155" y="1399"/>
                    <a:pt x="2569" y="2017"/>
                  </a:cubicBezTo>
                  <a:cubicBezTo>
                    <a:pt x="2017" y="2635"/>
                    <a:pt x="1561" y="3350"/>
                    <a:pt x="1269" y="4163"/>
                  </a:cubicBezTo>
                  <a:cubicBezTo>
                    <a:pt x="976" y="4976"/>
                    <a:pt x="878" y="5854"/>
                    <a:pt x="943" y="6732"/>
                  </a:cubicBezTo>
                  <a:lnTo>
                    <a:pt x="1074" y="8326"/>
                  </a:lnTo>
                  <a:cubicBezTo>
                    <a:pt x="1074" y="8358"/>
                    <a:pt x="1074" y="8391"/>
                    <a:pt x="1041" y="8423"/>
                  </a:cubicBezTo>
                  <a:lnTo>
                    <a:pt x="716" y="8944"/>
                  </a:lnTo>
                  <a:cubicBezTo>
                    <a:pt x="228" y="9692"/>
                    <a:pt x="0" y="10602"/>
                    <a:pt x="0" y="11480"/>
                  </a:cubicBezTo>
                  <a:cubicBezTo>
                    <a:pt x="0" y="11773"/>
                    <a:pt x="195" y="11968"/>
                    <a:pt x="488" y="11968"/>
                  </a:cubicBezTo>
                  <a:lnTo>
                    <a:pt x="1269" y="11968"/>
                  </a:lnTo>
                  <a:lnTo>
                    <a:pt x="1691" y="14407"/>
                  </a:lnTo>
                  <a:cubicBezTo>
                    <a:pt x="1789" y="14992"/>
                    <a:pt x="2277" y="15415"/>
                    <a:pt x="2862" y="15448"/>
                  </a:cubicBezTo>
                  <a:lnTo>
                    <a:pt x="3610" y="15448"/>
                  </a:lnTo>
                  <a:cubicBezTo>
                    <a:pt x="3773" y="15448"/>
                    <a:pt x="3903" y="15318"/>
                    <a:pt x="3903" y="15155"/>
                  </a:cubicBezTo>
                  <a:cubicBezTo>
                    <a:pt x="3903" y="15025"/>
                    <a:pt x="3773" y="14895"/>
                    <a:pt x="3643" y="14895"/>
                  </a:cubicBezTo>
                  <a:lnTo>
                    <a:pt x="2895" y="14895"/>
                  </a:lnTo>
                  <a:cubicBezTo>
                    <a:pt x="2569" y="14895"/>
                    <a:pt x="2277" y="14667"/>
                    <a:pt x="2212" y="14342"/>
                  </a:cubicBezTo>
                  <a:lnTo>
                    <a:pt x="1756" y="11675"/>
                  </a:lnTo>
                  <a:cubicBezTo>
                    <a:pt x="1724" y="11545"/>
                    <a:pt x="1626" y="11448"/>
                    <a:pt x="1496" y="11448"/>
                  </a:cubicBezTo>
                  <a:lnTo>
                    <a:pt x="521" y="11448"/>
                  </a:lnTo>
                  <a:cubicBezTo>
                    <a:pt x="521" y="10667"/>
                    <a:pt x="748" y="9887"/>
                    <a:pt x="1171" y="9236"/>
                  </a:cubicBezTo>
                  <a:lnTo>
                    <a:pt x="1496" y="8684"/>
                  </a:lnTo>
                  <a:cubicBezTo>
                    <a:pt x="1561" y="8586"/>
                    <a:pt x="1594" y="8423"/>
                    <a:pt x="1594" y="8293"/>
                  </a:cubicBezTo>
                  <a:lnTo>
                    <a:pt x="1464" y="6700"/>
                  </a:lnTo>
                  <a:cubicBezTo>
                    <a:pt x="1366" y="5107"/>
                    <a:pt x="1887" y="3546"/>
                    <a:pt x="2992" y="2375"/>
                  </a:cubicBezTo>
                  <a:cubicBezTo>
                    <a:pt x="4065" y="1204"/>
                    <a:pt x="5561" y="554"/>
                    <a:pt x="7155" y="554"/>
                  </a:cubicBezTo>
                  <a:cubicBezTo>
                    <a:pt x="7968" y="554"/>
                    <a:pt x="8748" y="684"/>
                    <a:pt x="9464" y="1009"/>
                  </a:cubicBezTo>
                  <a:cubicBezTo>
                    <a:pt x="9486" y="1015"/>
                    <a:pt x="9509" y="1017"/>
                    <a:pt x="9533" y="1017"/>
                  </a:cubicBezTo>
                  <a:cubicBezTo>
                    <a:pt x="9647" y="1017"/>
                    <a:pt x="9767" y="954"/>
                    <a:pt x="9821" y="846"/>
                  </a:cubicBezTo>
                  <a:cubicBezTo>
                    <a:pt x="9886" y="716"/>
                    <a:pt x="9821" y="554"/>
                    <a:pt x="9691" y="489"/>
                  </a:cubicBezTo>
                  <a:cubicBezTo>
                    <a:pt x="8878" y="164"/>
                    <a:pt x="8033" y="1"/>
                    <a:pt x="715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3982;p46">
              <a:extLst>
                <a:ext uri="{FF2B5EF4-FFF2-40B4-BE49-F238E27FC236}">
                  <a16:creationId xmlns:a16="http://schemas.microsoft.com/office/drawing/2014/main" id="{D60CBF10-8D26-968C-EC08-8F6FF8DD9393}"/>
                </a:ext>
              </a:extLst>
            </p:cNvPr>
            <p:cNvSpPr/>
            <p:nvPr/>
          </p:nvSpPr>
          <p:spPr>
            <a:xfrm>
              <a:off x="12026575" y="4778375"/>
              <a:ext cx="238225" cy="204900"/>
            </a:xfrm>
            <a:custGeom>
              <a:avLst/>
              <a:gdLst/>
              <a:ahLst/>
              <a:cxnLst/>
              <a:rect l="l" t="t" r="r" b="b"/>
              <a:pathLst>
                <a:path w="9529" h="8196" extrusionOk="0">
                  <a:moveTo>
                    <a:pt x="4423" y="1172"/>
                  </a:moveTo>
                  <a:cubicBezTo>
                    <a:pt x="4521" y="1237"/>
                    <a:pt x="4586" y="1334"/>
                    <a:pt x="4586" y="1464"/>
                  </a:cubicBezTo>
                  <a:lnTo>
                    <a:pt x="4586" y="1497"/>
                  </a:lnTo>
                  <a:lnTo>
                    <a:pt x="4391" y="1724"/>
                  </a:lnTo>
                  <a:cubicBezTo>
                    <a:pt x="4033" y="2115"/>
                    <a:pt x="3903" y="2667"/>
                    <a:pt x="4065" y="3188"/>
                  </a:cubicBezTo>
                  <a:lnTo>
                    <a:pt x="4261" y="3871"/>
                  </a:lnTo>
                  <a:cubicBezTo>
                    <a:pt x="3838" y="3578"/>
                    <a:pt x="3578" y="3123"/>
                    <a:pt x="3578" y="2635"/>
                  </a:cubicBezTo>
                  <a:cubicBezTo>
                    <a:pt x="3545" y="2115"/>
                    <a:pt x="3773" y="1659"/>
                    <a:pt x="4195" y="1334"/>
                  </a:cubicBezTo>
                  <a:lnTo>
                    <a:pt x="4423" y="1172"/>
                  </a:lnTo>
                  <a:close/>
                  <a:moveTo>
                    <a:pt x="5821" y="716"/>
                  </a:moveTo>
                  <a:cubicBezTo>
                    <a:pt x="6374" y="1464"/>
                    <a:pt x="6309" y="2505"/>
                    <a:pt x="5659" y="3188"/>
                  </a:cubicBezTo>
                  <a:lnTo>
                    <a:pt x="4878" y="4001"/>
                  </a:lnTo>
                  <a:lnTo>
                    <a:pt x="4586" y="3025"/>
                  </a:lnTo>
                  <a:cubicBezTo>
                    <a:pt x="4488" y="2700"/>
                    <a:pt x="4553" y="2342"/>
                    <a:pt x="4781" y="2115"/>
                  </a:cubicBezTo>
                  <a:lnTo>
                    <a:pt x="5008" y="1854"/>
                  </a:lnTo>
                  <a:cubicBezTo>
                    <a:pt x="5301" y="1562"/>
                    <a:pt x="5561" y="1204"/>
                    <a:pt x="5756" y="814"/>
                  </a:cubicBezTo>
                  <a:lnTo>
                    <a:pt x="5821" y="716"/>
                  </a:lnTo>
                  <a:close/>
                  <a:moveTo>
                    <a:pt x="4899" y="5742"/>
                  </a:moveTo>
                  <a:cubicBezTo>
                    <a:pt x="5540" y="5742"/>
                    <a:pt x="6171" y="5968"/>
                    <a:pt x="6667" y="6407"/>
                  </a:cubicBezTo>
                  <a:lnTo>
                    <a:pt x="7155" y="6862"/>
                  </a:lnTo>
                  <a:cubicBezTo>
                    <a:pt x="6472" y="7350"/>
                    <a:pt x="5626" y="7643"/>
                    <a:pt x="4683" y="7643"/>
                  </a:cubicBezTo>
                  <a:cubicBezTo>
                    <a:pt x="3773" y="7643"/>
                    <a:pt x="2927" y="7383"/>
                    <a:pt x="2179" y="6830"/>
                  </a:cubicBezTo>
                  <a:lnTo>
                    <a:pt x="3578" y="6082"/>
                  </a:lnTo>
                  <a:cubicBezTo>
                    <a:pt x="3994" y="5854"/>
                    <a:pt x="4449" y="5742"/>
                    <a:pt x="4899" y="5742"/>
                  </a:cubicBezTo>
                  <a:close/>
                  <a:moveTo>
                    <a:pt x="5756" y="1"/>
                  </a:moveTo>
                  <a:cubicBezTo>
                    <a:pt x="5659" y="1"/>
                    <a:pt x="5561" y="66"/>
                    <a:pt x="5496" y="163"/>
                  </a:cubicBezTo>
                  <a:lnTo>
                    <a:pt x="5301" y="554"/>
                  </a:lnTo>
                  <a:cubicBezTo>
                    <a:pt x="5204" y="716"/>
                    <a:pt x="5106" y="879"/>
                    <a:pt x="5008" y="1009"/>
                  </a:cubicBezTo>
                  <a:cubicBezTo>
                    <a:pt x="4911" y="846"/>
                    <a:pt x="4748" y="716"/>
                    <a:pt x="4553" y="651"/>
                  </a:cubicBezTo>
                  <a:cubicBezTo>
                    <a:pt x="4504" y="626"/>
                    <a:pt x="4454" y="616"/>
                    <a:pt x="4404" y="616"/>
                  </a:cubicBezTo>
                  <a:cubicBezTo>
                    <a:pt x="4324" y="616"/>
                    <a:pt x="4243" y="644"/>
                    <a:pt x="4163" y="684"/>
                  </a:cubicBezTo>
                  <a:lnTo>
                    <a:pt x="3870" y="911"/>
                  </a:lnTo>
                  <a:cubicBezTo>
                    <a:pt x="3317" y="1302"/>
                    <a:pt x="2992" y="1952"/>
                    <a:pt x="3025" y="2635"/>
                  </a:cubicBezTo>
                  <a:cubicBezTo>
                    <a:pt x="3025" y="3318"/>
                    <a:pt x="3383" y="3968"/>
                    <a:pt x="3968" y="4326"/>
                  </a:cubicBezTo>
                  <a:lnTo>
                    <a:pt x="4456" y="4651"/>
                  </a:lnTo>
                  <a:lnTo>
                    <a:pt x="4456" y="5236"/>
                  </a:lnTo>
                  <a:cubicBezTo>
                    <a:pt x="4065" y="5269"/>
                    <a:pt x="3675" y="5399"/>
                    <a:pt x="3317" y="5594"/>
                  </a:cubicBezTo>
                  <a:lnTo>
                    <a:pt x="1724" y="6472"/>
                  </a:lnTo>
                  <a:cubicBezTo>
                    <a:pt x="1171" y="5952"/>
                    <a:pt x="781" y="5269"/>
                    <a:pt x="586" y="4554"/>
                  </a:cubicBezTo>
                  <a:cubicBezTo>
                    <a:pt x="529" y="4441"/>
                    <a:pt x="424" y="4352"/>
                    <a:pt x="290" y="4352"/>
                  </a:cubicBezTo>
                  <a:cubicBezTo>
                    <a:pt x="270" y="4352"/>
                    <a:pt x="249" y="4354"/>
                    <a:pt x="228" y="4358"/>
                  </a:cubicBezTo>
                  <a:cubicBezTo>
                    <a:pt x="98" y="4424"/>
                    <a:pt x="0" y="4554"/>
                    <a:pt x="33" y="4716"/>
                  </a:cubicBezTo>
                  <a:cubicBezTo>
                    <a:pt x="326" y="5692"/>
                    <a:pt x="944" y="6570"/>
                    <a:pt x="1757" y="7188"/>
                  </a:cubicBezTo>
                  <a:cubicBezTo>
                    <a:pt x="2602" y="7838"/>
                    <a:pt x="3610" y="8196"/>
                    <a:pt x="4683" y="8196"/>
                  </a:cubicBezTo>
                  <a:cubicBezTo>
                    <a:pt x="7350" y="8196"/>
                    <a:pt x="9496" y="6017"/>
                    <a:pt x="9496" y="3383"/>
                  </a:cubicBezTo>
                  <a:cubicBezTo>
                    <a:pt x="9529" y="3253"/>
                    <a:pt x="9496" y="3123"/>
                    <a:pt x="9496" y="2993"/>
                  </a:cubicBezTo>
                  <a:cubicBezTo>
                    <a:pt x="9496" y="2876"/>
                    <a:pt x="9392" y="2760"/>
                    <a:pt x="9254" y="2760"/>
                  </a:cubicBezTo>
                  <a:cubicBezTo>
                    <a:pt x="9237" y="2760"/>
                    <a:pt x="9221" y="2762"/>
                    <a:pt x="9204" y="2765"/>
                  </a:cubicBezTo>
                  <a:cubicBezTo>
                    <a:pt x="9073" y="2765"/>
                    <a:pt x="8943" y="2895"/>
                    <a:pt x="8976" y="3025"/>
                  </a:cubicBezTo>
                  <a:cubicBezTo>
                    <a:pt x="8976" y="3155"/>
                    <a:pt x="8976" y="3253"/>
                    <a:pt x="8976" y="3350"/>
                  </a:cubicBezTo>
                  <a:cubicBezTo>
                    <a:pt x="8976" y="4619"/>
                    <a:pt x="8423" y="5724"/>
                    <a:pt x="7578" y="6505"/>
                  </a:cubicBezTo>
                  <a:lnTo>
                    <a:pt x="7025" y="6017"/>
                  </a:lnTo>
                  <a:cubicBezTo>
                    <a:pt x="6439" y="5497"/>
                    <a:pt x="5724" y="5236"/>
                    <a:pt x="5008" y="5204"/>
                  </a:cubicBezTo>
                  <a:lnTo>
                    <a:pt x="5008" y="4651"/>
                  </a:lnTo>
                  <a:lnTo>
                    <a:pt x="6049" y="3578"/>
                  </a:lnTo>
                  <a:cubicBezTo>
                    <a:pt x="6472" y="3155"/>
                    <a:pt x="6700" y="2570"/>
                    <a:pt x="6732" y="1985"/>
                  </a:cubicBezTo>
                  <a:cubicBezTo>
                    <a:pt x="6765" y="1399"/>
                    <a:pt x="6569" y="846"/>
                    <a:pt x="6212" y="359"/>
                  </a:cubicBezTo>
                  <a:lnTo>
                    <a:pt x="6017" y="131"/>
                  </a:lnTo>
                  <a:cubicBezTo>
                    <a:pt x="5952" y="33"/>
                    <a:pt x="5854" y="1"/>
                    <a:pt x="575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3983;p46">
              <a:extLst>
                <a:ext uri="{FF2B5EF4-FFF2-40B4-BE49-F238E27FC236}">
                  <a16:creationId xmlns:a16="http://schemas.microsoft.com/office/drawing/2014/main" id="{A25F417F-FFC7-76E9-D910-E92C5383D407}"/>
                </a:ext>
              </a:extLst>
            </p:cNvPr>
            <p:cNvSpPr/>
            <p:nvPr/>
          </p:nvSpPr>
          <p:spPr>
            <a:xfrm>
              <a:off x="12089975" y="4741800"/>
              <a:ext cx="112225" cy="25225"/>
            </a:xfrm>
            <a:custGeom>
              <a:avLst/>
              <a:gdLst/>
              <a:ahLst/>
              <a:cxnLst/>
              <a:rect l="l" t="t" r="r" b="b"/>
              <a:pathLst>
                <a:path w="4489" h="1009" extrusionOk="0">
                  <a:moveTo>
                    <a:pt x="2180" y="0"/>
                  </a:moveTo>
                  <a:cubicBezTo>
                    <a:pt x="1464" y="0"/>
                    <a:pt x="814" y="163"/>
                    <a:pt x="196" y="423"/>
                  </a:cubicBezTo>
                  <a:cubicBezTo>
                    <a:pt x="34" y="488"/>
                    <a:pt x="1" y="651"/>
                    <a:pt x="34" y="781"/>
                  </a:cubicBezTo>
                  <a:cubicBezTo>
                    <a:pt x="78" y="892"/>
                    <a:pt x="168" y="942"/>
                    <a:pt x="262" y="942"/>
                  </a:cubicBezTo>
                  <a:cubicBezTo>
                    <a:pt x="306" y="942"/>
                    <a:pt x="350" y="932"/>
                    <a:pt x="391" y="911"/>
                  </a:cubicBezTo>
                  <a:cubicBezTo>
                    <a:pt x="944" y="683"/>
                    <a:pt x="1562" y="553"/>
                    <a:pt x="2147" y="553"/>
                  </a:cubicBezTo>
                  <a:cubicBezTo>
                    <a:pt x="2830" y="553"/>
                    <a:pt x="3448" y="716"/>
                    <a:pt x="4066" y="976"/>
                  </a:cubicBezTo>
                  <a:cubicBezTo>
                    <a:pt x="4098" y="1009"/>
                    <a:pt x="4131" y="1009"/>
                    <a:pt x="4164" y="1009"/>
                  </a:cubicBezTo>
                  <a:cubicBezTo>
                    <a:pt x="4294" y="1009"/>
                    <a:pt x="4359" y="976"/>
                    <a:pt x="4424" y="878"/>
                  </a:cubicBezTo>
                  <a:cubicBezTo>
                    <a:pt x="4489" y="748"/>
                    <a:pt x="4424" y="586"/>
                    <a:pt x="4294" y="521"/>
                  </a:cubicBezTo>
                  <a:cubicBezTo>
                    <a:pt x="3643" y="163"/>
                    <a:pt x="2928" y="0"/>
                    <a:pt x="218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3984;p46">
              <a:extLst>
                <a:ext uri="{FF2B5EF4-FFF2-40B4-BE49-F238E27FC236}">
                  <a16:creationId xmlns:a16="http://schemas.microsoft.com/office/drawing/2014/main" id="{52B52470-ADCC-522A-BD27-F75D483FF2CE}"/>
                </a:ext>
              </a:extLst>
            </p:cNvPr>
            <p:cNvSpPr/>
            <p:nvPr/>
          </p:nvSpPr>
          <p:spPr>
            <a:xfrm>
              <a:off x="12207875" y="4697900"/>
              <a:ext cx="73200" cy="135800"/>
            </a:xfrm>
            <a:custGeom>
              <a:avLst/>
              <a:gdLst/>
              <a:ahLst/>
              <a:cxnLst/>
              <a:rect l="l" t="t" r="r" b="b"/>
              <a:pathLst>
                <a:path w="2928" h="5432" extrusionOk="0">
                  <a:moveTo>
                    <a:pt x="1464" y="0"/>
                  </a:moveTo>
                  <a:cubicBezTo>
                    <a:pt x="1366" y="0"/>
                    <a:pt x="1269" y="65"/>
                    <a:pt x="1204" y="130"/>
                  </a:cubicBezTo>
                  <a:lnTo>
                    <a:pt x="98" y="1594"/>
                  </a:lnTo>
                  <a:cubicBezTo>
                    <a:pt x="33" y="1691"/>
                    <a:pt x="0" y="1822"/>
                    <a:pt x="65" y="1919"/>
                  </a:cubicBezTo>
                  <a:cubicBezTo>
                    <a:pt x="98" y="2049"/>
                    <a:pt x="228" y="2114"/>
                    <a:pt x="358" y="2114"/>
                  </a:cubicBezTo>
                  <a:lnTo>
                    <a:pt x="586" y="2114"/>
                  </a:lnTo>
                  <a:lnTo>
                    <a:pt x="586" y="5106"/>
                  </a:lnTo>
                  <a:cubicBezTo>
                    <a:pt x="586" y="5204"/>
                    <a:pt x="618" y="5269"/>
                    <a:pt x="683" y="5334"/>
                  </a:cubicBezTo>
                  <a:cubicBezTo>
                    <a:pt x="748" y="5399"/>
                    <a:pt x="813" y="5431"/>
                    <a:pt x="911" y="5431"/>
                  </a:cubicBezTo>
                  <a:lnTo>
                    <a:pt x="2049" y="5431"/>
                  </a:lnTo>
                  <a:cubicBezTo>
                    <a:pt x="2212" y="5431"/>
                    <a:pt x="2342" y="5301"/>
                    <a:pt x="2342" y="5106"/>
                  </a:cubicBezTo>
                  <a:lnTo>
                    <a:pt x="2342" y="4065"/>
                  </a:lnTo>
                  <a:cubicBezTo>
                    <a:pt x="2342" y="3903"/>
                    <a:pt x="2244" y="3805"/>
                    <a:pt x="2082" y="3805"/>
                  </a:cubicBezTo>
                  <a:cubicBezTo>
                    <a:pt x="1919" y="3805"/>
                    <a:pt x="1789" y="3903"/>
                    <a:pt x="1789" y="4065"/>
                  </a:cubicBezTo>
                  <a:lnTo>
                    <a:pt x="1789" y="4878"/>
                  </a:lnTo>
                  <a:lnTo>
                    <a:pt x="1106" y="4878"/>
                  </a:lnTo>
                  <a:lnTo>
                    <a:pt x="1106" y="1854"/>
                  </a:lnTo>
                  <a:cubicBezTo>
                    <a:pt x="1106" y="1691"/>
                    <a:pt x="1008" y="1561"/>
                    <a:pt x="846" y="1561"/>
                  </a:cubicBezTo>
                  <a:lnTo>
                    <a:pt x="781" y="1561"/>
                  </a:lnTo>
                  <a:lnTo>
                    <a:pt x="1464" y="683"/>
                  </a:lnTo>
                  <a:lnTo>
                    <a:pt x="2147" y="1561"/>
                  </a:lnTo>
                  <a:lnTo>
                    <a:pt x="2082" y="1561"/>
                  </a:lnTo>
                  <a:cubicBezTo>
                    <a:pt x="1919" y="1561"/>
                    <a:pt x="1821" y="1691"/>
                    <a:pt x="1821" y="1854"/>
                  </a:cubicBezTo>
                  <a:lnTo>
                    <a:pt x="1821" y="2895"/>
                  </a:lnTo>
                  <a:cubicBezTo>
                    <a:pt x="1821" y="3057"/>
                    <a:pt x="1919" y="3187"/>
                    <a:pt x="2082" y="3187"/>
                  </a:cubicBezTo>
                  <a:cubicBezTo>
                    <a:pt x="2244" y="3187"/>
                    <a:pt x="2342" y="3057"/>
                    <a:pt x="2342" y="2895"/>
                  </a:cubicBezTo>
                  <a:lnTo>
                    <a:pt x="2342" y="2114"/>
                  </a:lnTo>
                  <a:lnTo>
                    <a:pt x="2602" y="2114"/>
                  </a:lnTo>
                  <a:cubicBezTo>
                    <a:pt x="2699" y="2114"/>
                    <a:pt x="2830" y="2049"/>
                    <a:pt x="2895" y="1919"/>
                  </a:cubicBezTo>
                  <a:cubicBezTo>
                    <a:pt x="2927" y="1822"/>
                    <a:pt x="2927" y="1691"/>
                    <a:pt x="2862" y="1594"/>
                  </a:cubicBezTo>
                  <a:lnTo>
                    <a:pt x="1724" y="130"/>
                  </a:lnTo>
                  <a:cubicBezTo>
                    <a:pt x="1659" y="65"/>
                    <a:pt x="1561" y="0"/>
                    <a:pt x="146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3985;p46">
              <a:extLst>
                <a:ext uri="{FF2B5EF4-FFF2-40B4-BE49-F238E27FC236}">
                  <a16:creationId xmlns:a16="http://schemas.microsoft.com/office/drawing/2014/main" id="{4E9F5772-1801-63A7-80E6-560342BE7997}"/>
                </a:ext>
              </a:extLst>
            </p:cNvPr>
            <p:cNvSpPr/>
            <p:nvPr/>
          </p:nvSpPr>
          <p:spPr>
            <a:xfrm>
              <a:off x="12033900" y="4756425"/>
              <a:ext cx="64250" cy="117100"/>
            </a:xfrm>
            <a:custGeom>
              <a:avLst/>
              <a:gdLst/>
              <a:ahLst/>
              <a:cxnLst/>
              <a:rect l="l" t="t" r="r" b="b"/>
              <a:pathLst>
                <a:path w="2570" h="4684" extrusionOk="0">
                  <a:moveTo>
                    <a:pt x="1268" y="684"/>
                  </a:moveTo>
                  <a:lnTo>
                    <a:pt x="1756" y="1334"/>
                  </a:lnTo>
                  <a:cubicBezTo>
                    <a:pt x="1626" y="1334"/>
                    <a:pt x="1529" y="1464"/>
                    <a:pt x="1529" y="1594"/>
                  </a:cubicBezTo>
                  <a:lnTo>
                    <a:pt x="1529" y="4163"/>
                  </a:lnTo>
                  <a:lnTo>
                    <a:pt x="1008" y="4163"/>
                  </a:lnTo>
                  <a:lnTo>
                    <a:pt x="1008" y="1594"/>
                  </a:lnTo>
                  <a:cubicBezTo>
                    <a:pt x="1008" y="1464"/>
                    <a:pt x="911" y="1334"/>
                    <a:pt x="781" y="1334"/>
                  </a:cubicBezTo>
                  <a:lnTo>
                    <a:pt x="1268" y="684"/>
                  </a:lnTo>
                  <a:close/>
                  <a:moveTo>
                    <a:pt x="1268" y="1"/>
                  </a:moveTo>
                  <a:cubicBezTo>
                    <a:pt x="1171" y="1"/>
                    <a:pt x="1106" y="66"/>
                    <a:pt x="1041" y="131"/>
                  </a:cubicBezTo>
                  <a:lnTo>
                    <a:pt x="65" y="1367"/>
                  </a:lnTo>
                  <a:cubicBezTo>
                    <a:pt x="0" y="1464"/>
                    <a:pt x="0" y="1594"/>
                    <a:pt x="33" y="1692"/>
                  </a:cubicBezTo>
                  <a:cubicBezTo>
                    <a:pt x="98" y="1822"/>
                    <a:pt x="195" y="1887"/>
                    <a:pt x="325" y="1887"/>
                  </a:cubicBezTo>
                  <a:lnTo>
                    <a:pt x="488" y="1887"/>
                  </a:lnTo>
                  <a:lnTo>
                    <a:pt x="488" y="4423"/>
                  </a:lnTo>
                  <a:cubicBezTo>
                    <a:pt x="488" y="4489"/>
                    <a:pt x="520" y="4554"/>
                    <a:pt x="553" y="4619"/>
                  </a:cubicBezTo>
                  <a:cubicBezTo>
                    <a:pt x="618" y="4684"/>
                    <a:pt x="683" y="4684"/>
                    <a:pt x="748" y="4684"/>
                  </a:cubicBezTo>
                  <a:lnTo>
                    <a:pt x="1789" y="4684"/>
                  </a:lnTo>
                  <a:cubicBezTo>
                    <a:pt x="1951" y="4684"/>
                    <a:pt x="2081" y="4586"/>
                    <a:pt x="2081" y="4423"/>
                  </a:cubicBezTo>
                  <a:lnTo>
                    <a:pt x="2081" y="1887"/>
                  </a:lnTo>
                  <a:lnTo>
                    <a:pt x="2244" y="1887"/>
                  </a:lnTo>
                  <a:cubicBezTo>
                    <a:pt x="2342" y="1887"/>
                    <a:pt x="2472" y="1822"/>
                    <a:pt x="2504" y="1692"/>
                  </a:cubicBezTo>
                  <a:cubicBezTo>
                    <a:pt x="2569" y="1594"/>
                    <a:pt x="2569" y="1464"/>
                    <a:pt x="2472" y="1367"/>
                  </a:cubicBezTo>
                  <a:lnTo>
                    <a:pt x="1529" y="131"/>
                  </a:lnTo>
                  <a:cubicBezTo>
                    <a:pt x="1464" y="66"/>
                    <a:pt x="1366" y="1"/>
                    <a:pt x="126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" name="Google Shape;3301;p46">
            <a:extLst>
              <a:ext uri="{FF2B5EF4-FFF2-40B4-BE49-F238E27FC236}">
                <a16:creationId xmlns:a16="http://schemas.microsoft.com/office/drawing/2014/main" id="{457876EC-0AF5-36DF-5A9E-623E510E2237}"/>
              </a:ext>
            </a:extLst>
          </p:cNvPr>
          <p:cNvGrpSpPr/>
          <p:nvPr/>
        </p:nvGrpSpPr>
        <p:grpSpPr>
          <a:xfrm>
            <a:off x="378689" y="4273053"/>
            <a:ext cx="509859" cy="556104"/>
            <a:chOff x="-2778275" y="1855588"/>
            <a:chExt cx="362600" cy="461800"/>
          </a:xfrm>
        </p:grpSpPr>
        <p:sp>
          <p:nvSpPr>
            <p:cNvPr id="66" name="Google Shape;3302;p46">
              <a:extLst>
                <a:ext uri="{FF2B5EF4-FFF2-40B4-BE49-F238E27FC236}">
                  <a16:creationId xmlns:a16="http://schemas.microsoft.com/office/drawing/2014/main" id="{529F38B7-C0A2-FFD5-772A-C47AF9474D81}"/>
                </a:ext>
              </a:extLst>
            </p:cNvPr>
            <p:cNvSpPr/>
            <p:nvPr/>
          </p:nvSpPr>
          <p:spPr>
            <a:xfrm>
              <a:off x="-2771775" y="1862088"/>
              <a:ext cx="356100" cy="448800"/>
            </a:xfrm>
            <a:custGeom>
              <a:avLst/>
              <a:gdLst/>
              <a:ahLst/>
              <a:cxnLst/>
              <a:rect l="l" t="t" r="r" b="b"/>
              <a:pathLst>
                <a:path w="14244" h="17952" extrusionOk="0">
                  <a:moveTo>
                    <a:pt x="6927" y="1"/>
                  </a:moveTo>
                  <a:cubicBezTo>
                    <a:pt x="3447" y="1"/>
                    <a:pt x="683" y="2960"/>
                    <a:pt x="976" y="6440"/>
                  </a:cubicBezTo>
                  <a:lnTo>
                    <a:pt x="1073" y="8033"/>
                  </a:lnTo>
                  <a:cubicBezTo>
                    <a:pt x="1073" y="8131"/>
                    <a:pt x="1073" y="8228"/>
                    <a:pt x="1008" y="8293"/>
                  </a:cubicBezTo>
                  <a:lnTo>
                    <a:pt x="683" y="8814"/>
                  </a:lnTo>
                  <a:cubicBezTo>
                    <a:pt x="260" y="9529"/>
                    <a:pt x="0" y="10375"/>
                    <a:pt x="0" y="11220"/>
                  </a:cubicBezTo>
                  <a:cubicBezTo>
                    <a:pt x="0" y="11350"/>
                    <a:pt x="98" y="11448"/>
                    <a:pt x="228" y="11448"/>
                  </a:cubicBezTo>
                  <a:lnTo>
                    <a:pt x="1236" y="11448"/>
                  </a:lnTo>
                  <a:lnTo>
                    <a:pt x="1691" y="14114"/>
                  </a:lnTo>
                  <a:cubicBezTo>
                    <a:pt x="1789" y="14570"/>
                    <a:pt x="2179" y="14927"/>
                    <a:pt x="2634" y="14927"/>
                  </a:cubicBezTo>
                  <a:lnTo>
                    <a:pt x="5333" y="14927"/>
                  </a:lnTo>
                  <a:cubicBezTo>
                    <a:pt x="5756" y="14927"/>
                    <a:pt x="6114" y="15285"/>
                    <a:pt x="6114" y="15708"/>
                  </a:cubicBezTo>
                  <a:lnTo>
                    <a:pt x="6114" y="17529"/>
                  </a:lnTo>
                  <a:cubicBezTo>
                    <a:pt x="6114" y="17757"/>
                    <a:pt x="6309" y="17952"/>
                    <a:pt x="6537" y="17952"/>
                  </a:cubicBezTo>
                  <a:lnTo>
                    <a:pt x="11350" y="17919"/>
                  </a:lnTo>
                  <a:cubicBezTo>
                    <a:pt x="11577" y="17919"/>
                    <a:pt x="11772" y="17724"/>
                    <a:pt x="11772" y="17496"/>
                  </a:cubicBezTo>
                  <a:lnTo>
                    <a:pt x="11772" y="12326"/>
                  </a:lnTo>
                  <a:lnTo>
                    <a:pt x="13008" y="8196"/>
                  </a:lnTo>
                  <a:cubicBezTo>
                    <a:pt x="14244" y="4098"/>
                    <a:pt x="11187" y="1"/>
                    <a:pt x="6927" y="1"/>
                  </a:cubicBezTo>
                  <a:close/>
                </a:path>
              </a:pathLst>
            </a:custGeom>
            <a:solidFill>
              <a:srgbClr val="FFCE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3303;p46">
              <a:extLst>
                <a:ext uri="{FF2B5EF4-FFF2-40B4-BE49-F238E27FC236}">
                  <a16:creationId xmlns:a16="http://schemas.microsoft.com/office/drawing/2014/main" id="{5BCD769D-D71D-0E64-85BC-87C1E4EA8FB4}"/>
                </a:ext>
              </a:extLst>
            </p:cNvPr>
            <p:cNvSpPr/>
            <p:nvPr/>
          </p:nvSpPr>
          <p:spPr>
            <a:xfrm>
              <a:off x="-2771775" y="1873488"/>
              <a:ext cx="200025" cy="437400"/>
            </a:xfrm>
            <a:custGeom>
              <a:avLst/>
              <a:gdLst/>
              <a:ahLst/>
              <a:cxnLst/>
              <a:rect l="l" t="t" r="r" b="b"/>
              <a:pathLst>
                <a:path w="8001" h="17496" extrusionOk="0">
                  <a:moveTo>
                    <a:pt x="4651" y="0"/>
                  </a:moveTo>
                  <a:lnTo>
                    <a:pt x="4651" y="0"/>
                  </a:lnTo>
                  <a:cubicBezTo>
                    <a:pt x="2342" y="943"/>
                    <a:pt x="748" y="3317"/>
                    <a:pt x="976" y="5984"/>
                  </a:cubicBezTo>
                  <a:lnTo>
                    <a:pt x="1073" y="7577"/>
                  </a:lnTo>
                  <a:cubicBezTo>
                    <a:pt x="1106" y="7675"/>
                    <a:pt x="1073" y="7772"/>
                    <a:pt x="1008" y="7837"/>
                  </a:cubicBezTo>
                  <a:lnTo>
                    <a:pt x="683" y="8358"/>
                  </a:lnTo>
                  <a:cubicBezTo>
                    <a:pt x="228" y="9073"/>
                    <a:pt x="0" y="9919"/>
                    <a:pt x="0" y="10764"/>
                  </a:cubicBezTo>
                  <a:cubicBezTo>
                    <a:pt x="0" y="10894"/>
                    <a:pt x="98" y="10992"/>
                    <a:pt x="228" y="10992"/>
                  </a:cubicBezTo>
                  <a:lnTo>
                    <a:pt x="1236" y="10992"/>
                  </a:lnTo>
                  <a:lnTo>
                    <a:pt x="1691" y="13658"/>
                  </a:lnTo>
                  <a:cubicBezTo>
                    <a:pt x="1789" y="14114"/>
                    <a:pt x="2179" y="14439"/>
                    <a:pt x="2634" y="14439"/>
                  </a:cubicBezTo>
                  <a:lnTo>
                    <a:pt x="5333" y="14471"/>
                  </a:lnTo>
                  <a:cubicBezTo>
                    <a:pt x="5756" y="14471"/>
                    <a:pt x="6114" y="14829"/>
                    <a:pt x="6114" y="15252"/>
                  </a:cubicBezTo>
                  <a:lnTo>
                    <a:pt x="6114" y="17138"/>
                  </a:lnTo>
                  <a:cubicBezTo>
                    <a:pt x="6114" y="17333"/>
                    <a:pt x="6277" y="17496"/>
                    <a:pt x="6472" y="17496"/>
                  </a:cubicBezTo>
                  <a:lnTo>
                    <a:pt x="8000" y="17496"/>
                  </a:lnTo>
                  <a:cubicBezTo>
                    <a:pt x="7903" y="17431"/>
                    <a:pt x="7870" y="17333"/>
                    <a:pt x="7870" y="17203"/>
                  </a:cubicBezTo>
                  <a:lnTo>
                    <a:pt x="7870" y="14146"/>
                  </a:lnTo>
                  <a:cubicBezTo>
                    <a:pt x="7870" y="13691"/>
                    <a:pt x="7512" y="13366"/>
                    <a:pt x="7090" y="13366"/>
                  </a:cubicBezTo>
                  <a:lnTo>
                    <a:pt x="4390" y="13333"/>
                  </a:lnTo>
                  <a:cubicBezTo>
                    <a:pt x="3935" y="13333"/>
                    <a:pt x="3512" y="13008"/>
                    <a:pt x="3447" y="12553"/>
                  </a:cubicBezTo>
                  <a:lnTo>
                    <a:pt x="3155" y="10862"/>
                  </a:lnTo>
                  <a:cubicBezTo>
                    <a:pt x="3057" y="10309"/>
                    <a:pt x="2569" y="9886"/>
                    <a:pt x="1984" y="9886"/>
                  </a:cubicBezTo>
                  <a:cubicBezTo>
                    <a:pt x="1854" y="9886"/>
                    <a:pt x="1756" y="9789"/>
                    <a:pt x="1756" y="9659"/>
                  </a:cubicBezTo>
                  <a:cubicBezTo>
                    <a:pt x="1756" y="8813"/>
                    <a:pt x="1984" y="7968"/>
                    <a:pt x="2439" y="7252"/>
                  </a:cubicBezTo>
                  <a:lnTo>
                    <a:pt x="2764" y="6732"/>
                  </a:lnTo>
                  <a:cubicBezTo>
                    <a:pt x="2829" y="6634"/>
                    <a:pt x="2829" y="6569"/>
                    <a:pt x="2829" y="6472"/>
                  </a:cubicBezTo>
                  <a:lnTo>
                    <a:pt x="2699" y="4878"/>
                  </a:lnTo>
                  <a:cubicBezTo>
                    <a:pt x="2569" y="2959"/>
                    <a:pt x="3350" y="1171"/>
                    <a:pt x="4651" y="0"/>
                  </a:cubicBezTo>
                  <a:close/>
                </a:path>
              </a:pathLst>
            </a:custGeom>
            <a:solidFill>
              <a:srgbClr val="000000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3304;p46">
              <a:extLst>
                <a:ext uri="{FF2B5EF4-FFF2-40B4-BE49-F238E27FC236}">
                  <a16:creationId xmlns:a16="http://schemas.microsoft.com/office/drawing/2014/main" id="{AB29A8E2-C8FD-735A-E0C6-8AEFA2C564CA}"/>
                </a:ext>
              </a:extLst>
            </p:cNvPr>
            <p:cNvSpPr/>
            <p:nvPr/>
          </p:nvSpPr>
          <p:spPr>
            <a:xfrm>
              <a:off x="-2708375" y="1905188"/>
              <a:ext cx="227675" cy="227650"/>
            </a:xfrm>
            <a:custGeom>
              <a:avLst/>
              <a:gdLst/>
              <a:ahLst/>
              <a:cxnLst/>
              <a:rect l="l" t="t" r="r" b="b"/>
              <a:pathLst>
                <a:path w="9107" h="9106" extrusionOk="0">
                  <a:moveTo>
                    <a:pt x="4554" y="0"/>
                  </a:moveTo>
                  <a:cubicBezTo>
                    <a:pt x="2050" y="0"/>
                    <a:pt x="1" y="2049"/>
                    <a:pt x="1" y="4553"/>
                  </a:cubicBezTo>
                  <a:cubicBezTo>
                    <a:pt x="1" y="7090"/>
                    <a:pt x="2050" y="9106"/>
                    <a:pt x="4554" y="9106"/>
                  </a:cubicBezTo>
                  <a:cubicBezTo>
                    <a:pt x="7058" y="9106"/>
                    <a:pt x="9106" y="7090"/>
                    <a:pt x="9106" y="4553"/>
                  </a:cubicBezTo>
                  <a:cubicBezTo>
                    <a:pt x="9106" y="2049"/>
                    <a:pt x="7058" y="0"/>
                    <a:pt x="455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3305;p46">
              <a:extLst>
                <a:ext uri="{FF2B5EF4-FFF2-40B4-BE49-F238E27FC236}">
                  <a16:creationId xmlns:a16="http://schemas.microsoft.com/office/drawing/2014/main" id="{93ED67C3-F770-A10A-3CEE-3775E2C92CCE}"/>
                </a:ext>
              </a:extLst>
            </p:cNvPr>
            <p:cNvSpPr/>
            <p:nvPr/>
          </p:nvSpPr>
          <p:spPr>
            <a:xfrm>
              <a:off x="-2708375" y="1905188"/>
              <a:ext cx="135000" cy="227650"/>
            </a:xfrm>
            <a:custGeom>
              <a:avLst/>
              <a:gdLst/>
              <a:ahLst/>
              <a:cxnLst/>
              <a:rect l="l" t="t" r="r" b="b"/>
              <a:pathLst>
                <a:path w="5400" h="9106" extrusionOk="0">
                  <a:moveTo>
                    <a:pt x="4554" y="0"/>
                  </a:moveTo>
                  <a:cubicBezTo>
                    <a:pt x="2050" y="0"/>
                    <a:pt x="1" y="2049"/>
                    <a:pt x="1" y="4553"/>
                  </a:cubicBezTo>
                  <a:cubicBezTo>
                    <a:pt x="1" y="7090"/>
                    <a:pt x="2050" y="9106"/>
                    <a:pt x="4554" y="9106"/>
                  </a:cubicBezTo>
                  <a:cubicBezTo>
                    <a:pt x="4846" y="9106"/>
                    <a:pt x="5106" y="9106"/>
                    <a:pt x="5399" y="9041"/>
                  </a:cubicBezTo>
                  <a:cubicBezTo>
                    <a:pt x="3253" y="8651"/>
                    <a:pt x="1659" y="6797"/>
                    <a:pt x="1659" y="4553"/>
                  </a:cubicBezTo>
                  <a:cubicBezTo>
                    <a:pt x="1659" y="2342"/>
                    <a:pt x="3253" y="488"/>
                    <a:pt x="5399" y="98"/>
                  </a:cubicBezTo>
                  <a:cubicBezTo>
                    <a:pt x="5106" y="33"/>
                    <a:pt x="4846" y="0"/>
                    <a:pt x="4554" y="0"/>
                  </a:cubicBezTo>
                  <a:close/>
                </a:path>
              </a:pathLst>
            </a:custGeom>
            <a:solidFill>
              <a:srgbClr val="000000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3306;p46">
              <a:extLst>
                <a:ext uri="{FF2B5EF4-FFF2-40B4-BE49-F238E27FC236}">
                  <a16:creationId xmlns:a16="http://schemas.microsoft.com/office/drawing/2014/main" id="{5168A534-90F4-CA76-FC3A-78F8151FCCE6}"/>
                </a:ext>
              </a:extLst>
            </p:cNvPr>
            <p:cNvSpPr/>
            <p:nvPr/>
          </p:nvSpPr>
          <p:spPr>
            <a:xfrm>
              <a:off x="-2654700" y="1992588"/>
              <a:ext cx="121975" cy="83950"/>
            </a:xfrm>
            <a:custGeom>
              <a:avLst/>
              <a:gdLst/>
              <a:ahLst/>
              <a:cxnLst/>
              <a:rect l="l" t="t" r="r" b="b"/>
              <a:pathLst>
                <a:path w="4879" h="3358" extrusionOk="0">
                  <a:moveTo>
                    <a:pt x="2411" y="0"/>
                  </a:moveTo>
                  <a:cubicBezTo>
                    <a:pt x="1764" y="0"/>
                    <a:pt x="1122" y="82"/>
                    <a:pt x="488" y="244"/>
                  </a:cubicBezTo>
                  <a:cubicBezTo>
                    <a:pt x="358" y="244"/>
                    <a:pt x="293" y="342"/>
                    <a:pt x="260" y="439"/>
                  </a:cubicBezTo>
                  <a:cubicBezTo>
                    <a:pt x="0" y="1252"/>
                    <a:pt x="0" y="2098"/>
                    <a:pt x="260" y="2943"/>
                  </a:cubicBezTo>
                  <a:cubicBezTo>
                    <a:pt x="293" y="3041"/>
                    <a:pt x="358" y="3138"/>
                    <a:pt x="488" y="3138"/>
                  </a:cubicBezTo>
                  <a:cubicBezTo>
                    <a:pt x="1122" y="3285"/>
                    <a:pt x="1764" y="3358"/>
                    <a:pt x="2407" y="3358"/>
                  </a:cubicBezTo>
                  <a:cubicBezTo>
                    <a:pt x="3049" y="3358"/>
                    <a:pt x="3691" y="3285"/>
                    <a:pt x="4325" y="3138"/>
                  </a:cubicBezTo>
                  <a:cubicBezTo>
                    <a:pt x="4455" y="3138"/>
                    <a:pt x="4520" y="3041"/>
                    <a:pt x="4585" y="2943"/>
                  </a:cubicBezTo>
                  <a:cubicBezTo>
                    <a:pt x="4878" y="2098"/>
                    <a:pt x="4878" y="1252"/>
                    <a:pt x="4553" y="439"/>
                  </a:cubicBezTo>
                  <a:cubicBezTo>
                    <a:pt x="4520" y="342"/>
                    <a:pt x="4455" y="244"/>
                    <a:pt x="4358" y="244"/>
                  </a:cubicBezTo>
                  <a:cubicBezTo>
                    <a:pt x="3707" y="82"/>
                    <a:pt x="3057" y="0"/>
                    <a:pt x="24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3307;p46">
              <a:extLst>
                <a:ext uri="{FF2B5EF4-FFF2-40B4-BE49-F238E27FC236}">
                  <a16:creationId xmlns:a16="http://schemas.microsoft.com/office/drawing/2014/main" id="{DC5EAF94-9633-BE51-9C7A-7236E3936E66}"/>
                </a:ext>
              </a:extLst>
            </p:cNvPr>
            <p:cNvSpPr/>
            <p:nvPr/>
          </p:nvSpPr>
          <p:spPr>
            <a:xfrm>
              <a:off x="-2483975" y="2119288"/>
              <a:ext cx="27650" cy="198100"/>
            </a:xfrm>
            <a:custGeom>
              <a:avLst/>
              <a:gdLst/>
              <a:ahLst/>
              <a:cxnLst/>
              <a:rect l="l" t="t" r="r" b="b"/>
              <a:pathLst>
                <a:path w="1106" h="7924" extrusionOk="0">
                  <a:moveTo>
                    <a:pt x="773" y="1"/>
                  </a:moveTo>
                  <a:cubicBezTo>
                    <a:pt x="651" y="1"/>
                    <a:pt x="546" y="83"/>
                    <a:pt x="521" y="184"/>
                  </a:cubicBezTo>
                  <a:lnTo>
                    <a:pt x="0" y="1973"/>
                  </a:lnTo>
                  <a:cubicBezTo>
                    <a:pt x="0" y="2005"/>
                    <a:pt x="0" y="2038"/>
                    <a:pt x="0" y="2038"/>
                  </a:cubicBezTo>
                  <a:lnTo>
                    <a:pt x="0" y="7631"/>
                  </a:lnTo>
                  <a:cubicBezTo>
                    <a:pt x="0" y="7794"/>
                    <a:pt x="98" y="7924"/>
                    <a:pt x="260" y="7924"/>
                  </a:cubicBezTo>
                  <a:cubicBezTo>
                    <a:pt x="423" y="7924"/>
                    <a:pt x="521" y="7794"/>
                    <a:pt x="521" y="7631"/>
                  </a:cubicBezTo>
                  <a:lnTo>
                    <a:pt x="521" y="2103"/>
                  </a:lnTo>
                  <a:lnTo>
                    <a:pt x="1041" y="347"/>
                  </a:lnTo>
                  <a:cubicBezTo>
                    <a:pt x="1106" y="217"/>
                    <a:pt x="1008" y="54"/>
                    <a:pt x="878" y="22"/>
                  </a:cubicBezTo>
                  <a:cubicBezTo>
                    <a:pt x="843" y="7"/>
                    <a:pt x="807" y="1"/>
                    <a:pt x="77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3308;p46">
              <a:extLst>
                <a:ext uri="{FF2B5EF4-FFF2-40B4-BE49-F238E27FC236}">
                  <a16:creationId xmlns:a16="http://schemas.microsoft.com/office/drawing/2014/main" id="{85B72CC4-2D41-4FB4-5F01-4A8596B77A2E}"/>
                </a:ext>
              </a:extLst>
            </p:cNvPr>
            <p:cNvSpPr/>
            <p:nvPr/>
          </p:nvSpPr>
          <p:spPr>
            <a:xfrm>
              <a:off x="-2778275" y="1855588"/>
              <a:ext cx="353675" cy="461800"/>
            </a:xfrm>
            <a:custGeom>
              <a:avLst/>
              <a:gdLst/>
              <a:ahLst/>
              <a:cxnLst/>
              <a:rect l="l" t="t" r="r" b="b"/>
              <a:pathLst>
                <a:path w="14147" h="18472" extrusionOk="0">
                  <a:moveTo>
                    <a:pt x="7187" y="1"/>
                  </a:moveTo>
                  <a:cubicBezTo>
                    <a:pt x="6309" y="1"/>
                    <a:pt x="5431" y="163"/>
                    <a:pt x="4618" y="521"/>
                  </a:cubicBezTo>
                  <a:cubicBezTo>
                    <a:pt x="3870" y="879"/>
                    <a:pt x="3155" y="1367"/>
                    <a:pt x="2602" y="1984"/>
                  </a:cubicBezTo>
                  <a:cubicBezTo>
                    <a:pt x="2016" y="2602"/>
                    <a:pt x="1561" y="3350"/>
                    <a:pt x="1301" y="4131"/>
                  </a:cubicBezTo>
                  <a:cubicBezTo>
                    <a:pt x="976" y="4976"/>
                    <a:pt x="878" y="5822"/>
                    <a:pt x="943" y="6732"/>
                  </a:cubicBezTo>
                  <a:lnTo>
                    <a:pt x="1073" y="8326"/>
                  </a:lnTo>
                  <a:cubicBezTo>
                    <a:pt x="1073" y="8358"/>
                    <a:pt x="1073" y="8391"/>
                    <a:pt x="1041" y="8391"/>
                  </a:cubicBezTo>
                  <a:lnTo>
                    <a:pt x="716" y="8911"/>
                  </a:lnTo>
                  <a:cubicBezTo>
                    <a:pt x="228" y="9692"/>
                    <a:pt x="0" y="10570"/>
                    <a:pt x="0" y="11480"/>
                  </a:cubicBezTo>
                  <a:cubicBezTo>
                    <a:pt x="0" y="11740"/>
                    <a:pt x="195" y="11968"/>
                    <a:pt x="488" y="11968"/>
                  </a:cubicBezTo>
                  <a:lnTo>
                    <a:pt x="1268" y="11968"/>
                  </a:lnTo>
                  <a:lnTo>
                    <a:pt x="1691" y="14407"/>
                  </a:lnTo>
                  <a:cubicBezTo>
                    <a:pt x="1789" y="14992"/>
                    <a:pt x="2276" y="15415"/>
                    <a:pt x="2894" y="15415"/>
                  </a:cubicBezTo>
                  <a:lnTo>
                    <a:pt x="5593" y="15448"/>
                  </a:lnTo>
                  <a:cubicBezTo>
                    <a:pt x="5854" y="15448"/>
                    <a:pt x="6081" y="15675"/>
                    <a:pt x="6081" y="15935"/>
                  </a:cubicBezTo>
                  <a:lnTo>
                    <a:pt x="6081" y="18212"/>
                  </a:lnTo>
                  <a:cubicBezTo>
                    <a:pt x="6081" y="18342"/>
                    <a:pt x="6211" y="18472"/>
                    <a:pt x="6374" y="18472"/>
                  </a:cubicBezTo>
                  <a:cubicBezTo>
                    <a:pt x="6504" y="18472"/>
                    <a:pt x="6634" y="18342"/>
                    <a:pt x="6634" y="18212"/>
                  </a:cubicBezTo>
                  <a:lnTo>
                    <a:pt x="6634" y="15935"/>
                  </a:lnTo>
                  <a:cubicBezTo>
                    <a:pt x="6634" y="15383"/>
                    <a:pt x="6179" y="14895"/>
                    <a:pt x="5593" y="14895"/>
                  </a:cubicBezTo>
                  <a:lnTo>
                    <a:pt x="2894" y="14895"/>
                  </a:lnTo>
                  <a:cubicBezTo>
                    <a:pt x="2569" y="14895"/>
                    <a:pt x="2276" y="14635"/>
                    <a:pt x="2211" y="14309"/>
                  </a:cubicBezTo>
                  <a:lnTo>
                    <a:pt x="1756" y="11643"/>
                  </a:lnTo>
                  <a:cubicBezTo>
                    <a:pt x="1724" y="11513"/>
                    <a:pt x="1626" y="11415"/>
                    <a:pt x="1496" y="11415"/>
                  </a:cubicBezTo>
                  <a:lnTo>
                    <a:pt x="520" y="11415"/>
                  </a:lnTo>
                  <a:cubicBezTo>
                    <a:pt x="520" y="10635"/>
                    <a:pt x="748" y="9887"/>
                    <a:pt x="1171" y="9204"/>
                  </a:cubicBezTo>
                  <a:lnTo>
                    <a:pt x="1496" y="8684"/>
                  </a:lnTo>
                  <a:cubicBezTo>
                    <a:pt x="1594" y="8553"/>
                    <a:pt x="1626" y="8423"/>
                    <a:pt x="1594" y="8261"/>
                  </a:cubicBezTo>
                  <a:lnTo>
                    <a:pt x="1463" y="6667"/>
                  </a:lnTo>
                  <a:cubicBezTo>
                    <a:pt x="1366" y="5074"/>
                    <a:pt x="1886" y="3545"/>
                    <a:pt x="2992" y="2342"/>
                  </a:cubicBezTo>
                  <a:cubicBezTo>
                    <a:pt x="4065" y="1171"/>
                    <a:pt x="5561" y="521"/>
                    <a:pt x="7187" y="521"/>
                  </a:cubicBezTo>
                  <a:cubicBezTo>
                    <a:pt x="9106" y="521"/>
                    <a:pt x="10894" y="1399"/>
                    <a:pt x="12065" y="2960"/>
                  </a:cubicBezTo>
                  <a:cubicBezTo>
                    <a:pt x="13203" y="4521"/>
                    <a:pt x="13561" y="6505"/>
                    <a:pt x="13008" y="8358"/>
                  </a:cubicBezTo>
                  <a:lnTo>
                    <a:pt x="12618" y="9627"/>
                  </a:lnTo>
                  <a:cubicBezTo>
                    <a:pt x="12585" y="9757"/>
                    <a:pt x="12650" y="9919"/>
                    <a:pt x="12813" y="9952"/>
                  </a:cubicBezTo>
                  <a:cubicBezTo>
                    <a:pt x="12841" y="9966"/>
                    <a:pt x="12871" y="9972"/>
                    <a:pt x="12901" y="9972"/>
                  </a:cubicBezTo>
                  <a:cubicBezTo>
                    <a:pt x="13008" y="9972"/>
                    <a:pt x="13113" y="9891"/>
                    <a:pt x="13138" y="9789"/>
                  </a:cubicBezTo>
                  <a:lnTo>
                    <a:pt x="13528" y="8521"/>
                  </a:lnTo>
                  <a:cubicBezTo>
                    <a:pt x="14146" y="6505"/>
                    <a:pt x="13756" y="4358"/>
                    <a:pt x="12520" y="2667"/>
                  </a:cubicBezTo>
                  <a:cubicBezTo>
                    <a:pt x="11252" y="976"/>
                    <a:pt x="9301" y="1"/>
                    <a:pt x="71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3309;p46">
              <a:extLst>
                <a:ext uri="{FF2B5EF4-FFF2-40B4-BE49-F238E27FC236}">
                  <a16:creationId xmlns:a16="http://schemas.microsoft.com/office/drawing/2014/main" id="{2C222C97-C3E9-5F05-98C4-08B19ADD346D}"/>
                </a:ext>
              </a:extLst>
            </p:cNvPr>
            <p:cNvSpPr/>
            <p:nvPr/>
          </p:nvSpPr>
          <p:spPr>
            <a:xfrm>
              <a:off x="-2715675" y="1898688"/>
              <a:ext cx="241475" cy="241475"/>
            </a:xfrm>
            <a:custGeom>
              <a:avLst/>
              <a:gdLst/>
              <a:ahLst/>
              <a:cxnLst/>
              <a:rect l="l" t="t" r="r" b="b"/>
              <a:pathLst>
                <a:path w="9659" h="9659" extrusionOk="0">
                  <a:moveTo>
                    <a:pt x="4846" y="0"/>
                  </a:moveTo>
                  <a:cubicBezTo>
                    <a:pt x="3512" y="0"/>
                    <a:pt x="2276" y="521"/>
                    <a:pt x="1366" y="1464"/>
                  </a:cubicBezTo>
                  <a:cubicBezTo>
                    <a:pt x="1268" y="1594"/>
                    <a:pt x="1268" y="1756"/>
                    <a:pt x="1366" y="1854"/>
                  </a:cubicBezTo>
                  <a:cubicBezTo>
                    <a:pt x="1431" y="1903"/>
                    <a:pt x="1504" y="1927"/>
                    <a:pt x="1573" y="1927"/>
                  </a:cubicBezTo>
                  <a:cubicBezTo>
                    <a:pt x="1642" y="1927"/>
                    <a:pt x="1707" y="1903"/>
                    <a:pt x="1756" y="1854"/>
                  </a:cubicBezTo>
                  <a:cubicBezTo>
                    <a:pt x="2569" y="1008"/>
                    <a:pt x="3675" y="521"/>
                    <a:pt x="4846" y="521"/>
                  </a:cubicBezTo>
                  <a:cubicBezTo>
                    <a:pt x="7219" y="521"/>
                    <a:pt x="9138" y="2439"/>
                    <a:pt x="9138" y="4813"/>
                  </a:cubicBezTo>
                  <a:cubicBezTo>
                    <a:pt x="9138" y="7187"/>
                    <a:pt x="7219" y="9106"/>
                    <a:pt x="4846" y="9106"/>
                  </a:cubicBezTo>
                  <a:cubicBezTo>
                    <a:pt x="2472" y="9106"/>
                    <a:pt x="553" y="7187"/>
                    <a:pt x="553" y="4813"/>
                  </a:cubicBezTo>
                  <a:cubicBezTo>
                    <a:pt x="553" y="4065"/>
                    <a:pt x="748" y="3350"/>
                    <a:pt x="1106" y="2732"/>
                  </a:cubicBezTo>
                  <a:cubicBezTo>
                    <a:pt x="1171" y="2602"/>
                    <a:pt x="1138" y="2439"/>
                    <a:pt x="1008" y="2342"/>
                  </a:cubicBezTo>
                  <a:cubicBezTo>
                    <a:pt x="973" y="2324"/>
                    <a:pt x="936" y="2316"/>
                    <a:pt x="899" y="2316"/>
                  </a:cubicBezTo>
                  <a:cubicBezTo>
                    <a:pt x="796" y="2316"/>
                    <a:pt x="689" y="2377"/>
                    <a:pt x="618" y="2472"/>
                  </a:cubicBezTo>
                  <a:cubicBezTo>
                    <a:pt x="228" y="3187"/>
                    <a:pt x="0" y="4000"/>
                    <a:pt x="0" y="4813"/>
                  </a:cubicBezTo>
                  <a:cubicBezTo>
                    <a:pt x="0" y="7480"/>
                    <a:pt x="2179" y="9659"/>
                    <a:pt x="4846" y="9659"/>
                  </a:cubicBezTo>
                  <a:cubicBezTo>
                    <a:pt x="7512" y="9659"/>
                    <a:pt x="9658" y="7480"/>
                    <a:pt x="9658" y="4813"/>
                  </a:cubicBezTo>
                  <a:cubicBezTo>
                    <a:pt x="9658" y="2147"/>
                    <a:pt x="7512" y="0"/>
                    <a:pt x="48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3310;p46">
              <a:extLst>
                <a:ext uri="{FF2B5EF4-FFF2-40B4-BE49-F238E27FC236}">
                  <a16:creationId xmlns:a16="http://schemas.microsoft.com/office/drawing/2014/main" id="{0A4D05F5-3992-B642-B0D0-42C2839911FC}"/>
                </a:ext>
              </a:extLst>
            </p:cNvPr>
            <p:cNvSpPr/>
            <p:nvPr/>
          </p:nvSpPr>
          <p:spPr>
            <a:xfrm>
              <a:off x="-2661225" y="1939338"/>
              <a:ext cx="135800" cy="143925"/>
            </a:xfrm>
            <a:custGeom>
              <a:avLst/>
              <a:gdLst/>
              <a:ahLst/>
              <a:cxnLst/>
              <a:rect l="l" t="t" r="r" b="b"/>
              <a:pathLst>
                <a:path w="5432" h="5757" extrusionOk="0">
                  <a:moveTo>
                    <a:pt x="2700" y="521"/>
                  </a:moveTo>
                  <a:cubicBezTo>
                    <a:pt x="3285" y="521"/>
                    <a:pt x="3773" y="1008"/>
                    <a:pt x="3773" y="1626"/>
                  </a:cubicBezTo>
                  <a:lnTo>
                    <a:pt x="3773" y="1919"/>
                  </a:lnTo>
                  <a:cubicBezTo>
                    <a:pt x="3415" y="1870"/>
                    <a:pt x="3058" y="1846"/>
                    <a:pt x="2696" y="1846"/>
                  </a:cubicBezTo>
                  <a:cubicBezTo>
                    <a:pt x="2334" y="1846"/>
                    <a:pt x="1968" y="1870"/>
                    <a:pt x="1594" y="1919"/>
                  </a:cubicBezTo>
                  <a:lnTo>
                    <a:pt x="1594" y="1626"/>
                  </a:lnTo>
                  <a:cubicBezTo>
                    <a:pt x="1594" y="1008"/>
                    <a:pt x="2082" y="521"/>
                    <a:pt x="2700" y="521"/>
                  </a:cubicBezTo>
                  <a:close/>
                  <a:moveTo>
                    <a:pt x="2700" y="0"/>
                  </a:moveTo>
                  <a:cubicBezTo>
                    <a:pt x="1790" y="0"/>
                    <a:pt x="1074" y="716"/>
                    <a:pt x="1074" y="1626"/>
                  </a:cubicBezTo>
                  <a:lnTo>
                    <a:pt x="1074" y="1984"/>
                  </a:lnTo>
                  <a:cubicBezTo>
                    <a:pt x="944" y="2017"/>
                    <a:pt x="814" y="2049"/>
                    <a:pt x="651" y="2082"/>
                  </a:cubicBezTo>
                  <a:cubicBezTo>
                    <a:pt x="456" y="2147"/>
                    <a:pt x="294" y="2309"/>
                    <a:pt x="229" y="2504"/>
                  </a:cubicBezTo>
                  <a:cubicBezTo>
                    <a:pt x="1" y="3350"/>
                    <a:pt x="1" y="4228"/>
                    <a:pt x="229" y="5138"/>
                  </a:cubicBezTo>
                  <a:cubicBezTo>
                    <a:pt x="294" y="5334"/>
                    <a:pt x="456" y="5496"/>
                    <a:pt x="684" y="5529"/>
                  </a:cubicBezTo>
                  <a:cubicBezTo>
                    <a:pt x="1334" y="5691"/>
                    <a:pt x="2017" y="5756"/>
                    <a:pt x="2668" y="5756"/>
                  </a:cubicBezTo>
                  <a:lnTo>
                    <a:pt x="2765" y="5756"/>
                  </a:lnTo>
                  <a:cubicBezTo>
                    <a:pt x="2895" y="5756"/>
                    <a:pt x="3025" y="5626"/>
                    <a:pt x="3025" y="5496"/>
                  </a:cubicBezTo>
                  <a:cubicBezTo>
                    <a:pt x="3025" y="5334"/>
                    <a:pt x="2895" y="5203"/>
                    <a:pt x="2733" y="5203"/>
                  </a:cubicBezTo>
                  <a:cubicBezTo>
                    <a:pt x="2630" y="5209"/>
                    <a:pt x="2525" y="5212"/>
                    <a:pt x="2419" y="5212"/>
                  </a:cubicBezTo>
                  <a:cubicBezTo>
                    <a:pt x="1889" y="5212"/>
                    <a:pt x="1329" y="5144"/>
                    <a:pt x="814" y="5008"/>
                  </a:cubicBezTo>
                  <a:cubicBezTo>
                    <a:pt x="781" y="5008"/>
                    <a:pt x="781" y="5008"/>
                    <a:pt x="781" y="4976"/>
                  </a:cubicBezTo>
                  <a:cubicBezTo>
                    <a:pt x="554" y="4195"/>
                    <a:pt x="554" y="3415"/>
                    <a:pt x="781" y="2634"/>
                  </a:cubicBezTo>
                  <a:lnTo>
                    <a:pt x="814" y="2634"/>
                  </a:lnTo>
                  <a:cubicBezTo>
                    <a:pt x="1432" y="2472"/>
                    <a:pt x="2050" y="2390"/>
                    <a:pt x="2672" y="2390"/>
                  </a:cubicBezTo>
                  <a:cubicBezTo>
                    <a:pt x="3294" y="2390"/>
                    <a:pt x="3920" y="2472"/>
                    <a:pt x="4554" y="2634"/>
                  </a:cubicBezTo>
                  <a:cubicBezTo>
                    <a:pt x="4554" y="2634"/>
                    <a:pt x="4554" y="2634"/>
                    <a:pt x="4586" y="2667"/>
                  </a:cubicBezTo>
                  <a:cubicBezTo>
                    <a:pt x="4846" y="3447"/>
                    <a:pt x="4846" y="4195"/>
                    <a:pt x="4586" y="4976"/>
                  </a:cubicBezTo>
                  <a:cubicBezTo>
                    <a:pt x="4586" y="5008"/>
                    <a:pt x="4554" y="5008"/>
                    <a:pt x="4554" y="5008"/>
                  </a:cubicBezTo>
                  <a:cubicBezTo>
                    <a:pt x="4326" y="5073"/>
                    <a:pt x="4098" y="5106"/>
                    <a:pt x="3871" y="5138"/>
                  </a:cubicBezTo>
                  <a:cubicBezTo>
                    <a:pt x="3708" y="5138"/>
                    <a:pt x="3611" y="5301"/>
                    <a:pt x="3643" y="5431"/>
                  </a:cubicBezTo>
                  <a:cubicBezTo>
                    <a:pt x="3676" y="5594"/>
                    <a:pt x="3806" y="5691"/>
                    <a:pt x="3936" y="5691"/>
                  </a:cubicBezTo>
                  <a:cubicBezTo>
                    <a:pt x="4196" y="5659"/>
                    <a:pt x="4424" y="5594"/>
                    <a:pt x="4651" y="5529"/>
                  </a:cubicBezTo>
                  <a:cubicBezTo>
                    <a:pt x="4846" y="5496"/>
                    <a:pt x="5009" y="5366"/>
                    <a:pt x="5074" y="5171"/>
                  </a:cubicBezTo>
                  <a:cubicBezTo>
                    <a:pt x="5432" y="4293"/>
                    <a:pt x="5432" y="3382"/>
                    <a:pt x="5074" y="2472"/>
                  </a:cubicBezTo>
                  <a:cubicBezTo>
                    <a:pt x="5009" y="2277"/>
                    <a:pt x="4879" y="2147"/>
                    <a:pt x="4684" y="2114"/>
                  </a:cubicBezTo>
                  <a:cubicBezTo>
                    <a:pt x="4554" y="2082"/>
                    <a:pt x="4456" y="2049"/>
                    <a:pt x="4326" y="2017"/>
                  </a:cubicBezTo>
                  <a:lnTo>
                    <a:pt x="4326" y="1626"/>
                  </a:lnTo>
                  <a:cubicBezTo>
                    <a:pt x="4326" y="716"/>
                    <a:pt x="3611" y="0"/>
                    <a:pt x="27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3311;p46">
              <a:extLst>
                <a:ext uri="{FF2B5EF4-FFF2-40B4-BE49-F238E27FC236}">
                  <a16:creationId xmlns:a16="http://schemas.microsoft.com/office/drawing/2014/main" id="{9FBD6281-9970-7CCB-D5B8-54423EB4A2F1}"/>
                </a:ext>
              </a:extLst>
            </p:cNvPr>
            <p:cNvSpPr/>
            <p:nvPr/>
          </p:nvSpPr>
          <p:spPr>
            <a:xfrm>
              <a:off x="-2612425" y="2010888"/>
              <a:ext cx="37425" cy="47175"/>
            </a:xfrm>
            <a:custGeom>
              <a:avLst/>
              <a:gdLst/>
              <a:ahLst/>
              <a:cxnLst/>
              <a:rect l="l" t="t" r="r" b="b"/>
              <a:pathLst>
                <a:path w="1497" h="1887" extrusionOk="0">
                  <a:moveTo>
                    <a:pt x="748" y="553"/>
                  </a:moveTo>
                  <a:cubicBezTo>
                    <a:pt x="878" y="553"/>
                    <a:pt x="976" y="650"/>
                    <a:pt x="976" y="780"/>
                  </a:cubicBezTo>
                  <a:cubicBezTo>
                    <a:pt x="976" y="878"/>
                    <a:pt x="878" y="976"/>
                    <a:pt x="748" y="976"/>
                  </a:cubicBezTo>
                  <a:cubicBezTo>
                    <a:pt x="618" y="976"/>
                    <a:pt x="520" y="878"/>
                    <a:pt x="520" y="780"/>
                  </a:cubicBezTo>
                  <a:cubicBezTo>
                    <a:pt x="520" y="650"/>
                    <a:pt x="618" y="553"/>
                    <a:pt x="748" y="553"/>
                  </a:cubicBezTo>
                  <a:close/>
                  <a:moveTo>
                    <a:pt x="748" y="0"/>
                  </a:moveTo>
                  <a:cubicBezTo>
                    <a:pt x="325" y="0"/>
                    <a:pt x="0" y="358"/>
                    <a:pt x="0" y="780"/>
                  </a:cubicBezTo>
                  <a:cubicBezTo>
                    <a:pt x="0" y="1073"/>
                    <a:pt x="195" y="1366"/>
                    <a:pt x="488" y="1463"/>
                  </a:cubicBezTo>
                  <a:lnTo>
                    <a:pt x="488" y="1626"/>
                  </a:lnTo>
                  <a:cubicBezTo>
                    <a:pt x="488" y="1789"/>
                    <a:pt x="585" y="1886"/>
                    <a:pt x="748" y="1886"/>
                  </a:cubicBezTo>
                  <a:cubicBezTo>
                    <a:pt x="911" y="1886"/>
                    <a:pt x="1008" y="1756"/>
                    <a:pt x="1008" y="1626"/>
                  </a:cubicBezTo>
                  <a:lnTo>
                    <a:pt x="1008" y="1463"/>
                  </a:lnTo>
                  <a:cubicBezTo>
                    <a:pt x="1301" y="1366"/>
                    <a:pt x="1496" y="1073"/>
                    <a:pt x="1496" y="780"/>
                  </a:cubicBezTo>
                  <a:cubicBezTo>
                    <a:pt x="1496" y="358"/>
                    <a:pt x="1171" y="0"/>
                    <a:pt x="7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6" name="Google Shape;3563;p46">
            <a:extLst>
              <a:ext uri="{FF2B5EF4-FFF2-40B4-BE49-F238E27FC236}">
                <a16:creationId xmlns:a16="http://schemas.microsoft.com/office/drawing/2014/main" id="{56F61D91-9B73-D91D-926C-00433E9DA80C}"/>
              </a:ext>
            </a:extLst>
          </p:cNvPr>
          <p:cNvGrpSpPr/>
          <p:nvPr/>
        </p:nvGrpSpPr>
        <p:grpSpPr>
          <a:xfrm>
            <a:off x="399564" y="3474274"/>
            <a:ext cx="520242" cy="495513"/>
            <a:chOff x="-1027000" y="2599475"/>
            <a:chExt cx="430100" cy="462600"/>
          </a:xfrm>
        </p:grpSpPr>
        <p:sp>
          <p:nvSpPr>
            <p:cNvPr id="77" name="Google Shape;3564;p46">
              <a:extLst>
                <a:ext uri="{FF2B5EF4-FFF2-40B4-BE49-F238E27FC236}">
                  <a16:creationId xmlns:a16="http://schemas.microsoft.com/office/drawing/2014/main" id="{E7BED6C2-77EA-E21F-D21B-A3EFF7F289CA}"/>
                </a:ext>
              </a:extLst>
            </p:cNvPr>
            <p:cNvSpPr/>
            <p:nvPr/>
          </p:nvSpPr>
          <p:spPr>
            <a:xfrm>
              <a:off x="-1019700" y="2605975"/>
              <a:ext cx="208150" cy="449600"/>
            </a:xfrm>
            <a:custGeom>
              <a:avLst/>
              <a:gdLst/>
              <a:ahLst/>
              <a:cxnLst/>
              <a:rect l="l" t="t" r="r" b="b"/>
              <a:pathLst>
                <a:path w="8326" h="17984" extrusionOk="0">
                  <a:moveTo>
                    <a:pt x="3968" y="0"/>
                  </a:moveTo>
                  <a:cubicBezTo>
                    <a:pt x="3513" y="33"/>
                    <a:pt x="3123" y="423"/>
                    <a:pt x="3123" y="911"/>
                  </a:cubicBezTo>
                  <a:lnTo>
                    <a:pt x="3123" y="1984"/>
                  </a:lnTo>
                  <a:cubicBezTo>
                    <a:pt x="3123" y="1756"/>
                    <a:pt x="3025" y="1529"/>
                    <a:pt x="2863" y="1399"/>
                  </a:cubicBezTo>
                  <a:cubicBezTo>
                    <a:pt x="2733" y="1236"/>
                    <a:pt x="2505" y="1138"/>
                    <a:pt x="2245" y="1138"/>
                  </a:cubicBezTo>
                  <a:cubicBezTo>
                    <a:pt x="1790" y="1138"/>
                    <a:pt x="1399" y="1529"/>
                    <a:pt x="1399" y="1984"/>
                  </a:cubicBezTo>
                  <a:lnTo>
                    <a:pt x="1399" y="4813"/>
                  </a:lnTo>
                  <a:lnTo>
                    <a:pt x="1399" y="4846"/>
                  </a:lnTo>
                  <a:cubicBezTo>
                    <a:pt x="1237" y="4748"/>
                    <a:pt x="1074" y="4716"/>
                    <a:pt x="911" y="4716"/>
                  </a:cubicBezTo>
                  <a:cubicBezTo>
                    <a:pt x="391" y="4716"/>
                    <a:pt x="1" y="5171"/>
                    <a:pt x="1" y="5659"/>
                  </a:cubicBezTo>
                  <a:lnTo>
                    <a:pt x="1" y="11122"/>
                  </a:lnTo>
                  <a:cubicBezTo>
                    <a:pt x="1" y="11382"/>
                    <a:pt x="66" y="11642"/>
                    <a:pt x="196" y="11870"/>
                  </a:cubicBezTo>
                  <a:lnTo>
                    <a:pt x="1172" y="13496"/>
                  </a:lnTo>
                  <a:cubicBezTo>
                    <a:pt x="1204" y="13561"/>
                    <a:pt x="1237" y="13658"/>
                    <a:pt x="1237" y="13723"/>
                  </a:cubicBezTo>
                  <a:lnTo>
                    <a:pt x="1237" y="17431"/>
                  </a:lnTo>
                  <a:cubicBezTo>
                    <a:pt x="1237" y="17723"/>
                    <a:pt x="1464" y="17983"/>
                    <a:pt x="1757" y="17983"/>
                  </a:cubicBezTo>
                  <a:lnTo>
                    <a:pt x="6928" y="17983"/>
                  </a:lnTo>
                  <a:cubicBezTo>
                    <a:pt x="7220" y="17983"/>
                    <a:pt x="7448" y="17723"/>
                    <a:pt x="7448" y="17431"/>
                  </a:cubicBezTo>
                  <a:lnTo>
                    <a:pt x="7448" y="14504"/>
                  </a:lnTo>
                  <a:cubicBezTo>
                    <a:pt x="7448" y="14406"/>
                    <a:pt x="7480" y="14309"/>
                    <a:pt x="7545" y="14211"/>
                  </a:cubicBezTo>
                  <a:lnTo>
                    <a:pt x="8001" y="13626"/>
                  </a:lnTo>
                  <a:cubicBezTo>
                    <a:pt x="8196" y="13366"/>
                    <a:pt x="8326" y="13041"/>
                    <a:pt x="8326" y="12683"/>
                  </a:cubicBezTo>
                  <a:lnTo>
                    <a:pt x="8326" y="3057"/>
                  </a:lnTo>
                  <a:cubicBezTo>
                    <a:pt x="8326" y="2569"/>
                    <a:pt x="7936" y="2179"/>
                    <a:pt x="7448" y="2179"/>
                  </a:cubicBezTo>
                  <a:cubicBezTo>
                    <a:pt x="6960" y="2179"/>
                    <a:pt x="6602" y="2569"/>
                    <a:pt x="6602" y="3057"/>
                  </a:cubicBezTo>
                  <a:lnTo>
                    <a:pt x="6602" y="2179"/>
                  </a:lnTo>
                  <a:cubicBezTo>
                    <a:pt x="6602" y="1951"/>
                    <a:pt x="6505" y="1724"/>
                    <a:pt x="6342" y="1561"/>
                  </a:cubicBezTo>
                  <a:cubicBezTo>
                    <a:pt x="6180" y="1399"/>
                    <a:pt x="5952" y="1301"/>
                    <a:pt x="5724" y="1301"/>
                  </a:cubicBezTo>
                  <a:cubicBezTo>
                    <a:pt x="5237" y="1301"/>
                    <a:pt x="4846" y="1691"/>
                    <a:pt x="4846" y="2179"/>
                  </a:cubicBezTo>
                  <a:lnTo>
                    <a:pt x="4846" y="878"/>
                  </a:lnTo>
                  <a:cubicBezTo>
                    <a:pt x="4846" y="651"/>
                    <a:pt x="4749" y="423"/>
                    <a:pt x="4619" y="260"/>
                  </a:cubicBezTo>
                  <a:cubicBezTo>
                    <a:pt x="4456" y="98"/>
                    <a:pt x="4228" y="0"/>
                    <a:pt x="3968" y="0"/>
                  </a:cubicBezTo>
                  <a:close/>
                </a:path>
              </a:pathLst>
            </a:custGeom>
            <a:solidFill>
              <a:srgbClr val="FFCE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3565;p46">
              <a:extLst>
                <a:ext uri="{FF2B5EF4-FFF2-40B4-BE49-F238E27FC236}">
                  <a16:creationId xmlns:a16="http://schemas.microsoft.com/office/drawing/2014/main" id="{D1F23553-E94B-C8DA-9904-C644FA7EB23A}"/>
                </a:ext>
              </a:extLst>
            </p:cNvPr>
            <p:cNvSpPr/>
            <p:nvPr/>
          </p:nvSpPr>
          <p:spPr>
            <a:xfrm>
              <a:off x="-1019700" y="2723850"/>
              <a:ext cx="186200" cy="331725"/>
            </a:xfrm>
            <a:custGeom>
              <a:avLst/>
              <a:gdLst/>
              <a:ahLst/>
              <a:cxnLst/>
              <a:rect l="l" t="t" r="r" b="b"/>
              <a:pathLst>
                <a:path w="7448" h="13269" extrusionOk="0">
                  <a:moveTo>
                    <a:pt x="911" y="1"/>
                  </a:moveTo>
                  <a:cubicBezTo>
                    <a:pt x="424" y="1"/>
                    <a:pt x="1" y="423"/>
                    <a:pt x="1" y="944"/>
                  </a:cubicBezTo>
                  <a:lnTo>
                    <a:pt x="1" y="6407"/>
                  </a:lnTo>
                  <a:cubicBezTo>
                    <a:pt x="1" y="6667"/>
                    <a:pt x="66" y="6927"/>
                    <a:pt x="196" y="7155"/>
                  </a:cubicBezTo>
                  <a:lnTo>
                    <a:pt x="1172" y="8781"/>
                  </a:lnTo>
                  <a:cubicBezTo>
                    <a:pt x="1237" y="8846"/>
                    <a:pt x="1237" y="8911"/>
                    <a:pt x="1237" y="9008"/>
                  </a:cubicBezTo>
                  <a:lnTo>
                    <a:pt x="1237" y="12716"/>
                  </a:lnTo>
                  <a:cubicBezTo>
                    <a:pt x="1237" y="13008"/>
                    <a:pt x="1497" y="13268"/>
                    <a:pt x="1790" y="13268"/>
                  </a:cubicBezTo>
                  <a:lnTo>
                    <a:pt x="6928" y="13268"/>
                  </a:lnTo>
                  <a:cubicBezTo>
                    <a:pt x="7220" y="13268"/>
                    <a:pt x="7448" y="13008"/>
                    <a:pt x="7448" y="12716"/>
                  </a:cubicBezTo>
                  <a:lnTo>
                    <a:pt x="7448" y="12358"/>
                  </a:lnTo>
                  <a:lnTo>
                    <a:pt x="3513" y="12358"/>
                  </a:lnTo>
                  <a:cubicBezTo>
                    <a:pt x="2830" y="12358"/>
                    <a:pt x="2245" y="11805"/>
                    <a:pt x="2245" y="11090"/>
                  </a:cubicBezTo>
                  <a:lnTo>
                    <a:pt x="2245" y="8488"/>
                  </a:lnTo>
                  <a:cubicBezTo>
                    <a:pt x="2245" y="8391"/>
                    <a:pt x="2245" y="8293"/>
                    <a:pt x="2180" y="8228"/>
                  </a:cubicBezTo>
                  <a:lnTo>
                    <a:pt x="1204" y="6602"/>
                  </a:lnTo>
                  <a:cubicBezTo>
                    <a:pt x="1074" y="6374"/>
                    <a:pt x="1009" y="6114"/>
                    <a:pt x="1009" y="5854"/>
                  </a:cubicBezTo>
                  <a:lnTo>
                    <a:pt x="1009" y="391"/>
                  </a:lnTo>
                  <a:cubicBezTo>
                    <a:pt x="1009" y="261"/>
                    <a:pt x="1042" y="131"/>
                    <a:pt x="1074" y="33"/>
                  </a:cubicBezTo>
                  <a:cubicBezTo>
                    <a:pt x="1042" y="1"/>
                    <a:pt x="977" y="1"/>
                    <a:pt x="911" y="1"/>
                  </a:cubicBezTo>
                  <a:close/>
                </a:path>
              </a:pathLst>
            </a:custGeom>
            <a:solidFill>
              <a:srgbClr val="000000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3566;p46">
              <a:extLst>
                <a:ext uri="{FF2B5EF4-FFF2-40B4-BE49-F238E27FC236}">
                  <a16:creationId xmlns:a16="http://schemas.microsoft.com/office/drawing/2014/main" id="{2683C4CF-D3F8-2B33-9875-451130F83260}"/>
                </a:ext>
              </a:extLst>
            </p:cNvPr>
            <p:cNvSpPr/>
            <p:nvPr/>
          </p:nvSpPr>
          <p:spPr>
            <a:xfrm>
              <a:off x="-898550" y="2639300"/>
              <a:ext cx="27675" cy="148000"/>
            </a:xfrm>
            <a:custGeom>
              <a:avLst/>
              <a:gdLst/>
              <a:ahLst/>
              <a:cxnLst/>
              <a:rect l="l" t="t" r="r" b="b"/>
              <a:pathLst>
                <a:path w="1107" h="5920" extrusionOk="0">
                  <a:moveTo>
                    <a:pt x="878" y="0"/>
                  </a:moveTo>
                  <a:cubicBezTo>
                    <a:pt x="423" y="0"/>
                    <a:pt x="65" y="326"/>
                    <a:pt x="0" y="781"/>
                  </a:cubicBezTo>
                  <a:lnTo>
                    <a:pt x="0" y="5919"/>
                  </a:lnTo>
                  <a:lnTo>
                    <a:pt x="1106" y="5919"/>
                  </a:lnTo>
                  <a:cubicBezTo>
                    <a:pt x="1041" y="5756"/>
                    <a:pt x="1041" y="5626"/>
                    <a:pt x="1041" y="5464"/>
                  </a:cubicBezTo>
                  <a:lnTo>
                    <a:pt x="1041" y="0"/>
                  </a:lnTo>
                  <a:close/>
                </a:path>
              </a:pathLst>
            </a:custGeom>
            <a:solidFill>
              <a:srgbClr val="000000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3567;p46">
              <a:extLst>
                <a:ext uri="{FF2B5EF4-FFF2-40B4-BE49-F238E27FC236}">
                  <a16:creationId xmlns:a16="http://schemas.microsoft.com/office/drawing/2014/main" id="{DC50BD31-D630-5E92-9E6F-66BEE3AC766F}"/>
                </a:ext>
              </a:extLst>
            </p:cNvPr>
            <p:cNvSpPr/>
            <p:nvPr/>
          </p:nvSpPr>
          <p:spPr>
            <a:xfrm>
              <a:off x="-811575" y="2605975"/>
              <a:ext cx="208150" cy="449600"/>
            </a:xfrm>
            <a:custGeom>
              <a:avLst/>
              <a:gdLst/>
              <a:ahLst/>
              <a:cxnLst/>
              <a:rect l="l" t="t" r="r" b="b"/>
              <a:pathLst>
                <a:path w="8326" h="17984" extrusionOk="0">
                  <a:moveTo>
                    <a:pt x="4326" y="0"/>
                  </a:moveTo>
                  <a:cubicBezTo>
                    <a:pt x="4098" y="0"/>
                    <a:pt x="3871" y="98"/>
                    <a:pt x="3708" y="260"/>
                  </a:cubicBezTo>
                  <a:cubicBezTo>
                    <a:pt x="3546" y="423"/>
                    <a:pt x="3448" y="651"/>
                    <a:pt x="3448" y="878"/>
                  </a:cubicBezTo>
                  <a:lnTo>
                    <a:pt x="3448" y="2179"/>
                  </a:lnTo>
                  <a:cubicBezTo>
                    <a:pt x="3448" y="1691"/>
                    <a:pt x="3058" y="1301"/>
                    <a:pt x="2603" y="1301"/>
                  </a:cubicBezTo>
                  <a:cubicBezTo>
                    <a:pt x="2342" y="1301"/>
                    <a:pt x="2147" y="1399"/>
                    <a:pt x="1985" y="1561"/>
                  </a:cubicBezTo>
                  <a:cubicBezTo>
                    <a:pt x="1822" y="1724"/>
                    <a:pt x="1725" y="1951"/>
                    <a:pt x="1725" y="2179"/>
                  </a:cubicBezTo>
                  <a:lnTo>
                    <a:pt x="1725" y="3057"/>
                  </a:lnTo>
                  <a:cubicBezTo>
                    <a:pt x="1725" y="2569"/>
                    <a:pt x="1334" y="2179"/>
                    <a:pt x="846" y="2179"/>
                  </a:cubicBezTo>
                  <a:cubicBezTo>
                    <a:pt x="391" y="2179"/>
                    <a:pt x="1" y="2569"/>
                    <a:pt x="1" y="3057"/>
                  </a:cubicBezTo>
                  <a:lnTo>
                    <a:pt x="1" y="12683"/>
                  </a:lnTo>
                  <a:cubicBezTo>
                    <a:pt x="1" y="13041"/>
                    <a:pt x="99" y="13366"/>
                    <a:pt x="326" y="13626"/>
                  </a:cubicBezTo>
                  <a:lnTo>
                    <a:pt x="749" y="14211"/>
                  </a:lnTo>
                  <a:cubicBezTo>
                    <a:pt x="814" y="14309"/>
                    <a:pt x="846" y="14406"/>
                    <a:pt x="846" y="14504"/>
                  </a:cubicBezTo>
                  <a:lnTo>
                    <a:pt x="846" y="17366"/>
                  </a:lnTo>
                  <a:cubicBezTo>
                    <a:pt x="846" y="17691"/>
                    <a:pt x="1139" y="17983"/>
                    <a:pt x="1464" y="17983"/>
                  </a:cubicBezTo>
                  <a:lnTo>
                    <a:pt x="6440" y="17983"/>
                  </a:lnTo>
                  <a:cubicBezTo>
                    <a:pt x="6798" y="17983"/>
                    <a:pt x="7058" y="17691"/>
                    <a:pt x="7058" y="17366"/>
                  </a:cubicBezTo>
                  <a:lnTo>
                    <a:pt x="7058" y="13723"/>
                  </a:lnTo>
                  <a:cubicBezTo>
                    <a:pt x="7058" y="13658"/>
                    <a:pt x="7090" y="13561"/>
                    <a:pt x="7123" y="13496"/>
                  </a:cubicBezTo>
                  <a:lnTo>
                    <a:pt x="8098" y="11870"/>
                  </a:lnTo>
                  <a:cubicBezTo>
                    <a:pt x="8261" y="11642"/>
                    <a:pt x="8326" y="11382"/>
                    <a:pt x="8326" y="11122"/>
                  </a:cubicBezTo>
                  <a:lnTo>
                    <a:pt x="8326" y="5659"/>
                  </a:lnTo>
                  <a:cubicBezTo>
                    <a:pt x="8326" y="5138"/>
                    <a:pt x="7903" y="4716"/>
                    <a:pt x="7383" y="4716"/>
                  </a:cubicBezTo>
                  <a:cubicBezTo>
                    <a:pt x="7220" y="4716"/>
                    <a:pt x="7058" y="4781"/>
                    <a:pt x="6928" y="4846"/>
                  </a:cubicBezTo>
                  <a:lnTo>
                    <a:pt x="6928" y="4813"/>
                  </a:lnTo>
                  <a:lnTo>
                    <a:pt x="6928" y="2016"/>
                  </a:lnTo>
                  <a:cubicBezTo>
                    <a:pt x="6928" y="1561"/>
                    <a:pt x="6537" y="1138"/>
                    <a:pt x="6082" y="1138"/>
                  </a:cubicBezTo>
                  <a:cubicBezTo>
                    <a:pt x="5822" y="1138"/>
                    <a:pt x="5594" y="1236"/>
                    <a:pt x="5432" y="1399"/>
                  </a:cubicBezTo>
                  <a:cubicBezTo>
                    <a:pt x="5269" y="1561"/>
                    <a:pt x="5172" y="1756"/>
                    <a:pt x="5172" y="2016"/>
                  </a:cubicBezTo>
                  <a:lnTo>
                    <a:pt x="5172" y="911"/>
                  </a:lnTo>
                  <a:cubicBezTo>
                    <a:pt x="5172" y="423"/>
                    <a:pt x="4814" y="33"/>
                    <a:pt x="4326" y="0"/>
                  </a:cubicBezTo>
                  <a:close/>
                </a:path>
              </a:pathLst>
            </a:custGeom>
            <a:solidFill>
              <a:srgbClr val="FFCE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3568;p46">
              <a:extLst>
                <a:ext uri="{FF2B5EF4-FFF2-40B4-BE49-F238E27FC236}">
                  <a16:creationId xmlns:a16="http://schemas.microsoft.com/office/drawing/2014/main" id="{68591236-F220-6934-357B-B837B2EC9652}"/>
                </a:ext>
              </a:extLst>
            </p:cNvPr>
            <p:cNvSpPr/>
            <p:nvPr/>
          </p:nvSpPr>
          <p:spPr>
            <a:xfrm>
              <a:off x="-660350" y="2634425"/>
              <a:ext cx="25" cy="4075"/>
            </a:xfrm>
            <a:custGeom>
              <a:avLst/>
              <a:gdLst/>
              <a:ahLst/>
              <a:cxnLst/>
              <a:rect l="l" t="t" r="r" b="b"/>
              <a:pathLst>
                <a:path w="1" h="163" extrusionOk="0">
                  <a:moveTo>
                    <a:pt x="1" y="0"/>
                  </a:moveTo>
                  <a:lnTo>
                    <a:pt x="1" y="163"/>
                  </a:lnTo>
                  <a:cubicBezTo>
                    <a:pt x="1" y="98"/>
                    <a:pt x="1" y="65"/>
                    <a:pt x="1" y="0"/>
                  </a:cubicBezTo>
                  <a:close/>
                  <a:moveTo>
                    <a:pt x="1" y="0"/>
                  </a:moveTo>
                  <a:close/>
                </a:path>
              </a:pathLst>
            </a:custGeom>
            <a:solidFill>
              <a:srgbClr val="FFB0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3569;p46">
              <a:extLst>
                <a:ext uri="{FF2B5EF4-FFF2-40B4-BE49-F238E27FC236}">
                  <a16:creationId xmlns:a16="http://schemas.microsoft.com/office/drawing/2014/main" id="{C273118E-BDCF-4223-1FB1-9126D1B1DB0D}"/>
                </a:ext>
              </a:extLst>
            </p:cNvPr>
            <p:cNvSpPr/>
            <p:nvPr/>
          </p:nvSpPr>
          <p:spPr>
            <a:xfrm>
              <a:off x="-811575" y="2660425"/>
              <a:ext cx="176450" cy="395150"/>
            </a:xfrm>
            <a:custGeom>
              <a:avLst/>
              <a:gdLst/>
              <a:ahLst/>
              <a:cxnLst/>
              <a:rect l="l" t="t" r="r" b="b"/>
              <a:pathLst>
                <a:path w="7058" h="15806" extrusionOk="0">
                  <a:moveTo>
                    <a:pt x="846" y="1"/>
                  </a:moveTo>
                  <a:cubicBezTo>
                    <a:pt x="391" y="1"/>
                    <a:pt x="1" y="391"/>
                    <a:pt x="1" y="879"/>
                  </a:cubicBezTo>
                  <a:lnTo>
                    <a:pt x="1" y="10505"/>
                  </a:lnTo>
                  <a:cubicBezTo>
                    <a:pt x="1" y="10863"/>
                    <a:pt x="99" y="11188"/>
                    <a:pt x="326" y="11448"/>
                  </a:cubicBezTo>
                  <a:lnTo>
                    <a:pt x="749" y="12033"/>
                  </a:lnTo>
                  <a:cubicBezTo>
                    <a:pt x="814" y="12131"/>
                    <a:pt x="846" y="12228"/>
                    <a:pt x="846" y="12326"/>
                  </a:cubicBezTo>
                  <a:lnTo>
                    <a:pt x="846" y="15188"/>
                  </a:lnTo>
                  <a:cubicBezTo>
                    <a:pt x="846" y="15513"/>
                    <a:pt x="1139" y="15805"/>
                    <a:pt x="1464" y="15805"/>
                  </a:cubicBezTo>
                  <a:lnTo>
                    <a:pt x="6472" y="15805"/>
                  </a:lnTo>
                  <a:cubicBezTo>
                    <a:pt x="6798" y="15805"/>
                    <a:pt x="7058" y="15513"/>
                    <a:pt x="7058" y="15188"/>
                  </a:cubicBezTo>
                  <a:lnTo>
                    <a:pt x="7058" y="15090"/>
                  </a:lnTo>
                  <a:lnTo>
                    <a:pt x="2342" y="15090"/>
                  </a:lnTo>
                  <a:cubicBezTo>
                    <a:pt x="1985" y="15090"/>
                    <a:pt x="1725" y="14797"/>
                    <a:pt x="1725" y="14472"/>
                  </a:cubicBezTo>
                  <a:lnTo>
                    <a:pt x="1725" y="11610"/>
                  </a:lnTo>
                  <a:cubicBezTo>
                    <a:pt x="1725" y="11513"/>
                    <a:pt x="1692" y="11415"/>
                    <a:pt x="1627" y="11318"/>
                  </a:cubicBezTo>
                  <a:lnTo>
                    <a:pt x="1172" y="10732"/>
                  </a:lnTo>
                  <a:cubicBezTo>
                    <a:pt x="977" y="10472"/>
                    <a:pt x="846" y="10147"/>
                    <a:pt x="846" y="9789"/>
                  </a:cubicBezTo>
                  <a:lnTo>
                    <a:pt x="846" y="164"/>
                  </a:lnTo>
                  <a:cubicBezTo>
                    <a:pt x="846" y="99"/>
                    <a:pt x="846" y="66"/>
                    <a:pt x="879" y="1"/>
                  </a:cubicBezTo>
                  <a:close/>
                </a:path>
              </a:pathLst>
            </a:custGeom>
            <a:solidFill>
              <a:srgbClr val="000000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3570;p46">
              <a:extLst>
                <a:ext uri="{FF2B5EF4-FFF2-40B4-BE49-F238E27FC236}">
                  <a16:creationId xmlns:a16="http://schemas.microsoft.com/office/drawing/2014/main" id="{713681EA-B7BA-064D-9176-C3B40E605BAE}"/>
                </a:ext>
              </a:extLst>
            </p:cNvPr>
            <p:cNvSpPr/>
            <p:nvPr/>
          </p:nvSpPr>
          <p:spPr>
            <a:xfrm>
              <a:off x="-725375" y="2605975"/>
              <a:ext cx="26850" cy="153675"/>
            </a:xfrm>
            <a:custGeom>
              <a:avLst/>
              <a:gdLst/>
              <a:ahLst/>
              <a:cxnLst/>
              <a:rect l="l" t="t" r="r" b="b"/>
              <a:pathLst>
                <a:path w="1074" h="6147" extrusionOk="0">
                  <a:moveTo>
                    <a:pt x="878" y="0"/>
                  </a:moveTo>
                  <a:cubicBezTo>
                    <a:pt x="650" y="0"/>
                    <a:pt x="423" y="98"/>
                    <a:pt x="260" y="260"/>
                  </a:cubicBezTo>
                  <a:cubicBezTo>
                    <a:pt x="98" y="423"/>
                    <a:pt x="0" y="651"/>
                    <a:pt x="0" y="878"/>
                  </a:cubicBezTo>
                  <a:lnTo>
                    <a:pt x="0" y="2179"/>
                  </a:lnTo>
                  <a:lnTo>
                    <a:pt x="0" y="6146"/>
                  </a:lnTo>
                  <a:cubicBezTo>
                    <a:pt x="585" y="6146"/>
                    <a:pt x="1073" y="5659"/>
                    <a:pt x="1073" y="5073"/>
                  </a:cubicBezTo>
                  <a:cubicBezTo>
                    <a:pt x="1041" y="3350"/>
                    <a:pt x="1008" y="325"/>
                    <a:pt x="1008" y="325"/>
                  </a:cubicBezTo>
                  <a:cubicBezTo>
                    <a:pt x="1008" y="228"/>
                    <a:pt x="1041" y="130"/>
                    <a:pt x="1073" y="33"/>
                  </a:cubicBezTo>
                  <a:cubicBezTo>
                    <a:pt x="1008" y="33"/>
                    <a:pt x="943" y="0"/>
                    <a:pt x="878" y="0"/>
                  </a:cubicBezTo>
                  <a:close/>
                </a:path>
              </a:pathLst>
            </a:custGeom>
            <a:solidFill>
              <a:srgbClr val="000000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3571;p46">
              <a:extLst>
                <a:ext uri="{FF2B5EF4-FFF2-40B4-BE49-F238E27FC236}">
                  <a16:creationId xmlns:a16="http://schemas.microsoft.com/office/drawing/2014/main" id="{6C5239AF-F2BD-4926-1917-32BCEDF3790F}"/>
                </a:ext>
              </a:extLst>
            </p:cNvPr>
            <p:cNvSpPr/>
            <p:nvPr/>
          </p:nvSpPr>
          <p:spPr>
            <a:xfrm>
              <a:off x="-768475" y="2639300"/>
              <a:ext cx="26850" cy="117900"/>
            </a:xfrm>
            <a:custGeom>
              <a:avLst/>
              <a:gdLst/>
              <a:ahLst/>
              <a:cxnLst/>
              <a:rect l="l" t="t" r="r" b="b"/>
              <a:pathLst>
                <a:path w="1074" h="4716" extrusionOk="0">
                  <a:moveTo>
                    <a:pt x="846" y="0"/>
                  </a:moveTo>
                  <a:cubicBezTo>
                    <a:pt x="618" y="0"/>
                    <a:pt x="391" y="98"/>
                    <a:pt x="261" y="228"/>
                  </a:cubicBezTo>
                  <a:cubicBezTo>
                    <a:pt x="196" y="293"/>
                    <a:pt x="131" y="358"/>
                    <a:pt x="98" y="423"/>
                  </a:cubicBezTo>
                  <a:cubicBezTo>
                    <a:pt x="33" y="553"/>
                    <a:pt x="1" y="716"/>
                    <a:pt x="1" y="879"/>
                  </a:cubicBezTo>
                  <a:lnTo>
                    <a:pt x="1" y="4716"/>
                  </a:lnTo>
                  <a:lnTo>
                    <a:pt x="1041" y="4716"/>
                  </a:lnTo>
                  <a:cubicBezTo>
                    <a:pt x="1041" y="2960"/>
                    <a:pt x="1009" y="326"/>
                    <a:pt x="1009" y="326"/>
                  </a:cubicBezTo>
                  <a:cubicBezTo>
                    <a:pt x="1009" y="228"/>
                    <a:pt x="1041" y="98"/>
                    <a:pt x="1074" y="0"/>
                  </a:cubicBezTo>
                  <a:close/>
                </a:path>
              </a:pathLst>
            </a:custGeom>
            <a:solidFill>
              <a:srgbClr val="000000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3572;p46">
              <a:extLst>
                <a:ext uri="{FF2B5EF4-FFF2-40B4-BE49-F238E27FC236}">
                  <a16:creationId xmlns:a16="http://schemas.microsoft.com/office/drawing/2014/main" id="{F1C12049-386C-35EA-E43A-A65314CAC8F1}"/>
                </a:ext>
              </a:extLst>
            </p:cNvPr>
            <p:cNvSpPr/>
            <p:nvPr/>
          </p:nvSpPr>
          <p:spPr>
            <a:xfrm>
              <a:off x="-854650" y="2661250"/>
              <a:ext cx="25225" cy="98400"/>
            </a:xfrm>
            <a:custGeom>
              <a:avLst/>
              <a:gdLst/>
              <a:ahLst/>
              <a:cxnLst/>
              <a:rect l="l" t="t" r="r" b="b"/>
              <a:pathLst>
                <a:path w="1009" h="3936" extrusionOk="0">
                  <a:moveTo>
                    <a:pt x="846" y="1"/>
                  </a:moveTo>
                  <a:cubicBezTo>
                    <a:pt x="391" y="1"/>
                    <a:pt x="33" y="326"/>
                    <a:pt x="0" y="748"/>
                  </a:cubicBezTo>
                  <a:lnTo>
                    <a:pt x="0" y="3935"/>
                  </a:lnTo>
                  <a:lnTo>
                    <a:pt x="1009" y="3935"/>
                  </a:lnTo>
                  <a:lnTo>
                    <a:pt x="1009" y="1"/>
                  </a:lnTo>
                  <a:close/>
                </a:path>
              </a:pathLst>
            </a:custGeom>
            <a:solidFill>
              <a:srgbClr val="000000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3573;p46">
              <a:extLst>
                <a:ext uri="{FF2B5EF4-FFF2-40B4-BE49-F238E27FC236}">
                  <a16:creationId xmlns:a16="http://schemas.microsoft.com/office/drawing/2014/main" id="{A607D439-D8DA-2B9C-8CA8-068C466214EB}"/>
                </a:ext>
              </a:extLst>
            </p:cNvPr>
            <p:cNvSpPr/>
            <p:nvPr/>
          </p:nvSpPr>
          <p:spPr>
            <a:xfrm>
              <a:off x="-915625" y="2719275"/>
              <a:ext cx="208150" cy="174725"/>
            </a:xfrm>
            <a:custGeom>
              <a:avLst/>
              <a:gdLst/>
              <a:ahLst/>
              <a:cxnLst/>
              <a:rect l="l" t="t" r="r" b="b"/>
              <a:pathLst>
                <a:path w="8326" h="6989" extrusionOk="0">
                  <a:moveTo>
                    <a:pt x="2309" y="1"/>
                  </a:moveTo>
                  <a:cubicBezTo>
                    <a:pt x="1767" y="1"/>
                    <a:pt x="1224" y="212"/>
                    <a:pt x="813" y="639"/>
                  </a:cubicBezTo>
                  <a:cubicBezTo>
                    <a:pt x="0" y="1419"/>
                    <a:pt x="0" y="2720"/>
                    <a:pt x="748" y="3533"/>
                  </a:cubicBezTo>
                  <a:lnTo>
                    <a:pt x="3773" y="6818"/>
                  </a:lnTo>
                  <a:cubicBezTo>
                    <a:pt x="3887" y="6931"/>
                    <a:pt x="4033" y="6988"/>
                    <a:pt x="4179" y="6988"/>
                  </a:cubicBezTo>
                  <a:cubicBezTo>
                    <a:pt x="4326" y="6988"/>
                    <a:pt x="4472" y="6931"/>
                    <a:pt x="4586" y="6818"/>
                  </a:cubicBezTo>
                  <a:lnTo>
                    <a:pt x="7578" y="3533"/>
                  </a:lnTo>
                  <a:cubicBezTo>
                    <a:pt x="8325" y="2688"/>
                    <a:pt x="8293" y="1419"/>
                    <a:pt x="7512" y="639"/>
                  </a:cubicBezTo>
                  <a:cubicBezTo>
                    <a:pt x="7090" y="216"/>
                    <a:pt x="6553" y="5"/>
                    <a:pt x="6017" y="5"/>
                  </a:cubicBezTo>
                  <a:cubicBezTo>
                    <a:pt x="5480" y="5"/>
                    <a:pt x="4943" y="216"/>
                    <a:pt x="4521" y="639"/>
                  </a:cubicBezTo>
                  <a:lnTo>
                    <a:pt x="4163" y="997"/>
                  </a:lnTo>
                  <a:lnTo>
                    <a:pt x="3773" y="606"/>
                  </a:lnTo>
                  <a:cubicBezTo>
                    <a:pt x="3370" y="204"/>
                    <a:pt x="2840" y="1"/>
                    <a:pt x="230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3574;p46">
              <a:extLst>
                <a:ext uri="{FF2B5EF4-FFF2-40B4-BE49-F238E27FC236}">
                  <a16:creationId xmlns:a16="http://schemas.microsoft.com/office/drawing/2014/main" id="{54443483-1169-9A95-2F02-43A9B114581B}"/>
                </a:ext>
              </a:extLst>
            </p:cNvPr>
            <p:cNvSpPr/>
            <p:nvPr/>
          </p:nvSpPr>
          <p:spPr>
            <a:xfrm>
              <a:off x="-915625" y="2719775"/>
              <a:ext cx="126025" cy="174225"/>
            </a:xfrm>
            <a:custGeom>
              <a:avLst/>
              <a:gdLst/>
              <a:ahLst/>
              <a:cxnLst/>
              <a:rect l="l" t="t" r="r" b="b"/>
              <a:pathLst>
                <a:path w="5041" h="6969" extrusionOk="0">
                  <a:moveTo>
                    <a:pt x="2266" y="1"/>
                  </a:moveTo>
                  <a:cubicBezTo>
                    <a:pt x="1734" y="1"/>
                    <a:pt x="1207" y="204"/>
                    <a:pt x="813" y="619"/>
                  </a:cubicBezTo>
                  <a:cubicBezTo>
                    <a:pt x="0" y="1399"/>
                    <a:pt x="0" y="2700"/>
                    <a:pt x="748" y="3513"/>
                  </a:cubicBezTo>
                  <a:lnTo>
                    <a:pt x="3773" y="6798"/>
                  </a:lnTo>
                  <a:cubicBezTo>
                    <a:pt x="3887" y="6911"/>
                    <a:pt x="4033" y="6968"/>
                    <a:pt x="4179" y="6968"/>
                  </a:cubicBezTo>
                  <a:cubicBezTo>
                    <a:pt x="4326" y="6968"/>
                    <a:pt x="4472" y="6911"/>
                    <a:pt x="4586" y="6798"/>
                  </a:cubicBezTo>
                  <a:lnTo>
                    <a:pt x="5041" y="6277"/>
                  </a:lnTo>
                  <a:lnTo>
                    <a:pt x="2472" y="3513"/>
                  </a:lnTo>
                  <a:cubicBezTo>
                    <a:pt x="1724" y="2700"/>
                    <a:pt x="1757" y="1399"/>
                    <a:pt x="2537" y="619"/>
                  </a:cubicBezTo>
                  <a:cubicBezTo>
                    <a:pt x="2732" y="424"/>
                    <a:pt x="2927" y="294"/>
                    <a:pt x="3155" y="196"/>
                  </a:cubicBezTo>
                  <a:cubicBezTo>
                    <a:pt x="2872" y="66"/>
                    <a:pt x="2568" y="1"/>
                    <a:pt x="2266" y="1"/>
                  </a:cubicBezTo>
                  <a:close/>
                </a:path>
              </a:pathLst>
            </a:custGeom>
            <a:solidFill>
              <a:srgbClr val="000000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3575;p46">
              <a:extLst>
                <a:ext uri="{FF2B5EF4-FFF2-40B4-BE49-F238E27FC236}">
                  <a16:creationId xmlns:a16="http://schemas.microsoft.com/office/drawing/2014/main" id="{D44B66E6-303A-A438-896E-3F8E0A94F078}"/>
                </a:ext>
              </a:extLst>
            </p:cNvPr>
            <p:cNvSpPr/>
            <p:nvPr/>
          </p:nvSpPr>
          <p:spPr>
            <a:xfrm>
              <a:off x="-681475" y="2634425"/>
              <a:ext cx="25225" cy="125225"/>
            </a:xfrm>
            <a:custGeom>
              <a:avLst/>
              <a:gdLst/>
              <a:ahLst/>
              <a:cxnLst/>
              <a:rect l="l" t="t" r="r" b="b"/>
              <a:pathLst>
                <a:path w="1009" h="5009" extrusionOk="0">
                  <a:moveTo>
                    <a:pt x="878" y="0"/>
                  </a:moveTo>
                  <a:cubicBezTo>
                    <a:pt x="618" y="0"/>
                    <a:pt x="390" y="98"/>
                    <a:pt x="228" y="261"/>
                  </a:cubicBezTo>
                  <a:cubicBezTo>
                    <a:pt x="98" y="391"/>
                    <a:pt x="0" y="586"/>
                    <a:pt x="0" y="781"/>
                  </a:cubicBezTo>
                  <a:lnTo>
                    <a:pt x="0" y="5008"/>
                  </a:lnTo>
                  <a:cubicBezTo>
                    <a:pt x="553" y="5008"/>
                    <a:pt x="1008" y="4553"/>
                    <a:pt x="1008" y="3968"/>
                  </a:cubicBezTo>
                  <a:lnTo>
                    <a:pt x="1008" y="33"/>
                  </a:lnTo>
                  <a:lnTo>
                    <a:pt x="1008" y="0"/>
                  </a:lnTo>
                  <a:close/>
                </a:path>
              </a:pathLst>
            </a:custGeom>
            <a:solidFill>
              <a:srgbClr val="000000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3576;p46">
              <a:extLst>
                <a:ext uri="{FF2B5EF4-FFF2-40B4-BE49-F238E27FC236}">
                  <a16:creationId xmlns:a16="http://schemas.microsoft.com/office/drawing/2014/main" id="{3AB2C584-0DEA-9007-8E32-69FBC0B73F26}"/>
                </a:ext>
              </a:extLst>
            </p:cNvPr>
            <p:cNvSpPr/>
            <p:nvPr/>
          </p:nvSpPr>
          <p:spPr>
            <a:xfrm>
              <a:off x="-941650" y="2605975"/>
              <a:ext cx="26850" cy="151225"/>
            </a:xfrm>
            <a:custGeom>
              <a:avLst/>
              <a:gdLst/>
              <a:ahLst/>
              <a:cxnLst/>
              <a:rect l="l" t="t" r="r" b="b"/>
              <a:pathLst>
                <a:path w="1074" h="6049" extrusionOk="0">
                  <a:moveTo>
                    <a:pt x="846" y="0"/>
                  </a:moveTo>
                  <a:cubicBezTo>
                    <a:pt x="716" y="33"/>
                    <a:pt x="586" y="65"/>
                    <a:pt x="456" y="130"/>
                  </a:cubicBezTo>
                  <a:cubicBezTo>
                    <a:pt x="196" y="293"/>
                    <a:pt x="1" y="586"/>
                    <a:pt x="1" y="911"/>
                  </a:cubicBezTo>
                  <a:lnTo>
                    <a:pt x="1" y="6049"/>
                  </a:lnTo>
                  <a:cubicBezTo>
                    <a:pt x="586" y="6049"/>
                    <a:pt x="1074" y="5561"/>
                    <a:pt x="1074" y="4976"/>
                  </a:cubicBezTo>
                  <a:cubicBezTo>
                    <a:pt x="1041" y="3220"/>
                    <a:pt x="1009" y="390"/>
                    <a:pt x="1009" y="390"/>
                  </a:cubicBezTo>
                  <a:cubicBezTo>
                    <a:pt x="1009" y="260"/>
                    <a:pt x="1041" y="163"/>
                    <a:pt x="1074" y="33"/>
                  </a:cubicBezTo>
                  <a:cubicBezTo>
                    <a:pt x="1009" y="33"/>
                    <a:pt x="944" y="0"/>
                    <a:pt x="846" y="0"/>
                  </a:cubicBezTo>
                  <a:close/>
                </a:path>
              </a:pathLst>
            </a:custGeom>
            <a:solidFill>
              <a:srgbClr val="000000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3577;p46">
              <a:extLst>
                <a:ext uri="{FF2B5EF4-FFF2-40B4-BE49-F238E27FC236}">
                  <a16:creationId xmlns:a16="http://schemas.microsoft.com/office/drawing/2014/main" id="{ECFEA67E-0E4E-33A0-B254-151F182F0A4B}"/>
                </a:ext>
              </a:extLst>
            </p:cNvPr>
            <p:cNvSpPr/>
            <p:nvPr/>
          </p:nvSpPr>
          <p:spPr>
            <a:xfrm>
              <a:off x="-985550" y="2706775"/>
              <a:ext cx="78075" cy="187025"/>
            </a:xfrm>
            <a:custGeom>
              <a:avLst/>
              <a:gdLst/>
              <a:ahLst/>
              <a:cxnLst/>
              <a:rect l="l" t="t" r="r" b="b"/>
              <a:pathLst>
                <a:path w="3123" h="7481" extrusionOk="0">
                  <a:moveTo>
                    <a:pt x="33" y="1"/>
                  </a:moveTo>
                  <a:lnTo>
                    <a:pt x="33" y="781"/>
                  </a:lnTo>
                  <a:lnTo>
                    <a:pt x="1" y="814"/>
                  </a:lnTo>
                  <a:cubicBezTo>
                    <a:pt x="293" y="976"/>
                    <a:pt x="489" y="1269"/>
                    <a:pt x="489" y="1627"/>
                  </a:cubicBezTo>
                  <a:lnTo>
                    <a:pt x="489" y="4618"/>
                  </a:lnTo>
                  <a:cubicBezTo>
                    <a:pt x="489" y="4716"/>
                    <a:pt x="554" y="4814"/>
                    <a:pt x="651" y="4846"/>
                  </a:cubicBezTo>
                  <a:lnTo>
                    <a:pt x="976" y="4944"/>
                  </a:lnTo>
                  <a:lnTo>
                    <a:pt x="1041" y="4944"/>
                  </a:lnTo>
                  <a:cubicBezTo>
                    <a:pt x="2017" y="5236"/>
                    <a:pt x="2667" y="6179"/>
                    <a:pt x="2667" y="7220"/>
                  </a:cubicBezTo>
                  <a:lnTo>
                    <a:pt x="2667" y="7252"/>
                  </a:lnTo>
                  <a:cubicBezTo>
                    <a:pt x="2667" y="7383"/>
                    <a:pt x="2765" y="7480"/>
                    <a:pt x="2895" y="7480"/>
                  </a:cubicBezTo>
                  <a:cubicBezTo>
                    <a:pt x="3025" y="7480"/>
                    <a:pt x="3123" y="7383"/>
                    <a:pt x="3123" y="7285"/>
                  </a:cubicBezTo>
                  <a:lnTo>
                    <a:pt x="3123" y="6505"/>
                  </a:lnTo>
                  <a:cubicBezTo>
                    <a:pt x="3123" y="5464"/>
                    <a:pt x="2472" y="4553"/>
                    <a:pt x="1497" y="4228"/>
                  </a:cubicBezTo>
                  <a:lnTo>
                    <a:pt x="1399" y="4228"/>
                  </a:lnTo>
                  <a:lnTo>
                    <a:pt x="911" y="4098"/>
                  </a:lnTo>
                  <a:lnTo>
                    <a:pt x="911" y="911"/>
                  </a:lnTo>
                  <a:cubicBezTo>
                    <a:pt x="911" y="423"/>
                    <a:pt x="521" y="1"/>
                    <a:pt x="33" y="1"/>
                  </a:cubicBezTo>
                  <a:close/>
                </a:path>
              </a:pathLst>
            </a:custGeom>
            <a:solidFill>
              <a:srgbClr val="000000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3578;p46">
              <a:extLst>
                <a:ext uri="{FF2B5EF4-FFF2-40B4-BE49-F238E27FC236}">
                  <a16:creationId xmlns:a16="http://schemas.microsoft.com/office/drawing/2014/main" id="{5621E13E-9261-40E5-0338-8EBF35D0B7BA}"/>
                </a:ext>
              </a:extLst>
            </p:cNvPr>
            <p:cNvSpPr/>
            <p:nvPr/>
          </p:nvSpPr>
          <p:spPr>
            <a:xfrm>
              <a:off x="-705050" y="2723850"/>
              <a:ext cx="96750" cy="177250"/>
            </a:xfrm>
            <a:custGeom>
              <a:avLst/>
              <a:gdLst/>
              <a:ahLst/>
              <a:cxnLst/>
              <a:rect l="l" t="t" r="r" b="b"/>
              <a:pathLst>
                <a:path w="3870" h="7090" extrusionOk="0">
                  <a:moveTo>
                    <a:pt x="3122" y="1"/>
                  </a:moveTo>
                  <a:cubicBezTo>
                    <a:pt x="2634" y="1"/>
                    <a:pt x="2211" y="423"/>
                    <a:pt x="2211" y="944"/>
                  </a:cubicBezTo>
                  <a:lnTo>
                    <a:pt x="2211" y="4098"/>
                  </a:lnTo>
                  <a:lnTo>
                    <a:pt x="1724" y="4228"/>
                  </a:lnTo>
                  <a:cubicBezTo>
                    <a:pt x="1691" y="4261"/>
                    <a:pt x="1691" y="4261"/>
                    <a:pt x="1659" y="4261"/>
                  </a:cubicBezTo>
                  <a:cubicBezTo>
                    <a:pt x="650" y="4553"/>
                    <a:pt x="0" y="5496"/>
                    <a:pt x="0" y="6537"/>
                  </a:cubicBezTo>
                  <a:lnTo>
                    <a:pt x="0" y="6862"/>
                  </a:lnTo>
                  <a:cubicBezTo>
                    <a:pt x="0" y="6992"/>
                    <a:pt x="98" y="7090"/>
                    <a:pt x="228" y="7090"/>
                  </a:cubicBezTo>
                  <a:lnTo>
                    <a:pt x="358" y="7090"/>
                  </a:lnTo>
                  <a:cubicBezTo>
                    <a:pt x="455" y="7090"/>
                    <a:pt x="553" y="6992"/>
                    <a:pt x="553" y="6862"/>
                  </a:cubicBezTo>
                  <a:cubicBezTo>
                    <a:pt x="553" y="5822"/>
                    <a:pt x="1203" y="4878"/>
                    <a:pt x="2211" y="4586"/>
                  </a:cubicBezTo>
                  <a:cubicBezTo>
                    <a:pt x="2244" y="4586"/>
                    <a:pt x="2244" y="4586"/>
                    <a:pt x="2276" y="4553"/>
                  </a:cubicBezTo>
                  <a:lnTo>
                    <a:pt x="2569" y="4488"/>
                  </a:lnTo>
                  <a:cubicBezTo>
                    <a:pt x="2667" y="4456"/>
                    <a:pt x="2764" y="4358"/>
                    <a:pt x="2764" y="4228"/>
                  </a:cubicBezTo>
                  <a:lnTo>
                    <a:pt x="2764" y="1269"/>
                  </a:lnTo>
                  <a:cubicBezTo>
                    <a:pt x="2764" y="748"/>
                    <a:pt x="3187" y="326"/>
                    <a:pt x="3675" y="326"/>
                  </a:cubicBezTo>
                  <a:cubicBezTo>
                    <a:pt x="3740" y="326"/>
                    <a:pt x="3805" y="326"/>
                    <a:pt x="3870" y="358"/>
                  </a:cubicBezTo>
                  <a:cubicBezTo>
                    <a:pt x="3675" y="131"/>
                    <a:pt x="3415" y="1"/>
                    <a:pt x="3122" y="1"/>
                  </a:cubicBezTo>
                  <a:close/>
                </a:path>
              </a:pathLst>
            </a:custGeom>
            <a:solidFill>
              <a:srgbClr val="000000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3579;p46">
              <a:extLst>
                <a:ext uri="{FF2B5EF4-FFF2-40B4-BE49-F238E27FC236}">
                  <a16:creationId xmlns:a16="http://schemas.microsoft.com/office/drawing/2014/main" id="{F1984D56-D01F-9328-FE8E-AFCDA5563604}"/>
                </a:ext>
              </a:extLst>
            </p:cNvPr>
            <p:cNvSpPr/>
            <p:nvPr/>
          </p:nvSpPr>
          <p:spPr>
            <a:xfrm>
              <a:off x="-984725" y="2634425"/>
              <a:ext cx="26850" cy="92700"/>
            </a:xfrm>
            <a:custGeom>
              <a:avLst/>
              <a:gdLst/>
              <a:ahLst/>
              <a:cxnLst/>
              <a:rect l="l" t="t" r="r" b="b"/>
              <a:pathLst>
                <a:path w="1074" h="3708" extrusionOk="0">
                  <a:moveTo>
                    <a:pt x="846" y="0"/>
                  </a:moveTo>
                  <a:cubicBezTo>
                    <a:pt x="651" y="0"/>
                    <a:pt x="456" y="65"/>
                    <a:pt x="325" y="195"/>
                  </a:cubicBezTo>
                  <a:cubicBezTo>
                    <a:pt x="195" y="293"/>
                    <a:pt x="130" y="391"/>
                    <a:pt x="65" y="553"/>
                  </a:cubicBezTo>
                  <a:cubicBezTo>
                    <a:pt x="33" y="651"/>
                    <a:pt x="0" y="748"/>
                    <a:pt x="0" y="878"/>
                  </a:cubicBezTo>
                  <a:lnTo>
                    <a:pt x="0" y="3708"/>
                  </a:lnTo>
                  <a:lnTo>
                    <a:pt x="488" y="3708"/>
                  </a:lnTo>
                  <a:cubicBezTo>
                    <a:pt x="781" y="3708"/>
                    <a:pt x="1008" y="3480"/>
                    <a:pt x="1008" y="3187"/>
                  </a:cubicBezTo>
                  <a:cubicBezTo>
                    <a:pt x="1008" y="1756"/>
                    <a:pt x="1008" y="358"/>
                    <a:pt x="1008" y="358"/>
                  </a:cubicBezTo>
                  <a:cubicBezTo>
                    <a:pt x="1008" y="228"/>
                    <a:pt x="1041" y="130"/>
                    <a:pt x="1073" y="33"/>
                  </a:cubicBezTo>
                  <a:cubicBezTo>
                    <a:pt x="1008" y="0"/>
                    <a:pt x="943" y="0"/>
                    <a:pt x="846" y="0"/>
                  </a:cubicBezTo>
                  <a:close/>
                </a:path>
              </a:pathLst>
            </a:custGeom>
            <a:solidFill>
              <a:srgbClr val="000000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3580;p46">
              <a:extLst>
                <a:ext uri="{FF2B5EF4-FFF2-40B4-BE49-F238E27FC236}">
                  <a16:creationId xmlns:a16="http://schemas.microsoft.com/office/drawing/2014/main" id="{D89B49CE-8AE1-6D4E-8EEC-5A840FA2B542}"/>
                </a:ext>
              </a:extLst>
            </p:cNvPr>
            <p:cNvSpPr/>
            <p:nvPr/>
          </p:nvSpPr>
          <p:spPr>
            <a:xfrm>
              <a:off x="-1027000" y="2805950"/>
              <a:ext cx="44725" cy="256125"/>
            </a:xfrm>
            <a:custGeom>
              <a:avLst/>
              <a:gdLst/>
              <a:ahLst/>
              <a:cxnLst/>
              <a:rect l="l" t="t" r="r" b="b"/>
              <a:pathLst>
                <a:path w="1789" h="10245" extrusionOk="0">
                  <a:moveTo>
                    <a:pt x="293" y="1"/>
                  </a:moveTo>
                  <a:cubicBezTo>
                    <a:pt x="130" y="1"/>
                    <a:pt x="0" y="131"/>
                    <a:pt x="0" y="294"/>
                  </a:cubicBezTo>
                  <a:lnTo>
                    <a:pt x="0" y="3123"/>
                  </a:lnTo>
                  <a:cubicBezTo>
                    <a:pt x="0" y="3416"/>
                    <a:pt x="98" y="3741"/>
                    <a:pt x="260" y="4001"/>
                  </a:cubicBezTo>
                  <a:lnTo>
                    <a:pt x="1236" y="5627"/>
                  </a:lnTo>
                  <a:cubicBezTo>
                    <a:pt x="1236" y="5659"/>
                    <a:pt x="1269" y="5692"/>
                    <a:pt x="1269" y="5724"/>
                  </a:cubicBezTo>
                  <a:lnTo>
                    <a:pt x="1269" y="9984"/>
                  </a:lnTo>
                  <a:cubicBezTo>
                    <a:pt x="1269" y="10115"/>
                    <a:pt x="1366" y="10245"/>
                    <a:pt x="1529" y="10245"/>
                  </a:cubicBezTo>
                  <a:cubicBezTo>
                    <a:pt x="1691" y="10245"/>
                    <a:pt x="1789" y="10115"/>
                    <a:pt x="1789" y="9984"/>
                  </a:cubicBezTo>
                  <a:lnTo>
                    <a:pt x="1789" y="5724"/>
                  </a:lnTo>
                  <a:cubicBezTo>
                    <a:pt x="1789" y="5594"/>
                    <a:pt x="1756" y="5464"/>
                    <a:pt x="1691" y="5334"/>
                  </a:cubicBezTo>
                  <a:lnTo>
                    <a:pt x="716" y="3741"/>
                  </a:lnTo>
                  <a:cubicBezTo>
                    <a:pt x="618" y="3546"/>
                    <a:pt x="553" y="3318"/>
                    <a:pt x="553" y="3123"/>
                  </a:cubicBezTo>
                  <a:lnTo>
                    <a:pt x="553" y="294"/>
                  </a:lnTo>
                  <a:cubicBezTo>
                    <a:pt x="553" y="131"/>
                    <a:pt x="423" y="1"/>
                    <a:pt x="2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3581;p46">
              <a:extLst>
                <a:ext uri="{FF2B5EF4-FFF2-40B4-BE49-F238E27FC236}">
                  <a16:creationId xmlns:a16="http://schemas.microsoft.com/office/drawing/2014/main" id="{A24E4B0E-14C0-5F35-3F2C-B0CA11FA1ED3}"/>
                </a:ext>
              </a:extLst>
            </p:cNvPr>
            <p:cNvSpPr/>
            <p:nvPr/>
          </p:nvSpPr>
          <p:spPr>
            <a:xfrm>
              <a:off x="-840025" y="3022225"/>
              <a:ext cx="13850" cy="39850"/>
            </a:xfrm>
            <a:custGeom>
              <a:avLst/>
              <a:gdLst/>
              <a:ahLst/>
              <a:cxnLst/>
              <a:rect l="l" t="t" r="r" b="b"/>
              <a:pathLst>
                <a:path w="554" h="1594" extrusionOk="0">
                  <a:moveTo>
                    <a:pt x="261" y="0"/>
                  </a:moveTo>
                  <a:cubicBezTo>
                    <a:pt x="131" y="0"/>
                    <a:pt x="1" y="98"/>
                    <a:pt x="1" y="260"/>
                  </a:cubicBezTo>
                  <a:lnTo>
                    <a:pt x="1" y="1333"/>
                  </a:lnTo>
                  <a:cubicBezTo>
                    <a:pt x="1" y="1464"/>
                    <a:pt x="131" y="1594"/>
                    <a:pt x="261" y="1594"/>
                  </a:cubicBezTo>
                  <a:cubicBezTo>
                    <a:pt x="424" y="1594"/>
                    <a:pt x="554" y="1464"/>
                    <a:pt x="554" y="1333"/>
                  </a:cubicBezTo>
                  <a:lnTo>
                    <a:pt x="554" y="260"/>
                  </a:lnTo>
                  <a:cubicBezTo>
                    <a:pt x="554" y="98"/>
                    <a:pt x="424" y="0"/>
                    <a:pt x="2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3582;p46">
              <a:extLst>
                <a:ext uri="{FF2B5EF4-FFF2-40B4-BE49-F238E27FC236}">
                  <a16:creationId xmlns:a16="http://schemas.microsoft.com/office/drawing/2014/main" id="{7DEAB9DE-0DE2-8497-5AF1-4DF1213117AB}"/>
                </a:ext>
              </a:extLst>
            </p:cNvPr>
            <p:cNvSpPr/>
            <p:nvPr/>
          </p:nvSpPr>
          <p:spPr>
            <a:xfrm>
              <a:off x="-1027000" y="2599475"/>
              <a:ext cx="430100" cy="462600"/>
            </a:xfrm>
            <a:custGeom>
              <a:avLst/>
              <a:gdLst/>
              <a:ahLst/>
              <a:cxnLst/>
              <a:rect l="l" t="t" r="r" b="b"/>
              <a:pathLst>
                <a:path w="17204" h="18504" extrusionOk="0">
                  <a:moveTo>
                    <a:pt x="6016" y="1854"/>
                  </a:moveTo>
                  <a:cubicBezTo>
                    <a:pt x="6342" y="1854"/>
                    <a:pt x="6602" y="2114"/>
                    <a:pt x="6602" y="2439"/>
                  </a:cubicBezTo>
                  <a:lnTo>
                    <a:pt x="6602" y="4520"/>
                  </a:lnTo>
                  <a:cubicBezTo>
                    <a:pt x="6179" y="4553"/>
                    <a:pt x="5789" y="4715"/>
                    <a:pt x="5431" y="4943"/>
                  </a:cubicBezTo>
                  <a:lnTo>
                    <a:pt x="5431" y="2439"/>
                  </a:lnTo>
                  <a:cubicBezTo>
                    <a:pt x="5431" y="2114"/>
                    <a:pt x="5691" y="1854"/>
                    <a:pt x="6016" y="1854"/>
                  </a:cubicBezTo>
                  <a:close/>
                  <a:moveTo>
                    <a:pt x="11220" y="1854"/>
                  </a:moveTo>
                  <a:cubicBezTo>
                    <a:pt x="11545" y="1854"/>
                    <a:pt x="11805" y="2114"/>
                    <a:pt x="11805" y="2439"/>
                  </a:cubicBezTo>
                  <a:lnTo>
                    <a:pt x="11805" y="4943"/>
                  </a:lnTo>
                  <a:cubicBezTo>
                    <a:pt x="11447" y="4715"/>
                    <a:pt x="11024" y="4585"/>
                    <a:pt x="10602" y="4553"/>
                  </a:cubicBezTo>
                  <a:lnTo>
                    <a:pt x="10602" y="2439"/>
                  </a:lnTo>
                  <a:cubicBezTo>
                    <a:pt x="10602" y="2114"/>
                    <a:pt x="10894" y="1854"/>
                    <a:pt x="11220" y="1854"/>
                  </a:cubicBezTo>
                  <a:close/>
                  <a:moveTo>
                    <a:pt x="7740" y="2732"/>
                  </a:moveTo>
                  <a:cubicBezTo>
                    <a:pt x="8065" y="2732"/>
                    <a:pt x="8325" y="2992"/>
                    <a:pt x="8325" y="3317"/>
                  </a:cubicBezTo>
                  <a:lnTo>
                    <a:pt x="8325" y="5138"/>
                  </a:lnTo>
                  <a:cubicBezTo>
                    <a:pt x="8000" y="4845"/>
                    <a:pt x="7577" y="4650"/>
                    <a:pt x="7155" y="4585"/>
                  </a:cubicBezTo>
                  <a:lnTo>
                    <a:pt x="7155" y="3317"/>
                  </a:lnTo>
                  <a:cubicBezTo>
                    <a:pt x="7155" y="2992"/>
                    <a:pt x="7415" y="2732"/>
                    <a:pt x="7740" y="2732"/>
                  </a:cubicBezTo>
                  <a:close/>
                  <a:moveTo>
                    <a:pt x="9463" y="2732"/>
                  </a:moveTo>
                  <a:cubicBezTo>
                    <a:pt x="9789" y="2732"/>
                    <a:pt x="10081" y="2992"/>
                    <a:pt x="10081" y="3317"/>
                  </a:cubicBezTo>
                  <a:lnTo>
                    <a:pt x="10081" y="4585"/>
                  </a:lnTo>
                  <a:cubicBezTo>
                    <a:pt x="9626" y="4650"/>
                    <a:pt x="9236" y="4845"/>
                    <a:pt x="8878" y="5138"/>
                  </a:cubicBezTo>
                  <a:lnTo>
                    <a:pt x="8878" y="3317"/>
                  </a:lnTo>
                  <a:cubicBezTo>
                    <a:pt x="8878" y="2992"/>
                    <a:pt x="9138" y="2732"/>
                    <a:pt x="9463" y="2732"/>
                  </a:cubicBezTo>
                  <a:close/>
                  <a:moveTo>
                    <a:pt x="4293" y="0"/>
                  </a:moveTo>
                  <a:cubicBezTo>
                    <a:pt x="3642" y="0"/>
                    <a:pt x="3155" y="520"/>
                    <a:pt x="3155" y="1138"/>
                  </a:cubicBezTo>
                  <a:lnTo>
                    <a:pt x="3155" y="1301"/>
                  </a:lnTo>
                  <a:cubicBezTo>
                    <a:pt x="2960" y="1203"/>
                    <a:pt x="2764" y="1138"/>
                    <a:pt x="2537" y="1138"/>
                  </a:cubicBezTo>
                  <a:cubicBezTo>
                    <a:pt x="1919" y="1138"/>
                    <a:pt x="1399" y="1626"/>
                    <a:pt x="1399" y="2276"/>
                  </a:cubicBezTo>
                  <a:lnTo>
                    <a:pt x="1399" y="4715"/>
                  </a:lnTo>
                  <a:lnTo>
                    <a:pt x="1203" y="4715"/>
                  </a:lnTo>
                  <a:cubicBezTo>
                    <a:pt x="553" y="4715"/>
                    <a:pt x="0" y="5236"/>
                    <a:pt x="0" y="5919"/>
                  </a:cubicBezTo>
                  <a:lnTo>
                    <a:pt x="0" y="7382"/>
                  </a:lnTo>
                  <a:cubicBezTo>
                    <a:pt x="0" y="7545"/>
                    <a:pt x="130" y="7642"/>
                    <a:pt x="293" y="7642"/>
                  </a:cubicBezTo>
                  <a:cubicBezTo>
                    <a:pt x="423" y="7642"/>
                    <a:pt x="553" y="7545"/>
                    <a:pt x="553" y="7382"/>
                  </a:cubicBezTo>
                  <a:lnTo>
                    <a:pt x="553" y="5919"/>
                  </a:lnTo>
                  <a:cubicBezTo>
                    <a:pt x="553" y="5561"/>
                    <a:pt x="846" y="5268"/>
                    <a:pt x="1203" y="5268"/>
                  </a:cubicBezTo>
                  <a:cubicBezTo>
                    <a:pt x="1561" y="5268"/>
                    <a:pt x="1854" y="5561"/>
                    <a:pt x="1854" y="5919"/>
                  </a:cubicBezTo>
                  <a:lnTo>
                    <a:pt x="1854" y="9073"/>
                  </a:lnTo>
                  <a:cubicBezTo>
                    <a:pt x="1854" y="9203"/>
                    <a:pt x="1951" y="9301"/>
                    <a:pt x="2049" y="9333"/>
                  </a:cubicBezTo>
                  <a:lnTo>
                    <a:pt x="2537" y="9463"/>
                  </a:lnTo>
                  <a:cubicBezTo>
                    <a:pt x="3317" y="9691"/>
                    <a:pt x="3935" y="10341"/>
                    <a:pt x="4065" y="11154"/>
                  </a:cubicBezTo>
                  <a:cubicBezTo>
                    <a:pt x="4098" y="11284"/>
                    <a:pt x="4195" y="11349"/>
                    <a:pt x="4325" y="11349"/>
                  </a:cubicBezTo>
                  <a:lnTo>
                    <a:pt x="4390" y="11349"/>
                  </a:lnTo>
                  <a:cubicBezTo>
                    <a:pt x="4520" y="11349"/>
                    <a:pt x="4618" y="11187"/>
                    <a:pt x="4586" y="11057"/>
                  </a:cubicBezTo>
                  <a:cubicBezTo>
                    <a:pt x="4423" y="10049"/>
                    <a:pt x="3675" y="9236"/>
                    <a:pt x="2699" y="8943"/>
                  </a:cubicBezTo>
                  <a:lnTo>
                    <a:pt x="2407" y="8878"/>
                  </a:lnTo>
                  <a:lnTo>
                    <a:pt x="2407" y="5919"/>
                  </a:lnTo>
                  <a:cubicBezTo>
                    <a:pt x="2407" y="5528"/>
                    <a:pt x="2244" y="5203"/>
                    <a:pt x="1951" y="4976"/>
                  </a:cubicBezTo>
                  <a:lnTo>
                    <a:pt x="1951" y="2276"/>
                  </a:lnTo>
                  <a:cubicBezTo>
                    <a:pt x="1951" y="1951"/>
                    <a:pt x="2212" y="1659"/>
                    <a:pt x="2537" y="1659"/>
                  </a:cubicBezTo>
                  <a:cubicBezTo>
                    <a:pt x="2862" y="1659"/>
                    <a:pt x="3155" y="1951"/>
                    <a:pt x="3155" y="2276"/>
                  </a:cubicBezTo>
                  <a:lnTo>
                    <a:pt x="3155" y="6439"/>
                  </a:lnTo>
                  <a:cubicBezTo>
                    <a:pt x="3155" y="6569"/>
                    <a:pt x="3252" y="6699"/>
                    <a:pt x="3415" y="6699"/>
                  </a:cubicBezTo>
                  <a:cubicBezTo>
                    <a:pt x="3577" y="6699"/>
                    <a:pt x="3675" y="6569"/>
                    <a:pt x="3675" y="6439"/>
                  </a:cubicBezTo>
                  <a:lnTo>
                    <a:pt x="3675" y="1138"/>
                  </a:lnTo>
                  <a:cubicBezTo>
                    <a:pt x="3675" y="813"/>
                    <a:pt x="3968" y="553"/>
                    <a:pt x="4293" y="553"/>
                  </a:cubicBezTo>
                  <a:cubicBezTo>
                    <a:pt x="4618" y="553"/>
                    <a:pt x="4878" y="813"/>
                    <a:pt x="4878" y="1138"/>
                  </a:cubicBezTo>
                  <a:lnTo>
                    <a:pt x="4878" y="5463"/>
                  </a:lnTo>
                  <a:cubicBezTo>
                    <a:pt x="4163" y="6341"/>
                    <a:pt x="4195" y="7642"/>
                    <a:pt x="5008" y="8520"/>
                  </a:cubicBezTo>
                  <a:lnTo>
                    <a:pt x="8033" y="11805"/>
                  </a:lnTo>
                  <a:cubicBezTo>
                    <a:pt x="8130" y="11870"/>
                    <a:pt x="8228" y="11967"/>
                    <a:pt x="8325" y="12000"/>
                  </a:cubicBezTo>
                  <a:lnTo>
                    <a:pt x="8325" y="12943"/>
                  </a:lnTo>
                  <a:cubicBezTo>
                    <a:pt x="8325" y="13235"/>
                    <a:pt x="8228" y="13496"/>
                    <a:pt x="8065" y="13723"/>
                  </a:cubicBezTo>
                  <a:lnTo>
                    <a:pt x="7610" y="14309"/>
                  </a:lnTo>
                  <a:cubicBezTo>
                    <a:pt x="7512" y="14439"/>
                    <a:pt x="7480" y="14601"/>
                    <a:pt x="7480" y="14764"/>
                  </a:cubicBezTo>
                  <a:lnTo>
                    <a:pt x="7480" y="16000"/>
                  </a:lnTo>
                  <a:cubicBezTo>
                    <a:pt x="7480" y="16162"/>
                    <a:pt x="7577" y="16292"/>
                    <a:pt x="7740" y="16292"/>
                  </a:cubicBezTo>
                  <a:cubicBezTo>
                    <a:pt x="7903" y="16292"/>
                    <a:pt x="8000" y="16162"/>
                    <a:pt x="8000" y="16000"/>
                  </a:cubicBezTo>
                  <a:lnTo>
                    <a:pt x="8000" y="14764"/>
                  </a:lnTo>
                  <a:cubicBezTo>
                    <a:pt x="8000" y="14731"/>
                    <a:pt x="8033" y="14666"/>
                    <a:pt x="8065" y="14634"/>
                  </a:cubicBezTo>
                  <a:lnTo>
                    <a:pt x="8488" y="14048"/>
                  </a:lnTo>
                  <a:cubicBezTo>
                    <a:pt x="8520" y="14016"/>
                    <a:pt x="8585" y="13951"/>
                    <a:pt x="8618" y="13918"/>
                  </a:cubicBezTo>
                  <a:cubicBezTo>
                    <a:pt x="8650" y="13951"/>
                    <a:pt x="8683" y="14016"/>
                    <a:pt x="8716" y="14048"/>
                  </a:cubicBezTo>
                  <a:lnTo>
                    <a:pt x="9171" y="14634"/>
                  </a:lnTo>
                  <a:cubicBezTo>
                    <a:pt x="9171" y="14666"/>
                    <a:pt x="9203" y="14731"/>
                    <a:pt x="9203" y="14764"/>
                  </a:cubicBezTo>
                  <a:lnTo>
                    <a:pt x="9203" y="18243"/>
                  </a:lnTo>
                  <a:cubicBezTo>
                    <a:pt x="9203" y="18374"/>
                    <a:pt x="9333" y="18504"/>
                    <a:pt x="9463" y="18504"/>
                  </a:cubicBezTo>
                  <a:cubicBezTo>
                    <a:pt x="9626" y="18504"/>
                    <a:pt x="9756" y="18374"/>
                    <a:pt x="9756" y="18243"/>
                  </a:cubicBezTo>
                  <a:lnTo>
                    <a:pt x="9756" y="14764"/>
                  </a:lnTo>
                  <a:cubicBezTo>
                    <a:pt x="9756" y="14601"/>
                    <a:pt x="9691" y="14439"/>
                    <a:pt x="9594" y="14309"/>
                  </a:cubicBezTo>
                  <a:lnTo>
                    <a:pt x="9138" y="13723"/>
                  </a:lnTo>
                  <a:cubicBezTo>
                    <a:pt x="8976" y="13496"/>
                    <a:pt x="8878" y="13235"/>
                    <a:pt x="8878" y="12943"/>
                  </a:cubicBezTo>
                  <a:lnTo>
                    <a:pt x="8878" y="12032"/>
                  </a:lnTo>
                  <a:cubicBezTo>
                    <a:pt x="9008" y="11967"/>
                    <a:pt x="9138" y="11902"/>
                    <a:pt x="9236" y="11805"/>
                  </a:cubicBezTo>
                  <a:lnTo>
                    <a:pt x="9886" y="11089"/>
                  </a:lnTo>
                  <a:cubicBezTo>
                    <a:pt x="9984" y="10959"/>
                    <a:pt x="9984" y="10797"/>
                    <a:pt x="9886" y="10699"/>
                  </a:cubicBezTo>
                  <a:cubicBezTo>
                    <a:pt x="9821" y="10650"/>
                    <a:pt x="9748" y="10626"/>
                    <a:pt x="9679" y="10626"/>
                  </a:cubicBezTo>
                  <a:cubicBezTo>
                    <a:pt x="9610" y="10626"/>
                    <a:pt x="9545" y="10650"/>
                    <a:pt x="9496" y="10699"/>
                  </a:cubicBezTo>
                  <a:lnTo>
                    <a:pt x="8846" y="11414"/>
                  </a:lnTo>
                  <a:cubicBezTo>
                    <a:pt x="8781" y="11479"/>
                    <a:pt x="8716" y="11512"/>
                    <a:pt x="8650" y="11512"/>
                  </a:cubicBezTo>
                  <a:lnTo>
                    <a:pt x="8618" y="11512"/>
                  </a:lnTo>
                  <a:cubicBezTo>
                    <a:pt x="8553" y="11512"/>
                    <a:pt x="8488" y="11479"/>
                    <a:pt x="8423" y="11447"/>
                  </a:cubicBezTo>
                  <a:lnTo>
                    <a:pt x="5399" y="8162"/>
                  </a:lnTo>
                  <a:cubicBezTo>
                    <a:pt x="4748" y="7447"/>
                    <a:pt x="4748" y="6309"/>
                    <a:pt x="5464" y="5626"/>
                  </a:cubicBezTo>
                  <a:cubicBezTo>
                    <a:pt x="5821" y="5268"/>
                    <a:pt x="6285" y="5089"/>
                    <a:pt x="6748" y="5089"/>
                  </a:cubicBezTo>
                  <a:cubicBezTo>
                    <a:pt x="7211" y="5089"/>
                    <a:pt x="7675" y="5268"/>
                    <a:pt x="8033" y="5626"/>
                  </a:cubicBezTo>
                  <a:lnTo>
                    <a:pt x="8423" y="6016"/>
                  </a:lnTo>
                  <a:cubicBezTo>
                    <a:pt x="8472" y="6065"/>
                    <a:pt x="8537" y="6089"/>
                    <a:pt x="8602" y="6089"/>
                  </a:cubicBezTo>
                  <a:cubicBezTo>
                    <a:pt x="8667" y="6089"/>
                    <a:pt x="8732" y="6065"/>
                    <a:pt x="8781" y="6016"/>
                  </a:cubicBezTo>
                  <a:lnTo>
                    <a:pt x="9171" y="5626"/>
                  </a:lnTo>
                  <a:cubicBezTo>
                    <a:pt x="9529" y="5268"/>
                    <a:pt x="9992" y="5089"/>
                    <a:pt x="10455" y="5089"/>
                  </a:cubicBezTo>
                  <a:cubicBezTo>
                    <a:pt x="10919" y="5089"/>
                    <a:pt x="11382" y="5268"/>
                    <a:pt x="11740" y="5626"/>
                  </a:cubicBezTo>
                  <a:lnTo>
                    <a:pt x="11772" y="5626"/>
                  </a:lnTo>
                  <a:cubicBezTo>
                    <a:pt x="12455" y="6309"/>
                    <a:pt x="12488" y="7447"/>
                    <a:pt x="11805" y="8162"/>
                  </a:cubicBezTo>
                  <a:lnTo>
                    <a:pt x="10244" y="9853"/>
                  </a:lnTo>
                  <a:cubicBezTo>
                    <a:pt x="10146" y="9984"/>
                    <a:pt x="10179" y="10146"/>
                    <a:pt x="10276" y="10244"/>
                  </a:cubicBezTo>
                  <a:cubicBezTo>
                    <a:pt x="10322" y="10289"/>
                    <a:pt x="10388" y="10313"/>
                    <a:pt x="10456" y="10313"/>
                  </a:cubicBezTo>
                  <a:cubicBezTo>
                    <a:pt x="10534" y="10313"/>
                    <a:pt x="10614" y="10281"/>
                    <a:pt x="10667" y="10211"/>
                  </a:cubicBezTo>
                  <a:lnTo>
                    <a:pt x="12228" y="8520"/>
                  </a:lnTo>
                  <a:cubicBezTo>
                    <a:pt x="13008" y="7642"/>
                    <a:pt x="13041" y="6374"/>
                    <a:pt x="12325" y="5463"/>
                  </a:cubicBezTo>
                  <a:lnTo>
                    <a:pt x="12325" y="1138"/>
                  </a:lnTo>
                  <a:cubicBezTo>
                    <a:pt x="12325" y="813"/>
                    <a:pt x="12585" y="553"/>
                    <a:pt x="12911" y="553"/>
                  </a:cubicBezTo>
                  <a:cubicBezTo>
                    <a:pt x="13268" y="553"/>
                    <a:pt x="13528" y="813"/>
                    <a:pt x="13528" y="1138"/>
                  </a:cubicBezTo>
                  <a:lnTo>
                    <a:pt x="13528" y="6439"/>
                  </a:lnTo>
                  <a:cubicBezTo>
                    <a:pt x="13528" y="6601"/>
                    <a:pt x="13626" y="6699"/>
                    <a:pt x="13789" y="6699"/>
                  </a:cubicBezTo>
                  <a:cubicBezTo>
                    <a:pt x="13951" y="6699"/>
                    <a:pt x="14049" y="6601"/>
                    <a:pt x="14049" y="6439"/>
                  </a:cubicBezTo>
                  <a:lnTo>
                    <a:pt x="14049" y="2276"/>
                  </a:lnTo>
                  <a:cubicBezTo>
                    <a:pt x="14049" y="1951"/>
                    <a:pt x="14341" y="1691"/>
                    <a:pt x="14667" y="1691"/>
                  </a:cubicBezTo>
                  <a:cubicBezTo>
                    <a:pt x="14992" y="1691"/>
                    <a:pt x="15252" y="1951"/>
                    <a:pt x="15252" y="2276"/>
                  </a:cubicBezTo>
                  <a:lnTo>
                    <a:pt x="15252" y="4976"/>
                  </a:lnTo>
                  <a:cubicBezTo>
                    <a:pt x="14959" y="5203"/>
                    <a:pt x="14797" y="5528"/>
                    <a:pt x="14797" y="5919"/>
                  </a:cubicBezTo>
                  <a:lnTo>
                    <a:pt x="14797" y="8878"/>
                  </a:lnTo>
                  <a:lnTo>
                    <a:pt x="14504" y="8975"/>
                  </a:lnTo>
                  <a:cubicBezTo>
                    <a:pt x="13528" y="9236"/>
                    <a:pt x="12780" y="10049"/>
                    <a:pt x="12618" y="11057"/>
                  </a:cubicBezTo>
                  <a:cubicBezTo>
                    <a:pt x="12585" y="11187"/>
                    <a:pt x="12683" y="11349"/>
                    <a:pt x="12813" y="11382"/>
                  </a:cubicBezTo>
                  <a:cubicBezTo>
                    <a:pt x="12830" y="11385"/>
                    <a:pt x="12847" y="11387"/>
                    <a:pt x="12863" y="11387"/>
                  </a:cubicBezTo>
                  <a:cubicBezTo>
                    <a:pt x="13002" y="11387"/>
                    <a:pt x="13109" y="11271"/>
                    <a:pt x="13138" y="11154"/>
                  </a:cubicBezTo>
                  <a:cubicBezTo>
                    <a:pt x="13268" y="10341"/>
                    <a:pt x="13886" y="9691"/>
                    <a:pt x="14667" y="9496"/>
                  </a:cubicBezTo>
                  <a:lnTo>
                    <a:pt x="15154" y="9366"/>
                  </a:lnTo>
                  <a:cubicBezTo>
                    <a:pt x="15252" y="9333"/>
                    <a:pt x="15350" y="9203"/>
                    <a:pt x="15350" y="9106"/>
                  </a:cubicBezTo>
                  <a:lnTo>
                    <a:pt x="15350" y="5919"/>
                  </a:lnTo>
                  <a:cubicBezTo>
                    <a:pt x="15350" y="5561"/>
                    <a:pt x="15642" y="5268"/>
                    <a:pt x="16000" y="5268"/>
                  </a:cubicBezTo>
                  <a:cubicBezTo>
                    <a:pt x="16358" y="5268"/>
                    <a:pt x="16650" y="5561"/>
                    <a:pt x="16650" y="5919"/>
                  </a:cubicBezTo>
                  <a:lnTo>
                    <a:pt x="16650" y="11382"/>
                  </a:lnTo>
                  <a:cubicBezTo>
                    <a:pt x="16650" y="11610"/>
                    <a:pt x="16585" y="11805"/>
                    <a:pt x="16488" y="12000"/>
                  </a:cubicBezTo>
                  <a:lnTo>
                    <a:pt x="15512" y="13626"/>
                  </a:lnTo>
                  <a:cubicBezTo>
                    <a:pt x="15447" y="13723"/>
                    <a:pt x="15382" y="13853"/>
                    <a:pt x="15382" y="14016"/>
                  </a:cubicBezTo>
                  <a:lnTo>
                    <a:pt x="15382" y="18243"/>
                  </a:lnTo>
                  <a:cubicBezTo>
                    <a:pt x="15382" y="18406"/>
                    <a:pt x="15512" y="18504"/>
                    <a:pt x="15675" y="18504"/>
                  </a:cubicBezTo>
                  <a:cubicBezTo>
                    <a:pt x="15805" y="18504"/>
                    <a:pt x="15935" y="18406"/>
                    <a:pt x="15935" y="18243"/>
                  </a:cubicBezTo>
                  <a:lnTo>
                    <a:pt x="15935" y="14016"/>
                  </a:lnTo>
                  <a:cubicBezTo>
                    <a:pt x="15935" y="13951"/>
                    <a:pt x="15935" y="13918"/>
                    <a:pt x="15967" y="13918"/>
                  </a:cubicBezTo>
                  <a:lnTo>
                    <a:pt x="16943" y="12292"/>
                  </a:lnTo>
                  <a:cubicBezTo>
                    <a:pt x="17106" y="12000"/>
                    <a:pt x="17203" y="11707"/>
                    <a:pt x="17203" y="11382"/>
                  </a:cubicBezTo>
                  <a:lnTo>
                    <a:pt x="17203" y="5919"/>
                  </a:lnTo>
                  <a:cubicBezTo>
                    <a:pt x="17203" y="5236"/>
                    <a:pt x="16683" y="4715"/>
                    <a:pt x="16000" y="4715"/>
                  </a:cubicBezTo>
                  <a:lnTo>
                    <a:pt x="15805" y="4715"/>
                  </a:lnTo>
                  <a:lnTo>
                    <a:pt x="15805" y="2276"/>
                  </a:lnTo>
                  <a:cubicBezTo>
                    <a:pt x="15805" y="1626"/>
                    <a:pt x="15284" y="1138"/>
                    <a:pt x="14667" y="1138"/>
                  </a:cubicBezTo>
                  <a:cubicBezTo>
                    <a:pt x="14439" y="1138"/>
                    <a:pt x="14244" y="1171"/>
                    <a:pt x="14081" y="1301"/>
                  </a:cubicBezTo>
                  <a:lnTo>
                    <a:pt x="14081" y="1138"/>
                  </a:lnTo>
                  <a:cubicBezTo>
                    <a:pt x="14081" y="520"/>
                    <a:pt x="13561" y="0"/>
                    <a:pt x="12943" y="0"/>
                  </a:cubicBezTo>
                  <a:cubicBezTo>
                    <a:pt x="12325" y="0"/>
                    <a:pt x="11805" y="520"/>
                    <a:pt x="11805" y="1138"/>
                  </a:cubicBezTo>
                  <a:lnTo>
                    <a:pt x="11805" y="1463"/>
                  </a:lnTo>
                  <a:cubicBezTo>
                    <a:pt x="11642" y="1366"/>
                    <a:pt x="11415" y="1301"/>
                    <a:pt x="11220" y="1301"/>
                  </a:cubicBezTo>
                  <a:cubicBezTo>
                    <a:pt x="10602" y="1301"/>
                    <a:pt x="10114" y="1756"/>
                    <a:pt x="10081" y="2341"/>
                  </a:cubicBezTo>
                  <a:cubicBezTo>
                    <a:pt x="9886" y="2244"/>
                    <a:pt x="9691" y="2179"/>
                    <a:pt x="9463" y="2179"/>
                  </a:cubicBezTo>
                  <a:cubicBezTo>
                    <a:pt x="9138" y="2179"/>
                    <a:pt x="8813" y="2341"/>
                    <a:pt x="8618" y="2569"/>
                  </a:cubicBezTo>
                  <a:cubicBezTo>
                    <a:pt x="8390" y="2341"/>
                    <a:pt x="8098" y="2179"/>
                    <a:pt x="7740" y="2179"/>
                  </a:cubicBezTo>
                  <a:cubicBezTo>
                    <a:pt x="7512" y="2179"/>
                    <a:pt x="7317" y="2244"/>
                    <a:pt x="7155" y="2341"/>
                  </a:cubicBezTo>
                  <a:cubicBezTo>
                    <a:pt x="7090" y="1756"/>
                    <a:pt x="6602" y="1301"/>
                    <a:pt x="6016" y="1301"/>
                  </a:cubicBezTo>
                  <a:cubicBezTo>
                    <a:pt x="5789" y="1301"/>
                    <a:pt x="5594" y="1366"/>
                    <a:pt x="5431" y="1463"/>
                  </a:cubicBezTo>
                  <a:lnTo>
                    <a:pt x="5431" y="1138"/>
                  </a:lnTo>
                  <a:cubicBezTo>
                    <a:pt x="5431" y="520"/>
                    <a:pt x="4911" y="0"/>
                    <a:pt x="42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6" name="Google Shape;3721;p46">
            <a:extLst>
              <a:ext uri="{FF2B5EF4-FFF2-40B4-BE49-F238E27FC236}">
                <a16:creationId xmlns:a16="http://schemas.microsoft.com/office/drawing/2014/main" id="{9D63B025-1319-2427-04A5-CF866F4E3BD6}"/>
              </a:ext>
            </a:extLst>
          </p:cNvPr>
          <p:cNvGrpSpPr/>
          <p:nvPr/>
        </p:nvGrpSpPr>
        <p:grpSpPr>
          <a:xfrm>
            <a:off x="476795" y="2724994"/>
            <a:ext cx="365780" cy="272530"/>
            <a:chOff x="11894875" y="2767550"/>
            <a:chExt cx="466675" cy="345850"/>
          </a:xfrm>
        </p:grpSpPr>
        <p:sp>
          <p:nvSpPr>
            <p:cNvPr id="97" name="Google Shape;3722;p46">
              <a:extLst>
                <a:ext uri="{FF2B5EF4-FFF2-40B4-BE49-F238E27FC236}">
                  <a16:creationId xmlns:a16="http://schemas.microsoft.com/office/drawing/2014/main" id="{A47E3CCD-CF8E-1273-7B38-6F1B44856F81}"/>
                </a:ext>
              </a:extLst>
            </p:cNvPr>
            <p:cNvSpPr/>
            <p:nvPr/>
          </p:nvSpPr>
          <p:spPr>
            <a:xfrm>
              <a:off x="12234925" y="2774375"/>
              <a:ext cx="31500" cy="33175"/>
            </a:xfrm>
            <a:custGeom>
              <a:avLst/>
              <a:gdLst/>
              <a:ahLst/>
              <a:cxnLst/>
              <a:rect l="l" t="t" r="r" b="b"/>
              <a:pathLst>
                <a:path w="1260" h="1327" extrusionOk="0">
                  <a:moveTo>
                    <a:pt x="284" y="0"/>
                  </a:moveTo>
                  <a:cubicBezTo>
                    <a:pt x="187" y="0"/>
                    <a:pt x="89" y="65"/>
                    <a:pt x="89" y="163"/>
                  </a:cubicBezTo>
                  <a:lnTo>
                    <a:pt x="24" y="1171"/>
                  </a:lnTo>
                  <a:cubicBezTo>
                    <a:pt x="0" y="1266"/>
                    <a:pt x="81" y="1326"/>
                    <a:pt x="164" y="1326"/>
                  </a:cubicBezTo>
                  <a:cubicBezTo>
                    <a:pt x="195" y="1326"/>
                    <a:pt x="226" y="1318"/>
                    <a:pt x="252" y="1301"/>
                  </a:cubicBezTo>
                  <a:lnTo>
                    <a:pt x="1130" y="846"/>
                  </a:lnTo>
                  <a:cubicBezTo>
                    <a:pt x="1227" y="781"/>
                    <a:pt x="1260" y="651"/>
                    <a:pt x="1195" y="585"/>
                  </a:cubicBezTo>
                  <a:cubicBezTo>
                    <a:pt x="935" y="293"/>
                    <a:pt x="642" y="98"/>
                    <a:pt x="284" y="0"/>
                  </a:cubicBezTo>
                  <a:close/>
                </a:path>
              </a:pathLst>
            </a:custGeom>
            <a:solidFill>
              <a:srgbClr val="F283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3723;p46">
              <a:extLst>
                <a:ext uri="{FF2B5EF4-FFF2-40B4-BE49-F238E27FC236}">
                  <a16:creationId xmlns:a16="http://schemas.microsoft.com/office/drawing/2014/main" id="{F0F6B648-3618-BDCC-E2F7-0E08E14C79F2}"/>
                </a:ext>
              </a:extLst>
            </p:cNvPr>
            <p:cNvSpPr/>
            <p:nvPr/>
          </p:nvSpPr>
          <p:spPr>
            <a:xfrm>
              <a:off x="12264775" y="2817600"/>
              <a:ext cx="34175" cy="31800"/>
            </a:xfrm>
            <a:custGeom>
              <a:avLst/>
              <a:gdLst/>
              <a:ahLst/>
              <a:cxnLst/>
              <a:rect l="l" t="t" r="r" b="b"/>
              <a:pathLst>
                <a:path w="1367" h="1272" extrusionOk="0">
                  <a:moveTo>
                    <a:pt x="934" y="1"/>
                  </a:moveTo>
                  <a:cubicBezTo>
                    <a:pt x="895" y="1"/>
                    <a:pt x="855" y="19"/>
                    <a:pt x="814" y="60"/>
                  </a:cubicBezTo>
                  <a:lnTo>
                    <a:pt x="98" y="710"/>
                  </a:lnTo>
                  <a:cubicBezTo>
                    <a:pt x="1" y="808"/>
                    <a:pt x="33" y="970"/>
                    <a:pt x="163" y="1003"/>
                  </a:cubicBezTo>
                  <a:lnTo>
                    <a:pt x="1106" y="1263"/>
                  </a:lnTo>
                  <a:cubicBezTo>
                    <a:pt x="1129" y="1269"/>
                    <a:pt x="1151" y="1271"/>
                    <a:pt x="1172" y="1271"/>
                  </a:cubicBezTo>
                  <a:cubicBezTo>
                    <a:pt x="1268" y="1271"/>
                    <a:pt x="1334" y="1213"/>
                    <a:pt x="1334" y="1133"/>
                  </a:cubicBezTo>
                  <a:cubicBezTo>
                    <a:pt x="1367" y="743"/>
                    <a:pt x="1269" y="385"/>
                    <a:pt x="1074" y="92"/>
                  </a:cubicBezTo>
                  <a:cubicBezTo>
                    <a:pt x="1036" y="36"/>
                    <a:pt x="987" y="1"/>
                    <a:pt x="934" y="1"/>
                  </a:cubicBezTo>
                  <a:close/>
                </a:path>
              </a:pathLst>
            </a:custGeom>
            <a:solidFill>
              <a:srgbClr val="F283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3724;p46">
              <a:extLst>
                <a:ext uri="{FF2B5EF4-FFF2-40B4-BE49-F238E27FC236}">
                  <a16:creationId xmlns:a16="http://schemas.microsoft.com/office/drawing/2014/main" id="{B0CCCB67-F2DC-CEC9-5B12-E8D4E1952A07}"/>
                </a:ext>
              </a:extLst>
            </p:cNvPr>
            <p:cNvSpPr/>
            <p:nvPr/>
          </p:nvSpPr>
          <p:spPr>
            <a:xfrm>
              <a:off x="12024950" y="2774375"/>
              <a:ext cx="30700" cy="33175"/>
            </a:xfrm>
            <a:custGeom>
              <a:avLst/>
              <a:gdLst/>
              <a:ahLst/>
              <a:cxnLst/>
              <a:rect l="l" t="t" r="r" b="b"/>
              <a:pathLst>
                <a:path w="1228" h="1327" extrusionOk="0">
                  <a:moveTo>
                    <a:pt x="943" y="0"/>
                  </a:moveTo>
                  <a:cubicBezTo>
                    <a:pt x="618" y="98"/>
                    <a:pt x="293" y="293"/>
                    <a:pt x="65" y="585"/>
                  </a:cubicBezTo>
                  <a:cubicBezTo>
                    <a:pt x="0" y="651"/>
                    <a:pt x="0" y="781"/>
                    <a:pt x="98" y="846"/>
                  </a:cubicBezTo>
                  <a:lnTo>
                    <a:pt x="976" y="1301"/>
                  </a:lnTo>
                  <a:cubicBezTo>
                    <a:pt x="1011" y="1318"/>
                    <a:pt x="1046" y="1326"/>
                    <a:pt x="1077" y="1326"/>
                  </a:cubicBezTo>
                  <a:cubicBezTo>
                    <a:pt x="1164" y="1326"/>
                    <a:pt x="1227" y="1266"/>
                    <a:pt x="1204" y="1171"/>
                  </a:cubicBezTo>
                  <a:lnTo>
                    <a:pt x="1171" y="163"/>
                  </a:lnTo>
                  <a:cubicBezTo>
                    <a:pt x="1171" y="65"/>
                    <a:pt x="1074" y="0"/>
                    <a:pt x="943" y="0"/>
                  </a:cubicBezTo>
                  <a:close/>
                </a:path>
              </a:pathLst>
            </a:custGeom>
            <a:solidFill>
              <a:srgbClr val="F283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3725;p46">
              <a:extLst>
                <a:ext uri="{FF2B5EF4-FFF2-40B4-BE49-F238E27FC236}">
                  <a16:creationId xmlns:a16="http://schemas.microsoft.com/office/drawing/2014/main" id="{D70A047C-9F51-D52B-9A37-1E86C57BF295}"/>
                </a:ext>
              </a:extLst>
            </p:cNvPr>
            <p:cNvSpPr/>
            <p:nvPr/>
          </p:nvSpPr>
          <p:spPr>
            <a:xfrm>
              <a:off x="11992425" y="2817600"/>
              <a:ext cx="34175" cy="31800"/>
            </a:xfrm>
            <a:custGeom>
              <a:avLst/>
              <a:gdLst/>
              <a:ahLst/>
              <a:cxnLst/>
              <a:rect l="l" t="t" r="r" b="b"/>
              <a:pathLst>
                <a:path w="1367" h="1272" extrusionOk="0">
                  <a:moveTo>
                    <a:pt x="415" y="1"/>
                  </a:moveTo>
                  <a:cubicBezTo>
                    <a:pt x="358" y="1"/>
                    <a:pt x="299" y="36"/>
                    <a:pt x="261" y="92"/>
                  </a:cubicBezTo>
                  <a:cubicBezTo>
                    <a:pt x="66" y="385"/>
                    <a:pt x="1" y="743"/>
                    <a:pt x="1" y="1133"/>
                  </a:cubicBezTo>
                  <a:cubicBezTo>
                    <a:pt x="27" y="1213"/>
                    <a:pt x="98" y="1271"/>
                    <a:pt x="177" y="1271"/>
                  </a:cubicBezTo>
                  <a:cubicBezTo>
                    <a:pt x="194" y="1271"/>
                    <a:pt x="211" y="1269"/>
                    <a:pt x="228" y="1263"/>
                  </a:cubicBezTo>
                  <a:lnTo>
                    <a:pt x="1204" y="1003"/>
                  </a:lnTo>
                  <a:cubicBezTo>
                    <a:pt x="1301" y="970"/>
                    <a:pt x="1366" y="808"/>
                    <a:pt x="1269" y="710"/>
                  </a:cubicBezTo>
                  <a:lnTo>
                    <a:pt x="521" y="60"/>
                  </a:lnTo>
                  <a:cubicBezTo>
                    <a:pt x="494" y="19"/>
                    <a:pt x="455" y="1"/>
                    <a:pt x="415" y="1"/>
                  </a:cubicBezTo>
                  <a:close/>
                </a:path>
              </a:pathLst>
            </a:custGeom>
            <a:solidFill>
              <a:srgbClr val="F283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3726;p46">
              <a:extLst>
                <a:ext uri="{FF2B5EF4-FFF2-40B4-BE49-F238E27FC236}">
                  <a16:creationId xmlns:a16="http://schemas.microsoft.com/office/drawing/2014/main" id="{90E64023-4543-09B0-CB14-7507EC270DD5}"/>
                </a:ext>
              </a:extLst>
            </p:cNvPr>
            <p:cNvSpPr/>
            <p:nvPr/>
          </p:nvSpPr>
          <p:spPr>
            <a:xfrm>
              <a:off x="12039575" y="2841600"/>
              <a:ext cx="218725" cy="197000"/>
            </a:xfrm>
            <a:custGeom>
              <a:avLst/>
              <a:gdLst/>
              <a:ahLst/>
              <a:cxnLst/>
              <a:rect l="l" t="t" r="r" b="b"/>
              <a:pathLst>
                <a:path w="8749" h="7880" extrusionOk="0">
                  <a:moveTo>
                    <a:pt x="2299" y="1"/>
                  </a:moveTo>
                  <a:cubicBezTo>
                    <a:pt x="1705" y="1"/>
                    <a:pt x="1114" y="230"/>
                    <a:pt x="651" y="693"/>
                  </a:cubicBezTo>
                  <a:cubicBezTo>
                    <a:pt x="228" y="1116"/>
                    <a:pt x="1" y="1734"/>
                    <a:pt x="1" y="2319"/>
                  </a:cubicBezTo>
                  <a:cubicBezTo>
                    <a:pt x="1" y="2872"/>
                    <a:pt x="196" y="3457"/>
                    <a:pt x="619" y="3880"/>
                  </a:cubicBezTo>
                  <a:lnTo>
                    <a:pt x="2602" y="6026"/>
                  </a:lnTo>
                  <a:lnTo>
                    <a:pt x="2537" y="7880"/>
                  </a:lnTo>
                  <a:lnTo>
                    <a:pt x="5724" y="7880"/>
                  </a:lnTo>
                  <a:lnTo>
                    <a:pt x="5724" y="6189"/>
                  </a:lnTo>
                  <a:lnTo>
                    <a:pt x="7871" y="3880"/>
                  </a:lnTo>
                  <a:cubicBezTo>
                    <a:pt x="8749" y="2970"/>
                    <a:pt x="8716" y="1571"/>
                    <a:pt x="7838" y="693"/>
                  </a:cubicBezTo>
                  <a:cubicBezTo>
                    <a:pt x="7383" y="238"/>
                    <a:pt x="6797" y="10"/>
                    <a:pt x="6180" y="10"/>
                  </a:cubicBezTo>
                  <a:cubicBezTo>
                    <a:pt x="5692" y="10"/>
                    <a:pt x="5204" y="173"/>
                    <a:pt x="4814" y="466"/>
                  </a:cubicBezTo>
                  <a:lnTo>
                    <a:pt x="4423" y="758"/>
                  </a:lnTo>
                  <a:cubicBezTo>
                    <a:pt x="4375" y="791"/>
                    <a:pt x="4310" y="807"/>
                    <a:pt x="4245" y="807"/>
                  </a:cubicBezTo>
                  <a:cubicBezTo>
                    <a:pt x="4180" y="807"/>
                    <a:pt x="4115" y="791"/>
                    <a:pt x="4066" y="758"/>
                  </a:cubicBezTo>
                  <a:lnTo>
                    <a:pt x="3708" y="466"/>
                  </a:lnTo>
                  <a:cubicBezTo>
                    <a:pt x="3282" y="157"/>
                    <a:pt x="2789" y="1"/>
                    <a:pt x="2299" y="1"/>
                  </a:cubicBezTo>
                  <a:close/>
                </a:path>
              </a:pathLst>
            </a:custGeom>
            <a:solidFill>
              <a:srgbClr val="F73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3727;p46">
              <a:extLst>
                <a:ext uri="{FF2B5EF4-FFF2-40B4-BE49-F238E27FC236}">
                  <a16:creationId xmlns:a16="http://schemas.microsoft.com/office/drawing/2014/main" id="{DBF06621-5F61-AB32-0174-57138BD34A1A}"/>
                </a:ext>
              </a:extLst>
            </p:cNvPr>
            <p:cNvSpPr/>
            <p:nvPr/>
          </p:nvSpPr>
          <p:spPr>
            <a:xfrm>
              <a:off x="12039575" y="2841775"/>
              <a:ext cx="103275" cy="196825"/>
            </a:xfrm>
            <a:custGeom>
              <a:avLst/>
              <a:gdLst/>
              <a:ahLst/>
              <a:cxnLst/>
              <a:rect l="l" t="t" r="r" b="b"/>
              <a:pathLst>
                <a:path w="4131" h="7873" extrusionOk="0">
                  <a:moveTo>
                    <a:pt x="2295" y="1"/>
                  </a:moveTo>
                  <a:cubicBezTo>
                    <a:pt x="1703" y="1"/>
                    <a:pt x="1114" y="233"/>
                    <a:pt x="684" y="686"/>
                  </a:cubicBezTo>
                  <a:cubicBezTo>
                    <a:pt x="228" y="1109"/>
                    <a:pt x="1" y="1727"/>
                    <a:pt x="1" y="2312"/>
                  </a:cubicBezTo>
                  <a:cubicBezTo>
                    <a:pt x="1" y="2865"/>
                    <a:pt x="196" y="3450"/>
                    <a:pt x="619" y="3873"/>
                  </a:cubicBezTo>
                  <a:lnTo>
                    <a:pt x="2602" y="6019"/>
                  </a:lnTo>
                  <a:lnTo>
                    <a:pt x="2537" y="7873"/>
                  </a:lnTo>
                  <a:lnTo>
                    <a:pt x="4066" y="7873"/>
                  </a:lnTo>
                  <a:lnTo>
                    <a:pt x="4131" y="6019"/>
                  </a:lnTo>
                  <a:lnTo>
                    <a:pt x="2147" y="3873"/>
                  </a:lnTo>
                  <a:cubicBezTo>
                    <a:pt x="1724" y="3450"/>
                    <a:pt x="1529" y="2865"/>
                    <a:pt x="1529" y="2312"/>
                  </a:cubicBezTo>
                  <a:cubicBezTo>
                    <a:pt x="1529" y="1727"/>
                    <a:pt x="1757" y="1109"/>
                    <a:pt x="2180" y="686"/>
                  </a:cubicBezTo>
                  <a:cubicBezTo>
                    <a:pt x="2440" y="426"/>
                    <a:pt x="2732" y="231"/>
                    <a:pt x="3058" y="133"/>
                  </a:cubicBezTo>
                  <a:cubicBezTo>
                    <a:pt x="2811" y="45"/>
                    <a:pt x="2553" y="1"/>
                    <a:pt x="2295" y="1"/>
                  </a:cubicBezTo>
                  <a:close/>
                </a:path>
              </a:pathLst>
            </a:custGeom>
            <a:solidFill>
              <a:srgbClr val="F73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3728;p46">
              <a:extLst>
                <a:ext uri="{FF2B5EF4-FFF2-40B4-BE49-F238E27FC236}">
                  <a16:creationId xmlns:a16="http://schemas.microsoft.com/office/drawing/2014/main" id="{A0DD23B9-E64D-D91A-EB43-3A1A549CBB7C}"/>
                </a:ext>
              </a:extLst>
            </p:cNvPr>
            <p:cNvSpPr/>
            <p:nvPr/>
          </p:nvSpPr>
          <p:spPr>
            <a:xfrm>
              <a:off x="11936325" y="2979250"/>
              <a:ext cx="414650" cy="127650"/>
            </a:xfrm>
            <a:custGeom>
              <a:avLst/>
              <a:gdLst/>
              <a:ahLst/>
              <a:cxnLst/>
              <a:rect l="l" t="t" r="r" b="b"/>
              <a:pathLst>
                <a:path w="16586" h="5106" extrusionOk="0">
                  <a:moveTo>
                    <a:pt x="1" y="0"/>
                  </a:moveTo>
                  <a:lnTo>
                    <a:pt x="1" y="4260"/>
                  </a:lnTo>
                  <a:lnTo>
                    <a:pt x="2050" y="4293"/>
                  </a:lnTo>
                  <a:lnTo>
                    <a:pt x="2212" y="4423"/>
                  </a:lnTo>
                  <a:cubicBezTo>
                    <a:pt x="2700" y="4845"/>
                    <a:pt x="3350" y="5106"/>
                    <a:pt x="3968" y="5106"/>
                  </a:cubicBezTo>
                  <a:lnTo>
                    <a:pt x="9041" y="5106"/>
                  </a:lnTo>
                  <a:cubicBezTo>
                    <a:pt x="9464" y="5106"/>
                    <a:pt x="9887" y="4976"/>
                    <a:pt x="10277" y="4780"/>
                  </a:cubicBezTo>
                  <a:lnTo>
                    <a:pt x="16131" y="1756"/>
                  </a:lnTo>
                  <a:cubicBezTo>
                    <a:pt x="16423" y="1594"/>
                    <a:pt x="16586" y="1333"/>
                    <a:pt x="16586" y="1041"/>
                  </a:cubicBezTo>
                  <a:cubicBezTo>
                    <a:pt x="16586" y="911"/>
                    <a:pt x="16553" y="781"/>
                    <a:pt x="16521" y="683"/>
                  </a:cubicBezTo>
                  <a:cubicBezTo>
                    <a:pt x="16370" y="382"/>
                    <a:pt x="16084" y="216"/>
                    <a:pt x="15782" y="216"/>
                  </a:cubicBezTo>
                  <a:cubicBezTo>
                    <a:pt x="15692" y="216"/>
                    <a:pt x="15602" y="231"/>
                    <a:pt x="15513" y="260"/>
                  </a:cubicBezTo>
                  <a:lnTo>
                    <a:pt x="10212" y="2114"/>
                  </a:lnTo>
                  <a:cubicBezTo>
                    <a:pt x="10147" y="2016"/>
                    <a:pt x="10212" y="2081"/>
                    <a:pt x="10147" y="2016"/>
                  </a:cubicBezTo>
                  <a:cubicBezTo>
                    <a:pt x="10244" y="1854"/>
                    <a:pt x="10310" y="1691"/>
                    <a:pt x="10310" y="1496"/>
                  </a:cubicBezTo>
                  <a:cubicBezTo>
                    <a:pt x="10310" y="1171"/>
                    <a:pt x="10114" y="846"/>
                    <a:pt x="9854" y="683"/>
                  </a:cubicBezTo>
                  <a:cubicBezTo>
                    <a:pt x="9692" y="585"/>
                    <a:pt x="9529" y="520"/>
                    <a:pt x="9334" y="520"/>
                  </a:cubicBezTo>
                  <a:lnTo>
                    <a:pt x="5984" y="520"/>
                  </a:lnTo>
                  <a:cubicBezTo>
                    <a:pt x="5659" y="195"/>
                    <a:pt x="5204" y="0"/>
                    <a:pt x="4749" y="0"/>
                  </a:cubicBezTo>
                  <a:close/>
                </a:path>
              </a:pathLst>
            </a:custGeom>
            <a:solidFill>
              <a:srgbClr val="FFCE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3729;p46">
              <a:extLst>
                <a:ext uri="{FF2B5EF4-FFF2-40B4-BE49-F238E27FC236}">
                  <a16:creationId xmlns:a16="http://schemas.microsoft.com/office/drawing/2014/main" id="{D3B7CCD2-C3B8-C787-DFD9-8DD0B51A6DEB}"/>
                </a:ext>
              </a:extLst>
            </p:cNvPr>
            <p:cNvSpPr/>
            <p:nvPr/>
          </p:nvSpPr>
          <p:spPr>
            <a:xfrm>
              <a:off x="12085925" y="2992250"/>
              <a:ext cx="108150" cy="48800"/>
            </a:xfrm>
            <a:custGeom>
              <a:avLst/>
              <a:gdLst/>
              <a:ahLst/>
              <a:cxnLst/>
              <a:rect l="l" t="t" r="r" b="b"/>
              <a:pathLst>
                <a:path w="4326" h="1952" extrusionOk="0">
                  <a:moveTo>
                    <a:pt x="0" y="0"/>
                  </a:moveTo>
                  <a:lnTo>
                    <a:pt x="0" y="1952"/>
                  </a:lnTo>
                  <a:lnTo>
                    <a:pt x="3350" y="1952"/>
                  </a:lnTo>
                  <a:cubicBezTo>
                    <a:pt x="3870" y="1952"/>
                    <a:pt x="4326" y="1529"/>
                    <a:pt x="4326" y="976"/>
                  </a:cubicBezTo>
                  <a:cubicBezTo>
                    <a:pt x="4326" y="456"/>
                    <a:pt x="3870" y="0"/>
                    <a:pt x="3350" y="0"/>
                  </a:cubicBezTo>
                  <a:close/>
                </a:path>
              </a:pathLst>
            </a:custGeom>
            <a:solidFill>
              <a:srgbClr val="FFCE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3730;p46">
              <a:extLst>
                <a:ext uri="{FF2B5EF4-FFF2-40B4-BE49-F238E27FC236}">
                  <a16:creationId xmlns:a16="http://schemas.microsoft.com/office/drawing/2014/main" id="{A24DF093-3569-2EA7-5EAE-3B737D8662EB}"/>
                </a:ext>
              </a:extLst>
            </p:cNvPr>
            <p:cNvSpPr/>
            <p:nvPr/>
          </p:nvSpPr>
          <p:spPr>
            <a:xfrm>
              <a:off x="12085925" y="3006875"/>
              <a:ext cx="108150" cy="34175"/>
            </a:xfrm>
            <a:custGeom>
              <a:avLst/>
              <a:gdLst/>
              <a:ahLst/>
              <a:cxnLst/>
              <a:rect l="l" t="t" r="r" b="b"/>
              <a:pathLst>
                <a:path w="4326" h="1367" extrusionOk="0">
                  <a:moveTo>
                    <a:pt x="4228" y="1"/>
                  </a:moveTo>
                  <a:cubicBezTo>
                    <a:pt x="4098" y="358"/>
                    <a:pt x="3740" y="586"/>
                    <a:pt x="3350" y="586"/>
                  </a:cubicBezTo>
                  <a:lnTo>
                    <a:pt x="781" y="586"/>
                  </a:lnTo>
                  <a:cubicBezTo>
                    <a:pt x="358" y="586"/>
                    <a:pt x="0" y="944"/>
                    <a:pt x="0" y="1367"/>
                  </a:cubicBezTo>
                  <a:lnTo>
                    <a:pt x="3350" y="1367"/>
                  </a:lnTo>
                  <a:cubicBezTo>
                    <a:pt x="3870" y="1367"/>
                    <a:pt x="4326" y="944"/>
                    <a:pt x="4326" y="391"/>
                  </a:cubicBezTo>
                  <a:cubicBezTo>
                    <a:pt x="4326" y="261"/>
                    <a:pt x="4293" y="131"/>
                    <a:pt x="4228" y="1"/>
                  </a:cubicBezTo>
                  <a:close/>
                </a:path>
              </a:pathLst>
            </a:custGeom>
            <a:solidFill>
              <a:srgbClr val="FFB0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3731;p46">
              <a:extLst>
                <a:ext uri="{FF2B5EF4-FFF2-40B4-BE49-F238E27FC236}">
                  <a16:creationId xmlns:a16="http://schemas.microsoft.com/office/drawing/2014/main" id="{259E0F34-9197-6D96-4BE8-B94CE6EBFFE3}"/>
                </a:ext>
              </a:extLst>
            </p:cNvPr>
            <p:cNvSpPr/>
            <p:nvPr/>
          </p:nvSpPr>
          <p:spPr>
            <a:xfrm>
              <a:off x="11936325" y="2993875"/>
              <a:ext cx="414650" cy="113025"/>
            </a:xfrm>
            <a:custGeom>
              <a:avLst/>
              <a:gdLst/>
              <a:ahLst/>
              <a:cxnLst/>
              <a:rect l="l" t="t" r="r" b="b"/>
              <a:pathLst>
                <a:path w="16586" h="4521" extrusionOk="0">
                  <a:moveTo>
                    <a:pt x="16456" y="0"/>
                  </a:moveTo>
                  <a:cubicBezTo>
                    <a:pt x="16391" y="98"/>
                    <a:pt x="16261" y="196"/>
                    <a:pt x="16163" y="261"/>
                  </a:cubicBezTo>
                  <a:lnTo>
                    <a:pt x="10277" y="3317"/>
                  </a:lnTo>
                  <a:cubicBezTo>
                    <a:pt x="9887" y="3513"/>
                    <a:pt x="9464" y="3610"/>
                    <a:pt x="9041" y="3610"/>
                  </a:cubicBezTo>
                  <a:lnTo>
                    <a:pt x="4001" y="3610"/>
                  </a:lnTo>
                  <a:cubicBezTo>
                    <a:pt x="3350" y="3610"/>
                    <a:pt x="2700" y="3382"/>
                    <a:pt x="2212" y="2960"/>
                  </a:cubicBezTo>
                  <a:cubicBezTo>
                    <a:pt x="2115" y="2862"/>
                    <a:pt x="1984" y="2797"/>
                    <a:pt x="1854" y="2797"/>
                  </a:cubicBezTo>
                  <a:lnTo>
                    <a:pt x="1" y="2765"/>
                  </a:lnTo>
                  <a:lnTo>
                    <a:pt x="1" y="3675"/>
                  </a:lnTo>
                  <a:lnTo>
                    <a:pt x="2050" y="3708"/>
                  </a:lnTo>
                  <a:lnTo>
                    <a:pt x="2212" y="3870"/>
                  </a:lnTo>
                  <a:cubicBezTo>
                    <a:pt x="2700" y="4293"/>
                    <a:pt x="3350" y="4521"/>
                    <a:pt x="3968" y="4521"/>
                  </a:cubicBezTo>
                  <a:lnTo>
                    <a:pt x="9041" y="4521"/>
                  </a:lnTo>
                  <a:cubicBezTo>
                    <a:pt x="9464" y="4521"/>
                    <a:pt x="9887" y="4391"/>
                    <a:pt x="10277" y="4195"/>
                  </a:cubicBezTo>
                  <a:lnTo>
                    <a:pt x="16131" y="1171"/>
                  </a:lnTo>
                  <a:cubicBezTo>
                    <a:pt x="16423" y="1009"/>
                    <a:pt x="16586" y="748"/>
                    <a:pt x="16586" y="456"/>
                  </a:cubicBezTo>
                  <a:cubicBezTo>
                    <a:pt x="16586" y="326"/>
                    <a:pt x="16553" y="228"/>
                    <a:pt x="16521" y="98"/>
                  </a:cubicBezTo>
                  <a:cubicBezTo>
                    <a:pt x="16488" y="65"/>
                    <a:pt x="16488" y="33"/>
                    <a:pt x="16456" y="0"/>
                  </a:cubicBezTo>
                  <a:close/>
                </a:path>
              </a:pathLst>
            </a:custGeom>
            <a:solidFill>
              <a:srgbClr val="000000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3732;p46">
              <a:extLst>
                <a:ext uri="{FF2B5EF4-FFF2-40B4-BE49-F238E27FC236}">
                  <a16:creationId xmlns:a16="http://schemas.microsoft.com/office/drawing/2014/main" id="{C2F08005-037F-B6B7-8D1E-020DAA1D8D0F}"/>
                </a:ext>
              </a:extLst>
            </p:cNvPr>
            <p:cNvSpPr/>
            <p:nvPr/>
          </p:nvSpPr>
          <p:spPr>
            <a:xfrm>
              <a:off x="11902175" y="2970300"/>
              <a:ext cx="63450" cy="126850"/>
            </a:xfrm>
            <a:custGeom>
              <a:avLst/>
              <a:gdLst/>
              <a:ahLst/>
              <a:cxnLst/>
              <a:rect l="l" t="t" r="r" b="b"/>
              <a:pathLst>
                <a:path w="2538" h="5074" extrusionOk="0">
                  <a:moveTo>
                    <a:pt x="196" y="0"/>
                  </a:moveTo>
                  <a:cubicBezTo>
                    <a:pt x="99" y="0"/>
                    <a:pt x="1" y="65"/>
                    <a:pt x="1" y="163"/>
                  </a:cubicBezTo>
                  <a:lnTo>
                    <a:pt x="1" y="4911"/>
                  </a:lnTo>
                  <a:cubicBezTo>
                    <a:pt x="1" y="5008"/>
                    <a:pt x="99" y="5073"/>
                    <a:pt x="196" y="5073"/>
                  </a:cubicBezTo>
                  <a:lnTo>
                    <a:pt x="2050" y="5073"/>
                  </a:lnTo>
                  <a:cubicBezTo>
                    <a:pt x="2310" y="5073"/>
                    <a:pt x="2505" y="4911"/>
                    <a:pt x="2537" y="4651"/>
                  </a:cubicBezTo>
                  <a:cubicBezTo>
                    <a:pt x="2537" y="4651"/>
                    <a:pt x="2537" y="4618"/>
                    <a:pt x="2537" y="4586"/>
                  </a:cubicBezTo>
                  <a:lnTo>
                    <a:pt x="2537" y="488"/>
                  </a:lnTo>
                  <a:cubicBezTo>
                    <a:pt x="2537" y="423"/>
                    <a:pt x="2537" y="391"/>
                    <a:pt x="2537" y="358"/>
                  </a:cubicBezTo>
                  <a:cubicBezTo>
                    <a:pt x="2505" y="163"/>
                    <a:pt x="2310" y="0"/>
                    <a:pt x="2050" y="0"/>
                  </a:cubicBezTo>
                  <a:close/>
                </a:path>
              </a:pathLst>
            </a:custGeom>
            <a:solidFill>
              <a:srgbClr val="41BF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3733;p46">
              <a:extLst>
                <a:ext uri="{FF2B5EF4-FFF2-40B4-BE49-F238E27FC236}">
                  <a16:creationId xmlns:a16="http://schemas.microsoft.com/office/drawing/2014/main" id="{D7A67C3D-2522-4314-E8F0-FD52A897F104}"/>
                </a:ext>
              </a:extLst>
            </p:cNvPr>
            <p:cNvSpPr/>
            <p:nvPr/>
          </p:nvSpPr>
          <p:spPr>
            <a:xfrm>
              <a:off x="11894875" y="2834450"/>
              <a:ext cx="466675" cy="247250"/>
            </a:xfrm>
            <a:custGeom>
              <a:avLst/>
              <a:gdLst/>
              <a:ahLst/>
              <a:cxnLst/>
              <a:rect l="l" t="t" r="r" b="b"/>
              <a:pathLst>
                <a:path w="18667" h="9890" extrusionOk="0">
                  <a:moveTo>
                    <a:pt x="8036" y="0"/>
                  </a:moveTo>
                  <a:cubicBezTo>
                    <a:pt x="7992" y="0"/>
                    <a:pt x="7947" y="1"/>
                    <a:pt x="7903" y="4"/>
                  </a:cubicBezTo>
                  <a:cubicBezTo>
                    <a:pt x="7285" y="69"/>
                    <a:pt x="6699" y="329"/>
                    <a:pt x="6244" y="752"/>
                  </a:cubicBezTo>
                  <a:cubicBezTo>
                    <a:pt x="5789" y="1239"/>
                    <a:pt x="5529" y="1890"/>
                    <a:pt x="5496" y="2540"/>
                  </a:cubicBezTo>
                  <a:cubicBezTo>
                    <a:pt x="5496" y="3223"/>
                    <a:pt x="5724" y="3873"/>
                    <a:pt x="6212" y="4361"/>
                  </a:cubicBezTo>
                  <a:lnTo>
                    <a:pt x="6407" y="4589"/>
                  </a:lnTo>
                  <a:cubicBezTo>
                    <a:pt x="6455" y="4638"/>
                    <a:pt x="6520" y="4662"/>
                    <a:pt x="6590" y="4662"/>
                  </a:cubicBezTo>
                  <a:cubicBezTo>
                    <a:pt x="6659" y="4662"/>
                    <a:pt x="6732" y="4638"/>
                    <a:pt x="6797" y="4589"/>
                  </a:cubicBezTo>
                  <a:cubicBezTo>
                    <a:pt x="6894" y="4491"/>
                    <a:pt x="6894" y="4329"/>
                    <a:pt x="6797" y="4199"/>
                  </a:cubicBezTo>
                  <a:lnTo>
                    <a:pt x="6602" y="4003"/>
                  </a:lnTo>
                  <a:cubicBezTo>
                    <a:pt x="5821" y="3191"/>
                    <a:pt x="5854" y="1922"/>
                    <a:pt x="6634" y="1142"/>
                  </a:cubicBezTo>
                  <a:cubicBezTo>
                    <a:pt x="7023" y="754"/>
                    <a:pt x="7545" y="557"/>
                    <a:pt x="8066" y="557"/>
                  </a:cubicBezTo>
                  <a:cubicBezTo>
                    <a:pt x="8505" y="557"/>
                    <a:pt x="8944" y="697"/>
                    <a:pt x="9301" y="979"/>
                  </a:cubicBezTo>
                  <a:lnTo>
                    <a:pt x="9691" y="1239"/>
                  </a:lnTo>
                  <a:cubicBezTo>
                    <a:pt x="9789" y="1321"/>
                    <a:pt x="9911" y="1361"/>
                    <a:pt x="10033" y="1361"/>
                  </a:cubicBezTo>
                  <a:cubicBezTo>
                    <a:pt x="10155" y="1361"/>
                    <a:pt x="10276" y="1321"/>
                    <a:pt x="10374" y="1239"/>
                  </a:cubicBezTo>
                  <a:lnTo>
                    <a:pt x="10732" y="979"/>
                  </a:lnTo>
                  <a:cubicBezTo>
                    <a:pt x="11104" y="697"/>
                    <a:pt x="11550" y="557"/>
                    <a:pt x="11994" y="557"/>
                  </a:cubicBezTo>
                  <a:cubicBezTo>
                    <a:pt x="12520" y="557"/>
                    <a:pt x="13043" y="754"/>
                    <a:pt x="13431" y="1142"/>
                  </a:cubicBezTo>
                  <a:cubicBezTo>
                    <a:pt x="14211" y="1922"/>
                    <a:pt x="14211" y="3191"/>
                    <a:pt x="13463" y="4003"/>
                  </a:cubicBezTo>
                  <a:lnTo>
                    <a:pt x="11447" y="6150"/>
                  </a:lnTo>
                  <a:cubicBezTo>
                    <a:pt x="11317" y="6085"/>
                    <a:pt x="11155" y="6052"/>
                    <a:pt x="10992" y="6052"/>
                  </a:cubicBezTo>
                  <a:lnTo>
                    <a:pt x="8520" y="6052"/>
                  </a:lnTo>
                  <a:lnTo>
                    <a:pt x="7577" y="5044"/>
                  </a:lnTo>
                  <a:cubicBezTo>
                    <a:pt x="7529" y="4995"/>
                    <a:pt x="7464" y="4971"/>
                    <a:pt x="7394" y="4971"/>
                  </a:cubicBezTo>
                  <a:cubicBezTo>
                    <a:pt x="7325" y="4971"/>
                    <a:pt x="7252" y="4995"/>
                    <a:pt x="7187" y="5044"/>
                  </a:cubicBezTo>
                  <a:cubicBezTo>
                    <a:pt x="7090" y="5142"/>
                    <a:pt x="7090" y="5304"/>
                    <a:pt x="7187" y="5434"/>
                  </a:cubicBezTo>
                  <a:lnTo>
                    <a:pt x="7772" y="6052"/>
                  </a:lnTo>
                  <a:lnTo>
                    <a:pt x="7740" y="6052"/>
                  </a:lnTo>
                  <a:cubicBezTo>
                    <a:pt x="7382" y="5727"/>
                    <a:pt x="6894" y="5532"/>
                    <a:pt x="6407" y="5532"/>
                  </a:cubicBezTo>
                  <a:lnTo>
                    <a:pt x="2992" y="5532"/>
                  </a:lnTo>
                  <a:cubicBezTo>
                    <a:pt x="2862" y="5304"/>
                    <a:pt x="2634" y="5142"/>
                    <a:pt x="2342" y="5142"/>
                  </a:cubicBezTo>
                  <a:lnTo>
                    <a:pt x="293" y="5142"/>
                  </a:lnTo>
                  <a:cubicBezTo>
                    <a:pt x="130" y="5142"/>
                    <a:pt x="0" y="5272"/>
                    <a:pt x="0" y="5434"/>
                  </a:cubicBezTo>
                  <a:cubicBezTo>
                    <a:pt x="0" y="5564"/>
                    <a:pt x="130" y="5695"/>
                    <a:pt x="293" y="5695"/>
                  </a:cubicBezTo>
                  <a:lnTo>
                    <a:pt x="2342" y="5695"/>
                  </a:lnTo>
                  <a:cubicBezTo>
                    <a:pt x="2472" y="5695"/>
                    <a:pt x="2569" y="5792"/>
                    <a:pt x="2569" y="5922"/>
                  </a:cubicBezTo>
                  <a:lnTo>
                    <a:pt x="2569" y="7938"/>
                  </a:lnTo>
                  <a:cubicBezTo>
                    <a:pt x="2569" y="8101"/>
                    <a:pt x="2699" y="8231"/>
                    <a:pt x="2829" y="8231"/>
                  </a:cubicBezTo>
                  <a:cubicBezTo>
                    <a:pt x="2992" y="8231"/>
                    <a:pt x="3122" y="8101"/>
                    <a:pt x="3122" y="7938"/>
                  </a:cubicBezTo>
                  <a:lnTo>
                    <a:pt x="3122" y="6085"/>
                  </a:lnTo>
                  <a:lnTo>
                    <a:pt x="6407" y="6085"/>
                  </a:lnTo>
                  <a:cubicBezTo>
                    <a:pt x="6797" y="6085"/>
                    <a:pt x="7155" y="6215"/>
                    <a:pt x="7447" y="6507"/>
                  </a:cubicBezTo>
                  <a:cubicBezTo>
                    <a:pt x="7512" y="6573"/>
                    <a:pt x="7577" y="6605"/>
                    <a:pt x="7642" y="6605"/>
                  </a:cubicBezTo>
                  <a:lnTo>
                    <a:pt x="10992" y="6605"/>
                  </a:lnTo>
                  <a:cubicBezTo>
                    <a:pt x="11382" y="6605"/>
                    <a:pt x="11675" y="6898"/>
                    <a:pt x="11675" y="7288"/>
                  </a:cubicBezTo>
                  <a:cubicBezTo>
                    <a:pt x="11675" y="7678"/>
                    <a:pt x="11382" y="8003"/>
                    <a:pt x="10992" y="8003"/>
                  </a:cubicBezTo>
                  <a:lnTo>
                    <a:pt x="8260" y="8003"/>
                  </a:lnTo>
                  <a:cubicBezTo>
                    <a:pt x="8130" y="8003"/>
                    <a:pt x="8033" y="8036"/>
                    <a:pt x="7935" y="8133"/>
                  </a:cubicBezTo>
                  <a:lnTo>
                    <a:pt x="7480" y="8589"/>
                  </a:lnTo>
                  <a:cubicBezTo>
                    <a:pt x="7350" y="8686"/>
                    <a:pt x="7350" y="8881"/>
                    <a:pt x="7480" y="8979"/>
                  </a:cubicBezTo>
                  <a:cubicBezTo>
                    <a:pt x="7512" y="9044"/>
                    <a:pt x="7577" y="9044"/>
                    <a:pt x="7675" y="9044"/>
                  </a:cubicBezTo>
                  <a:cubicBezTo>
                    <a:pt x="7740" y="9044"/>
                    <a:pt x="7805" y="9044"/>
                    <a:pt x="7838" y="8979"/>
                  </a:cubicBezTo>
                  <a:lnTo>
                    <a:pt x="8293" y="8524"/>
                  </a:lnTo>
                  <a:lnTo>
                    <a:pt x="10992" y="8524"/>
                  </a:lnTo>
                  <a:cubicBezTo>
                    <a:pt x="11285" y="8524"/>
                    <a:pt x="11577" y="8426"/>
                    <a:pt x="11805" y="8231"/>
                  </a:cubicBezTo>
                  <a:lnTo>
                    <a:pt x="17236" y="6312"/>
                  </a:lnTo>
                  <a:cubicBezTo>
                    <a:pt x="17302" y="6290"/>
                    <a:pt x="17367" y="6280"/>
                    <a:pt x="17431" y="6280"/>
                  </a:cubicBezTo>
                  <a:cubicBezTo>
                    <a:pt x="17650" y="6280"/>
                    <a:pt x="17843" y="6403"/>
                    <a:pt x="17919" y="6605"/>
                  </a:cubicBezTo>
                  <a:cubicBezTo>
                    <a:pt x="18049" y="6865"/>
                    <a:pt x="17951" y="7158"/>
                    <a:pt x="17691" y="7288"/>
                  </a:cubicBezTo>
                  <a:lnTo>
                    <a:pt x="13691" y="9369"/>
                  </a:lnTo>
                  <a:cubicBezTo>
                    <a:pt x="13528" y="9434"/>
                    <a:pt x="13496" y="9597"/>
                    <a:pt x="13561" y="9727"/>
                  </a:cubicBezTo>
                  <a:cubicBezTo>
                    <a:pt x="13593" y="9824"/>
                    <a:pt x="13691" y="9890"/>
                    <a:pt x="13789" y="9890"/>
                  </a:cubicBezTo>
                  <a:cubicBezTo>
                    <a:pt x="13854" y="9890"/>
                    <a:pt x="13886" y="9890"/>
                    <a:pt x="13919" y="9857"/>
                  </a:cubicBezTo>
                  <a:lnTo>
                    <a:pt x="17919" y="7776"/>
                  </a:lnTo>
                  <a:cubicBezTo>
                    <a:pt x="18439" y="7516"/>
                    <a:pt x="18667" y="6898"/>
                    <a:pt x="18406" y="6377"/>
                  </a:cubicBezTo>
                  <a:cubicBezTo>
                    <a:pt x="18230" y="5974"/>
                    <a:pt x="17839" y="5727"/>
                    <a:pt x="17430" y="5727"/>
                  </a:cubicBezTo>
                  <a:cubicBezTo>
                    <a:pt x="17311" y="5727"/>
                    <a:pt x="17190" y="5748"/>
                    <a:pt x="17073" y="5792"/>
                  </a:cubicBezTo>
                  <a:lnTo>
                    <a:pt x="12195" y="7516"/>
                  </a:lnTo>
                  <a:cubicBezTo>
                    <a:pt x="12228" y="7418"/>
                    <a:pt x="12228" y="7353"/>
                    <a:pt x="12228" y="7288"/>
                  </a:cubicBezTo>
                  <a:cubicBezTo>
                    <a:pt x="12228" y="6963"/>
                    <a:pt x="12098" y="6670"/>
                    <a:pt x="11902" y="6442"/>
                  </a:cubicBezTo>
                  <a:lnTo>
                    <a:pt x="13854" y="4361"/>
                  </a:lnTo>
                  <a:cubicBezTo>
                    <a:pt x="14309" y="3873"/>
                    <a:pt x="14569" y="3223"/>
                    <a:pt x="14569" y="2540"/>
                  </a:cubicBezTo>
                  <a:cubicBezTo>
                    <a:pt x="14537" y="1890"/>
                    <a:pt x="14276" y="1239"/>
                    <a:pt x="13789" y="752"/>
                  </a:cubicBezTo>
                  <a:cubicBezTo>
                    <a:pt x="13366" y="329"/>
                    <a:pt x="12781" y="69"/>
                    <a:pt x="12163" y="4"/>
                  </a:cubicBezTo>
                  <a:cubicBezTo>
                    <a:pt x="12118" y="1"/>
                    <a:pt x="12073" y="0"/>
                    <a:pt x="12029" y="0"/>
                  </a:cubicBezTo>
                  <a:cubicBezTo>
                    <a:pt x="11456" y="0"/>
                    <a:pt x="10889" y="192"/>
                    <a:pt x="10407" y="524"/>
                  </a:cubicBezTo>
                  <a:lnTo>
                    <a:pt x="10049" y="817"/>
                  </a:lnTo>
                  <a:lnTo>
                    <a:pt x="10016" y="817"/>
                  </a:lnTo>
                  <a:lnTo>
                    <a:pt x="9626" y="524"/>
                  </a:lnTo>
                  <a:cubicBezTo>
                    <a:pt x="9174" y="192"/>
                    <a:pt x="8609" y="0"/>
                    <a:pt x="803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3734;p46">
              <a:extLst>
                <a:ext uri="{FF2B5EF4-FFF2-40B4-BE49-F238E27FC236}">
                  <a16:creationId xmlns:a16="http://schemas.microsoft.com/office/drawing/2014/main" id="{8627D2A2-62A2-224C-559A-890B04B30B48}"/>
                </a:ext>
              </a:extLst>
            </p:cNvPr>
            <p:cNvSpPr/>
            <p:nvPr/>
          </p:nvSpPr>
          <p:spPr>
            <a:xfrm>
              <a:off x="11895675" y="3054850"/>
              <a:ext cx="326050" cy="58550"/>
            </a:xfrm>
            <a:custGeom>
              <a:avLst/>
              <a:gdLst/>
              <a:ahLst/>
              <a:cxnLst/>
              <a:rect l="l" t="t" r="r" b="b"/>
              <a:pathLst>
                <a:path w="13042" h="2342" extrusionOk="0">
                  <a:moveTo>
                    <a:pt x="2797" y="0"/>
                  </a:moveTo>
                  <a:cubicBezTo>
                    <a:pt x="2667" y="0"/>
                    <a:pt x="2537" y="130"/>
                    <a:pt x="2537" y="293"/>
                  </a:cubicBezTo>
                  <a:lnTo>
                    <a:pt x="2537" y="1204"/>
                  </a:lnTo>
                  <a:cubicBezTo>
                    <a:pt x="2537" y="1334"/>
                    <a:pt x="2440" y="1431"/>
                    <a:pt x="2310" y="1431"/>
                  </a:cubicBezTo>
                  <a:lnTo>
                    <a:pt x="261" y="1431"/>
                  </a:lnTo>
                  <a:cubicBezTo>
                    <a:pt x="98" y="1431"/>
                    <a:pt x="1" y="1561"/>
                    <a:pt x="1" y="1691"/>
                  </a:cubicBezTo>
                  <a:cubicBezTo>
                    <a:pt x="1" y="1854"/>
                    <a:pt x="98" y="1984"/>
                    <a:pt x="261" y="1984"/>
                  </a:cubicBezTo>
                  <a:lnTo>
                    <a:pt x="2310" y="1984"/>
                  </a:lnTo>
                  <a:cubicBezTo>
                    <a:pt x="2602" y="1984"/>
                    <a:pt x="2863" y="1789"/>
                    <a:pt x="2993" y="1561"/>
                  </a:cubicBezTo>
                  <a:lnTo>
                    <a:pt x="3578" y="1561"/>
                  </a:lnTo>
                  <a:lnTo>
                    <a:pt x="3676" y="1626"/>
                  </a:lnTo>
                  <a:cubicBezTo>
                    <a:pt x="4196" y="2082"/>
                    <a:pt x="4911" y="2342"/>
                    <a:pt x="5594" y="2342"/>
                  </a:cubicBezTo>
                  <a:lnTo>
                    <a:pt x="10667" y="2342"/>
                  </a:lnTo>
                  <a:cubicBezTo>
                    <a:pt x="11123" y="2342"/>
                    <a:pt x="11610" y="2244"/>
                    <a:pt x="12033" y="2017"/>
                  </a:cubicBezTo>
                  <a:lnTo>
                    <a:pt x="12879" y="1594"/>
                  </a:lnTo>
                  <a:cubicBezTo>
                    <a:pt x="13009" y="1496"/>
                    <a:pt x="13041" y="1334"/>
                    <a:pt x="12976" y="1204"/>
                  </a:cubicBezTo>
                  <a:cubicBezTo>
                    <a:pt x="12933" y="1117"/>
                    <a:pt x="12846" y="1074"/>
                    <a:pt x="12755" y="1074"/>
                  </a:cubicBezTo>
                  <a:cubicBezTo>
                    <a:pt x="12709" y="1074"/>
                    <a:pt x="12662" y="1084"/>
                    <a:pt x="12618" y="1106"/>
                  </a:cubicBezTo>
                  <a:lnTo>
                    <a:pt x="11773" y="1529"/>
                  </a:lnTo>
                  <a:cubicBezTo>
                    <a:pt x="11448" y="1691"/>
                    <a:pt x="11057" y="1789"/>
                    <a:pt x="10667" y="1789"/>
                  </a:cubicBezTo>
                  <a:lnTo>
                    <a:pt x="5627" y="1789"/>
                  </a:lnTo>
                  <a:cubicBezTo>
                    <a:pt x="5041" y="1789"/>
                    <a:pt x="4456" y="1594"/>
                    <a:pt x="4033" y="1204"/>
                  </a:cubicBezTo>
                  <a:lnTo>
                    <a:pt x="3871" y="1074"/>
                  </a:lnTo>
                  <a:cubicBezTo>
                    <a:pt x="3806" y="1041"/>
                    <a:pt x="3741" y="1008"/>
                    <a:pt x="3676" y="1008"/>
                  </a:cubicBezTo>
                  <a:lnTo>
                    <a:pt x="3090" y="1008"/>
                  </a:lnTo>
                  <a:lnTo>
                    <a:pt x="3090" y="293"/>
                  </a:lnTo>
                  <a:cubicBezTo>
                    <a:pt x="3090" y="130"/>
                    <a:pt x="2960" y="0"/>
                    <a:pt x="27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3735;p46">
              <a:extLst>
                <a:ext uri="{FF2B5EF4-FFF2-40B4-BE49-F238E27FC236}">
                  <a16:creationId xmlns:a16="http://schemas.microsoft.com/office/drawing/2014/main" id="{88E3DC3A-BAF2-F018-7676-788C40DDEA7D}"/>
                </a:ext>
              </a:extLst>
            </p:cNvPr>
            <p:cNvSpPr/>
            <p:nvPr/>
          </p:nvSpPr>
          <p:spPr>
            <a:xfrm>
              <a:off x="12228200" y="2767550"/>
              <a:ext cx="44725" cy="46675"/>
            </a:xfrm>
            <a:custGeom>
              <a:avLst/>
              <a:gdLst/>
              <a:ahLst/>
              <a:cxnLst/>
              <a:rect l="l" t="t" r="r" b="b"/>
              <a:pathLst>
                <a:path w="1789" h="1867" extrusionOk="0">
                  <a:moveTo>
                    <a:pt x="618" y="566"/>
                  </a:moveTo>
                  <a:cubicBezTo>
                    <a:pt x="813" y="663"/>
                    <a:pt x="976" y="761"/>
                    <a:pt x="1139" y="924"/>
                  </a:cubicBezTo>
                  <a:lnTo>
                    <a:pt x="553" y="1249"/>
                  </a:lnTo>
                  <a:lnTo>
                    <a:pt x="618" y="566"/>
                  </a:lnTo>
                  <a:close/>
                  <a:moveTo>
                    <a:pt x="514" y="0"/>
                  </a:moveTo>
                  <a:cubicBezTo>
                    <a:pt x="421" y="0"/>
                    <a:pt x="332" y="30"/>
                    <a:pt x="260" y="78"/>
                  </a:cubicBezTo>
                  <a:cubicBezTo>
                    <a:pt x="130" y="176"/>
                    <a:pt x="65" y="273"/>
                    <a:pt x="65" y="403"/>
                  </a:cubicBezTo>
                  <a:lnTo>
                    <a:pt x="0" y="1411"/>
                  </a:lnTo>
                  <a:cubicBezTo>
                    <a:pt x="0" y="1574"/>
                    <a:pt x="65" y="1737"/>
                    <a:pt x="228" y="1802"/>
                  </a:cubicBezTo>
                  <a:cubicBezTo>
                    <a:pt x="293" y="1867"/>
                    <a:pt x="358" y="1867"/>
                    <a:pt x="456" y="1867"/>
                  </a:cubicBezTo>
                  <a:cubicBezTo>
                    <a:pt x="521" y="1867"/>
                    <a:pt x="586" y="1867"/>
                    <a:pt x="651" y="1834"/>
                  </a:cubicBezTo>
                  <a:lnTo>
                    <a:pt x="1529" y="1346"/>
                  </a:lnTo>
                  <a:cubicBezTo>
                    <a:pt x="1659" y="1281"/>
                    <a:pt x="1724" y="1184"/>
                    <a:pt x="1756" y="1054"/>
                  </a:cubicBezTo>
                  <a:cubicBezTo>
                    <a:pt x="1789" y="924"/>
                    <a:pt x="1756" y="793"/>
                    <a:pt x="1659" y="696"/>
                  </a:cubicBezTo>
                  <a:cubicBezTo>
                    <a:pt x="1366" y="338"/>
                    <a:pt x="1008" y="111"/>
                    <a:pt x="618" y="13"/>
                  </a:cubicBezTo>
                  <a:cubicBezTo>
                    <a:pt x="583" y="4"/>
                    <a:pt x="548" y="0"/>
                    <a:pt x="51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3736;p46">
              <a:extLst>
                <a:ext uri="{FF2B5EF4-FFF2-40B4-BE49-F238E27FC236}">
                  <a16:creationId xmlns:a16="http://schemas.microsoft.com/office/drawing/2014/main" id="{40560B2D-EFE7-12DE-0E00-54A7D3EDB322}"/>
                </a:ext>
              </a:extLst>
            </p:cNvPr>
            <p:cNvSpPr/>
            <p:nvPr/>
          </p:nvSpPr>
          <p:spPr>
            <a:xfrm>
              <a:off x="12258275" y="2810725"/>
              <a:ext cx="47175" cy="45775"/>
            </a:xfrm>
            <a:custGeom>
              <a:avLst/>
              <a:gdLst/>
              <a:ahLst/>
              <a:cxnLst/>
              <a:rect l="l" t="t" r="r" b="b"/>
              <a:pathLst>
                <a:path w="1887" h="1831" extrusionOk="0">
                  <a:moveTo>
                    <a:pt x="1171" y="595"/>
                  </a:moveTo>
                  <a:cubicBezTo>
                    <a:pt x="1269" y="790"/>
                    <a:pt x="1334" y="1018"/>
                    <a:pt x="1334" y="1245"/>
                  </a:cubicBezTo>
                  <a:lnTo>
                    <a:pt x="683" y="1050"/>
                  </a:lnTo>
                  <a:lnTo>
                    <a:pt x="1171" y="595"/>
                  </a:lnTo>
                  <a:close/>
                  <a:moveTo>
                    <a:pt x="1180" y="1"/>
                  </a:moveTo>
                  <a:cubicBezTo>
                    <a:pt x="1092" y="1"/>
                    <a:pt x="991" y="54"/>
                    <a:pt x="911" y="107"/>
                  </a:cubicBezTo>
                  <a:lnTo>
                    <a:pt x="163" y="790"/>
                  </a:lnTo>
                  <a:cubicBezTo>
                    <a:pt x="33" y="920"/>
                    <a:pt x="1" y="1083"/>
                    <a:pt x="33" y="1213"/>
                  </a:cubicBezTo>
                  <a:cubicBezTo>
                    <a:pt x="66" y="1375"/>
                    <a:pt x="196" y="1505"/>
                    <a:pt x="358" y="1538"/>
                  </a:cubicBezTo>
                  <a:lnTo>
                    <a:pt x="1301" y="1798"/>
                  </a:lnTo>
                  <a:cubicBezTo>
                    <a:pt x="1334" y="1831"/>
                    <a:pt x="1399" y="1831"/>
                    <a:pt x="1431" y="1831"/>
                  </a:cubicBezTo>
                  <a:cubicBezTo>
                    <a:pt x="1529" y="1831"/>
                    <a:pt x="1594" y="1798"/>
                    <a:pt x="1692" y="1733"/>
                  </a:cubicBezTo>
                  <a:cubicBezTo>
                    <a:pt x="1789" y="1668"/>
                    <a:pt x="1854" y="1538"/>
                    <a:pt x="1854" y="1408"/>
                  </a:cubicBezTo>
                  <a:cubicBezTo>
                    <a:pt x="1887" y="985"/>
                    <a:pt x="1789" y="562"/>
                    <a:pt x="1562" y="205"/>
                  </a:cubicBezTo>
                  <a:cubicBezTo>
                    <a:pt x="1496" y="107"/>
                    <a:pt x="1366" y="42"/>
                    <a:pt x="1236" y="10"/>
                  </a:cubicBezTo>
                  <a:cubicBezTo>
                    <a:pt x="1218" y="4"/>
                    <a:pt x="1199" y="1"/>
                    <a:pt x="118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3737;p46">
              <a:extLst>
                <a:ext uri="{FF2B5EF4-FFF2-40B4-BE49-F238E27FC236}">
                  <a16:creationId xmlns:a16="http://schemas.microsoft.com/office/drawing/2014/main" id="{E0122BB1-F21D-AC6A-7BE5-71E71A3A5B39}"/>
                </a:ext>
              </a:extLst>
            </p:cNvPr>
            <p:cNvSpPr/>
            <p:nvPr/>
          </p:nvSpPr>
          <p:spPr>
            <a:xfrm>
              <a:off x="12018450" y="2767550"/>
              <a:ext cx="43925" cy="46675"/>
            </a:xfrm>
            <a:custGeom>
              <a:avLst/>
              <a:gdLst/>
              <a:ahLst/>
              <a:cxnLst/>
              <a:rect l="l" t="t" r="r" b="b"/>
              <a:pathLst>
                <a:path w="1757" h="1867" extrusionOk="0">
                  <a:moveTo>
                    <a:pt x="1171" y="566"/>
                  </a:moveTo>
                  <a:lnTo>
                    <a:pt x="1203" y="1249"/>
                  </a:lnTo>
                  <a:lnTo>
                    <a:pt x="1203" y="1249"/>
                  </a:lnTo>
                  <a:lnTo>
                    <a:pt x="618" y="924"/>
                  </a:lnTo>
                  <a:cubicBezTo>
                    <a:pt x="781" y="761"/>
                    <a:pt x="943" y="663"/>
                    <a:pt x="1171" y="566"/>
                  </a:cubicBezTo>
                  <a:close/>
                  <a:moveTo>
                    <a:pt x="1268" y="1"/>
                  </a:moveTo>
                  <a:cubicBezTo>
                    <a:pt x="1236" y="1"/>
                    <a:pt x="1203" y="5"/>
                    <a:pt x="1171" y="13"/>
                  </a:cubicBezTo>
                  <a:cubicBezTo>
                    <a:pt x="748" y="111"/>
                    <a:pt x="391" y="338"/>
                    <a:pt x="98" y="696"/>
                  </a:cubicBezTo>
                  <a:cubicBezTo>
                    <a:pt x="33" y="793"/>
                    <a:pt x="0" y="924"/>
                    <a:pt x="33" y="1054"/>
                  </a:cubicBezTo>
                  <a:cubicBezTo>
                    <a:pt x="33" y="1184"/>
                    <a:pt x="130" y="1281"/>
                    <a:pt x="228" y="1346"/>
                  </a:cubicBezTo>
                  <a:lnTo>
                    <a:pt x="1106" y="1834"/>
                  </a:lnTo>
                  <a:cubicBezTo>
                    <a:pt x="1171" y="1867"/>
                    <a:pt x="1236" y="1867"/>
                    <a:pt x="1334" y="1867"/>
                  </a:cubicBezTo>
                  <a:cubicBezTo>
                    <a:pt x="1399" y="1867"/>
                    <a:pt x="1496" y="1867"/>
                    <a:pt x="1561" y="1802"/>
                  </a:cubicBezTo>
                  <a:cubicBezTo>
                    <a:pt x="1691" y="1737"/>
                    <a:pt x="1756" y="1574"/>
                    <a:pt x="1756" y="1411"/>
                  </a:cubicBezTo>
                  <a:lnTo>
                    <a:pt x="1691" y="403"/>
                  </a:lnTo>
                  <a:cubicBezTo>
                    <a:pt x="1691" y="306"/>
                    <a:pt x="1626" y="176"/>
                    <a:pt x="1529" y="111"/>
                  </a:cubicBezTo>
                  <a:cubicBezTo>
                    <a:pt x="1456" y="37"/>
                    <a:pt x="1364" y="1"/>
                    <a:pt x="126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3738;p46">
              <a:extLst>
                <a:ext uri="{FF2B5EF4-FFF2-40B4-BE49-F238E27FC236}">
                  <a16:creationId xmlns:a16="http://schemas.microsoft.com/office/drawing/2014/main" id="{857F62F1-36E5-6975-1B14-B3FA96AF6D15}"/>
                </a:ext>
              </a:extLst>
            </p:cNvPr>
            <p:cNvSpPr/>
            <p:nvPr/>
          </p:nvSpPr>
          <p:spPr>
            <a:xfrm>
              <a:off x="11985100" y="2810950"/>
              <a:ext cx="47200" cy="45550"/>
            </a:xfrm>
            <a:custGeom>
              <a:avLst/>
              <a:gdLst/>
              <a:ahLst/>
              <a:cxnLst/>
              <a:rect l="l" t="t" r="r" b="b"/>
              <a:pathLst>
                <a:path w="1888" h="1822" extrusionOk="0">
                  <a:moveTo>
                    <a:pt x="716" y="586"/>
                  </a:moveTo>
                  <a:lnTo>
                    <a:pt x="1237" y="1041"/>
                  </a:lnTo>
                  <a:lnTo>
                    <a:pt x="586" y="1236"/>
                  </a:lnTo>
                  <a:cubicBezTo>
                    <a:pt x="586" y="1009"/>
                    <a:pt x="619" y="781"/>
                    <a:pt x="716" y="586"/>
                  </a:cubicBezTo>
                  <a:close/>
                  <a:moveTo>
                    <a:pt x="651" y="1"/>
                  </a:moveTo>
                  <a:cubicBezTo>
                    <a:pt x="521" y="1"/>
                    <a:pt x="391" y="98"/>
                    <a:pt x="326" y="196"/>
                  </a:cubicBezTo>
                  <a:cubicBezTo>
                    <a:pt x="99" y="553"/>
                    <a:pt x="1" y="944"/>
                    <a:pt x="33" y="1399"/>
                  </a:cubicBezTo>
                  <a:cubicBezTo>
                    <a:pt x="33" y="1529"/>
                    <a:pt x="99" y="1659"/>
                    <a:pt x="229" y="1724"/>
                  </a:cubicBezTo>
                  <a:cubicBezTo>
                    <a:pt x="294" y="1789"/>
                    <a:pt x="391" y="1822"/>
                    <a:pt x="489" y="1822"/>
                  </a:cubicBezTo>
                  <a:cubicBezTo>
                    <a:pt x="521" y="1822"/>
                    <a:pt x="554" y="1789"/>
                    <a:pt x="586" y="1789"/>
                  </a:cubicBezTo>
                  <a:lnTo>
                    <a:pt x="1562" y="1529"/>
                  </a:lnTo>
                  <a:cubicBezTo>
                    <a:pt x="1725" y="1496"/>
                    <a:pt x="1822" y="1366"/>
                    <a:pt x="1855" y="1204"/>
                  </a:cubicBezTo>
                  <a:cubicBezTo>
                    <a:pt x="1887" y="1074"/>
                    <a:pt x="1855" y="911"/>
                    <a:pt x="1725" y="781"/>
                  </a:cubicBezTo>
                  <a:lnTo>
                    <a:pt x="1009" y="98"/>
                  </a:lnTo>
                  <a:cubicBezTo>
                    <a:pt x="912" y="33"/>
                    <a:pt x="781" y="1"/>
                    <a:pt x="65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4" name="Rectangle: Rounded Corners 153">
            <a:extLst>
              <a:ext uri="{FF2B5EF4-FFF2-40B4-BE49-F238E27FC236}">
                <a16:creationId xmlns:a16="http://schemas.microsoft.com/office/drawing/2014/main" id="{42EDA560-8BCD-26E2-E25C-F194B5A32477}"/>
              </a:ext>
            </a:extLst>
          </p:cNvPr>
          <p:cNvSpPr/>
          <p:nvPr/>
        </p:nvSpPr>
        <p:spPr>
          <a:xfrm>
            <a:off x="10021279" y="971049"/>
            <a:ext cx="2064680" cy="63187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300" b="1" dirty="0">
                <a:solidFill>
                  <a:srgbClr val="0070C0"/>
                </a:solidFill>
              </a:rPr>
              <a:t>standard form</a:t>
            </a:r>
          </a:p>
        </p:txBody>
      </p:sp>
      <p:sp>
        <p:nvSpPr>
          <p:cNvPr id="157" name="Rectangle: Rounded Corners 156">
            <a:extLst>
              <a:ext uri="{FF2B5EF4-FFF2-40B4-BE49-F238E27FC236}">
                <a16:creationId xmlns:a16="http://schemas.microsoft.com/office/drawing/2014/main" id="{F466961A-B69F-3EA2-E80F-5EDB94AE878F}"/>
              </a:ext>
            </a:extLst>
          </p:cNvPr>
          <p:cNvSpPr/>
          <p:nvPr/>
        </p:nvSpPr>
        <p:spPr>
          <a:xfrm>
            <a:off x="9945059" y="5555849"/>
            <a:ext cx="2064680" cy="63187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300" b="1" dirty="0">
                <a:solidFill>
                  <a:srgbClr val="F16649"/>
                </a:solidFill>
              </a:rPr>
              <a:t>necessity</a:t>
            </a:r>
          </a:p>
        </p:txBody>
      </p:sp>
      <p:sp>
        <p:nvSpPr>
          <p:cNvPr id="161" name="Rectangle: Rounded Corners 160">
            <a:extLst>
              <a:ext uri="{FF2B5EF4-FFF2-40B4-BE49-F238E27FC236}">
                <a16:creationId xmlns:a16="http://schemas.microsoft.com/office/drawing/2014/main" id="{4FB76C40-DC2B-D10A-696A-2DA1B8EEA678}"/>
              </a:ext>
            </a:extLst>
          </p:cNvPr>
          <p:cNvSpPr/>
          <p:nvPr/>
        </p:nvSpPr>
        <p:spPr>
          <a:xfrm>
            <a:off x="10021279" y="4486056"/>
            <a:ext cx="2064680" cy="63187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300" b="1" dirty="0">
                <a:solidFill>
                  <a:srgbClr val="F16649"/>
                </a:solidFill>
              </a:rPr>
              <a:t>possibility</a:t>
            </a:r>
          </a:p>
        </p:txBody>
      </p:sp>
      <p:sp>
        <p:nvSpPr>
          <p:cNvPr id="162" name="Rectangle: Rounded Corners 161">
            <a:extLst>
              <a:ext uri="{FF2B5EF4-FFF2-40B4-BE49-F238E27FC236}">
                <a16:creationId xmlns:a16="http://schemas.microsoft.com/office/drawing/2014/main" id="{3E14EBB4-8F99-A289-0607-51500C98DC0A}"/>
              </a:ext>
            </a:extLst>
          </p:cNvPr>
          <p:cNvSpPr/>
          <p:nvPr/>
        </p:nvSpPr>
        <p:spPr>
          <a:xfrm>
            <a:off x="10021279" y="3602598"/>
            <a:ext cx="2064680" cy="63187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300" b="1" dirty="0">
                <a:solidFill>
                  <a:srgbClr val="F16649"/>
                </a:solidFill>
              </a:rPr>
              <a:t>advice</a:t>
            </a:r>
          </a:p>
        </p:txBody>
      </p:sp>
      <p:sp>
        <p:nvSpPr>
          <p:cNvPr id="163" name="Rectangle: Rounded Corners 162">
            <a:extLst>
              <a:ext uri="{FF2B5EF4-FFF2-40B4-BE49-F238E27FC236}">
                <a16:creationId xmlns:a16="http://schemas.microsoft.com/office/drawing/2014/main" id="{AA23301C-CFC4-E0B2-207B-EEE1C1548150}"/>
              </a:ext>
            </a:extLst>
          </p:cNvPr>
          <p:cNvSpPr/>
          <p:nvPr/>
        </p:nvSpPr>
        <p:spPr>
          <a:xfrm>
            <a:off x="10021279" y="2597646"/>
            <a:ext cx="2064680" cy="63187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300" b="1" dirty="0">
                <a:solidFill>
                  <a:srgbClr val="F16649"/>
                </a:solidFill>
              </a:rPr>
              <a:t>permission</a:t>
            </a:r>
          </a:p>
        </p:txBody>
      </p:sp>
      <p:sp>
        <p:nvSpPr>
          <p:cNvPr id="165" name="Rectangle: Rounded Corners 164">
            <a:extLst>
              <a:ext uri="{FF2B5EF4-FFF2-40B4-BE49-F238E27FC236}">
                <a16:creationId xmlns:a16="http://schemas.microsoft.com/office/drawing/2014/main" id="{C1F2D1F7-53AB-8325-C76F-F0542A6C1EC2}"/>
              </a:ext>
            </a:extLst>
          </p:cNvPr>
          <p:cNvSpPr/>
          <p:nvPr/>
        </p:nvSpPr>
        <p:spPr>
          <a:xfrm>
            <a:off x="10021279" y="1784621"/>
            <a:ext cx="2064680" cy="63187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300" b="1" dirty="0">
                <a:solidFill>
                  <a:srgbClr val="F16649"/>
                </a:solidFill>
              </a:rPr>
              <a:t>ability</a:t>
            </a:r>
          </a:p>
        </p:txBody>
      </p:sp>
    </p:spTree>
    <p:extLst>
      <p:ext uri="{BB962C8B-B14F-4D97-AF65-F5344CB8AC3E}">
        <p14:creationId xmlns:p14="http://schemas.microsoft.com/office/powerpoint/2010/main" val="148582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" grpId="0" animBg="1"/>
      <p:bldP spid="157" grpId="0" animBg="1"/>
      <p:bldP spid="161" grpId="0" animBg="1"/>
      <p:bldP spid="162" grpId="0" animBg="1"/>
      <p:bldP spid="163" grpId="0" animBg="1"/>
      <p:bldP spid="16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936562" y="341225"/>
            <a:ext cx="11113198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/>
              <a:t>Complete the sentences with your own ideas using the modal verbs you have learnt.</a:t>
            </a:r>
            <a:endParaRPr lang="en-US" sz="2400" b="1" dirty="0">
              <a:effectLst>
                <a:glow rad="88900">
                  <a:schemeClr val="bg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Hộp Văn bản 3">
            <a:extLst>
              <a:ext uri="{FF2B5EF4-FFF2-40B4-BE49-F238E27FC236}">
                <a16:creationId xmlns:a16="http://schemas.microsoft.com/office/drawing/2014/main" id="{982D8210-261F-9045-2B54-8E7E3569665D}"/>
              </a:ext>
            </a:extLst>
          </p:cNvPr>
          <p:cNvSpPr txBox="1"/>
          <p:nvPr/>
        </p:nvSpPr>
        <p:spPr>
          <a:xfrm>
            <a:off x="241587" y="1660005"/>
            <a:ext cx="11734378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1. If you spend too much time playing computer games, ________________________________________________________</a:t>
            </a:r>
          </a:p>
          <a:p>
            <a:endParaRPr lang="en-US" sz="3200" dirty="0" smtClean="0">
              <a:solidFill>
                <a:schemeClr val="tx2"/>
              </a:solidFill>
            </a:endParaRPr>
          </a:p>
          <a:p>
            <a:r>
              <a:rPr lang="en-US" sz="3200" dirty="0" smtClean="0">
                <a:solidFill>
                  <a:schemeClr val="tx2"/>
                </a:solidFill>
              </a:rPr>
              <a:t>2</a:t>
            </a:r>
            <a:r>
              <a:rPr lang="en-US" sz="3200" dirty="0">
                <a:solidFill>
                  <a:schemeClr val="tx2"/>
                </a:solidFill>
              </a:rPr>
              <a:t>. If you want to get a good night’s sleep, _____________</a:t>
            </a:r>
          </a:p>
          <a:p>
            <a:r>
              <a:rPr lang="en-US" sz="3200" dirty="0">
                <a:solidFill>
                  <a:schemeClr val="tx2"/>
                </a:solidFill>
              </a:rPr>
              <a:t>________________________________________________________</a:t>
            </a:r>
          </a:p>
          <a:p>
            <a:endParaRPr lang="en-US" sz="3200" dirty="0" smtClean="0">
              <a:solidFill>
                <a:schemeClr val="tx2"/>
              </a:solidFill>
            </a:endParaRPr>
          </a:p>
          <a:p>
            <a:r>
              <a:rPr lang="en-US" sz="3200" dirty="0" smtClean="0">
                <a:solidFill>
                  <a:schemeClr val="tx2"/>
                </a:solidFill>
              </a:rPr>
              <a:t>3</a:t>
            </a:r>
            <a:r>
              <a:rPr lang="en-US" sz="3200" dirty="0">
                <a:solidFill>
                  <a:schemeClr val="tx2"/>
                </a:solidFill>
              </a:rPr>
              <a:t>. If you don’t feel well, </a:t>
            </a:r>
            <a:r>
              <a:rPr lang="en-US" sz="3200" dirty="0">
                <a:solidFill>
                  <a:srgbClr val="242021"/>
                </a:solidFill>
              </a:rPr>
              <a:t>__________________________</a:t>
            </a:r>
          </a:p>
          <a:p>
            <a:r>
              <a:rPr lang="en-US" sz="3200" dirty="0">
                <a:solidFill>
                  <a:srgbClr val="242021"/>
                </a:solidFill>
              </a:rPr>
              <a:t>________________________________________________________</a:t>
            </a:r>
            <a:endParaRPr lang="en-US" sz="3200" i="0" dirty="0">
              <a:solidFill>
                <a:srgbClr val="242021"/>
              </a:solidFill>
              <a:effectLst/>
            </a:endParaRPr>
          </a:p>
        </p:txBody>
      </p:sp>
      <p:sp>
        <p:nvSpPr>
          <p:cNvPr id="3" name="Hộp Văn bản 3">
            <a:extLst>
              <a:ext uri="{FF2B5EF4-FFF2-40B4-BE49-F238E27FC236}">
                <a16:creationId xmlns:a16="http://schemas.microsoft.com/office/drawing/2014/main" id="{96ACE342-3CA5-09B7-FF5D-E1438574EFA3}"/>
              </a:ext>
            </a:extLst>
          </p:cNvPr>
          <p:cNvSpPr txBox="1"/>
          <p:nvPr/>
        </p:nvSpPr>
        <p:spPr>
          <a:xfrm>
            <a:off x="11197" y="773601"/>
            <a:ext cx="883816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i="1" dirty="0">
                <a:solidFill>
                  <a:srgbClr val="0070C0"/>
                </a:solidFill>
                <a:highlight>
                  <a:srgbClr val="FEE3AF"/>
                </a:highlight>
                <a:latin typeface="ChronicaProMediumIt"/>
              </a:rPr>
              <a:t>SUGGESTED </a:t>
            </a:r>
            <a:r>
              <a:rPr lang="en-US" sz="3200" i="1" dirty="0" smtClean="0">
                <a:solidFill>
                  <a:srgbClr val="0070C0"/>
                </a:solidFill>
                <a:highlight>
                  <a:srgbClr val="FEE3AF"/>
                </a:highlight>
                <a:latin typeface="ChronicaProMediumIt"/>
              </a:rPr>
              <a:t>ANSWER</a:t>
            </a:r>
            <a:endParaRPr lang="en-US" sz="3200" i="1" dirty="0">
              <a:solidFill>
                <a:srgbClr val="0070C0"/>
              </a:solidFill>
              <a:highlight>
                <a:srgbClr val="FEE3AF"/>
              </a:highlight>
              <a:latin typeface="ChronicaProMediumIt"/>
            </a:endParaRPr>
          </a:p>
        </p:txBody>
      </p:sp>
      <p:sp>
        <p:nvSpPr>
          <p:cNvPr id="8" name="Hộp Văn bản 3">
            <a:extLst>
              <a:ext uri="{FF2B5EF4-FFF2-40B4-BE49-F238E27FC236}">
                <a16:creationId xmlns:a16="http://schemas.microsoft.com/office/drawing/2014/main" id="{968CA3E9-5706-897F-D4EA-82B58039F61B}"/>
              </a:ext>
            </a:extLst>
          </p:cNvPr>
          <p:cNvSpPr txBox="1"/>
          <p:nvPr/>
        </p:nvSpPr>
        <p:spPr>
          <a:xfrm>
            <a:off x="438741" y="2173007"/>
            <a:ext cx="1133669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500" i="1" dirty="0">
                <a:solidFill>
                  <a:srgbClr val="F16649"/>
                </a:solidFill>
                <a:latin typeface="ChronicaProMediumIt"/>
              </a:rPr>
              <a:t>you might miss out on other important activities like exercising, </a:t>
            </a:r>
            <a:r>
              <a:rPr lang="en-US" sz="2500" i="1" dirty="0" err="1">
                <a:solidFill>
                  <a:srgbClr val="F16649"/>
                </a:solidFill>
                <a:latin typeface="ChronicaProMediumIt"/>
              </a:rPr>
              <a:t>socialising</a:t>
            </a:r>
            <a:r>
              <a:rPr lang="en-US" sz="2500" i="1" dirty="0">
                <a:solidFill>
                  <a:srgbClr val="F16649"/>
                </a:solidFill>
                <a:latin typeface="ChronicaProMediumIt"/>
              </a:rPr>
              <a:t>, and studying</a:t>
            </a:r>
            <a:r>
              <a:rPr lang="en-US" sz="2500" i="1" dirty="0" smtClean="0">
                <a:solidFill>
                  <a:srgbClr val="F16649"/>
                </a:solidFill>
                <a:latin typeface="ChronicaProMediumIt"/>
              </a:rPr>
              <a:t>.</a:t>
            </a:r>
            <a:endParaRPr lang="en-US" sz="2500" i="1" dirty="0">
              <a:solidFill>
                <a:srgbClr val="F16649"/>
              </a:solidFill>
              <a:latin typeface="ChronicaProMediumIt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D459292-D851-F11B-68B6-D04E6ACD7FA8}"/>
              </a:ext>
            </a:extLst>
          </p:cNvPr>
          <p:cNvGrpSpPr/>
          <p:nvPr/>
        </p:nvGrpSpPr>
        <p:grpSpPr>
          <a:xfrm>
            <a:off x="241587" y="3191193"/>
            <a:ext cx="12062173" cy="969496"/>
            <a:chOff x="227639" y="3203515"/>
            <a:chExt cx="12062173" cy="969496"/>
          </a:xfrm>
        </p:grpSpPr>
        <p:sp>
          <p:nvSpPr>
            <p:cNvPr id="10" name="Hộp Văn bản 3">
              <a:extLst>
                <a:ext uri="{FF2B5EF4-FFF2-40B4-BE49-F238E27FC236}">
                  <a16:creationId xmlns:a16="http://schemas.microsoft.com/office/drawing/2014/main" id="{9799A18D-C83D-1A03-4806-37DE61EB4A8D}"/>
                </a:ext>
              </a:extLst>
            </p:cNvPr>
            <p:cNvSpPr txBox="1"/>
            <p:nvPr/>
          </p:nvSpPr>
          <p:spPr>
            <a:xfrm>
              <a:off x="227639" y="3682452"/>
              <a:ext cx="12062173" cy="4770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500" i="1" dirty="0" smtClean="0">
                  <a:solidFill>
                    <a:srgbClr val="F16649"/>
                  </a:solidFill>
                  <a:latin typeface="ChronicaProMediumIt"/>
                </a:rPr>
                <a:t>drinking </a:t>
              </a:r>
              <a:r>
                <a:rPr lang="en-US" sz="2500" i="1" dirty="0">
                  <a:solidFill>
                    <a:srgbClr val="F16649"/>
                  </a:solidFill>
                  <a:latin typeface="ChronicaProMediumIt"/>
                </a:rPr>
                <a:t>caffeine or alcohol before bed and try to establish a regular sleep schedule</a:t>
              </a:r>
              <a:r>
                <a:rPr lang="en-US" sz="2500" i="1" dirty="0" smtClean="0">
                  <a:solidFill>
                    <a:srgbClr val="F16649"/>
                  </a:solidFill>
                  <a:latin typeface="ChronicaProMediumIt"/>
                </a:rPr>
                <a:t>.</a:t>
              </a:r>
              <a:endParaRPr lang="en-US" sz="2500" i="1" dirty="0">
                <a:solidFill>
                  <a:srgbClr val="F16649"/>
                </a:solidFill>
                <a:latin typeface="ChronicaProMediumIt"/>
              </a:endParaRPr>
            </a:p>
          </p:txBody>
        </p:sp>
        <p:sp>
          <p:nvSpPr>
            <p:cNvPr id="13" name="Hộp Văn bản 3">
              <a:extLst>
                <a:ext uri="{FF2B5EF4-FFF2-40B4-BE49-F238E27FC236}">
                  <a16:creationId xmlns:a16="http://schemas.microsoft.com/office/drawing/2014/main" id="{318FE56A-6B46-5B01-DDF9-FBF07DBD25F2}"/>
                </a:ext>
              </a:extLst>
            </p:cNvPr>
            <p:cNvSpPr txBox="1"/>
            <p:nvPr/>
          </p:nvSpPr>
          <p:spPr>
            <a:xfrm>
              <a:off x="7245372" y="3203515"/>
              <a:ext cx="3180080" cy="9694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500" i="1" dirty="0">
                  <a:solidFill>
                    <a:srgbClr val="F16649"/>
                  </a:solidFill>
                  <a:latin typeface="ChronicaProMediumIt"/>
                </a:rPr>
                <a:t>you should avoid</a:t>
              </a:r>
            </a:p>
            <a:p>
              <a:endParaRPr lang="en-US" sz="3200" i="1" dirty="0">
                <a:solidFill>
                  <a:srgbClr val="F16649"/>
                </a:solidFill>
                <a:latin typeface="ChronicaProMediumIt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E63A880-301D-BDAB-8FD5-040DE71F7CE2}"/>
              </a:ext>
            </a:extLst>
          </p:cNvPr>
          <p:cNvGrpSpPr/>
          <p:nvPr/>
        </p:nvGrpSpPr>
        <p:grpSpPr>
          <a:xfrm>
            <a:off x="1155986" y="4626121"/>
            <a:ext cx="10529980" cy="1012590"/>
            <a:chOff x="241587" y="4639626"/>
            <a:chExt cx="13399446" cy="1012590"/>
          </a:xfrm>
        </p:grpSpPr>
        <p:sp>
          <p:nvSpPr>
            <p:cNvPr id="9" name="Hộp Văn bản 3">
              <a:extLst>
                <a:ext uri="{FF2B5EF4-FFF2-40B4-BE49-F238E27FC236}">
                  <a16:creationId xmlns:a16="http://schemas.microsoft.com/office/drawing/2014/main" id="{E7B949B0-6AFA-E41D-EFEB-32876C8B83E3}"/>
                </a:ext>
              </a:extLst>
            </p:cNvPr>
            <p:cNvSpPr txBox="1"/>
            <p:nvPr/>
          </p:nvSpPr>
          <p:spPr>
            <a:xfrm>
              <a:off x="4390948" y="4639626"/>
              <a:ext cx="5464911" cy="9694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500" i="1" dirty="0">
                  <a:solidFill>
                    <a:srgbClr val="F16649"/>
                  </a:solidFill>
                  <a:latin typeface="ChronicaProMediumIt"/>
                </a:rPr>
                <a:t>you should consult a doctor</a:t>
              </a:r>
            </a:p>
            <a:p>
              <a:endParaRPr lang="en-US" sz="3200" i="1" dirty="0">
                <a:solidFill>
                  <a:srgbClr val="F16649"/>
                </a:solidFill>
                <a:latin typeface="ChronicaProMediumIt"/>
              </a:endParaRPr>
            </a:p>
          </p:txBody>
        </p:sp>
        <p:sp>
          <p:nvSpPr>
            <p:cNvPr id="14" name="Hộp Văn bản 3">
              <a:extLst>
                <a:ext uri="{FF2B5EF4-FFF2-40B4-BE49-F238E27FC236}">
                  <a16:creationId xmlns:a16="http://schemas.microsoft.com/office/drawing/2014/main" id="{960A8950-B65C-9B66-5708-A85347A3A50F}"/>
                </a:ext>
              </a:extLst>
            </p:cNvPr>
            <p:cNvSpPr txBox="1"/>
            <p:nvPr/>
          </p:nvSpPr>
          <p:spPr>
            <a:xfrm>
              <a:off x="241587" y="5175162"/>
              <a:ext cx="13399446" cy="4770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500" i="1" dirty="0">
                  <a:solidFill>
                    <a:srgbClr val="F16649"/>
                  </a:solidFill>
                  <a:latin typeface="ChronicaProMediumIt"/>
                </a:rPr>
                <a:t>or a medical professional to get a proper diagnosis and </a:t>
              </a:r>
              <a:r>
                <a:rPr lang="en-US" sz="2500" i="1">
                  <a:solidFill>
                    <a:srgbClr val="F16649"/>
                  </a:solidFill>
                  <a:latin typeface="ChronicaProMediumIt"/>
                </a:rPr>
                <a:t>treatment</a:t>
              </a:r>
              <a:r>
                <a:rPr lang="en-US" sz="2500" i="1" smtClean="0">
                  <a:solidFill>
                    <a:srgbClr val="F16649"/>
                  </a:solidFill>
                  <a:latin typeface="ChronicaProMediumIt"/>
                </a:rPr>
                <a:t>.</a:t>
              </a:r>
              <a:endParaRPr lang="en-US" sz="2500" i="1" dirty="0">
                <a:solidFill>
                  <a:srgbClr val="F16649"/>
                </a:solidFill>
                <a:latin typeface="ChronicaProMediumI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046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0F905A1-EC30-45BA-85F1-C90C2181FE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9240" y="1280316"/>
            <a:ext cx="6930418" cy="3973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93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277A1E18-1D4D-34BC-E880-5B7D0A67ADB3}"/>
              </a:ext>
            </a:extLst>
          </p:cNvPr>
          <p:cNvSpPr txBox="1"/>
          <p:nvPr/>
        </p:nvSpPr>
        <p:spPr>
          <a:xfrm>
            <a:off x="4726519" y="1544992"/>
            <a:ext cx="6648005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2800" dirty="0">
                <a:solidFill>
                  <a:srgbClr val="0070C0"/>
                </a:solidFill>
              </a:rPr>
              <a:t>Work in pairs.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2800" dirty="0">
                <a:solidFill>
                  <a:srgbClr val="0070C0"/>
                </a:solidFill>
              </a:rPr>
              <a:t>Write a short dialogue where you </a:t>
            </a:r>
            <a:r>
              <a:rPr lang="en-GB" sz="2800" b="1" u="sng" dirty="0">
                <a:solidFill>
                  <a:srgbClr val="0070C0"/>
                </a:solidFill>
              </a:rPr>
              <a:t>use at least three different modal verbs </a:t>
            </a:r>
            <a:r>
              <a:rPr lang="en-GB" sz="2800" dirty="0">
                <a:solidFill>
                  <a:srgbClr val="0070C0"/>
                </a:solidFill>
              </a:rPr>
              <a:t>in first conditional sentences.</a:t>
            </a:r>
          </a:p>
          <a:p>
            <a:endParaRPr lang="en-GB" sz="2800" dirty="0"/>
          </a:p>
          <a:p>
            <a:r>
              <a:rPr lang="en-GB" sz="2800" u="sng" dirty="0">
                <a:solidFill>
                  <a:srgbClr val="F16649"/>
                </a:solidFill>
              </a:rPr>
              <a:t>Example:</a:t>
            </a:r>
          </a:p>
          <a:p>
            <a:r>
              <a:rPr lang="en-GB" sz="2800" dirty="0">
                <a:solidFill>
                  <a:srgbClr val="F16649"/>
                </a:solidFill>
              </a:rPr>
              <a:t>A: </a:t>
            </a:r>
            <a:r>
              <a:rPr lang="en-GB" sz="2800" i="1" dirty="0">
                <a:solidFill>
                  <a:srgbClr val="F16649"/>
                </a:solidFill>
              </a:rPr>
              <a:t>If you have time tonight, you </a:t>
            </a:r>
            <a:r>
              <a:rPr lang="en-GB" sz="2800" i="1" u="sng" dirty="0">
                <a:solidFill>
                  <a:srgbClr val="F16649"/>
                </a:solidFill>
              </a:rPr>
              <a:t>should</a:t>
            </a:r>
            <a:r>
              <a:rPr lang="en-GB" sz="2800" i="1" dirty="0">
                <a:solidFill>
                  <a:srgbClr val="F16649"/>
                </a:solidFill>
              </a:rPr>
              <a:t> go to the cinema. </a:t>
            </a:r>
          </a:p>
          <a:p>
            <a:r>
              <a:rPr lang="en-GB" sz="2800" i="1" dirty="0">
                <a:solidFill>
                  <a:srgbClr val="F16649"/>
                </a:solidFill>
              </a:rPr>
              <a:t>B: I agree. If I don’t, I </a:t>
            </a:r>
            <a:r>
              <a:rPr lang="en-GB" sz="2800" i="1" u="sng" dirty="0">
                <a:solidFill>
                  <a:srgbClr val="F16649"/>
                </a:solidFill>
              </a:rPr>
              <a:t>might</a:t>
            </a:r>
            <a:r>
              <a:rPr lang="en-GB" sz="2800" i="1" dirty="0">
                <a:solidFill>
                  <a:srgbClr val="F16649"/>
                </a:solidFill>
              </a:rPr>
              <a:t> watch a movie at home……"</a:t>
            </a:r>
            <a:endParaRPr lang="en-US" sz="2800" dirty="0">
              <a:solidFill>
                <a:srgbClr val="F16649"/>
              </a:solidFill>
            </a:endParaRPr>
          </a:p>
        </p:txBody>
      </p:sp>
      <p:pic>
        <p:nvPicPr>
          <p:cNvPr id="10" name="Picture 9" descr="A cartoon of a child and a child with speech bubbles&#10;&#10;Description automatically generated">
            <a:extLst>
              <a:ext uri="{FF2B5EF4-FFF2-40B4-BE49-F238E27FC236}">
                <a16:creationId xmlns:a16="http://schemas.microsoft.com/office/drawing/2014/main" id="{E99E0971-5626-EEAE-237A-E916D7E0D0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24716" y="1725746"/>
            <a:ext cx="3406507" cy="3406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405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039098" y="272695"/>
            <a:ext cx="6804215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Write the correct form of each verb in brackets.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346176" y="1206688"/>
            <a:ext cx="10884318" cy="472567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000" dirty="0">
                <a:solidFill>
                  <a:schemeClr val="tx2"/>
                </a:solidFill>
              </a:rPr>
              <a:t>1. If Mai (not want) </a:t>
            </a:r>
            <a:r>
              <a:rPr lang="en-US" sz="3000" dirty="0" smtClean="0">
                <a:solidFill>
                  <a:schemeClr val="tx2"/>
                </a:solidFill>
              </a:rPr>
              <a:t>______________to </a:t>
            </a:r>
            <a:r>
              <a:rPr lang="en-US" sz="3000" dirty="0">
                <a:solidFill>
                  <a:schemeClr val="tx2"/>
                </a:solidFill>
              </a:rPr>
              <a:t>gain weight, she shouldn’t eat much fast food.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000" dirty="0">
                <a:solidFill>
                  <a:schemeClr val="tx2"/>
                </a:solidFill>
              </a:rPr>
              <a:t>2. If you stay up too late tonight, you might (feel) </a:t>
            </a:r>
            <a:r>
              <a:rPr lang="en-US" sz="3000" dirty="0" smtClean="0">
                <a:solidFill>
                  <a:schemeClr val="tx2"/>
                </a:solidFill>
              </a:rPr>
              <a:t>______ </a:t>
            </a:r>
            <a:r>
              <a:rPr lang="en-US" sz="3000" dirty="0">
                <a:solidFill>
                  <a:schemeClr val="tx2"/>
                </a:solidFill>
              </a:rPr>
              <a:t>tired tomorrow morning.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000" dirty="0">
                <a:solidFill>
                  <a:schemeClr val="tx2"/>
                </a:solidFill>
              </a:rPr>
              <a:t>3. You should (sleep) </a:t>
            </a:r>
            <a:r>
              <a:rPr lang="en-US" sz="3000" dirty="0" smtClean="0">
                <a:solidFill>
                  <a:schemeClr val="tx2"/>
                </a:solidFill>
              </a:rPr>
              <a:t>______ </a:t>
            </a:r>
            <a:r>
              <a:rPr lang="en-US" sz="3000" dirty="0">
                <a:solidFill>
                  <a:schemeClr val="tx2"/>
                </a:solidFill>
              </a:rPr>
              <a:t>eight hours a night if you want to be awake and fully alert.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000" dirty="0">
                <a:solidFill>
                  <a:schemeClr val="tx2"/>
                </a:solidFill>
              </a:rPr>
              <a:t>4. If Tom (complete) ___________ his assignment on Friday, he can go out with his friends at the weekend.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000" dirty="0">
                <a:solidFill>
                  <a:schemeClr val="tx2"/>
                </a:solidFill>
              </a:rPr>
              <a:t>5. You must (be) _____ careful if you don’t want to get burnt.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27923" y="-2261990"/>
            <a:ext cx="24558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</a:rPr>
              <a:t>counsellor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80EB18-3491-3D7C-DD96-265805B9C35D}"/>
              </a:ext>
            </a:extLst>
          </p:cNvPr>
          <p:cNvSpPr txBox="1"/>
          <p:nvPr/>
        </p:nvSpPr>
        <p:spPr>
          <a:xfrm>
            <a:off x="4866905" y="-3488386"/>
            <a:ext cx="24558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</a:rPr>
              <a:t>mental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DBB1DE-8079-BFCA-E311-466D664B358A}"/>
              </a:ext>
            </a:extLst>
          </p:cNvPr>
          <p:cNvSpPr txBox="1"/>
          <p:nvPr/>
        </p:nvSpPr>
        <p:spPr>
          <a:xfrm>
            <a:off x="6627526" y="-1837732"/>
            <a:ext cx="24558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</a:rPr>
              <a:t>physical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AC88B6-E853-2506-A8D4-7FA904A0E2D2}"/>
              </a:ext>
            </a:extLst>
          </p:cNvPr>
          <p:cNvSpPr txBox="1"/>
          <p:nvPr/>
        </p:nvSpPr>
        <p:spPr>
          <a:xfrm>
            <a:off x="2841274" y="-1988555"/>
            <a:ext cx="2947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</a:rPr>
              <a:t>well-balanced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FB037B9-FC9C-10D6-EEE2-45819AFE166E}"/>
              </a:ext>
            </a:extLst>
          </p:cNvPr>
          <p:cNvSpPr txBox="1"/>
          <p:nvPr/>
        </p:nvSpPr>
        <p:spPr>
          <a:xfrm>
            <a:off x="3086881" y="5119928"/>
            <a:ext cx="24558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</a:rPr>
              <a:t>be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7A779D-1418-C88F-50B1-ED80F05F86C3}"/>
              </a:ext>
            </a:extLst>
          </p:cNvPr>
          <p:cNvSpPr txBox="1"/>
          <p:nvPr/>
        </p:nvSpPr>
        <p:spPr>
          <a:xfrm>
            <a:off x="3704805" y="4165465"/>
            <a:ext cx="24558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</a:rPr>
              <a:t>completes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617F6B5-91BF-C042-879D-6D646B0B6713}"/>
              </a:ext>
            </a:extLst>
          </p:cNvPr>
          <p:cNvSpPr txBox="1"/>
          <p:nvPr/>
        </p:nvSpPr>
        <p:spPr>
          <a:xfrm>
            <a:off x="3752008" y="3194005"/>
            <a:ext cx="1376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</a:rPr>
              <a:t>sleep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2A2A12B-B958-57B4-6D87-1F46E4EF4141}"/>
              </a:ext>
            </a:extLst>
          </p:cNvPr>
          <p:cNvSpPr txBox="1"/>
          <p:nvPr/>
        </p:nvSpPr>
        <p:spPr>
          <a:xfrm>
            <a:off x="8118299" y="2198262"/>
            <a:ext cx="14878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</a:rPr>
              <a:t>feel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43559A1-0306-F6C4-8D86-EF93EDDFD537}"/>
              </a:ext>
            </a:extLst>
          </p:cNvPr>
          <p:cNvSpPr txBox="1"/>
          <p:nvPr/>
        </p:nvSpPr>
        <p:spPr>
          <a:xfrm>
            <a:off x="3548662" y="1223165"/>
            <a:ext cx="24558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</a:rPr>
              <a:t>doesn’t want</a:t>
            </a:r>
          </a:p>
        </p:txBody>
      </p:sp>
    </p:spTree>
    <p:extLst>
      <p:ext uri="{BB962C8B-B14F-4D97-AF65-F5344CB8AC3E}">
        <p14:creationId xmlns:p14="http://schemas.microsoft.com/office/powerpoint/2010/main" val="272092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989673" y="532101"/>
            <a:ext cx="10490178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8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Circle the correct modal verbs to complete the following sentences.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430896" y="552715"/>
            <a:ext cx="502606" cy="502606"/>
          </a:xfrm>
          <a:prstGeom prst="roundRect">
            <a:avLst/>
          </a:prstGeom>
          <a:solidFill>
            <a:srgbClr val="6D9F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16649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3682" y="480404"/>
            <a:ext cx="397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2</a:t>
            </a:r>
          </a:p>
        </p:txBody>
      </p:sp>
      <p:sp>
        <p:nvSpPr>
          <p:cNvPr id="2" name="Hộp Văn bản 4">
            <a:extLst>
              <a:ext uri="{FF2B5EF4-FFF2-40B4-BE49-F238E27FC236}">
                <a16:creationId xmlns:a16="http://schemas.microsoft.com/office/drawing/2014/main" id="{E3A9C1B8-0CE8-0D50-9A56-544198A0E515}"/>
              </a:ext>
            </a:extLst>
          </p:cNvPr>
          <p:cNvSpPr txBox="1"/>
          <p:nvPr/>
        </p:nvSpPr>
        <p:spPr>
          <a:xfrm>
            <a:off x="797019" y="1323839"/>
            <a:ext cx="10999218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1. She </a:t>
            </a:r>
            <a:r>
              <a:rPr lang="en-US" sz="3200" b="1" dirty="0">
                <a:solidFill>
                  <a:schemeClr val="tx2"/>
                </a:solidFill>
              </a:rPr>
              <a:t>can</a:t>
            </a:r>
            <a:r>
              <a:rPr lang="en-US" sz="3200" dirty="0">
                <a:solidFill>
                  <a:schemeClr val="tx2"/>
                </a:solidFill>
              </a:rPr>
              <a:t> / </a:t>
            </a:r>
            <a:r>
              <a:rPr lang="en-US" sz="3200" b="1" dirty="0">
                <a:solidFill>
                  <a:schemeClr val="tx2"/>
                </a:solidFill>
              </a:rPr>
              <a:t>should</a:t>
            </a:r>
            <a:r>
              <a:rPr lang="en-US" sz="3200" dirty="0">
                <a:solidFill>
                  <a:schemeClr val="tx2"/>
                </a:solidFill>
              </a:rPr>
              <a:t> go home early if she finishes her work.</a:t>
            </a:r>
          </a:p>
          <a:p>
            <a:r>
              <a:rPr lang="en-US" sz="3200" dirty="0">
                <a:solidFill>
                  <a:schemeClr val="tx2"/>
                </a:solidFill>
              </a:rPr>
              <a:t>2. If you train hard, you </a:t>
            </a:r>
            <a:r>
              <a:rPr lang="en-US" sz="3200" b="1" dirty="0">
                <a:solidFill>
                  <a:schemeClr val="tx2"/>
                </a:solidFill>
              </a:rPr>
              <a:t>might</a:t>
            </a:r>
            <a:r>
              <a:rPr lang="en-US" sz="3200" dirty="0">
                <a:solidFill>
                  <a:schemeClr val="tx2"/>
                </a:solidFill>
              </a:rPr>
              <a:t> / </a:t>
            </a:r>
            <a:r>
              <a:rPr lang="en-US" sz="3200" b="1" dirty="0">
                <a:solidFill>
                  <a:schemeClr val="tx2"/>
                </a:solidFill>
              </a:rPr>
              <a:t>shouldn’t</a:t>
            </a:r>
            <a:r>
              <a:rPr lang="en-US" sz="3200" dirty="0">
                <a:solidFill>
                  <a:schemeClr val="tx2"/>
                </a:solidFill>
              </a:rPr>
              <a:t> win the first prize.</a:t>
            </a:r>
          </a:p>
          <a:p>
            <a:r>
              <a:rPr lang="en-US" sz="3200" dirty="0">
                <a:solidFill>
                  <a:schemeClr val="tx2"/>
                </a:solidFill>
              </a:rPr>
              <a:t>3. If they don’t want to be punished, they </a:t>
            </a:r>
            <a:r>
              <a:rPr lang="en-US" sz="3200" b="1" dirty="0">
                <a:solidFill>
                  <a:schemeClr val="tx2"/>
                </a:solidFill>
              </a:rPr>
              <a:t>must</a:t>
            </a:r>
            <a:r>
              <a:rPr lang="en-US" sz="3200" dirty="0">
                <a:solidFill>
                  <a:schemeClr val="tx2"/>
                </a:solidFill>
              </a:rPr>
              <a:t> / </a:t>
            </a:r>
            <a:r>
              <a:rPr lang="en-US" sz="3200" b="1" dirty="0">
                <a:solidFill>
                  <a:schemeClr val="tx2"/>
                </a:solidFill>
              </a:rPr>
              <a:t>may</a:t>
            </a:r>
            <a:r>
              <a:rPr lang="en-US" sz="3200" dirty="0">
                <a:solidFill>
                  <a:schemeClr val="tx2"/>
                </a:solidFill>
              </a:rPr>
              <a:t> follow the rules.</a:t>
            </a:r>
          </a:p>
          <a:p>
            <a:r>
              <a:rPr lang="en-US" sz="3200" dirty="0">
                <a:solidFill>
                  <a:schemeClr val="tx2"/>
                </a:solidFill>
              </a:rPr>
              <a:t>4. If students have an upcoming exam, they </a:t>
            </a:r>
            <a:r>
              <a:rPr lang="en-US" sz="3200" b="1" dirty="0">
                <a:solidFill>
                  <a:schemeClr val="tx2"/>
                </a:solidFill>
              </a:rPr>
              <a:t>shouldn’t</a:t>
            </a:r>
            <a:r>
              <a:rPr lang="en-US" sz="3200" dirty="0">
                <a:solidFill>
                  <a:schemeClr val="tx2"/>
                </a:solidFill>
              </a:rPr>
              <a:t> / </a:t>
            </a:r>
            <a:r>
              <a:rPr lang="en-US" sz="3200" b="1" dirty="0">
                <a:solidFill>
                  <a:schemeClr val="tx2"/>
                </a:solidFill>
              </a:rPr>
              <a:t>can’t</a:t>
            </a:r>
            <a:r>
              <a:rPr lang="en-US" sz="3200" dirty="0">
                <a:solidFill>
                  <a:schemeClr val="tx2"/>
                </a:solidFill>
              </a:rPr>
              <a:t> wait to study until the day before it.</a:t>
            </a:r>
          </a:p>
          <a:p>
            <a:r>
              <a:rPr lang="en-US" sz="3200" dirty="0">
                <a:solidFill>
                  <a:schemeClr val="tx2"/>
                </a:solidFill>
              </a:rPr>
              <a:t>5. If you’re having a bad day, you </a:t>
            </a:r>
            <a:r>
              <a:rPr lang="en-US" sz="3200" b="1" dirty="0">
                <a:solidFill>
                  <a:schemeClr val="tx2"/>
                </a:solidFill>
              </a:rPr>
              <a:t>should</a:t>
            </a:r>
            <a:r>
              <a:rPr lang="en-US" sz="3200" dirty="0">
                <a:solidFill>
                  <a:schemeClr val="tx2"/>
                </a:solidFill>
              </a:rPr>
              <a:t> / </a:t>
            </a:r>
            <a:r>
              <a:rPr lang="en-US" sz="3200" b="1" dirty="0">
                <a:solidFill>
                  <a:schemeClr val="tx2"/>
                </a:solidFill>
              </a:rPr>
              <a:t>may</a:t>
            </a:r>
            <a:r>
              <a:rPr lang="en-US" sz="3200" dirty="0">
                <a:solidFill>
                  <a:schemeClr val="tx2"/>
                </a:solidFill>
              </a:rPr>
              <a:t> do your best to get through it.</a:t>
            </a:r>
            <a:endParaRPr lang="en-US" sz="3200" dirty="0">
              <a:solidFill>
                <a:schemeClr val="tx2"/>
              </a:solidFill>
              <a:effectLst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D4311EF-B31F-B65D-9FAF-B4B261487D75}"/>
              </a:ext>
            </a:extLst>
          </p:cNvPr>
          <p:cNvSpPr/>
          <p:nvPr/>
        </p:nvSpPr>
        <p:spPr>
          <a:xfrm>
            <a:off x="1909330" y="1323839"/>
            <a:ext cx="772512" cy="619576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 sz="2000">
              <a:solidFill>
                <a:srgbClr val="0070C0"/>
              </a:solidFill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C7F36E8-5789-314C-FD3A-B43799706EEA}"/>
              </a:ext>
            </a:extLst>
          </p:cNvPr>
          <p:cNvSpPr/>
          <p:nvPr/>
        </p:nvSpPr>
        <p:spPr>
          <a:xfrm>
            <a:off x="4727527" y="1833789"/>
            <a:ext cx="1186355" cy="619576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 sz="2000">
              <a:solidFill>
                <a:srgbClr val="0070C0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A00F8EC-8E9D-8E85-97DD-A76AD0BAAFC9}"/>
              </a:ext>
            </a:extLst>
          </p:cNvPr>
          <p:cNvSpPr/>
          <p:nvPr/>
        </p:nvSpPr>
        <p:spPr>
          <a:xfrm>
            <a:off x="8055114" y="3241068"/>
            <a:ext cx="1725494" cy="619576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 sz="2000">
              <a:solidFill>
                <a:srgbClr val="0070C0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40426C6-88C7-1830-41D0-A9805B86E1FD}"/>
              </a:ext>
            </a:extLst>
          </p:cNvPr>
          <p:cNvSpPr/>
          <p:nvPr/>
        </p:nvSpPr>
        <p:spPr>
          <a:xfrm>
            <a:off x="7726636" y="2352974"/>
            <a:ext cx="1012250" cy="619576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 sz="2000">
              <a:solidFill>
                <a:srgbClr val="0070C0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2E5C553D-BCA3-217E-0843-4FFCE605AD2E}"/>
              </a:ext>
            </a:extLst>
          </p:cNvPr>
          <p:cNvSpPr/>
          <p:nvPr/>
        </p:nvSpPr>
        <p:spPr>
          <a:xfrm>
            <a:off x="6234762" y="4229205"/>
            <a:ext cx="1430008" cy="631457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 sz="200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22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14" grpId="0" animBg="1"/>
      <p:bldP spid="15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078804" y="558217"/>
            <a:ext cx="9166410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Match the first half of the sentence in A with the second half in B.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23412" y="414636"/>
            <a:ext cx="502606" cy="502606"/>
          </a:xfrm>
          <a:prstGeom prst="roundRect">
            <a:avLst/>
          </a:prstGeom>
          <a:solidFill>
            <a:srgbClr val="6D9F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6198" y="311996"/>
            <a:ext cx="397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3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ED18D95D-5BD8-5D66-A7AF-6BB3005606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312061"/>
              </p:ext>
            </p:extLst>
          </p:nvPr>
        </p:nvGraphicFramePr>
        <p:xfrm>
          <a:off x="197527" y="1267803"/>
          <a:ext cx="6016463" cy="5360318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6016463">
                  <a:extLst>
                    <a:ext uri="{9D8B030D-6E8A-4147-A177-3AD203B41FA5}">
                      <a16:colId xmlns:a16="http://schemas.microsoft.com/office/drawing/2014/main" val="1956528860"/>
                    </a:ext>
                  </a:extLst>
                </a:gridCol>
              </a:tblGrid>
              <a:tr h="982971">
                <a:tc>
                  <a:txBody>
                    <a:bodyPr/>
                    <a:lstStyle/>
                    <a:p>
                      <a:pPr marL="144145" indent="-144145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/>
                        </a:rPr>
                        <a:t>1. If you spend too much time on the</a:t>
                      </a:r>
                    </a:p>
                    <a:p>
                      <a:pPr marL="144145" indent="-144145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/>
                        </a:rPr>
                        <a:t>computer,</a:t>
                      </a:r>
                      <a:endParaRPr lang="en-US" sz="2800" b="1" dirty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95673" marR="95673" marT="95673" marB="95673" anchor="ctr"/>
                </a:tc>
                <a:extLst>
                  <a:ext uri="{0D108BD9-81ED-4DB2-BD59-A6C34878D82A}">
                    <a16:rowId xmlns:a16="http://schemas.microsoft.com/office/drawing/2014/main" val="1675235291"/>
                  </a:ext>
                </a:extLst>
              </a:tr>
              <a:tr h="927621">
                <a:tc>
                  <a:txBody>
                    <a:bodyPr/>
                    <a:lstStyle/>
                    <a:p>
                      <a:pPr marL="144145" indent="-144145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/>
                        </a:rPr>
                        <a:t>2. If you put too much sugar in your coffee,</a:t>
                      </a:r>
                      <a:endParaRPr lang="en-US" sz="2800" b="1" dirty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95673" marR="95673" marT="95673" marB="95673" anchor="ctr"/>
                </a:tc>
                <a:extLst>
                  <a:ext uri="{0D108BD9-81ED-4DB2-BD59-A6C34878D82A}">
                    <a16:rowId xmlns:a16="http://schemas.microsoft.com/office/drawing/2014/main" val="2743746550"/>
                  </a:ext>
                </a:extLst>
              </a:tr>
              <a:tr h="1298339">
                <a:tc>
                  <a:txBody>
                    <a:bodyPr/>
                    <a:lstStyle/>
                    <a:p>
                      <a:pPr marL="144145" indent="-144145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/>
                        </a:rPr>
                        <a:t>3. If you want to manage your time</a:t>
                      </a:r>
                    </a:p>
                    <a:p>
                      <a:pPr marL="144145" indent="-144145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/>
                        </a:rPr>
                        <a:t>effectively,</a:t>
                      </a:r>
                      <a:endParaRPr lang="en-US" sz="2800" b="1" dirty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95673" marR="95673" marT="95673" marB="95673" anchor="ctr"/>
                </a:tc>
                <a:extLst>
                  <a:ext uri="{0D108BD9-81ED-4DB2-BD59-A6C34878D82A}">
                    <a16:rowId xmlns:a16="http://schemas.microsoft.com/office/drawing/2014/main" val="1224842286"/>
                  </a:ext>
                </a:extLst>
              </a:tr>
              <a:tr h="927621">
                <a:tc>
                  <a:txBody>
                    <a:bodyPr/>
                    <a:lstStyle/>
                    <a:p>
                      <a:pPr marL="144145" indent="-144145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/>
                        </a:rPr>
                        <a:t>4. If you want to have perfect white teeth,</a:t>
                      </a:r>
                      <a:endParaRPr lang="en-US" sz="2800" b="1" dirty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95673" marR="95673" marT="95673" marB="95673" anchor="ctr"/>
                </a:tc>
                <a:extLst>
                  <a:ext uri="{0D108BD9-81ED-4DB2-BD59-A6C34878D82A}">
                    <a16:rowId xmlns:a16="http://schemas.microsoft.com/office/drawing/2014/main" val="2119325175"/>
                  </a:ext>
                </a:extLst>
              </a:tr>
              <a:tr h="927621">
                <a:tc>
                  <a:txBody>
                    <a:bodyPr/>
                    <a:lstStyle/>
                    <a:p>
                      <a:pPr marL="144145" indent="-144145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/>
                        </a:rPr>
                        <a:t>5. If you take a cooking class,</a:t>
                      </a:r>
                      <a:endParaRPr lang="en-US" sz="2800" b="1" dirty="0"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95673" marR="95673" marT="95673" marB="95673" anchor="ctr"/>
                </a:tc>
                <a:extLst>
                  <a:ext uri="{0D108BD9-81ED-4DB2-BD59-A6C34878D82A}">
                    <a16:rowId xmlns:a16="http://schemas.microsoft.com/office/drawing/2014/main" val="3636452919"/>
                  </a:ext>
                </a:extLst>
              </a:tr>
            </a:tbl>
          </a:graphicData>
        </a:graphic>
      </p:graphicFrame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28A24F36-8B0D-EF70-D699-C098731B4624}"/>
              </a:ext>
            </a:extLst>
          </p:cNvPr>
          <p:cNvSpPr/>
          <p:nvPr/>
        </p:nvSpPr>
        <p:spPr>
          <a:xfrm>
            <a:off x="6690767" y="1333381"/>
            <a:ext cx="5176768" cy="85921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2"/>
                </a:solidFill>
                <a:latin typeface="+mj-lt"/>
              </a:rPr>
              <a:t>a. you can make your </a:t>
            </a:r>
            <a:r>
              <a:rPr lang="en-US" sz="2800" b="1" dirty="0" smtClean="0">
                <a:solidFill>
                  <a:schemeClr val="tx2"/>
                </a:solidFill>
                <a:latin typeface="+mj-lt"/>
              </a:rPr>
              <a:t>favorite </a:t>
            </a:r>
            <a:r>
              <a:rPr lang="en-US" sz="2800" b="1" dirty="0">
                <a:solidFill>
                  <a:schemeClr val="tx2"/>
                </a:solidFill>
                <a:latin typeface="+mj-lt"/>
              </a:rPr>
              <a:t>food at home.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49E032E5-41A6-6008-27ED-7C6C25ED2FFE}"/>
              </a:ext>
            </a:extLst>
          </p:cNvPr>
          <p:cNvSpPr/>
          <p:nvPr/>
        </p:nvSpPr>
        <p:spPr>
          <a:xfrm>
            <a:off x="6690767" y="3522772"/>
            <a:ext cx="5176768" cy="7739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2"/>
                </a:solidFill>
                <a:latin typeface="+mj-lt"/>
              </a:rPr>
              <a:t>c. you may put on more weight.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E78E009-C5ED-0E62-879B-64A4700A0AE9}"/>
              </a:ext>
            </a:extLst>
          </p:cNvPr>
          <p:cNvSpPr/>
          <p:nvPr/>
        </p:nvSpPr>
        <p:spPr>
          <a:xfrm>
            <a:off x="6690767" y="4517618"/>
            <a:ext cx="5176768" cy="82803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2"/>
                </a:solidFill>
                <a:latin typeface="+mj-lt"/>
              </a:rPr>
              <a:t>d. you might get shoulder pains.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1EBF1E0-C110-DFB2-488C-C51BB9A41509}"/>
              </a:ext>
            </a:extLst>
          </p:cNvPr>
          <p:cNvSpPr/>
          <p:nvPr/>
        </p:nvSpPr>
        <p:spPr>
          <a:xfrm>
            <a:off x="6690767" y="5566570"/>
            <a:ext cx="5176768" cy="84406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2"/>
                </a:solidFill>
                <a:latin typeface="+mj-lt"/>
              </a:rPr>
              <a:t>e. you must brush your teeth regularly.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ED5143E-861A-F954-9571-CAFAB5B73ED7}"/>
              </a:ext>
            </a:extLst>
          </p:cNvPr>
          <p:cNvSpPr/>
          <p:nvPr/>
        </p:nvSpPr>
        <p:spPr>
          <a:xfrm>
            <a:off x="6690767" y="2415304"/>
            <a:ext cx="5176768" cy="87246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2"/>
                </a:solidFill>
                <a:latin typeface="+mj-lt"/>
              </a:rPr>
              <a:t>b. you should use a calendar to plan your work ahead.</a:t>
            </a:r>
          </a:p>
        </p:txBody>
      </p:sp>
    </p:spTree>
    <p:extLst>
      <p:ext uri="{BB962C8B-B14F-4D97-AF65-F5344CB8AC3E}">
        <p14:creationId xmlns:p14="http://schemas.microsoft.com/office/powerpoint/2010/main" val="213850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" grpId="0" animBg="1"/>
      <p:bldP spid="3" grpId="0" animBg="1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944926" y="118428"/>
            <a:ext cx="10766084" cy="95410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8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What will you say in each situation below? Use first conditional</a:t>
            </a:r>
          </a:p>
          <a:p>
            <a:r>
              <a:rPr lang="en-US" sz="2800" b="1" dirty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sentences with modal verbs.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59247" y="314960"/>
            <a:ext cx="502606" cy="502606"/>
          </a:xfrm>
          <a:prstGeom prst="roundRect">
            <a:avLst/>
          </a:prstGeom>
          <a:solidFill>
            <a:srgbClr val="6D9F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16649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2033" y="212320"/>
            <a:ext cx="397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4</a:t>
            </a:r>
          </a:p>
        </p:txBody>
      </p:sp>
      <p:sp>
        <p:nvSpPr>
          <p:cNvPr id="5" name="Google Shape;5953;p77">
            <a:extLst>
              <a:ext uri="{FF2B5EF4-FFF2-40B4-BE49-F238E27FC236}">
                <a16:creationId xmlns:a16="http://schemas.microsoft.com/office/drawing/2014/main" id="{E6D0AA06-3E8C-579E-CAF0-A47B7720D649}"/>
              </a:ext>
            </a:extLst>
          </p:cNvPr>
          <p:cNvSpPr/>
          <p:nvPr/>
        </p:nvSpPr>
        <p:spPr>
          <a:xfrm>
            <a:off x="3757350" y="4142238"/>
            <a:ext cx="91100" cy="60425"/>
          </a:xfrm>
          <a:custGeom>
            <a:avLst/>
            <a:gdLst/>
            <a:ahLst/>
            <a:cxnLst/>
            <a:rect l="l" t="t" r="r" b="b"/>
            <a:pathLst>
              <a:path w="3644" h="2417" extrusionOk="0">
                <a:moveTo>
                  <a:pt x="0" y="0"/>
                </a:moveTo>
                <a:lnTo>
                  <a:pt x="384" y="2242"/>
                </a:lnTo>
                <a:lnTo>
                  <a:pt x="3512" y="2417"/>
                </a:lnTo>
                <a:cubicBezTo>
                  <a:pt x="3457" y="1575"/>
                  <a:pt x="3468" y="766"/>
                  <a:pt x="3643" y="0"/>
                </a:cubicBezTo>
                <a:close/>
              </a:path>
            </a:pathLst>
          </a:custGeom>
          <a:solidFill>
            <a:srgbClr val="F4B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4" name="Google Shape;5927;p77">
            <a:extLst>
              <a:ext uri="{FF2B5EF4-FFF2-40B4-BE49-F238E27FC236}">
                <a16:creationId xmlns:a16="http://schemas.microsoft.com/office/drawing/2014/main" id="{B684F391-6CF5-88C3-237E-6EE009953DA7}"/>
              </a:ext>
            </a:extLst>
          </p:cNvPr>
          <p:cNvGrpSpPr/>
          <p:nvPr/>
        </p:nvGrpSpPr>
        <p:grpSpPr>
          <a:xfrm>
            <a:off x="8496531" y="3747052"/>
            <a:ext cx="3517669" cy="2823117"/>
            <a:chOff x="3483000" y="3433063"/>
            <a:chExt cx="841450" cy="884075"/>
          </a:xfrm>
        </p:grpSpPr>
        <p:sp>
          <p:nvSpPr>
            <p:cNvPr id="55" name="Google Shape;5928;p77">
              <a:extLst>
                <a:ext uri="{FF2B5EF4-FFF2-40B4-BE49-F238E27FC236}">
                  <a16:creationId xmlns:a16="http://schemas.microsoft.com/office/drawing/2014/main" id="{36B2C8A8-BA09-B312-B09F-8BC9F7B985B5}"/>
                </a:ext>
              </a:extLst>
            </p:cNvPr>
            <p:cNvSpPr/>
            <p:nvPr/>
          </p:nvSpPr>
          <p:spPr>
            <a:xfrm>
              <a:off x="4011550" y="3433063"/>
              <a:ext cx="101750" cy="53625"/>
            </a:xfrm>
            <a:custGeom>
              <a:avLst/>
              <a:gdLst/>
              <a:ahLst/>
              <a:cxnLst/>
              <a:rect l="l" t="t" r="r" b="b"/>
              <a:pathLst>
                <a:path w="4070" h="2145" extrusionOk="0">
                  <a:moveTo>
                    <a:pt x="1" y="0"/>
                  </a:moveTo>
                  <a:cubicBezTo>
                    <a:pt x="1" y="0"/>
                    <a:pt x="810" y="1860"/>
                    <a:pt x="3916" y="2134"/>
                  </a:cubicBezTo>
                  <a:cubicBezTo>
                    <a:pt x="3971" y="2144"/>
                    <a:pt x="4015" y="2144"/>
                    <a:pt x="4070" y="2144"/>
                  </a:cubicBezTo>
                  <a:cubicBezTo>
                    <a:pt x="4070" y="2144"/>
                    <a:pt x="3971" y="1991"/>
                    <a:pt x="3643" y="1685"/>
                  </a:cubicBezTo>
                  <a:cubicBezTo>
                    <a:pt x="3425" y="1477"/>
                    <a:pt x="3096" y="1193"/>
                    <a:pt x="2626" y="853"/>
                  </a:cubicBezTo>
                  <a:cubicBezTo>
                    <a:pt x="1488" y="22"/>
                    <a:pt x="165" y="0"/>
                    <a:pt x="12" y="0"/>
                  </a:cubicBezTo>
                  <a:close/>
                </a:path>
              </a:pathLst>
            </a:custGeom>
            <a:solidFill>
              <a:srgbClr val="E8AE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" name="Google Shape;5929;p77">
              <a:extLst>
                <a:ext uri="{FF2B5EF4-FFF2-40B4-BE49-F238E27FC236}">
                  <a16:creationId xmlns:a16="http://schemas.microsoft.com/office/drawing/2014/main" id="{1414EC11-D250-2DAB-4F19-03DB8E30DD58}"/>
                </a:ext>
              </a:extLst>
            </p:cNvPr>
            <p:cNvSpPr/>
            <p:nvPr/>
          </p:nvSpPr>
          <p:spPr>
            <a:xfrm>
              <a:off x="3484625" y="4255588"/>
              <a:ext cx="833500" cy="61550"/>
            </a:xfrm>
            <a:custGeom>
              <a:avLst/>
              <a:gdLst/>
              <a:ahLst/>
              <a:cxnLst/>
              <a:rect l="l" t="t" r="r" b="b"/>
              <a:pathLst>
                <a:path w="33340" h="2462" extrusionOk="0">
                  <a:moveTo>
                    <a:pt x="2560" y="0"/>
                  </a:moveTo>
                  <a:lnTo>
                    <a:pt x="1" y="2462"/>
                  </a:lnTo>
                  <a:lnTo>
                    <a:pt x="31009" y="2462"/>
                  </a:lnTo>
                  <a:lnTo>
                    <a:pt x="33339" y="0"/>
                  </a:lnTo>
                  <a:close/>
                </a:path>
              </a:pathLst>
            </a:custGeom>
            <a:solidFill>
              <a:srgbClr val="EA8C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" name="Google Shape;5930;p77">
              <a:extLst>
                <a:ext uri="{FF2B5EF4-FFF2-40B4-BE49-F238E27FC236}">
                  <a16:creationId xmlns:a16="http://schemas.microsoft.com/office/drawing/2014/main" id="{98502189-E30C-81C9-A46A-DA4D853BC34F}"/>
                </a:ext>
              </a:extLst>
            </p:cNvPr>
            <p:cNvSpPr/>
            <p:nvPr/>
          </p:nvSpPr>
          <p:spPr>
            <a:xfrm>
              <a:off x="3484625" y="4255588"/>
              <a:ext cx="642900" cy="61550"/>
            </a:xfrm>
            <a:custGeom>
              <a:avLst/>
              <a:gdLst/>
              <a:ahLst/>
              <a:cxnLst/>
              <a:rect l="l" t="t" r="r" b="b"/>
              <a:pathLst>
                <a:path w="25716" h="2462" extrusionOk="0">
                  <a:moveTo>
                    <a:pt x="2560" y="0"/>
                  </a:moveTo>
                  <a:lnTo>
                    <a:pt x="1" y="2462"/>
                  </a:lnTo>
                  <a:lnTo>
                    <a:pt x="25715" y="2462"/>
                  </a:lnTo>
                  <a:cubicBezTo>
                    <a:pt x="21986" y="1860"/>
                    <a:pt x="18836" y="909"/>
                    <a:pt x="16396" y="0"/>
                  </a:cubicBezTo>
                  <a:close/>
                </a:path>
              </a:pathLst>
            </a:custGeom>
            <a:solidFill>
              <a:srgbClr val="DD7B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" name="Google Shape;5931;p77">
              <a:extLst>
                <a:ext uri="{FF2B5EF4-FFF2-40B4-BE49-F238E27FC236}">
                  <a16:creationId xmlns:a16="http://schemas.microsoft.com/office/drawing/2014/main" id="{BD4668AE-F7BC-2B5A-249C-B923D07F9C7E}"/>
                </a:ext>
              </a:extLst>
            </p:cNvPr>
            <p:cNvSpPr/>
            <p:nvPr/>
          </p:nvSpPr>
          <p:spPr>
            <a:xfrm>
              <a:off x="4251925" y="4241513"/>
              <a:ext cx="72525" cy="75625"/>
            </a:xfrm>
            <a:custGeom>
              <a:avLst/>
              <a:gdLst/>
              <a:ahLst/>
              <a:cxnLst/>
              <a:rect l="l" t="t" r="r" b="b"/>
              <a:pathLst>
                <a:path w="2901" h="3025" extrusionOk="0">
                  <a:moveTo>
                    <a:pt x="2406" y="0"/>
                  </a:moveTo>
                  <a:cubicBezTo>
                    <a:pt x="2385" y="0"/>
                    <a:pt x="2363" y="2"/>
                    <a:pt x="2341" y="6"/>
                  </a:cubicBezTo>
                  <a:lnTo>
                    <a:pt x="0" y="2194"/>
                  </a:lnTo>
                  <a:cubicBezTo>
                    <a:pt x="520" y="2194"/>
                    <a:pt x="611" y="2708"/>
                    <a:pt x="326" y="3016"/>
                  </a:cubicBezTo>
                  <a:lnTo>
                    <a:pt x="326" y="3016"/>
                  </a:lnTo>
                  <a:lnTo>
                    <a:pt x="2647" y="563"/>
                  </a:lnTo>
                  <a:cubicBezTo>
                    <a:pt x="2901" y="320"/>
                    <a:pt x="2683" y="0"/>
                    <a:pt x="2406" y="0"/>
                  </a:cubicBezTo>
                  <a:close/>
                  <a:moveTo>
                    <a:pt x="326" y="3016"/>
                  </a:moveTo>
                  <a:lnTo>
                    <a:pt x="317" y="3025"/>
                  </a:lnTo>
                  <a:cubicBezTo>
                    <a:pt x="320" y="3022"/>
                    <a:pt x="323" y="3019"/>
                    <a:pt x="326" y="3016"/>
                  </a:cubicBezTo>
                  <a:close/>
                </a:path>
              </a:pathLst>
            </a:custGeom>
            <a:solidFill>
              <a:srgbClr val="DD7B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" name="Google Shape;5932;p77">
              <a:extLst>
                <a:ext uri="{FF2B5EF4-FFF2-40B4-BE49-F238E27FC236}">
                  <a16:creationId xmlns:a16="http://schemas.microsoft.com/office/drawing/2014/main" id="{218D5246-4AE0-78C3-832A-6311470A6D02}"/>
                </a:ext>
              </a:extLst>
            </p:cNvPr>
            <p:cNvSpPr/>
            <p:nvPr/>
          </p:nvSpPr>
          <p:spPr>
            <a:xfrm>
              <a:off x="3483000" y="4243463"/>
              <a:ext cx="77125" cy="73675"/>
            </a:xfrm>
            <a:custGeom>
              <a:avLst/>
              <a:gdLst/>
              <a:ahLst/>
              <a:cxnLst/>
              <a:rect l="l" t="t" r="r" b="b"/>
              <a:pathLst>
                <a:path w="3085" h="2947" extrusionOk="0">
                  <a:moveTo>
                    <a:pt x="2739" y="1"/>
                  </a:moveTo>
                  <a:cubicBezTo>
                    <a:pt x="2607" y="1"/>
                    <a:pt x="2482" y="55"/>
                    <a:pt x="2363" y="169"/>
                  </a:cubicBezTo>
                  <a:lnTo>
                    <a:pt x="219" y="2082"/>
                  </a:lnTo>
                  <a:cubicBezTo>
                    <a:pt x="76" y="2214"/>
                    <a:pt x="0" y="2411"/>
                    <a:pt x="22" y="2597"/>
                  </a:cubicBezTo>
                  <a:lnTo>
                    <a:pt x="66" y="2947"/>
                  </a:lnTo>
                  <a:lnTo>
                    <a:pt x="766" y="2279"/>
                  </a:lnTo>
                  <a:lnTo>
                    <a:pt x="3085" y="114"/>
                  </a:lnTo>
                  <a:cubicBezTo>
                    <a:pt x="2965" y="39"/>
                    <a:pt x="2850" y="1"/>
                    <a:pt x="2739" y="1"/>
                  </a:cubicBezTo>
                  <a:close/>
                </a:path>
              </a:pathLst>
            </a:custGeom>
            <a:solidFill>
              <a:srgbClr val="DD7B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" name="Google Shape;5933;p77">
              <a:extLst>
                <a:ext uri="{FF2B5EF4-FFF2-40B4-BE49-F238E27FC236}">
                  <a16:creationId xmlns:a16="http://schemas.microsoft.com/office/drawing/2014/main" id="{1436551D-9F8F-AD5B-1D1D-97392E4EF465}"/>
                </a:ext>
              </a:extLst>
            </p:cNvPr>
            <p:cNvSpPr/>
            <p:nvPr/>
          </p:nvSpPr>
          <p:spPr>
            <a:xfrm>
              <a:off x="3833000" y="3633413"/>
              <a:ext cx="93550" cy="191525"/>
            </a:xfrm>
            <a:custGeom>
              <a:avLst/>
              <a:gdLst/>
              <a:ahLst/>
              <a:cxnLst/>
              <a:rect l="l" t="t" r="r" b="b"/>
              <a:pathLst>
                <a:path w="3742" h="7661" extrusionOk="0">
                  <a:moveTo>
                    <a:pt x="2016" y="0"/>
                  </a:moveTo>
                  <a:cubicBezTo>
                    <a:pt x="1681" y="0"/>
                    <a:pt x="1346" y="121"/>
                    <a:pt x="1105" y="354"/>
                  </a:cubicBezTo>
                  <a:cubicBezTo>
                    <a:pt x="766" y="660"/>
                    <a:pt x="624" y="1164"/>
                    <a:pt x="766" y="1590"/>
                  </a:cubicBezTo>
                  <a:cubicBezTo>
                    <a:pt x="854" y="1874"/>
                    <a:pt x="1061" y="2137"/>
                    <a:pt x="1051" y="2443"/>
                  </a:cubicBezTo>
                  <a:cubicBezTo>
                    <a:pt x="1039" y="2739"/>
                    <a:pt x="810" y="2979"/>
                    <a:pt x="613" y="3209"/>
                  </a:cubicBezTo>
                  <a:cubicBezTo>
                    <a:pt x="405" y="3427"/>
                    <a:pt x="208" y="3712"/>
                    <a:pt x="274" y="4007"/>
                  </a:cubicBezTo>
                  <a:cubicBezTo>
                    <a:pt x="329" y="4292"/>
                    <a:pt x="602" y="4467"/>
                    <a:pt x="744" y="4718"/>
                  </a:cubicBezTo>
                  <a:cubicBezTo>
                    <a:pt x="876" y="4970"/>
                    <a:pt x="876" y="5287"/>
                    <a:pt x="723" y="5527"/>
                  </a:cubicBezTo>
                  <a:cubicBezTo>
                    <a:pt x="579" y="5753"/>
                    <a:pt x="321" y="5901"/>
                    <a:pt x="55" y="5901"/>
                  </a:cubicBezTo>
                  <a:cubicBezTo>
                    <a:pt x="37" y="5901"/>
                    <a:pt x="19" y="5901"/>
                    <a:pt x="1" y="5899"/>
                  </a:cubicBezTo>
                  <a:lnTo>
                    <a:pt x="1" y="5899"/>
                  </a:lnTo>
                  <a:cubicBezTo>
                    <a:pt x="170" y="5960"/>
                    <a:pt x="348" y="5990"/>
                    <a:pt x="524" y="5990"/>
                  </a:cubicBezTo>
                  <a:cubicBezTo>
                    <a:pt x="700" y="5990"/>
                    <a:pt x="875" y="5960"/>
                    <a:pt x="1039" y="5899"/>
                  </a:cubicBezTo>
                  <a:lnTo>
                    <a:pt x="1039" y="5899"/>
                  </a:lnTo>
                  <a:cubicBezTo>
                    <a:pt x="854" y="6020"/>
                    <a:pt x="842" y="6293"/>
                    <a:pt x="941" y="6501"/>
                  </a:cubicBezTo>
                  <a:cubicBezTo>
                    <a:pt x="1029" y="6698"/>
                    <a:pt x="1204" y="6851"/>
                    <a:pt x="1313" y="7048"/>
                  </a:cubicBezTo>
                  <a:cubicBezTo>
                    <a:pt x="1423" y="7245"/>
                    <a:pt x="1455" y="7508"/>
                    <a:pt x="1302" y="7661"/>
                  </a:cubicBezTo>
                  <a:cubicBezTo>
                    <a:pt x="2188" y="7486"/>
                    <a:pt x="2899" y="6786"/>
                    <a:pt x="3282" y="5965"/>
                  </a:cubicBezTo>
                  <a:cubicBezTo>
                    <a:pt x="3664" y="5145"/>
                    <a:pt x="3741" y="4226"/>
                    <a:pt x="3708" y="3318"/>
                  </a:cubicBezTo>
                  <a:lnTo>
                    <a:pt x="3358" y="923"/>
                  </a:lnTo>
                  <a:cubicBezTo>
                    <a:pt x="3173" y="507"/>
                    <a:pt x="2811" y="168"/>
                    <a:pt x="2374" y="48"/>
                  </a:cubicBezTo>
                  <a:cubicBezTo>
                    <a:pt x="2257" y="16"/>
                    <a:pt x="2137" y="0"/>
                    <a:pt x="2016" y="0"/>
                  </a:cubicBezTo>
                  <a:close/>
                </a:path>
              </a:pathLst>
            </a:custGeom>
            <a:solidFill>
              <a:srgbClr val="4244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1" name="Google Shape;5934;p77">
              <a:extLst>
                <a:ext uri="{FF2B5EF4-FFF2-40B4-BE49-F238E27FC236}">
                  <a16:creationId xmlns:a16="http://schemas.microsoft.com/office/drawing/2014/main" id="{E19D7BF1-5CE6-035E-A6BF-0648543E5506}"/>
                </a:ext>
              </a:extLst>
            </p:cNvPr>
            <p:cNvSpPr/>
            <p:nvPr/>
          </p:nvSpPr>
          <p:spPr>
            <a:xfrm>
              <a:off x="3932800" y="3721013"/>
              <a:ext cx="33925" cy="57450"/>
            </a:xfrm>
            <a:custGeom>
              <a:avLst/>
              <a:gdLst/>
              <a:ahLst/>
              <a:cxnLst/>
              <a:rect l="l" t="t" r="r" b="b"/>
              <a:pathLst>
                <a:path w="1357" h="2298" extrusionOk="0">
                  <a:moveTo>
                    <a:pt x="0" y="0"/>
                  </a:moveTo>
                  <a:lnTo>
                    <a:pt x="0" y="2297"/>
                  </a:lnTo>
                  <a:lnTo>
                    <a:pt x="1357" y="2297"/>
                  </a:lnTo>
                  <a:lnTo>
                    <a:pt x="1357" y="0"/>
                  </a:lnTo>
                  <a:close/>
                </a:path>
              </a:pathLst>
            </a:custGeom>
            <a:solidFill>
              <a:srgbClr val="F4B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2" name="Google Shape;5935;p77">
              <a:extLst>
                <a:ext uri="{FF2B5EF4-FFF2-40B4-BE49-F238E27FC236}">
                  <a16:creationId xmlns:a16="http://schemas.microsoft.com/office/drawing/2014/main" id="{0CDA7F72-4431-1776-A93B-5122DBAB2147}"/>
                </a:ext>
              </a:extLst>
            </p:cNvPr>
            <p:cNvSpPr/>
            <p:nvPr/>
          </p:nvSpPr>
          <p:spPr>
            <a:xfrm>
              <a:off x="3957950" y="3743438"/>
              <a:ext cx="8775" cy="18075"/>
            </a:xfrm>
            <a:custGeom>
              <a:avLst/>
              <a:gdLst/>
              <a:ahLst/>
              <a:cxnLst/>
              <a:rect l="l" t="t" r="r" b="b"/>
              <a:pathLst>
                <a:path w="351" h="723" extrusionOk="0">
                  <a:moveTo>
                    <a:pt x="12" y="0"/>
                  </a:moveTo>
                  <a:lnTo>
                    <a:pt x="1" y="700"/>
                  </a:lnTo>
                  <a:cubicBezTo>
                    <a:pt x="56" y="711"/>
                    <a:pt x="110" y="722"/>
                    <a:pt x="176" y="722"/>
                  </a:cubicBezTo>
                  <a:cubicBezTo>
                    <a:pt x="231" y="722"/>
                    <a:pt x="297" y="711"/>
                    <a:pt x="351" y="700"/>
                  </a:cubicBezTo>
                  <a:lnTo>
                    <a:pt x="351" y="142"/>
                  </a:lnTo>
                  <a:cubicBezTo>
                    <a:pt x="231" y="88"/>
                    <a:pt x="122" y="44"/>
                    <a:pt x="12" y="0"/>
                  </a:cubicBezTo>
                  <a:close/>
                </a:path>
              </a:pathLst>
            </a:custGeom>
            <a:solidFill>
              <a:srgbClr val="F09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3" name="Google Shape;5936;p77">
              <a:extLst>
                <a:ext uri="{FF2B5EF4-FFF2-40B4-BE49-F238E27FC236}">
                  <a16:creationId xmlns:a16="http://schemas.microsoft.com/office/drawing/2014/main" id="{10D725BC-9EEB-7175-7ACF-01B4CFBA04DF}"/>
                </a:ext>
              </a:extLst>
            </p:cNvPr>
            <p:cNvSpPr/>
            <p:nvPr/>
          </p:nvSpPr>
          <p:spPr>
            <a:xfrm>
              <a:off x="3915850" y="3639788"/>
              <a:ext cx="92725" cy="111100"/>
            </a:xfrm>
            <a:custGeom>
              <a:avLst/>
              <a:gdLst/>
              <a:ahLst/>
              <a:cxnLst/>
              <a:rect l="l" t="t" r="r" b="b"/>
              <a:pathLst>
                <a:path w="3709" h="4444" extrusionOk="0">
                  <a:moveTo>
                    <a:pt x="1872" y="1"/>
                  </a:moveTo>
                  <a:cubicBezTo>
                    <a:pt x="1304" y="1"/>
                    <a:pt x="791" y="381"/>
                    <a:pt x="482" y="668"/>
                  </a:cubicBezTo>
                  <a:cubicBezTo>
                    <a:pt x="187" y="941"/>
                    <a:pt x="0" y="1313"/>
                    <a:pt x="0" y="1718"/>
                  </a:cubicBezTo>
                  <a:cubicBezTo>
                    <a:pt x="0" y="2932"/>
                    <a:pt x="591" y="3872"/>
                    <a:pt x="2494" y="4431"/>
                  </a:cubicBezTo>
                  <a:cubicBezTo>
                    <a:pt x="2520" y="4439"/>
                    <a:pt x="2547" y="4443"/>
                    <a:pt x="2573" y="4443"/>
                  </a:cubicBezTo>
                  <a:cubicBezTo>
                    <a:pt x="2710" y="4443"/>
                    <a:pt x="2842" y="4334"/>
                    <a:pt x="2943" y="4234"/>
                  </a:cubicBezTo>
                  <a:cubicBezTo>
                    <a:pt x="3129" y="4037"/>
                    <a:pt x="3424" y="3249"/>
                    <a:pt x="3424" y="3249"/>
                  </a:cubicBezTo>
                  <a:cubicBezTo>
                    <a:pt x="3534" y="3249"/>
                    <a:pt x="3621" y="3172"/>
                    <a:pt x="3675" y="3107"/>
                  </a:cubicBezTo>
                  <a:cubicBezTo>
                    <a:pt x="3709" y="3074"/>
                    <a:pt x="3709" y="3009"/>
                    <a:pt x="3675" y="2965"/>
                  </a:cubicBezTo>
                  <a:lnTo>
                    <a:pt x="3369" y="2527"/>
                  </a:lnTo>
                  <a:cubicBezTo>
                    <a:pt x="3304" y="2429"/>
                    <a:pt x="3282" y="2319"/>
                    <a:pt x="3293" y="2221"/>
                  </a:cubicBezTo>
                  <a:cubicBezTo>
                    <a:pt x="3325" y="2013"/>
                    <a:pt x="3325" y="1740"/>
                    <a:pt x="3315" y="1499"/>
                  </a:cubicBezTo>
                  <a:cubicBezTo>
                    <a:pt x="3282" y="1018"/>
                    <a:pt x="3052" y="559"/>
                    <a:pt x="2659" y="274"/>
                  </a:cubicBezTo>
                  <a:cubicBezTo>
                    <a:pt x="2394" y="78"/>
                    <a:pt x="2128" y="1"/>
                    <a:pt x="1872" y="1"/>
                  </a:cubicBezTo>
                  <a:close/>
                </a:path>
              </a:pathLst>
            </a:custGeom>
            <a:solidFill>
              <a:srgbClr val="F4B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4" name="Google Shape;5937;p77">
              <a:extLst>
                <a:ext uri="{FF2B5EF4-FFF2-40B4-BE49-F238E27FC236}">
                  <a16:creationId xmlns:a16="http://schemas.microsoft.com/office/drawing/2014/main" id="{B1739154-ECFA-7D03-860F-E00DDFBFA58A}"/>
                </a:ext>
              </a:extLst>
            </p:cNvPr>
            <p:cNvSpPr/>
            <p:nvPr/>
          </p:nvSpPr>
          <p:spPr>
            <a:xfrm>
              <a:off x="3978750" y="3687363"/>
              <a:ext cx="14225" cy="7125"/>
            </a:xfrm>
            <a:custGeom>
              <a:avLst/>
              <a:gdLst/>
              <a:ahLst/>
              <a:cxnLst/>
              <a:rect l="l" t="t" r="r" b="b"/>
              <a:pathLst>
                <a:path w="569" h="285" extrusionOk="0">
                  <a:moveTo>
                    <a:pt x="438" y="1"/>
                  </a:moveTo>
                  <a:cubicBezTo>
                    <a:pt x="252" y="1"/>
                    <a:pt x="88" y="121"/>
                    <a:pt x="0" y="274"/>
                  </a:cubicBezTo>
                  <a:cubicBezTo>
                    <a:pt x="11" y="274"/>
                    <a:pt x="11" y="274"/>
                    <a:pt x="22" y="285"/>
                  </a:cubicBezTo>
                  <a:cubicBezTo>
                    <a:pt x="44" y="253"/>
                    <a:pt x="77" y="231"/>
                    <a:pt x="109" y="209"/>
                  </a:cubicBezTo>
                  <a:cubicBezTo>
                    <a:pt x="165" y="187"/>
                    <a:pt x="230" y="176"/>
                    <a:pt x="296" y="176"/>
                  </a:cubicBezTo>
                  <a:cubicBezTo>
                    <a:pt x="361" y="165"/>
                    <a:pt x="427" y="165"/>
                    <a:pt x="493" y="143"/>
                  </a:cubicBezTo>
                  <a:cubicBezTo>
                    <a:pt x="525" y="132"/>
                    <a:pt x="558" y="121"/>
                    <a:pt x="558" y="88"/>
                  </a:cubicBezTo>
                  <a:cubicBezTo>
                    <a:pt x="569" y="56"/>
                    <a:pt x="547" y="22"/>
                    <a:pt x="515" y="12"/>
                  </a:cubicBezTo>
                  <a:cubicBezTo>
                    <a:pt x="493" y="1"/>
                    <a:pt x="459" y="1"/>
                    <a:pt x="438" y="1"/>
                  </a:cubicBezTo>
                  <a:close/>
                </a:path>
              </a:pathLst>
            </a:custGeom>
            <a:solidFill>
              <a:srgbClr val="002A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5" name="Google Shape;5938;p77">
              <a:extLst>
                <a:ext uri="{FF2B5EF4-FFF2-40B4-BE49-F238E27FC236}">
                  <a16:creationId xmlns:a16="http://schemas.microsoft.com/office/drawing/2014/main" id="{1768D90D-A7DA-F57F-799B-E951D7B5FF0B}"/>
                </a:ext>
              </a:extLst>
            </p:cNvPr>
            <p:cNvSpPr/>
            <p:nvPr/>
          </p:nvSpPr>
          <p:spPr>
            <a:xfrm>
              <a:off x="3977650" y="3718813"/>
              <a:ext cx="17250" cy="10425"/>
            </a:xfrm>
            <a:custGeom>
              <a:avLst/>
              <a:gdLst/>
              <a:ahLst/>
              <a:cxnLst/>
              <a:rect l="l" t="t" r="r" b="b"/>
              <a:pathLst>
                <a:path w="690" h="417" extrusionOk="0">
                  <a:moveTo>
                    <a:pt x="77" y="1"/>
                  </a:moveTo>
                  <a:cubicBezTo>
                    <a:pt x="44" y="1"/>
                    <a:pt x="0" y="33"/>
                    <a:pt x="34" y="77"/>
                  </a:cubicBezTo>
                  <a:cubicBezTo>
                    <a:pt x="187" y="274"/>
                    <a:pt x="416" y="405"/>
                    <a:pt x="646" y="416"/>
                  </a:cubicBezTo>
                  <a:cubicBezTo>
                    <a:pt x="668" y="383"/>
                    <a:pt x="678" y="351"/>
                    <a:pt x="690" y="318"/>
                  </a:cubicBezTo>
                  <a:cubicBezTo>
                    <a:pt x="471" y="307"/>
                    <a:pt x="252" y="198"/>
                    <a:pt x="121" y="23"/>
                  </a:cubicBezTo>
                  <a:cubicBezTo>
                    <a:pt x="110" y="1"/>
                    <a:pt x="88" y="1"/>
                    <a:pt x="77" y="1"/>
                  </a:cubicBezTo>
                  <a:close/>
                </a:path>
              </a:pathLst>
            </a:custGeom>
            <a:solidFill>
              <a:srgbClr val="F09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6" name="Google Shape;5939;p77">
              <a:extLst>
                <a:ext uri="{FF2B5EF4-FFF2-40B4-BE49-F238E27FC236}">
                  <a16:creationId xmlns:a16="http://schemas.microsoft.com/office/drawing/2014/main" id="{CB65883F-1CE9-FC7D-D1FD-FDAD8C06DD06}"/>
                </a:ext>
              </a:extLst>
            </p:cNvPr>
            <p:cNvSpPr/>
            <p:nvPr/>
          </p:nvSpPr>
          <p:spPr>
            <a:xfrm>
              <a:off x="3984750" y="3698563"/>
              <a:ext cx="6325" cy="8825"/>
            </a:xfrm>
            <a:custGeom>
              <a:avLst/>
              <a:gdLst/>
              <a:ahLst/>
              <a:cxnLst/>
              <a:rect l="l" t="t" r="r" b="b"/>
              <a:pathLst>
                <a:path w="253" h="353" extrusionOk="0">
                  <a:moveTo>
                    <a:pt x="119" y="0"/>
                  </a:moveTo>
                  <a:cubicBezTo>
                    <a:pt x="59" y="0"/>
                    <a:pt x="12" y="74"/>
                    <a:pt x="12" y="165"/>
                  </a:cubicBezTo>
                  <a:cubicBezTo>
                    <a:pt x="1" y="264"/>
                    <a:pt x="56" y="340"/>
                    <a:pt x="121" y="351"/>
                  </a:cubicBezTo>
                  <a:cubicBezTo>
                    <a:pt x="126" y="352"/>
                    <a:pt x="130" y="352"/>
                    <a:pt x="134" y="352"/>
                  </a:cubicBezTo>
                  <a:cubicBezTo>
                    <a:pt x="194" y="352"/>
                    <a:pt x="241" y="280"/>
                    <a:pt x="241" y="187"/>
                  </a:cubicBezTo>
                  <a:cubicBezTo>
                    <a:pt x="253" y="89"/>
                    <a:pt x="198" y="1"/>
                    <a:pt x="132" y="1"/>
                  </a:cubicBezTo>
                  <a:cubicBezTo>
                    <a:pt x="128" y="1"/>
                    <a:pt x="123" y="0"/>
                    <a:pt x="119" y="0"/>
                  </a:cubicBezTo>
                  <a:close/>
                </a:path>
              </a:pathLst>
            </a:custGeom>
            <a:solidFill>
              <a:srgbClr val="4244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7" name="Google Shape;5940;p77">
              <a:extLst>
                <a:ext uri="{FF2B5EF4-FFF2-40B4-BE49-F238E27FC236}">
                  <a16:creationId xmlns:a16="http://schemas.microsoft.com/office/drawing/2014/main" id="{88563138-CAFD-3510-0D79-DDAD650E0FD7}"/>
                </a:ext>
              </a:extLst>
            </p:cNvPr>
            <p:cNvSpPr/>
            <p:nvPr/>
          </p:nvSpPr>
          <p:spPr>
            <a:xfrm>
              <a:off x="3902450" y="3631338"/>
              <a:ext cx="102850" cy="114850"/>
            </a:xfrm>
            <a:custGeom>
              <a:avLst/>
              <a:gdLst/>
              <a:ahLst/>
              <a:cxnLst/>
              <a:rect l="l" t="t" r="r" b="b"/>
              <a:pathLst>
                <a:path w="4114" h="4594" extrusionOk="0">
                  <a:moveTo>
                    <a:pt x="2438" y="1"/>
                  </a:moveTo>
                  <a:cubicBezTo>
                    <a:pt x="2208" y="1"/>
                    <a:pt x="1975" y="37"/>
                    <a:pt x="1751" y="98"/>
                  </a:cubicBezTo>
                  <a:cubicBezTo>
                    <a:pt x="1521" y="175"/>
                    <a:pt x="1280" y="284"/>
                    <a:pt x="1095" y="437"/>
                  </a:cubicBezTo>
                  <a:cubicBezTo>
                    <a:pt x="799" y="568"/>
                    <a:pt x="526" y="765"/>
                    <a:pt x="351" y="1028"/>
                  </a:cubicBezTo>
                  <a:cubicBezTo>
                    <a:pt x="88" y="1378"/>
                    <a:pt x="1" y="1826"/>
                    <a:pt x="132" y="2231"/>
                  </a:cubicBezTo>
                  <a:cubicBezTo>
                    <a:pt x="198" y="2428"/>
                    <a:pt x="307" y="2603"/>
                    <a:pt x="405" y="2778"/>
                  </a:cubicBezTo>
                  <a:cubicBezTo>
                    <a:pt x="504" y="2953"/>
                    <a:pt x="591" y="3150"/>
                    <a:pt x="602" y="3347"/>
                  </a:cubicBezTo>
                  <a:cubicBezTo>
                    <a:pt x="613" y="3554"/>
                    <a:pt x="536" y="3773"/>
                    <a:pt x="351" y="3882"/>
                  </a:cubicBezTo>
                  <a:cubicBezTo>
                    <a:pt x="364" y="3883"/>
                    <a:pt x="377" y="3884"/>
                    <a:pt x="390" y="3884"/>
                  </a:cubicBezTo>
                  <a:cubicBezTo>
                    <a:pt x="532" y="3884"/>
                    <a:pt x="676" y="3828"/>
                    <a:pt x="766" y="3719"/>
                  </a:cubicBezTo>
                  <a:lnTo>
                    <a:pt x="766" y="3719"/>
                  </a:lnTo>
                  <a:cubicBezTo>
                    <a:pt x="711" y="3894"/>
                    <a:pt x="733" y="4079"/>
                    <a:pt x="821" y="4222"/>
                  </a:cubicBezTo>
                  <a:cubicBezTo>
                    <a:pt x="920" y="4375"/>
                    <a:pt x="1083" y="4484"/>
                    <a:pt x="1270" y="4517"/>
                  </a:cubicBezTo>
                  <a:cubicBezTo>
                    <a:pt x="1270" y="4385"/>
                    <a:pt x="1302" y="4254"/>
                    <a:pt x="1379" y="4134"/>
                  </a:cubicBezTo>
                  <a:cubicBezTo>
                    <a:pt x="1477" y="4265"/>
                    <a:pt x="1521" y="4429"/>
                    <a:pt x="1499" y="4594"/>
                  </a:cubicBezTo>
                  <a:cubicBezTo>
                    <a:pt x="1685" y="4517"/>
                    <a:pt x="1827" y="4375"/>
                    <a:pt x="1893" y="4200"/>
                  </a:cubicBezTo>
                  <a:cubicBezTo>
                    <a:pt x="1904" y="4254"/>
                    <a:pt x="1926" y="4298"/>
                    <a:pt x="1948" y="4353"/>
                  </a:cubicBezTo>
                  <a:cubicBezTo>
                    <a:pt x="2046" y="4210"/>
                    <a:pt x="1980" y="4013"/>
                    <a:pt x="1882" y="3872"/>
                  </a:cubicBezTo>
                  <a:cubicBezTo>
                    <a:pt x="1783" y="3729"/>
                    <a:pt x="1642" y="3609"/>
                    <a:pt x="1565" y="3456"/>
                  </a:cubicBezTo>
                  <a:cubicBezTo>
                    <a:pt x="1488" y="3292"/>
                    <a:pt x="1510" y="3084"/>
                    <a:pt x="1663" y="2985"/>
                  </a:cubicBezTo>
                  <a:cubicBezTo>
                    <a:pt x="1708" y="2963"/>
                    <a:pt x="1757" y="2953"/>
                    <a:pt x="1807" y="2953"/>
                  </a:cubicBezTo>
                  <a:cubicBezTo>
                    <a:pt x="1928" y="2953"/>
                    <a:pt x="2053" y="3013"/>
                    <a:pt x="2123" y="3106"/>
                  </a:cubicBezTo>
                  <a:cubicBezTo>
                    <a:pt x="2221" y="3237"/>
                    <a:pt x="2254" y="3401"/>
                    <a:pt x="2276" y="3554"/>
                  </a:cubicBezTo>
                  <a:cubicBezTo>
                    <a:pt x="2517" y="3390"/>
                    <a:pt x="2549" y="3062"/>
                    <a:pt x="2495" y="2788"/>
                  </a:cubicBezTo>
                  <a:cubicBezTo>
                    <a:pt x="2440" y="2515"/>
                    <a:pt x="2320" y="2253"/>
                    <a:pt x="2320" y="1979"/>
                  </a:cubicBezTo>
                  <a:lnTo>
                    <a:pt x="2320" y="1979"/>
                  </a:lnTo>
                  <a:cubicBezTo>
                    <a:pt x="2451" y="2122"/>
                    <a:pt x="2538" y="2285"/>
                    <a:pt x="2593" y="2472"/>
                  </a:cubicBezTo>
                  <a:cubicBezTo>
                    <a:pt x="3008" y="2384"/>
                    <a:pt x="3380" y="2110"/>
                    <a:pt x="3567" y="1750"/>
                  </a:cubicBezTo>
                  <a:cubicBezTo>
                    <a:pt x="3665" y="2056"/>
                    <a:pt x="3763" y="2362"/>
                    <a:pt x="3873" y="2669"/>
                  </a:cubicBezTo>
                  <a:cubicBezTo>
                    <a:pt x="4004" y="2319"/>
                    <a:pt x="4102" y="1957"/>
                    <a:pt x="4113" y="1597"/>
                  </a:cubicBezTo>
                  <a:cubicBezTo>
                    <a:pt x="4113" y="1225"/>
                    <a:pt x="4015" y="853"/>
                    <a:pt x="3785" y="557"/>
                  </a:cubicBezTo>
                  <a:cubicBezTo>
                    <a:pt x="3555" y="295"/>
                    <a:pt x="3217" y="109"/>
                    <a:pt x="2855" y="43"/>
                  </a:cubicBezTo>
                  <a:cubicBezTo>
                    <a:pt x="2719" y="14"/>
                    <a:pt x="2579" y="1"/>
                    <a:pt x="2438" y="1"/>
                  </a:cubicBezTo>
                  <a:close/>
                </a:path>
              </a:pathLst>
            </a:custGeom>
            <a:solidFill>
              <a:srgbClr val="4244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8" name="Google Shape;5941;p77">
              <a:extLst>
                <a:ext uri="{FF2B5EF4-FFF2-40B4-BE49-F238E27FC236}">
                  <a16:creationId xmlns:a16="http://schemas.microsoft.com/office/drawing/2014/main" id="{7FDD28DD-D526-AC58-964C-1118894B0C5C}"/>
                </a:ext>
              </a:extLst>
            </p:cNvPr>
            <p:cNvSpPr/>
            <p:nvPr/>
          </p:nvSpPr>
          <p:spPr>
            <a:xfrm>
              <a:off x="3554450" y="4189413"/>
              <a:ext cx="69375" cy="100100"/>
            </a:xfrm>
            <a:custGeom>
              <a:avLst/>
              <a:gdLst/>
              <a:ahLst/>
              <a:cxnLst/>
              <a:rect l="l" t="t" r="r" b="b"/>
              <a:pathLst>
                <a:path w="2775" h="4004" extrusionOk="0">
                  <a:moveTo>
                    <a:pt x="2293" y="1"/>
                  </a:moveTo>
                  <a:lnTo>
                    <a:pt x="1649" y="253"/>
                  </a:lnTo>
                  <a:cubicBezTo>
                    <a:pt x="1495" y="310"/>
                    <a:pt x="1342" y="342"/>
                    <a:pt x="1181" y="342"/>
                  </a:cubicBezTo>
                  <a:cubicBezTo>
                    <a:pt x="1158" y="342"/>
                    <a:pt x="1135" y="341"/>
                    <a:pt x="1112" y="340"/>
                  </a:cubicBezTo>
                  <a:lnTo>
                    <a:pt x="927" y="329"/>
                  </a:lnTo>
                  <a:cubicBezTo>
                    <a:pt x="910" y="328"/>
                    <a:pt x="894" y="327"/>
                    <a:pt x="878" y="327"/>
                  </a:cubicBezTo>
                  <a:cubicBezTo>
                    <a:pt x="377" y="327"/>
                    <a:pt x="1" y="804"/>
                    <a:pt x="128" y="1291"/>
                  </a:cubicBezTo>
                  <a:cubicBezTo>
                    <a:pt x="281" y="1849"/>
                    <a:pt x="543" y="2593"/>
                    <a:pt x="346" y="3162"/>
                  </a:cubicBezTo>
                  <a:cubicBezTo>
                    <a:pt x="205" y="3578"/>
                    <a:pt x="511" y="4004"/>
                    <a:pt x="948" y="4004"/>
                  </a:cubicBezTo>
                  <a:lnTo>
                    <a:pt x="1627" y="4004"/>
                  </a:lnTo>
                  <a:cubicBezTo>
                    <a:pt x="1780" y="4004"/>
                    <a:pt x="1856" y="3807"/>
                    <a:pt x="1736" y="3698"/>
                  </a:cubicBezTo>
                  <a:lnTo>
                    <a:pt x="1430" y="3435"/>
                  </a:lnTo>
                  <a:cubicBezTo>
                    <a:pt x="1222" y="3260"/>
                    <a:pt x="1156" y="2965"/>
                    <a:pt x="1277" y="2724"/>
                  </a:cubicBezTo>
                  <a:lnTo>
                    <a:pt x="1943" y="1324"/>
                  </a:lnTo>
                  <a:lnTo>
                    <a:pt x="2775" y="974"/>
                  </a:lnTo>
                  <a:lnTo>
                    <a:pt x="2293" y="1"/>
                  </a:lnTo>
                  <a:close/>
                </a:path>
              </a:pathLst>
            </a:custGeom>
            <a:solidFill>
              <a:srgbClr val="F4B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9" name="Google Shape;5942;p77">
              <a:extLst>
                <a:ext uri="{FF2B5EF4-FFF2-40B4-BE49-F238E27FC236}">
                  <a16:creationId xmlns:a16="http://schemas.microsoft.com/office/drawing/2014/main" id="{6A6B5F75-09A4-1FBB-4ADC-FED757FD60FB}"/>
                </a:ext>
              </a:extLst>
            </p:cNvPr>
            <p:cNvSpPr/>
            <p:nvPr/>
          </p:nvSpPr>
          <p:spPr>
            <a:xfrm>
              <a:off x="4117650" y="4223613"/>
              <a:ext cx="102575" cy="63825"/>
            </a:xfrm>
            <a:custGeom>
              <a:avLst/>
              <a:gdLst/>
              <a:ahLst/>
              <a:cxnLst/>
              <a:rect l="l" t="t" r="r" b="b"/>
              <a:pathLst>
                <a:path w="4103" h="2553" extrusionOk="0">
                  <a:moveTo>
                    <a:pt x="1499" y="0"/>
                  </a:moveTo>
                  <a:lnTo>
                    <a:pt x="394" y="120"/>
                  </a:lnTo>
                  <a:lnTo>
                    <a:pt x="394" y="897"/>
                  </a:lnTo>
                  <a:lnTo>
                    <a:pt x="88" y="1520"/>
                  </a:lnTo>
                  <a:cubicBezTo>
                    <a:pt x="1" y="1706"/>
                    <a:pt x="22" y="1925"/>
                    <a:pt x="143" y="2089"/>
                  </a:cubicBezTo>
                  <a:cubicBezTo>
                    <a:pt x="246" y="2240"/>
                    <a:pt x="418" y="2321"/>
                    <a:pt x="593" y="2321"/>
                  </a:cubicBezTo>
                  <a:cubicBezTo>
                    <a:pt x="659" y="2321"/>
                    <a:pt x="725" y="2310"/>
                    <a:pt x="788" y="2286"/>
                  </a:cubicBezTo>
                  <a:cubicBezTo>
                    <a:pt x="1018" y="2210"/>
                    <a:pt x="1247" y="2166"/>
                    <a:pt x="1488" y="2155"/>
                  </a:cubicBezTo>
                  <a:lnTo>
                    <a:pt x="1554" y="2155"/>
                  </a:lnTo>
                  <a:cubicBezTo>
                    <a:pt x="1828" y="2155"/>
                    <a:pt x="2090" y="2188"/>
                    <a:pt x="2353" y="2275"/>
                  </a:cubicBezTo>
                  <a:lnTo>
                    <a:pt x="3107" y="2505"/>
                  </a:lnTo>
                  <a:cubicBezTo>
                    <a:pt x="3207" y="2536"/>
                    <a:pt x="3309" y="2552"/>
                    <a:pt x="3411" y="2552"/>
                  </a:cubicBezTo>
                  <a:cubicBezTo>
                    <a:pt x="3589" y="2552"/>
                    <a:pt x="3763" y="2504"/>
                    <a:pt x="3916" y="2407"/>
                  </a:cubicBezTo>
                  <a:lnTo>
                    <a:pt x="3938" y="2395"/>
                  </a:lnTo>
                  <a:cubicBezTo>
                    <a:pt x="4103" y="2297"/>
                    <a:pt x="4081" y="2067"/>
                    <a:pt x="3906" y="2001"/>
                  </a:cubicBezTo>
                  <a:cubicBezTo>
                    <a:pt x="3140" y="1695"/>
                    <a:pt x="2407" y="1214"/>
                    <a:pt x="1707" y="613"/>
                  </a:cubicBezTo>
                  <a:lnTo>
                    <a:pt x="1499" y="0"/>
                  </a:lnTo>
                  <a:close/>
                </a:path>
              </a:pathLst>
            </a:custGeom>
            <a:solidFill>
              <a:srgbClr val="F4B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" name="Google Shape;5943;p77">
              <a:extLst>
                <a:ext uri="{FF2B5EF4-FFF2-40B4-BE49-F238E27FC236}">
                  <a16:creationId xmlns:a16="http://schemas.microsoft.com/office/drawing/2014/main" id="{1D6BDDEF-6FB7-4515-C663-921DF8554DE7}"/>
                </a:ext>
              </a:extLst>
            </p:cNvPr>
            <p:cNvSpPr/>
            <p:nvPr/>
          </p:nvSpPr>
          <p:spPr>
            <a:xfrm>
              <a:off x="3944825" y="3987863"/>
              <a:ext cx="118450" cy="74700"/>
            </a:xfrm>
            <a:custGeom>
              <a:avLst/>
              <a:gdLst/>
              <a:ahLst/>
              <a:cxnLst/>
              <a:rect l="l" t="t" r="r" b="b"/>
              <a:pathLst>
                <a:path w="4738" h="2988" extrusionOk="0">
                  <a:moveTo>
                    <a:pt x="2356" y="1"/>
                  </a:moveTo>
                  <a:cubicBezTo>
                    <a:pt x="1942" y="1"/>
                    <a:pt x="1525" y="12"/>
                    <a:pt x="1106" y="34"/>
                  </a:cubicBezTo>
                  <a:lnTo>
                    <a:pt x="1" y="2987"/>
                  </a:lnTo>
                  <a:lnTo>
                    <a:pt x="4737" y="2987"/>
                  </a:lnTo>
                  <a:lnTo>
                    <a:pt x="4737" y="143"/>
                  </a:lnTo>
                  <a:cubicBezTo>
                    <a:pt x="4551" y="122"/>
                    <a:pt x="4354" y="100"/>
                    <a:pt x="4157" y="78"/>
                  </a:cubicBezTo>
                  <a:cubicBezTo>
                    <a:pt x="3570" y="26"/>
                    <a:pt x="2967" y="1"/>
                    <a:pt x="2356" y="1"/>
                  </a:cubicBezTo>
                  <a:close/>
                </a:path>
              </a:pathLst>
            </a:custGeom>
            <a:solidFill>
              <a:srgbClr val="5255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" name="Google Shape;5944;p77">
              <a:extLst>
                <a:ext uri="{FF2B5EF4-FFF2-40B4-BE49-F238E27FC236}">
                  <a16:creationId xmlns:a16="http://schemas.microsoft.com/office/drawing/2014/main" id="{7187E579-C4D3-E613-8E5C-D38DCBAED5A6}"/>
                </a:ext>
              </a:extLst>
            </p:cNvPr>
            <p:cNvSpPr/>
            <p:nvPr/>
          </p:nvSpPr>
          <p:spPr>
            <a:xfrm>
              <a:off x="4048750" y="3989788"/>
              <a:ext cx="14525" cy="72775"/>
            </a:xfrm>
            <a:custGeom>
              <a:avLst/>
              <a:gdLst/>
              <a:ahLst/>
              <a:cxnLst/>
              <a:rect l="l" t="t" r="r" b="b"/>
              <a:pathLst>
                <a:path w="581" h="2911" extrusionOk="0">
                  <a:moveTo>
                    <a:pt x="0" y="1"/>
                  </a:moveTo>
                  <a:lnTo>
                    <a:pt x="0" y="2910"/>
                  </a:lnTo>
                  <a:lnTo>
                    <a:pt x="580" y="2910"/>
                  </a:lnTo>
                  <a:lnTo>
                    <a:pt x="580" y="66"/>
                  </a:lnTo>
                  <a:cubicBezTo>
                    <a:pt x="394" y="45"/>
                    <a:pt x="197" y="23"/>
                    <a:pt x="0" y="1"/>
                  </a:cubicBezTo>
                  <a:close/>
                </a:path>
              </a:pathLst>
            </a:custGeom>
            <a:solidFill>
              <a:srgbClr val="EA8C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2" name="Google Shape;5945;p77">
              <a:extLst>
                <a:ext uri="{FF2B5EF4-FFF2-40B4-BE49-F238E27FC236}">
                  <a16:creationId xmlns:a16="http://schemas.microsoft.com/office/drawing/2014/main" id="{F9B58D34-7D1D-E401-74FD-06BB8BCD13FD}"/>
                </a:ext>
              </a:extLst>
            </p:cNvPr>
            <p:cNvSpPr/>
            <p:nvPr/>
          </p:nvSpPr>
          <p:spPr>
            <a:xfrm>
              <a:off x="4063250" y="3991438"/>
              <a:ext cx="108850" cy="235200"/>
            </a:xfrm>
            <a:custGeom>
              <a:avLst/>
              <a:gdLst/>
              <a:ahLst/>
              <a:cxnLst/>
              <a:rect l="l" t="t" r="r" b="b"/>
              <a:pathLst>
                <a:path w="4354" h="9408" extrusionOk="0">
                  <a:moveTo>
                    <a:pt x="0" y="0"/>
                  </a:moveTo>
                  <a:lnTo>
                    <a:pt x="0" y="2844"/>
                  </a:lnTo>
                  <a:lnTo>
                    <a:pt x="2319" y="2844"/>
                  </a:lnTo>
                  <a:cubicBezTo>
                    <a:pt x="1630" y="4606"/>
                    <a:pt x="1980" y="6935"/>
                    <a:pt x="2570" y="9407"/>
                  </a:cubicBezTo>
                  <a:lnTo>
                    <a:pt x="3675" y="9287"/>
                  </a:lnTo>
                  <a:lnTo>
                    <a:pt x="4310" y="2363"/>
                  </a:lnTo>
                  <a:cubicBezTo>
                    <a:pt x="4354" y="1794"/>
                    <a:pt x="4058" y="1247"/>
                    <a:pt x="3544" y="996"/>
                  </a:cubicBezTo>
                  <a:cubicBezTo>
                    <a:pt x="2505" y="493"/>
                    <a:pt x="1301" y="165"/>
                    <a:pt x="0" y="0"/>
                  </a:cubicBezTo>
                  <a:close/>
                </a:path>
              </a:pathLst>
            </a:custGeom>
            <a:solidFill>
              <a:srgbClr val="F4B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" name="Google Shape;5946;p77">
              <a:extLst>
                <a:ext uri="{FF2B5EF4-FFF2-40B4-BE49-F238E27FC236}">
                  <a16:creationId xmlns:a16="http://schemas.microsoft.com/office/drawing/2014/main" id="{273FE637-2B6C-ACD6-3C53-A128B5306505}"/>
                </a:ext>
              </a:extLst>
            </p:cNvPr>
            <p:cNvSpPr/>
            <p:nvPr/>
          </p:nvSpPr>
          <p:spPr>
            <a:xfrm>
              <a:off x="3824250" y="3941113"/>
              <a:ext cx="188150" cy="179150"/>
            </a:xfrm>
            <a:custGeom>
              <a:avLst/>
              <a:gdLst/>
              <a:ahLst/>
              <a:cxnLst/>
              <a:rect l="l" t="t" r="r" b="b"/>
              <a:pathLst>
                <a:path w="7526" h="7166" extrusionOk="0">
                  <a:moveTo>
                    <a:pt x="4463" y="1"/>
                  </a:moveTo>
                  <a:lnTo>
                    <a:pt x="4408" y="165"/>
                  </a:lnTo>
                  <a:lnTo>
                    <a:pt x="4201" y="745"/>
                  </a:lnTo>
                  <a:lnTo>
                    <a:pt x="4179" y="810"/>
                  </a:lnTo>
                  <a:cubicBezTo>
                    <a:pt x="2866" y="1117"/>
                    <a:pt x="2002" y="1926"/>
                    <a:pt x="1761" y="3457"/>
                  </a:cubicBezTo>
                  <a:lnTo>
                    <a:pt x="351" y="4781"/>
                  </a:lnTo>
                  <a:lnTo>
                    <a:pt x="1" y="5109"/>
                  </a:lnTo>
                  <a:lnTo>
                    <a:pt x="2210" y="7166"/>
                  </a:lnTo>
                  <a:cubicBezTo>
                    <a:pt x="2374" y="7067"/>
                    <a:pt x="2538" y="6979"/>
                    <a:pt x="2691" y="6892"/>
                  </a:cubicBezTo>
                  <a:cubicBezTo>
                    <a:pt x="5546" y="5185"/>
                    <a:pt x="7285" y="3173"/>
                    <a:pt x="7504" y="745"/>
                  </a:cubicBezTo>
                  <a:cubicBezTo>
                    <a:pt x="7514" y="613"/>
                    <a:pt x="7526" y="482"/>
                    <a:pt x="7526" y="351"/>
                  </a:cubicBezTo>
                  <a:lnTo>
                    <a:pt x="5874" y="165"/>
                  </a:lnTo>
                  <a:lnTo>
                    <a:pt x="4463" y="1"/>
                  </a:lnTo>
                  <a:close/>
                </a:path>
              </a:pathLst>
            </a:custGeom>
            <a:solidFill>
              <a:srgbClr val="5F63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4" name="Google Shape;5947;p77">
              <a:extLst>
                <a:ext uri="{FF2B5EF4-FFF2-40B4-BE49-F238E27FC236}">
                  <a16:creationId xmlns:a16="http://schemas.microsoft.com/office/drawing/2014/main" id="{86DA9730-F8AF-F111-6467-F2E3C2743B89}"/>
                </a:ext>
              </a:extLst>
            </p:cNvPr>
            <p:cNvSpPr/>
            <p:nvPr/>
          </p:nvSpPr>
          <p:spPr>
            <a:xfrm>
              <a:off x="3824250" y="4060638"/>
              <a:ext cx="67300" cy="59625"/>
            </a:xfrm>
            <a:custGeom>
              <a:avLst/>
              <a:gdLst/>
              <a:ahLst/>
              <a:cxnLst/>
              <a:rect l="l" t="t" r="r" b="b"/>
              <a:pathLst>
                <a:path w="2692" h="2385" extrusionOk="0">
                  <a:moveTo>
                    <a:pt x="351" y="0"/>
                  </a:moveTo>
                  <a:lnTo>
                    <a:pt x="1" y="328"/>
                  </a:lnTo>
                  <a:lnTo>
                    <a:pt x="2210" y="2385"/>
                  </a:lnTo>
                  <a:cubicBezTo>
                    <a:pt x="2374" y="2286"/>
                    <a:pt x="2538" y="2198"/>
                    <a:pt x="2691" y="2111"/>
                  </a:cubicBezTo>
                  <a:lnTo>
                    <a:pt x="351" y="0"/>
                  </a:lnTo>
                  <a:close/>
                </a:path>
              </a:pathLst>
            </a:custGeom>
            <a:solidFill>
              <a:srgbClr val="EA8C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5" name="Google Shape;5948;p77">
              <a:extLst>
                <a:ext uri="{FF2B5EF4-FFF2-40B4-BE49-F238E27FC236}">
                  <a16:creationId xmlns:a16="http://schemas.microsoft.com/office/drawing/2014/main" id="{C54300FE-1729-8CDF-9BD8-EBA2BA909237}"/>
                </a:ext>
              </a:extLst>
            </p:cNvPr>
            <p:cNvSpPr/>
            <p:nvPr/>
          </p:nvSpPr>
          <p:spPr>
            <a:xfrm>
              <a:off x="3956600" y="4062538"/>
              <a:ext cx="2750" cy="2500"/>
            </a:xfrm>
            <a:custGeom>
              <a:avLst/>
              <a:gdLst/>
              <a:ahLst/>
              <a:cxnLst/>
              <a:rect l="l" t="t" r="r" b="b"/>
              <a:pathLst>
                <a:path w="110" h="100" extrusionOk="0">
                  <a:moveTo>
                    <a:pt x="99" y="0"/>
                  </a:moveTo>
                  <a:lnTo>
                    <a:pt x="1" y="99"/>
                  </a:lnTo>
                  <a:lnTo>
                    <a:pt x="11" y="99"/>
                  </a:lnTo>
                  <a:cubicBezTo>
                    <a:pt x="22" y="99"/>
                    <a:pt x="33" y="88"/>
                    <a:pt x="33" y="88"/>
                  </a:cubicBezTo>
                  <a:cubicBezTo>
                    <a:pt x="66" y="55"/>
                    <a:pt x="88" y="34"/>
                    <a:pt x="110" y="0"/>
                  </a:cubicBezTo>
                  <a:close/>
                </a:path>
              </a:pathLst>
            </a:custGeom>
            <a:solidFill>
              <a:srgbClr val="F19A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6" name="Google Shape;5949;p77">
              <a:extLst>
                <a:ext uri="{FF2B5EF4-FFF2-40B4-BE49-F238E27FC236}">
                  <a16:creationId xmlns:a16="http://schemas.microsoft.com/office/drawing/2014/main" id="{32985496-CAB3-2334-B72A-0953EB325B45}"/>
                </a:ext>
              </a:extLst>
            </p:cNvPr>
            <p:cNvSpPr/>
            <p:nvPr/>
          </p:nvSpPr>
          <p:spPr>
            <a:xfrm>
              <a:off x="3959050" y="4004838"/>
              <a:ext cx="41600" cy="57725"/>
            </a:xfrm>
            <a:custGeom>
              <a:avLst/>
              <a:gdLst/>
              <a:ahLst/>
              <a:cxnLst/>
              <a:rect l="l" t="t" r="r" b="b"/>
              <a:pathLst>
                <a:path w="1664" h="2309" extrusionOk="0">
                  <a:moveTo>
                    <a:pt x="1641" y="1"/>
                  </a:moveTo>
                  <a:cubicBezTo>
                    <a:pt x="1281" y="821"/>
                    <a:pt x="734" y="1586"/>
                    <a:pt x="1" y="2308"/>
                  </a:cubicBezTo>
                  <a:lnTo>
                    <a:pt x="12" y="2308"/>
                  </a:lnTo>
                  <a:cubicBezTo>
                    <a:pt x="515" y="1783"/>
                    <a:pt x="1007" y="1248"/>
                    <a:pt x="1368" y="613"/>
                  </a:cubicBezTo>
                  <a:cubicBezTo>
                    <a:pt x="1478" y="427"/>
                    <a:pt x="1576" y="230"/>
                    <a:pt x="1653" y="33"/>
                  </a:cubicBezTo>
                  <a:cubicBezTo>
                    <a:pt x="1663" y="23"/>
                    <a:pt x="1653" y="1"/>
                    <a:pt x="1641" y="1"/>
                  </a:cubicBezTo>
                  <a:close/>
                </a:path>
              </a:pathLst>
            </a:custGeom>
            <a:solidFill>
              <a:srgbClr val="E96C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7" name="Google Shape;5950;p77">
              <a:extLst>
                <a:ext uri="{FF2B5EF4-FFF2-40B4-BE49-F238E27FC236}">
                  <a16:creationId xmlns:a16="http://schemas.microsoft.com/office/drawing/2014/main" id="{132DB3EE-43A5-430E-7360-9EADF98EF8B7}"/>
                </a:ext>
              </a:extLst>
            </p:cNvPr>
            <p:cNvSpPr/>
            <p:nvPr/>
          </p:nvSpPr>
          <p:spPr>
            <a:xfrm>
              <a:off x="3955500" y="4004563"/>
              <a:ext cx="44600" cy="60475"/>
            </a:xfrm>
            <a:custGeom>
              <a:avLst/>
              <a:gdLst/>
              <a:ahLst/>
              <a:cxnLst/>
              <a:rect l="l" t="t" r="r" b="b"/>
              <a:pathLst>
                <a:path w="1784" h="2419" extrusionOk="0">
                  <a:moveTo>
                    <a:pt x="1761" y="0"/>
                  </a:moveTo>
                  <a:cubicBezTo>
                    <a:pt x="1739" y="0"/>
                    <a:pt x="1718" y="0"/>
                    <a:pt x="1718" y="22"/>
                  </a:cubicBezTo>
                  <a:cubicBezTo>
                    <a:pt x="1433" y="722"/>
                    <a:pt x="952" y="1324"/>
                    <a:pt x="460" y="1871"/>
                  </a:cubicBezTo>
                  <a:cubicBezTo>
                    <a:pt x="318" y="2035"/>
                    <a:pt x="164" y="2188"/>
                    <a:pt x="23" y="2341"/>
                  </a:cubicBezTo>
                  <a:cubicBezTo>
                    <a:pt x="1" y="2374"/>
                    <a:pt x="23" y="2407"/>
                    <a:pt x="45" y="2418"/>
                  </a:cubicBezTo>
                  <a:lnTo>
                    <a:pt x="143" y="2319"/>
                  </a:lnTo>
                  <a:cubicBezTo>
                    <a:pt x="876" y="1597"/>
                    <a:pt x="1423" y="832"/>
                    <a:pt x="1783" y="12"/>
                  </a:cubicBezTo>
                  <a:cubicBezTo>
                    <a:pt x="1783" y="0"/>
                    <a:pt x="1773" y="0"/>
                    <a:pt x="1761" y="0"/>
                  </a:cubicBezTo>
                  <a:close/>
                </a:path>
              </a:pathLst>
            </a:custGeom>
            <a:solidFill>
              <a:srgbClr val="4244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8" name="Google Shape;5951;p77">
              <a:extLst>
                <a:ext uri="{FF2B5EF4-FFF2-40B4-BE49-F238E27FC236}">
                  <a16:creationId xmlns:a16="http://schemas.microsoft.com/office/drawing/2014/main" id="{5B78A872-D490-0D4D-8F95-D48A6F05142C}"/>
                </a:ext>
              </a:extLst>
            </p:cNvPr>
            <p:cNvSpPr/>
            <p:nvPr/>
          </p:nvSpPr>
          <p:spPr>
            <a:xfrm>
              <a:off x="3908725" y="3763938"/>
              <a:ext cx="122550" cy="185950"/>
            </a:xfrm>
            <a:custGeom>
              <a:avLst/>
              <a:gdLst/>
              <a:ahLst/>
              <a:cxnLst/>
              <a:rect l="l" t="t" r="r" b="b"/>
              <a:pathLst>
                <a:path w="4902" h="7438" extrusionOk="0">
                  <a:moveTo>
                    <a:pt x="1029" y="0"/>
                  </a:moveTo>
                  <a:lnTo>
                    <a:pt x="712" y="252"/>
                  </a:lnTo>
                  <a:lnTo>
                    <a:pt x="690" y="274"/>
                  </a:lnTo>
                  <a:cubicBezTo>
                    <a:pt x="613" y="328"/>
                    <a:pt x="559" y="394"/>
                    <a:pt x="494" y="460"/>
                  </a:cubicBezTo>
                  <a:cubicBezTo>
                    <a:pt x="154" y="843"/>
                    <a:pt x="1" y="1356"/>
                    <a:pt x="88" y="1871"/>
                  </a:cubicBezTo>
                  <a:lnTo>
                    <a:pt x="635" y="5021"/>
                  </a:lnTo>
                  <a:lnTo>
                    <a:pt x="909" y="6585"/>
                  </a:lnTo>
                  <a:lnTo>
                    <a:pt x="1019" y="7263"/>
                  </a:lnTo>
                  <a:lnTo>
                    <a:pt x="4147" y="7438"/>
                  </a:lnTo>
                  <a:cubicBezTo>
                    <a:pt x="4135" y="7209"/>
                    <a:pt x="4125" y="6990"/>
                    <a:pt x="4114" y="6771"/>
                  </a:cubicBezTo>
                  <a:cubicBezTo>
                    <a:pt x="4114" y="6169"/>
                    <a:pt x="4147" y="5578"/>
                    <a:pt x="4278" y="5021"/>
                  </a:cubicBezTo>
                  <a:cubicBezTo>
                    <a:pt x="4300" y="4944"/>
                    <a:pt x="4310" y="4857"/>
                    <a:pt x="4332" y="4780"/>
                  </a:cubicBezTo>
                  <a:cubicBezTo>
                    <a:pt x="4475" y="4584"/>
                    <a:pt x="4584" y="4397"/>
                    <a:pt x="4661" y="4222"/>
                  </a:cubicBezTo>
                  <a:cubicBezTo>
                    <a:pt x="4836" y="3850"/>
                    <a:pt x="4901" y="3522"/>
                    <a:pt x="4879" y="3238"/>
                  </a:cubicBezTo>
                  <a:cubicBezTo>
                    <a:pt x="4847" y="2910"/>
                    <a:pt x="4661" y="2615"/>
                    <a:pt x="4398" y="2418"/>
                  </a:cubicBezTo>
                  <a:cubicBezTo>
                    <a:pt x="4179" y="2253"/>
                    <a:pt x="3972" y="2090"/>
                    <a:pt x="3785" y="1915"/>
                  </a:cubicBezTo>
                  <a:cubicBezTo>
                    <a:pt x="3107" y="1313"/>
                    <a:pt x="2604" y="668"/>
                    <a:pt x="2320" y="0"/>
                  </a:cubicBezTo>
                  <a:close/>
                </a:path>
              </a:pathLst>
            </a:custGeom>
            <a:solidFill>
              <a:srgbClr val="EA8C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9" name="Google Shape;5952;p77">
              <a:extLst>
                <a:ext uri="{FF2B5EF4-FFF2-40B4-BE49-F238E27FC236}">
                  <a16:creationId xmlns:a16="http://schemas.microsoft.com/office/drawing/2014/main" id="{2BE2A2F5-7DD1-95C7-4F00-475F81EC5C2E}"/>
                </a:ext>
              </a:extLst>
            </p:cNvPr>
            <p:cNvSpPr/>
            <p:nvPr/>
          </p:nvSpPr>
          <p:spPr>
            <a:xfrm>
              <a:off x="3909575" y="3794838"/>
              <a:ext cx="115675" cy="144400"/>
            </a:xfrm>
            <a:custGeom>
              <a:avLst/>
              <a:gdLst/>
              <a:ahLst/>
              <a:cxnLst/>
              <a:rect l="l" t="t" r="r" b="b"/>
              <a:pathLst>
                <a:path w="4627" h="5776" extrusionOk="0">
                  <a:moveTo>
                    <a:pt x="66" y="1"/>
                  </a:moveTo>
                  <a:cubicBezTo>
                    <a:pt x="44" y="120"/>
                    <a:pt x="33" y="230"/>
                    <a:pt x="33" y="351"/>
                  </a:cubicBezTo>
                  <a:cubicBezTo>
                    <a:pt x="33" y="449"/>
                    <a:pt x="33" y="547"/>
                    <a:pt x="54" y="635"/>
                  </a:cubicBezTo>
                  <a:lnTo>
                    <a:pt x="601" y="3785"/>
                  </a:lnTo>
                  <a:lnTo>
                    <a:pt x="875" y="5349"/>
                  </a:lnTo>
                  <a:cubicBezTo>
                    <a:pt x="1006" y="5426"/>
                    <a:pt x="1148" y="5491"/>
                    <a:pt x="1301" y="5546"/>
                  </a:cubicBezTo>
                  <a:cubicBezTo>
                    <a:pt x="1717" y="5710"/>
                    <a:pt x="2155" y="5776"/>
                    <a:pt x="2603" y="5776"/>
                  </a:cubicBezTo>
                  <a:cubicBezTo>
                    <a:pt x="2876" y="5776"/>
                    <a:pt x="3161" y="5754"/>
                    <a:pt x="3435" y="5699"/>
                  </a:cubicBezTo>
                  <a:cubicBezTo>
                    <a:pt x="3653" y="5655"/>
                    <a:pt x="3872" y="5601"/>
                    <a:pt x="4080" y="5535"/>
                  </a:cubicBezTo>
                  <a:lnTo>
                    <a:pt x="4080" y="5371"/>
                  </a:lnTo>
                  <a:cubicBezTo>
                    <a:pt x="4080" y="4824"/>
                    <a:pt x="4123" y="4288"/>
                    <a:pt x="4244" y="3785"/>
                  </a:cubicBezTo>
                  <a:cubicBezTo>
                    <a:pt x="4266" y="3708"/>
                    <a:pt x="4276" y="3621"/>
                    <a:pt x="4298" y="3544"/>
                  </a:cubicBezTo>
                  <a:cubicBezTo>
                    <a:pt x="4441" y="3348"/>
                    <a:pt x="4550" y="3161"/>
                    <a:pt x="4627" y="2986"/>
                  </a:cubicBezTo>
                  <a:cubicBezTo>
                    <a:pt x="4080" y="2888"/>
                    <a:pt x="3500" y="2921"/>
                    <a:pt x="2997" y="2658"/>
                  </a:cubicBezTo>
                  <a:cubicBezTo>
                    <a:pt x="2701" y="2505"/>
                    <a:pt x="2450" y="2254"/>
                    <a:pt x="2286" y="1969"/>
                  </a:cubicBezTo>
                  <a:cubicBezTo>
                    <a:pt x="2111" y="1641"/>
                    <a:pt x="2045" y="1269"/>
                    <a:pt x="1991" y="908"/>
                  </a:cubicBezTo>
                  <a:cubicBezTo>
                    <a:pt x="1969" y="733"/>
                    <a:pt x="1936" y="558"/>
                    <a:pt x="1903" y="394"/>
                  </a:cubicBezTo>
                  <a:cubicBezTo>
                    <a:pt x="1816" y="799"/>
                    <a:pt x="1466" y="1116"/>
                    <a:pt x="1028" y="1138"/>
                  </a:cubicBezTo>
                  <a:lnTo>
                    <a:pt x="985" y="1138"/>
                  </a:lnTo>
                  <a:cubicBezTo>
                    <a:pt x="438" y="1138"/>
                    <a:pt x="0" y="667"/>
                    <a:pt x="54" y="120"/>
                  </a:cubicBezTo>
                  <a:lnTo>
                    <a:pt x="66" y="1"/>
                  </a:lnTo>
                  <a:close/>
                </a:path>
              </a:pathLst>
            </a:custGeom>
            <a:solidFill>
              <a:srgbClr val="DD7B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0" name="Google Shape;5953;p77">
              <a:extLst>
                <a:ext uri="{FF2B5EF4-FFF2-40B4-BE49-F238E27FC236}">
                  <a16:creationId xmlns:a16="http://schemas.microsoft.com/office/drawing/2014/main" id="{0D837847-36F0-5570-C567-5A273DEB2100}"/>
                </a:ext>
              </a:extLst>
            </p:cNvPr>
            <p:cNvSpPr/>
            <p:nvPr/>
          </p:nvSpPr>
          <p:spPr>
            <a:xfrm>
              <a:off x="3924600" y="3889463"/>
              <a:ext cx="91100" cy="60425"/>
            </a:xfrm>
            <a:custGeom>
              <a:avLst/>
              <a:gdLst/>
              <a:ahLst/>
              <a:cxnLst/>
              <a:rect l="l" t="t" r="r" b="b"/>
              <a:pathLst>
                <a:path w="3644" h="2417" extrusionOk="0">
                  <a:moveTo>
                    <a:pt x="0" y="0"/>
                  </a:moveTo>
                  <a:lnTo>
                    <a:pt x="384" y="2242"/>
                  </a:lnTo>
                  <a:lnTo>
                    <a:pt x="3512" y="2417"/>
                  </a:lnTo>
                  <a:cubicBezTo>
                    <a:pt x="3457" y="1575"/>
                    <a:pt x="3468" y="766"/>
                    <a:pt x="3643" y="0"/>
                  </a:cubicBezTo>
                  <a:close/>
                </a:path>
              </a:pathLst>
            </a:custGeom>
            <a:solidFill>
              <a:srgbClr val="F4B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1" name="Google Shape;5954;p77">
              <a:extLst>
                <a:ext uri="{FF2B5EF4-FFF2-40B4-BE49-F238E27FC236}">
                  <a16:creationId xmlns:a16="http://schemas.microsoft.com/office/drawing/2014/main" id="{34D11658-E8A8-4EF5-3D5F-E1BBFE0D179B}"/>
                </a:ext>
              </a:extLst>
            </p:cNvPr>
            <p:cNvSpPr/>
            <p:nvPr/>
          </p:nvSpPr>
          <p:spPr>
            <a:xfrm>
              <a:off x="3929250" y="3945238"/>
              <a:ext cx="83425" cy="14500"/>
            </a:xfrm>
            <a:custGeom>
              <a:avLst/>
              <a:gdLst/>
              <a:ahLst/>
              <a:cxnLst/>
              <a:rect l="l" t="t" r="r" b="b"/>
              <a:pathLst>
                <a:path w="3337" h="580" extrusionOk="0">
                  <a:moveTo>
                    <a:pt x="208" y="0"/>
                  </a:moveTo>
                  <a:lnTo>
                    <a:pt x="1" y="580"/>
                  </a:lnTo>
                  <a:lnTo>
                    <a:pt x="3304" y="580"/>
                  </a:lnTo>
                  <a:cubicBezTo>
                    <a:pt x="3314" y="448"/>
                    <a:pt x="3336" y="132"/>
                    <a:pt x="3336" y="0"/>
                  </a:cubicBezTo>
                  <a:close/>
                </a:path>
              </a:pathLst>
            </a:custGeom>
            <a:solidFill>
              <a:srgbClr val="EA8C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2" name="Google Shape;5955;p77">
              <a:extLst>
                <a:ext uri="{FF2B5EF4-FFF2-40B4-BE49-F238E27FC236}">
                  <a16:creationId xmlns:a16="http://schemas.microsoft.com/office/drawing/2014/main" id="{0AFC4898-C859-0C84-2F93-F0669EE84ABA}"/>
                </a:ext>
              </a:extLst>
            </p:cNvPr>
            <p:cNvSpPr/>
            <p:nvPr/>
          </p:nvSpPr>
          <p:spPr>
            <a:xfrm>
              <a:off x="3944825" y="3763938"/>
              <a:ext cx="58550" cy="48100"/>
            </a:xfrm>
            <a:custGeom>
              <a:avLst/>
              <a:gdLst/>
              <a:ahLst/>
              <a:cxnLst/>
              <a:rect l="l" t="t" r="r" b="b"/>
              <a:pathLst>
                <a:path w="2342" h="1924" extrusionOk="0">
                  <a:moveTo>
                    <a:pt x="241" y="0"/>
                  </a:moveTo>
                  <a:lnTo>
                    <a:pt x="1" y="252"/>
                  </a:lnTo>
                  <a:cubicBezTo>
                    <a:pt x="143" y="460"/>
                    <a:pt x="307" y="656"/>
                    <a:pt x="482" y="853"/>
                  </a:cubicBezTo>
                  <a:cubicBezTo>
                    <a:pt x="1126" y="1528"/>
                    <a:pt x="1798" y="1924"/>
                    <a:pt x="2233" y="1924"/>
                  </a:cubicBezTo>
                  <a:cubicBezTo>
                    <a:pt x="2271" y="1924"/>
                    <a:pt x="2307" y="1921"/>
                    <a:pt x="2341" y="1915"/>
                  </a:cubicBezTo>
                  <a:cubicBezTo>
                    <a:pt x="1663" y="1313"/>
                    <a:pt x="1160" y="668"/>
                    <a:pt x="876" y="0"/>
                  </a:cubicBezTo>
                  <a:close/>
                </a:path>
              </a:pathLst>
            </a:custGeom>
            <a:solidFill>
              <a:srgbClr val="F4B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3" name="Google Shape;5956;p77">
              <a:extLst>
                <a:ext uri="{FF2B5EF4-FFF2-40B4-BE49-F238E27FC236}">
                  <a16:creationId xmlns:a16="http://schemas.microsoft.com/office/drawing/2014/main" id="{3990175A-8BEF-2BA5-10AC-76AFB4793CB2}"/>
                </a:ext>
              </a:extLst>
            </p:cNvPr>
            <p:cNvSpPr/>
            <p:nvPr/>
          </p:nvSpPr>
          <p:spPr>
            <a:xfrm>
              <a:off x="3878650" y="3456363"/>
              <a:ext cx="80425" cy="366950"/>
            </a:xfrm>
            <a:custGeom>
              <a:avLst/>
              <a:gdLst/>
              <a:ahLst/>
              <a:cxnLst/>
              <a:rect l="l" t="t" r="r" b="b"/>
              <a:pathLst>
                <a:path w="3217" h="14678" extrusionOk="0">
                  <a:moveTo>
                    <a:pt x="435" y="1"/>
                  </a:moveTo>
                  <a:cubicBezTo>
                    <a:pt x="385" y="1"/>
                    <a:pt x="350" y="63"/>
                    <a:pt x="362" y="261"/>
                  </a:cubicBezTo>
                  <a:cubicBezTo>
                    <a:pt x="362" y="261"/>
                    <a:pt x="359" y="260"/>
                    <a:pt x="353" y="260"/>
                  </a:cubicBezTo>
                  <a:cubicBezTo>
                    <a:pt x="296" y="260"/>
                    <a:pt x="16" y="323"/>
                    <a:pt x="472" y="1661"/>
                  </a:cubicBezTo>
                  <a:lnTo>
                    <a:pt x="613" y="2164"/>
                  </a:lnTo>
                  <a:cubicBezTo>
                    <a:pt x="603" y="2131"/>
                    <a:pt x="362" y="1650"/>
                    <a:pt x="88" y="1639"/>
                  </a:cubicBezTo>
                  <a:cubicBezTo>
                    <a:pt x="34" y="1639"/>
                    <a:pt x="1" y="1693"/>
                    <a:pt x="23" y="1748"/>
                  </a:cubicBezTo>
                  <a:lnTo>
                    <a:pt x="307" y="2383"/>
                  </a:lnTo>
                  <a:cubicBezTo>
                    <a:pt x="351" y="2481"/>
                    <a:pt x="647" y="2995"/>
                    <a:pt x="832" y="3345"/>
                  </a:cubicBezTo>
                  <a:cubicBezTo>
                    <a:pt x="953" y="3542"/>
                    <a:pt x="1029" y="3772"/>
                    <a:pt x="1051" y="4002"/>
                  </a:cubicBezTo>
                  <a:cubicBezTo>
                    <a:pt x="1160" y="4865"/>
                    <a:pt x="1466" y="7119"/>
                    <a:pt x="1685" y="8377"/>
                  </a:cubicBezTo>
                  <a:cubicBezTo>
                    <a:pt x="1707" y="8486"/>
                    <a:pt x="1729" y="8584"/>
                    <a:pt x="1740" y="8683"/>
                  </a:cubicBezTo>
                  <a:lnTo>
                    <a:pt x="1291" y="13659"/>
                  </a:lnTo>
                  <a:cubicBezTo>
                    <a:pt x="1238" y="14215"/>
                    <a:pt x="1676" y="14678"/>
                    <a:pt x="2227" y="14678"/>
                  </a:cubicBezTo>
                  <a:cubicBezTo>
                    <a:pt x="2240" y="14678"/>
                    <a:pt x="2253" y="14678"/>
                    <a:pt x="2265" y="14677"/>
                  </a:cubicBezTo>
                  <a:cubicBezTo>
                    <a:pt x="2769" y="14655"/>
                    <a:pt x="3162" y="14228"/>
                    <a:pt x="3151" y="13725"/>
                  </a:cubicBezTo>
                  <a:lnTo>
                    <a:pt x="3217" y="8421"/>
                  </a:lnTo>
                  <a:lnTo>
                    <a:pt x="3217" y="8377"/>
                  </a:lnTo>
                  <a:cubicBezTo>
                    <a:pt x="3217" y="8202"/>
                    <a:pt x="3195" y="8037"/>
                    <a:pt x="3173" y="7862"/>
                  </a:cubicBezTo>
                  <a:cubicBezTo>
                    <a:pt x="2998" y="6780"/>
                    <a:pt x="2451" y="5303"/>
                    <a:pt x="1981" y="3903"/>
                  </a:cubicBezTo>
                  <a:cubicBezTo>
                    <a:pt x="1882" y="3630"/>
                    <a:pt x="1838" y="3345"/>
                    <a:pt x="1850" y="3061"/>
                  </a:cubicBezTo>
                  <a:lnTo>
                    <a:pt x="1860" y="2580"/>
                  </a:lnTo>
                  <a:cubicBezTo>
                    <a:pt x="1882" y="2022"/>
                    <a:pt x="1773" y="1453"/>
                    <a:pt x="1543" y="950"/>
                  </a:cubicBezTo>
                  <a:cubicBezTo>
                    <a:pt x="1417" y="670"/>
                    <a:pt x="1275" y="449"/>
                    <a:pt x="1137" y="449"/>
                  </a:cubicBezTo>
                  <a:cubicBezTo>
                    <a:pt x="1108" y="449"/>
                    <a:pt x="1079" y="459"/>
                    <a:pt x="1051" y="480"/>
                  </a:cubicBezTo>
                  <a:cubicBezTo>
                    <a:pt x="1051" y="480"/>
                    <a:pt x="928" y="141"/>
                    <a:pt x="753" y="141"/>
                  </a:cubicBezTo>
                  <a:cubicBezTo>
                    <a:pt x="719" y="141"/>
                    <a:pt x="684" y="154"/>
                    <a:pt x="647" y="184"/>
                  </a:cubicBezTo>
                  <a:cubicBezTo>
                    <a:pt x="647" y="184"/>
                    <a:pt x="520" y="1"/>
                    <a:pt x="435" y="1"/>
                  </a:cubicBezTo>
                  <a:close/>
                </a:path>
              </a:pathLst>
            </a:custGeom>
            <a:solidFill>
              <a:srgbClr val="F4B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4" name="Google Shape;5957;p77">
              <a:extLst>
                <a:ext uri="{FF2B5EF4-FFF2-40B4-BE49-F238E27FC236}">
                  <a16:creationId xmlns:a16="http://schemas.microsoft.com/office/drawing/2014/main" id="{D189E8C6-CD4F-8312-FEB7-B2DF622A0B77}"/>
                </a:ext>
              </a:extLst>
            </p:cNvPr>
            <p:cNvSpPr/>
            <p:nvPr/>
          </p:nvSpPr>
          <p:spPr>
            <a:xfrm>
              <a:off x="3886600" y="3462038"/>
              <a:ext cx="1125" cy="1125"/>
            </a:xfrm>
            <a:custGeom>
              <a:avLst/>
              <a:gdLst/>
              <a:ahLst/>
              <a:cxnLst/>
              <a:rect l="l" t="t" r="r" b="b"/>
              <a:pathLst>
                <a:path w="45" h="45" extrusionOk="0">
                  <a:moveTo>
                    <a:pt x="44" y="1"/>
                  </a:moveTo>
                  <a:cubicBezTo>
                    <a:pt x="22" y="1"/>
                    <a:pt x="0" y="23"/>
                    <a:pt x="0" y="44"/>
                  </a:cubicBezTo>
                  <a:cubicBezTo>
                    <a:pt x="11" y="34"/>
                    <a:pt x="22" y="34"/>
                    <a:pt x="33" y="34"/>
                  </a:cubicBezTo>
                  <a:lnTo>
                    <a:pt x="44" y="34"/>
                  </a:lnTo>
                  <a:lnTo>
                    <a:pt x="44" y="1"/>
                  </a:lnTo>
                  <a:close/>
                </a:path>
              </a:pathLst>
            </a:custGeom>
            <a:solidFill>
              <a:srgbClr val="FADF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5" name="Google Shape;5958;p77">
              <a:extLst>
                <a:ext uri="{FF2B5EF4-FFF2-40B4-BE49-F238E27FC236}">
                  <a16:creationId xmlns:a16="http://schemas.microsoft.com/office/drawing/2014/main" id="{01A6F67A-D7D9-E4C7-DB46-50F0749CCFD6}"/>
                </a:ext>
              </a:extLst>
            </p:cNvPr>
            <p:cNvSpPr/>
            <p:nvPr/>
          </p:nvSpPr>
          <p:spPr>
            <a:xfrm>
              <a:off x="3886600" y="3462038"/>
              <a:ext cx="17250" cy="50075"/>
            </a:xfrm>
            <a:custGeom>
              <a:avLst/>
              <a:gdLst/>
              <a:ahLst/>
              <a:cxnLst/>
              <a:rect l="l" t="t" r="r" b="b"/>
              <a:pathLst>
                <a:path w="690" h="2003" extrusionOk="0">
                  <a:moveTo>
                    <a:pt x="44" y="1"/>
                  </a:moveTo>
                  <a:lnTo>
                    <a:pt x="44" y="34"/>
                  </a:lnTo>
                  <a:lnTo>
                    <a:pt x="33" y="34"/>
                  </a:lnTo>
                  <a:cubicBezTo>
                    <a:pt x="22" y="34"/>
                    <a:pt x="11" y="34"/>
                    <a:pt x="0" y="44"/>
                  </a:cubicBezTo>
                  <a:lnTo>
                    <a:pt x="0" y="56"/>
                  </a:lnTo>
                  <a:cubicBezTo>
                    <a:pt x="132" y="723"/>
                    <a:pt x="329" y="1357"/>
                    <a:pt x="602" y="1981"/>
                  </a:cubicBezTo>
                  <a:cubicBezTo>
                    <a:pt x="602" y="1991"/>
                    <a:pt x="613" y="2003"/>
                    <a:pt x="635" y="2003"/>
                  </a:cubicBezTo>
                  <a:cubicBezTo>
                    <a:pt x="657" y="2003"/>
                    <a:pt x="689" y="1970"/>
                    <a:pt x="679" y="1926"/>
                  </a:cubicBezTo>
                  <a:cubicBezTo>
                    <a:pt x="416" y="1325"/>
                    <a:pt x="219" y="679"/>
                    <a:pt x="88" y="34"/>
                  </a:cubicBezTo>
                  <a:cubicBezTo>
                    <a:pt x="88" y="12"/>
                    <a:pt x="66" y="1"/>
                    <a:pt x="55" y="1"/>
                  </a:cubicBezTo>
                  <a:close/>
                </a:path>
              </a:pathLst>
            </a:custGeom>
            <a:solidFill>
              <a:srgbClr val="F09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6" name="Google Shape;5959;p77">
              <a:extLst>
                <a:ext uri="{FF2B5EF4-FFF2-40B4-BE49-F238E27FC236}">
                  <a16:creationId xmlns:a16="http://schemas.microsoft.com/office/drawing/2014/main" id="{0815ABA3-E61F-1F88-4C02-B8040EE61524}"/>
                </a:ext>
              </a:extLst>
            </p:cNvPr>
            <p:cNvSpPr/>
            <p:nvPr/>
          </p:nvSpPr>
          <p:spPr>
            <a:xfrm>
              <a:off x="3893975" y="3459863"/>
              <a:ext cx="1400" cy="1100"/>
            </a:xfrm>
            <a:custGeom>
              <a:avLst/>
              <a:gdLst/>
              <a:ahLst/>
              <a:cxnLst/>
              <a:rect l="l" t="t" r="r" b="b"/>
              <a:pathLst>
                <a:path w="56" h="44" extrusionOk="0">
                  <a:moveTo>
                    <a:pt x="0" y="0"/>
                  </a:moveTo>
                  <a:cubicBezTo>
                    <a:pt x="22" y="22"/>
                    <a:pt x="34" y="44"/>
                    <a:pt x="34" y="44"/>
                  </a:cubicBezTo>
                  <a:lnTo>
                    <a:pt x="55" y="22"/>
                  </a:lnTo>
                  <a:cubicBezTo>
                    <a:pt x="55" y="12"/>
                    <a:pt x="34" y="0"/>
                    <a:pt x="22" y="0"/>
                  </a:cubicBezTo>
                  <a:close/>
                </a:path>
              </a:pathLst>
            </a:custGeom>
            <a:solidFill>
              <a:srgbClr val="FADF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7" name="Google Shape;5960;p77">
              <a:extLst>
                <a:ext uri="{FF2B5EF4-FFF2-40B4-BE49-F238E27FC236}">
                  <a16:creationId xmlns:a16="http://schemas.microsoft.com/office/drawing/2014/main" id="{8EA91C7B-F3C2-8B06-AF4C-6E169044D026}"/>
                </a:ext>
              </a:extLst>
            </p:cNvPr>
            <p:cNvSpPr/>
            <p:nvPr/>
          </p:nvSpPr>
          <p:spPr>
            <a:xfrm>
              <a:off x="3893150" y="3459863"/>
              <a:ext cx="16150" cy="50625"/>
            </a:xfrm>
            <a:custGeom>
              <a:avLst/>
              <a:gdLst/>
              <a:ahLst/>
              <a:cxnLst/>
              <a:rect l="l" t="t" r="r" b="b"/>
              <a:pathLst>
                <a:path w="646" h="2025" extrusionOk="0">
                  <a:moveTo>
                    <a:pt x="33" y="0"/>
                  </a:moveTo>
                  <a:cubicBezTo>
                    <a:pt x="11" y="12"/>
                    <a:pt x="1" y="33"/>
                    <a:pt x="1" y="55"/>
                  </a:cubicBezTo>
                  <a:cubicBezTo>
                    <a:pt x="176" y="712"/>
                    <a:pt x="351" y="1356"/>
                    <a:pt x="548" y="1991"/>
                  </a:cubicBezTo>
                  <a:cubicBezTo>
                    <a:pt x="558" y="2024"/>
                    <a:pt x="570" y="2024"/>
                    <a:pt x="592" y="2024"/>
                  </a:cubicBezTo>
                  <a:cubicBezTo>
                    <a:pt x="624" y="2024"/>
                    <a:pt x="646" y="2002"/>
                    <a:pt x="646" y="1969"/>
                  </a:cubicBezTo>
                  <a:cubicBezTo>
                    <a:pt x="449" y="1324"/>
                    <a:pt x="263" y="678"/>
                    <a:pt x="99" y="33"/>
                  </a:cubicBezTo>
                  <a:cubicBezTo>
                    <a:pt x="88" y="33"/>
                    <a:pt x="88" y="22"/>
                    <a:pt x="88" y="22"/>
                  </a:cubicBezTo>
                  <a:lnTo>
                    <a:pt x="67" y="44"/>
                  </a:lnTo>
                  <a:cubicBezTo>
                    <a:pt x="67" y="44"/>
                    <a:pt x="55" y="22"/>
                    <a:pt x="33" y="0"/>
                  </a:cubicBezTo>
                  <a:close/>
                </a:path>
              </a:pathLst>
            </a:custGeom>
            <a:solidFill>
              <a:srgbClr val="F09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8" name="Google Shape;5961;p77">
              <a:extLst>
                <a:ext uri="{FF2B5EF4-FFF2-40B4-BE49-F238E27FC236}">
                  <a16:creationId xmlns:a16="http://schemas.microsoft.com/office/drawing/2014/main" id="{B780D008-483D-621D-79A5-62D738661310}"/>
                </a:ext>
              </a:extLst>
            </p:cNvPr>
            <p:cNvSpPr/>
            <p:nvPr/>
          </p:nvSpPr>
          <p:spPr>
            <a:xfrm>
              <a:off x="3904350" y="3466713"/>
              <a:ext cx="1950" cy="1650"/>
            </a:xfrm>
            <a:custGeom>
              <a:avLst/>
              <a:gdLst/>
              <a:ahLst/>
              <a:cxnLst/>
              <a:rect l="l" t="t" r="r" b="b"/>
              <a:pathLst>
                <a:path w="78" h="66" extrusionOk="0">
                  <a:moveTo>
                    <a:pt x="34" y="0"/>
                  </a:moveTo>
                  <a:cubicBezTo>
                    <a:pt x="23" y="0"/>
                    <a:pt x="12" y="0"/>
                    <a:pt x="1" y="11"/>
                  </a:cubicBezTo>
                  <a:cubicBezTo>
                    <a:pt x="12" y="44"/>
                    <a:pt x="23" y="66"/>
                    <a:pt x="23" y="66"/>
                  </a:cubicBezTo>
                  <a:cubicBezTo>
                    <a:pt x="45" y="54"/>
                    <a:pt x="56" y="44"/>
                    <a:pt x="78" y="44"/>
                  </a:cubicBezTo>
                  <a:lnTo>
                    <a:pt x="78" y="32"/>
                  </a:lnTo>
                  <a:cubicBezTo>
                    <a:pt x="67" y="11"/>
                    <a:pt x="56" y="0"/>
                    <a:pt x="34" y="0"/>
                  </a:cubicBezTo>
                  <a:close/>
                </a:path>
              </a:pathLst>
            </a:custGeom>
            <a:solidFill>
              <a:srgbClr val="FADF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9" name="Google Shape;5962;p77">
              <a:extLst>
                <a:ext uri="{FF2B5EF4-FFF2-40B4-BE49-F238E27FC236}">
                  <a16:creationId xmlns:a16="http://schemas.microsoft.com/office/drawing/2014/main" id="{FC7A20C6-8D46-82F8-CFAF-C04404F7F2A9}"/>
                </a:ext>
              </a:extLst>
            </p:cNvPr>
            <p:cNvSpPr/>
            <p:nvPr/>
          </p:nvSpPr>
          <p:spPr>
            <a:xfrm>
              <a:off x="3903825" y="3466963"/>
              <a:ext cx="12325" cy="41875"/>
            </a:xfrm>
            <a:custGeom>
              <a:avLst/>
              <a:gdLst/>
              <a:ahLst/>
              <a:cxnLst/>
              <a:rect l="l" t="t" r="r" b="b"/>
              <a:pathLst>
                <a:path w="493" h="1675" extrusionOk="0">
                  <a:moveTo>
                    <a:pt x="22" y="1"/>
                  </a:moveTo>
                  <a:cubicBezTo>
                    <a:pt x="11" y="12"/>
                    <a:pt x="0" y="22"/>
                    <a:pt x="0" y="44"/>
                  </a:cubicBezTo>
                  <a:cubicBezTo>
                    <a:pt x="109" y="581"/>
                    <a:pt x="230" y="1116"/>
                    <a:pt x="394" y="1641"/>
                  </a:cubicBezTo>
                  <a:cubicBezTo>
                    <a:pt x="405" y="1663"/>
                    <a:pt x="416" y="1675"/>
                    <a:pt x="438" y="1675"/>
                  </a:cubicBezTo>
                  <a:cubicBezTo>
                    <a:pt x="471" y="1675"/>
                    <a:pt x="493" y="1653"/>
                    <a:pt x="481" y="1619"/>
                  </a:cubicBezTo>
                  <a:cubicBezTo>
                    <a:pt x="328" y="1094"/>
                    <a:pt x="197" y="569"/>
                    <a:pt x="99" y="34"/>
                  </a:cubicBezTo>
                  <a:cubicBezTo>
                    <a:pt x="77" y="34"/>
                    <a:pt x="66" y="44"/>
                    <a:pt x="44" y="56"/>
                  </a:cubicBezTo>
                  <a:cubicBezTo>
                    <a:pt x="44" y="56"/>
                    <a:pt x="33" y="34"/>
                    <a:pt x="22" y="1"/>
                  </a:cubicBezTo>
                  <a:close/>
                </a:path>
              </a:pathLst>
            </a:custGeom>
            <a:solidFill>
              <a:srgbClr val="F09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0" name="Google Shape;5963;p77">
              <a:extLst>
                <a:ext uri="{FF2B5EF4-FFF2-40B4-BE49-F238E27FC236}">
                  <a16:creationId xmlns:a16="http://schemas.microsoft.com/office/drawing/2014/main" id="{F007C14C-0269-D9C1-BD37-D3CFEA32E276}"/>
                </a:ext>
              </a:extLst>
            </p:cNvPr>
            <p:cNvSpPr/>
            <p:nvPr/>
          </p:nvSpPr>
          <p:spPr>
            <a:xfrm>
              <a:off x="3611775" y="4068838"/>
              <a:ext cx="267750" cy="144950"/>
            </a:xfrm>
            <a:custGeom>
              <a:avLst/>
              <a:gdLst/>
              <a:ahLst/>
              <a:cxnLst/>
              <a:rect l="l" t="t" r="r" b="b"/>
              <a:pathLst>
                <a:path w="10710" h="5798" extrusionOk="0">
                  <a:moveTo>
                    <a:pt x="8500" y="0"/>
                  </a:moveTo>
                  <a:lnTo>
                    <a:pt x="6225" y="2133"/>
                  </a:lnTo>
                  <a:cubicBezTo>
                    <a:pt x="4091" y="2330"/>
                    <a:pt x="2024" y="3282"/>
                    <a:pt x="0" y="4824"/>
                  </a:cubicBezTo>
                  <a:lnTo>
                    <a:pt x="482" y="5797"/>
                  </a:lnTo>
                  <a:lnTo>
                    <a:pt x="6279" y="4025"/>
                  </a:lnTo>
                  <a:cubicBezTo>
                    <a:pt x="6465" y="3970"/>
                    <a:pt x="6640" y="3905"/>
                    <a:pt x="6815" y="3839"/>
                  </a:cubicBezTo>
                  <a:cubicBezTo>
                    <a:pt x="8259" y="3282"/>
                    <a:pt x="9572" y="2691"/>
                    <a:pt x="10709" y="2057"/>
                  </a:cubicBezTo>
                  <a:lnTo>
                    <a:pt x="8500" y="0"/>
                  </a:lnTo>
                  <a:close/>
                </a:path>
              </a:pathLst>
            </a:custGeom>
            <a:solidFill>
              <a:srgbClr val="F4B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28" name="Hộp Văn bản 3">
            <a:extLst>
              <a:ext uri="{FF2B5EF4-FFF2-40B4-BE49-F238E27FC236}">
                <a16:creationId xmlns:a16="http://schemas.microsoft.com/office/drawing/2014/main" id="{A14FDE14-03E2-CA8A-D9D9-1654432AE747}"/>
              </a:ext>
            </a:extLst>
          </p:cNvPr>
          <p:cNvSpPr txBox="1"/>
          <p:nvPr/>
        </p:nvSpPr>
        <p:spPr>
          <a:xfrm>
            <a:off x="610550" y="1156709"/>
            <a:ext cx="1137720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16649"/>
                </a:solidFill>
                <a:latin typeface="ChronicaProMediumIt"/>
              </a:rPr>
              <a:t>1. </a:t>
            </a:r>
            <a:r>
              <a:rPr lang="en-US" sz="3200" dirty="0">
                <a:latin typeface="ChronicaProMediumIt"/>
              </a:rPr>
              <a:t>Your friend wants to lose weight. </a:t>
            </a:r>
            <a:r>
              <a:rPr lang="en-US" sz="3200" dirty="0" smtClean="0">
                <a:latin typeface="ChronicaProMediumIt"/>
              </a:rPr>
              <a:t>You advise </a:t>
            </a:r>
            <a:r>
              <a:rPr lang="en-US" sz="3200" dirty="0">
                <a:latin typeface="ChronicaProMediumIt"/>
              </a:rPr>
              <a:t>him / her to eat less high fat </a:t>
            </a:r>
            <a:r>
              <a:rPr lang="en-US" sz="3200" dirty="0" smtClean="0">
                <a:latin typeface="ChronicaProMediumIt"/>
              </a:rPr>
              <a:t>food and </a:t>
            </a:r>
            <a:r>
              <a:rPr lang="en-US" sz="3200" dirty="0">
                <a:latin typeface="ChronicaProMediumIt"/>
              </a:rPr>
              <a:t>do more exercise.</a:t>
            </a:r>
            <a:endParaRPr lang="en-US" sz="3200" b="0" dirty="0">
              <a:effectLst/>
              <a:latin typeface="ChronicaPro-Book"/>
            </a:endParaRPr>
          </a:p>
        </p:txBody>
      </p:sp>
      <p:sp>
        <p:nvSpPr>
          <p:cNvPr id="129" name="Hộp Văn bản 3">
            <a:extLst>
              <a:ext uri="{FF2B5EF4-FFF2-40B4-BE49-F238E27FC236}">
                <a16:creationId xmlns:a16="http://schemas.microsoft.com/office/drawing/2014/main" id="{9109E875-22D9-7C23-6494-CE48A740CE2D}"/>
              </a:ext>
            </a:extLst>
          </p:cNvPr>
          <p:cNvSpPr txBox="1"/>
          <p:nvPr/>
        </p:nvSpPr>
        <p:spPr>
          <a:xfrm>
            <a:off x="1281918" y="2177139"/>
            <a:ext cx="990904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i="1" dirty="0">
                <a:solidFill>
                  <a:srgbClr val="F16649"/>
                </a:solidFill>
                <a:latin typeface="ChronicaProMediumIt"/>
              </a:rPr>
              <a:t>=&gt; If you want to lose weight, you should eat less high fat food and do more exercise.</a:t>
            </a:r>
          </a:p>
        </p:txBody>
      </p:sp>
      <p:sp>
        <p:nvSpPr>
          <p:cNvPr id="50" name="Hộp Văn bản 3">
            <a:extLst>
              <a:ext uri="{FF2B5EF4-FFF2-40B4-BE49-F238E27FC236}">
                <a16:creationId xmlns:a16="http://schemas.microsoft.com/office/drawing/2014/main" id="{A14FDE14-03E2-CA8A-D9D9-1654432AE747}"/>
              </a:ext>
            </a:extLst>
          </p:cNvPr>
          <p:cNvSpPr txBox="1"/>
          <p:nvPr/>
        </p:nvSpPr>
        <p:spPr>
          <a:xfrm>
            <a:off x="412033" y="3250250"/>
            <a:ext cx="1157572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16649"/>
                </a:solidFill>
                <a:latin typeface="ChronicaProMediumIt"/>
              </a:rPr>
              <a:t>3. </a:t>
            </a:r>
            <a:r>
              <a:rPr lang="en-US" sz="3200" dirty="0">
                <a:latin typeface="ChronicaProMediumIt"/>
              </a:rPr>
              <a:t>Your roommate often stays up late </a:t>
            </a:r>
            <a:r>
              <a:rPr lang="en-US" sz="3200" dirty="0" smtClean="0">
                <a:latin typeface="ChronicaProMediumIt"/>
              </a:rPr>
              <a:t>at night</a:t>
            </a:r>
            <a:r>
              <a:rPr lang="en-US" sz="3200" dirty="0">
                <a:latin typeface="ChronicaProMediumIt"/>
              </a:rPr>
              <a:t>. You think it is necessary to </a:t>
            </a:r>
            <a:r>
              <a:rPr lang="en-US" sz="3200" dirty="0" smtClean="0">
                <a:latin typeface="ChronicaProMediumIt"/>
              </a:rPr>
              <a:t>get enough </a:t>
            </a:r>
            <a:r>
              <a:rPr lang="en-US" sz="3200" dirty="0">
                <a:latin typeface="ChronicaProMediumIt"/>
              </a:rPr>
              <a:t>sleep every night; otherwise,</a:t>
            </a:r>
          </a:p>
          <a:p>
            <a:r>
              <a:rPr lang="en-US" sz="3200" dirty="0">
                <a:latin typeface="ChronicaProMediumIt"/>
              </a:rPr>
              <a:t>his health will suffer.</a:t>
            </a:r>
            <a:endParaRPr lang="en-US" sz="3200" b="0" dirty="0">
              <a:effectLst/>
              <a:latin typeface="ChronicaPro-Book"/>
            </a:endParaRPr>
          </a:p>
        </p:txBody>
      </p:sp>
      <p:sp>
        <p:nvSpPr>
          <p:cNvPr id="51" name="Hộp Văn bản 3">
            <a:extLst>
              <a:ext uri="{FF2B5EF4-FFF2-40B4-BE49-F238E27FC236}">
                <a16:creationId xmlns:a16="http://schemas.microsoft.com/office/drawing/2014/main" id="{9109E875-22D9-7C23-6494-CE48A740CE2D}"/>
              </a:ext>
            </a:extLst>
          </p:cNvPr>
          <p:cNvSpPr txBox="1"/>
          <p:nvPr/>
        </p:nvSpPr>
        <p:spPr>
          <a:xfrm>
            <a:off x="577168" y="4795892"/>
            <a:ext cx="934365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i="1" dirty="0">
                <a:solidFill>
                  <a:srgbClr val="F16649"/>
                </a:solidFill>
                <a:latin typeface="ChronicaProMediumIt"/>
              </a:rPr>
              <a:t>=&gt; If you want to have good health, you must get 8 hours of sleep per night. </a:t>
            </a:r>
          </a:p>
        </p:txBody>
      </p:sp>
    </p:spTree>
    <p:extLst>
      <p:ext uri="{BB962C8B-B14F-4D97-AF65-F5344CB8AC3E}">
        <p14:creationId xmlns:p14="http://schemas.microsoft.com/office/powerpoint/2010/main" val="841424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/>
      <p:bldP spid="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5953;p77">
            <a:extLst>
              <a:ext uri="{FF2B5EF4-FFF2-40B4-BE49-F238E27FC236}">
                <a16:creationId xmlns:a16="http://schemas.microsoft.com/office/drawing/2014/main" id="{E6D0AA06-3E8C-579E-CAF0-A47B7720D649}"/>
              </a:ext>
            </a:extLst>
          </p:cNvPr>
          <p:cNvSpPr/>
          <p:nvPr/>
        </p:nvSpPr>
        <p:spPr>
          <a:xfrm>
            <a:off x="3757350" y="4142238"/>
            <a:ext cx="91100" cy="60425"/>
          </a:xfrm>
          <a:custGeom>
            <a:avLst/>
            <a:gdLst/>
            <a:ahLst/>
            <a:cxnLst/>
            <a:rect l="l" t="t" r="r" b="b"/>
            <a:pathLst>
              <a:path w="3644" h="2417" extrusionOk="0">
                <a:moveTo>
                  <a:pt x="0" y="0"/>
                </a:moveTo>
                <a:lnTo>
                  <a:pt x="384" y="2242"/>
                </a:lnTo>
                <a:lnTo>
                  <a:pt x="3512" y="2417"/>
                </a:lnTo>
                <a:cubicBezTo>
                  <a:pt x="3457" y="1575"/>
                  <a:pt x="3468" y="766"/>
                  <a:pt x="3643" y="0"/>
                </a:cubicBezTo>
                <a:close/>
              </a:path>
            </a:pathLst>
          </a:custGeom>
          <a:solidFill>
            <a:srgbClr val="F4B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Hộp Văn bản 3">
            <a:extLst>
              <a:ext uri="{FF2B5EF4-FFF2-40B4-BE49-F238E27FC236}">
                <a16:creationId xmlns:a16="http://schemas.microsoft.com/office/drawing/2014/main" id="{A14FDE14-03E2-CA8A-D9D9-1654432AE747}"/>
              </a:ext>
            </a:extLst>
          </p:cNvPr>
          <p:cNvSpPr txBox="1"/>
          <p:nvPr/>
        </p:nvSpPr>
        <p:spPr>
          <a:xfrm>
            <a:off x="412033" y="133407"/>
            <a:ext cx="1146533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16649"/>
                </a:solidFill>
                <a:latin typeface="ChronicaProMediumIt"/>
              </a:rPr>
              <a:t>4. </a:t>
            </a:r>
            <a:r>
              <a:rPr lang="en-US" sz="3200" dirty="0">
                <a:latin typeface="ChronicaProMediumIt"/>
              </a:rPr>
              <a:t>Your little brother wants to go for a </a:t>
            </a:r>
            <a:r>
              <a:rPr lang="en-US" sz="3200" dirty="0" smtClean="0">
                <a:latin typeface="ChronicaProMediumIt"/>
              </a:rPr>
              <a:t>swim. You </a:t>
            </a:r>
            <a:r>
              <a:rPr lang="en-US" sz="3200" dirty="0">
                <a:latin typeface="ChronicaProMediumIt"/>
              </a:rPr>
              <a:t>agree but ask him to finish all </a:t>
            </a:r>
            <a:r>
              <a:rPr lang="en-US" sz="3200" dirty="0" smtClean="0">
                <a:latin typeface="ChronicaProMediumIt"/>
              </a:rPr>
              <a:t>his homework </a:t>
            </a:r>
            <a:r>
              <a:rPr lang="en-US" sz="3200" dirty="0">
                <a:latin typeface="ChronicaProMediumIt"/>
              </a:rPr>
              <a:t>first.</a:t>
            </a:r>
            <a:endParaRPr lang="en-US" sz="3200" b="0" dirty="0">
              <a:effectLst/>
              <a:latin typeface="ChronicaPro-Book"/>
            </a:endParaRPr>
          </a:p>
        </p:txBody>
      </p:sp>
      <p:sp>
        <p:nvSpPr>
          <p:cNvPr id="129" name="Hộp Văn bản 3">
            <a:extLst>
              <a:ext uri="{FF2B5EF4-FFF2-40B4-BE49-F238E27FC236}">
                <a16:creationId xmlns:a16="http://schemas.microsoft.com/office/drawing/2014/main" id="{9109E875-22D9-7C23-6494-CE48A740CE2D}"/>
              </a:ext>
            </a:extLst>
          </p:cNvPr>
          <p:cNvSpPr txBox="1"/>
          <p:nvPr/>
        </p:nvSpPr>
        <p:spPr>
          <a:xfrm>
            <a:off x="1183121" y="1106771"/>
            <a:ext cx="1069424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i="1" dirty="0">
                <a:solidFill>
                  <a:srgbClr val="F16649"/>
                </a:solidFill>
                <a:latin typeface="ChronicaProMediumIt"/>
              </a:rPr>
              <a:t>=&gt; You can go for a swim if you finish all your homework</a:t>
            </a:r>
            <a:r>
              <a:rPr lang="en-US" sz="3200" i="1" dirty="0" smtClean="0">
                <a:solidFill>
                  <a:srgbClr val="F16649"/>
                </a:solidFill>
                <a:latin typeface="ChronicaProMediumIt"/>
              </a:rPr>
              <a:t>.</a:t>
            </a:r>
            <a:endParaRPr lang="en-US" sz="3200" i="1" dirty="0">
              <a:solidFill>
                <a:srgbClr val="F16649"/>
              </a:solidFill>
              <a:latin typeface="ChronicaProMediumIt"/>
            </a:endParaRPr>
          </a:p>
        </p:txBody>
      </p:sp>
      <p:pic>
        <p:nvPicPr>
          <p:cNvPr id="3" name="Picture 2" descr="A cartoon of a child sitting at a desk with books and a pencil&#10;&#10;Description automatically generated">
            <a:extLst>
              <a:ext uri="{FF2B5EF4-FFF2-40B4-BE49-F238E27FC236}">
                <a16:creationId xmlns:a16="http://schemas.microsoft.com/office/drawing/2014/main" id="{C795CE46-BA6D-7781-C629-69D41F906E1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rcRect b="6899"/>
          <a:stretch/>
        </p:blipFill>
        <p:spPr>
          <a:xfrm>
            <a:off x="8474812" y="3110125"/>
            <a:ext cx="3253960" cy="3218813"/>
          </a:xfrm>
          <a:prstGeom prst="rect">
            <a:avLst/>
          </a:prstGeom>
        </p:spPr>
      </p:pic>
      <p:sp>
        <p:nvSpPr>
          <p:cNvPr id="14" name="Hộp Văn bản 3">
            <a:extLst>
              <a:ext uri="{FF2B5EF4-FFF2-40B4-BE49-F238E27FC236}">
                <a16:creationId xmlns:a16="http://schemas.microsoft.com/office/drawing/2014/main" id="{A14FDE14-03E2-CA8A-D9D9-1654432AE747}"/>
              </a:ext>
            </a:extLst>
          </p:cNvPr>
          <p:cNvSpPr txBox="1"/>
          <p:nvPr/>
        </p:nvSpPr>
        <p:spPr>
          <a:xfrm>
            <a:off x="412033" y="2090595"/>
            <a:ext cx="1124902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16649"/>
                </a:solidFill>
                <a:latin typeface="ChronicaProMediumIt"/>
              </a:rPr>
              <a:t>5. </a:t>
            </a:r>
            <a:r>
              <a:rPr lang="en-US" sz="3200" dirty="0">
                <a:latin typeface="ChronicaProMediumIt"/>
              </a:rPr>
              <a:t>You’re able to make a delicious pizza </a:t>
            </a:r>
            <a:r>
              <a:rPr lang="en-US" sz="3200" dirty="0" smtClean="0">
                <a:latin typeface="ChronicaProMediumIt"/>
              </a:rPr>
              <a:t>when you </a:t>
            </a:r>
            <a:r>
              <a:rPr lang="en-US" sz="3200" dirty="0">
                <a:latin typeface="ChronicaProMediumIt"/>
              </a:rPr>
              <a:t>have all the needed ingredients.</a:t>
            </a:r>
            <a:endParaRPr lang="en-US" sz="3200" b="0" dirty="0">
              <a:effectLst/>
              <a:latin typeface="ChronicaPro-Book"/>
            </a:endParaRPr>
          </a:p>
        </p:txBody>
      </p:sp>
      <p:sp>
        <p:nvSpPr>
          <p:cNvPr id="15" name="Hộp Văn bản 3">
            <a:extLst>
              <a:ext uri="{FF2B5EF4-FFF2-40B4-BE49-F238E27FC236}">
                <a16:creationId xmlns:a16="http://schemas.microsoft.com/office/drawing/2014/main" id="{9109E875-22D9-7C23-6494-CE48A740CE2D}"/>
              </a:ext>
            </a:extLst>
          </p:cNvPr>
          <p:cNvSpPr txBox="1"/>
          <p:nvPr/>
        </p:nvSpPr>
        <p:spPr>
          <a:xfrm>
            <a:off x="412033" y="3167813"/>
            <a:ext cx="1023213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i="1" dirty="0">
                <a:solidFill>
                  <a:srgbClr val="F16649"/>
                </a:solidFill>
                <a:latin typeface="ChronicaProMediumIt"/>
              </a:rPr>
              <a:t>=&gt; If I have all needed ingredients, I can make a delicious pizza</a:t>
            </a:r>
            <a:r>
              <a:rPr lang="en-US" sz="3200" i="1" dirty="0" smtClean="0">
                <a:solidFill>
                  <a:srgbClr val="F16649"/>
                </a:solidFill>
                <a:latin typeface="ChronicaProMediumIt"/>
              </a:rPr>
              <a:t>.</a:t>
            </a:r>
            <a:endParaRPr lang="en-US" sz="3200" i="1" dirty="0">
              <a:solidFill>
                <a:srgbClr val="F16649"/>
              </a:solidFill>
              <a:latin typeface="ChronicaProMediumIt"/>
            </a:endParaRPr>
          </a:p>
        </p:txBody>
      </p:sp>
    </p:spTree>
    <p:extLst>
      <p:ext uri="{BB962C8B-B14F-4D97-AF65-F5344CB8AC3E}">
        <p14:creationId xmlns:p14="http://schemas.microsoft.com/office/powerpoint/2010/main" val="134234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078802" y="1306988"/>
            <a:ext cx="10536999" cy="83099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/>
              <a:t>Complete the sentences with your own ideas using the modal verbs you have learnt.</a:t>
            </a:r>
            <a:endParaRPr lang="en-US" sz="2400" b="1" dirty="0">
              <a:effectLst>
                <a:glow rad="88900">
                  <a:schemeClr val="bg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76198" y="1290971"/>
            <a:ext cx="502606" cy="502606"/>
          </a:xfrm>
          <a:prstGeom prst="roundRect">
            <a:avLst/>
          </a:prstGeom>
          <a:solidFill>
            <a:srgbClr val="6D9F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8983" y="1188331"/>
            <a:ext cx="397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5</a:t>
            </a:r>
          </a:p>
        </p:txBody>
      </p:sp>
      <p:pic>
        <p:nvPicPr>
          <p:cNvPr id="2" name="Google Shape;622;p31" descr="Two people talking, dialogue, people png | PNGEgg">
            <a:extLst>
              <a:ext uri="{FF2B5EF4-FFF2-40B4-BE49-F238E27FC236}">
                <a16:creationId xmlns:a16="http://schemas.microsoft.com/office/drawing/2014/main" id="{C02516A5-D05B-AECD-FA5F-AA730F51FA5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55624"/>
          <a:stretch/>
        </p:blipFill>
        <p:spPr>
          <a:xfrm>
            <a:off x="2375578" y="4246228"/>
            <a:ext cx="1306285" cy="1589357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oogle Shape;623;p31" descr="Two people talking, dialogue, people png | PNGEgg">
            <a:extLst>
              <a:ext uri="{FF2B5EF4-FFF2-40B4-BE49-F238E27FC236}">
                <a16:creationId xmlns:a16="http://schemas.microsoft.com/office/drawing/2014/main" id="{A4036C04-E008-687A-7E65-325F1FEF0EC9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 l="-378" t="-1424" r="38309" b="1424"/>
          <a:stretch/>
        </p:blipFill>
        <p:spPr>
          <a:xfrm>
            <a:off x="657768" y="4223781"/>
            <a:ext cx="1755996" cy="15920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24;p31">
            <a:extLst>
              <a:ext uri="{FF2B5EF4-FFF2-40B4-BE49-F238E27FC236}">
                <a16:creationId xmlns:a16="http://schemas.microsoft.com/office/drawing/2014/main" id="{FB8AC1D4-ADB1-E040-6AE7-68AB256ADC88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21388127">
            <a:off x="2380815" y="3132577"/>
            <a:ext cx="1295808" cy="106110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626;p31">
            <a:extLst>
              <a:ext uri="{FF2B5EF4-FFF2-40B4-BE49-F238E27FC236}">
                <a16:creationId xmlns:a16="http://schemas.microsoft.com/office/drawing/2014/main" id="{D7A42323-99C9-C700-641A-5EC5B849D147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flipH="1">
            <a:off x="628983" y="3134642"/>
            <a:ext cx="1500893" cy="1056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Hộp Văn bản 3">
            <a:extLst>
              <a:ext uri="{FF2B5EF4-FFF2-40B4-BE49-F238E27FC236}">
                <a16:creationId xmlns:a16="http://schemas.microsoft.com/office/drawing/2014/main" id="{982D8210-261F-9045-2B54-8E7E3569665D}"/>
              </a:ext>
            </a:extLst>
          </p:cNvPr>
          <p:cNvSpPr txBox="1"/>
          <p:nvPr/>
        </p:nvSpPr>
        <p:spPr>
          <a:xfrm>
            <a:off x="4345226" y="2137985"/>
            <a:ext cx="7763052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1. If you spend too much time playing</a:t>
            </a:r>
          </a:p>
          <a:p>
            <a:r>
              <a:rPr lang="en-US" sz="3200" dirty="0">
                <a:solidFill>
                  <a:schemeClr val="tx2"/>
                </a:solidFill>
              </a:rPr>
              <a:t>computer games, ________________ ______________________________.</a:t>
            </a:r>
          </a:p>
          <a:p>
            <a:r>
              <a:rPr lang="en-US" sz="3200" dirty="0">
                <a:solidFill>
                  <a:schemeClr val="tx2"/>
                </a:solidFill>
              </a:rPr>
              <a:t>2. If you want to get a good night’s sleep,</a:t>
            </a:r>
          </a:p>
          <a:p>
            <a:r>
              <a:rPr lang="en-US" sz="3200" dirty="0">
                <a:solidFill>
                  <a:schemeClr val="tx2"/>
                </a:solidFill>
              </a:rPr>
              <a:t>______________________________</a:t>
            </a:r>
          </a:p>
          <a:p>
            <a:r>
              <a:rPr lang="en-US" sz="3200" dirty="0">
                <a:solidFill>
                  <a:schemeClr val="tx2"/>
                </a:solidFill>
              </a:rPr>
              <a:t>______________________________.</a:t>
            </a:r>
          </a:p>
          <a:p>
            <a:r>
              <a:rPr lang="en-US" sz="3200" dirty="0">
                <a:solidFill>
                  <a:schemeClr val="tx2"/>
                </a:solidFill>
              </a:rPr>
              <a:t>3. If you don’t feel well, ___________</a:t>
            </a:r>
          </a:p>
          <a:p>
            <a:r>
              <a:rPr lang="en-US" sz="3200" dirty="0">
                <a:solidFill>
                  <a:schemeClr val="tx2"/>
                </a:solidFill>
              </a:rPr>
              <a:t>______________________________.</a:t>
            </a:r>
            <a:endParaRPr lang="en-US" sz="3200" i="0" dirty="0">
              <a:solidFill>
                <a:schemeClr val="tx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2651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4440</TotalTime>
  <Words>860</Words>
  <Application>Microsoft Office PowerPoint</Application>
  <PresentationFormat>Widescreen</PresentationFormat>
  <Paragraphs>107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</vt:lpstr>
      <vt:lpstr>Calibri</vt:lpstr>
      <vt:lpstr>Calibri Light</vt:lpstr>
      <vt:lpstr>ChronicaPro-Book</vt:lpstr>
      <vt:lpstr>ChronicaProMediumIt</vt:lpstr>
      <vt:lpstr>Fira Sans Extra Condensed Medium</vt:lpstr>
      <vt:lpstr>Myriad Pro</vt:lpstr>
      <vt:lpstr>Roboto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TrangDTT</dc:creator>
  <cp:lastModifiedBy>asus</cp:lastModifiedBy>
  <cp:revision>226</cp:revision>
  <dcterms:created xsi:type="dcterms:W3CDTF">2020-12-09T02:04:09Z</dcterms:created>
  <dcterms:modified xsi:type="dcterms:W3CDTF">2024-10-22T01:37:03Z</dcterms:modified>
</cp:coreProperties>
</file>