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91" r:id="rId2"/>
  </p:sldMasterIdLst>
  <p:notesMasterIdLst>
    <p:notesMasterId r:id="rId11"/>
  </p:notesMasterIdLst>
  <p:sldIdLst>
    <p:sldId id="259" r:id="rId3"/>
    <p:sldId id="297" r:id="rId4"/>
    <p:sldId id="1658" r:id="rId5"/>
    <p:sldId id="1646" r:id="rId6"/>
    <p:sldId id="1647" r:id="rId7"/>
    <p:sldId id="1648" r:id="rId8"/>
    <p:sldId id="1659" r:id="rId9"/>
    <p:sldId id="1660" r:id="rId10"/>
  </p:sldIdLst>
  <p:sldSz cx="9144000" cy="5143500" type="screen16x9"/>
  <p:notesSz cx="6858000" cy="9144000"/>
  <p:embeddedFontLst>
    <p:embeddedFont>
      <p:font typeface="Amiko" panose="020B0604020202020204" charset="0"/>
      <p:regular r:id="rId12"/>
      <p:bold r:id="rId13"/>
    </p:embeddedFont>
    <p:embeddedFont>
      <p:font typeface="Bahnschrift Condensed" panose="020B0502040204020203" pitchFamily="34" charset="0"/>
      <p:regular r:id="rId14"/>
      <p:bold r:id="rId15"/>
    </p:embeddedFont>
    <p:embeddedFont>
      <p:font typeface="Bebas Neue" panose="020B0604020202020204" charset="0"/>
      <p:regular r:id="rId16"/>
    </p:embeddedFont>
    <p:embeddedFont>
      <p:font typeface="Chivo" panose="020B0604020202020204" charset="0"/>
      <p:regular r:id="rId17"/>
      <p:bold r:id="rId18"/>
      <p:italic r:id="rId19"/>
      <p:boldItalic r:id="rId20"/>
    </p:embeddedFont>
    <p:embeddedFont>
      <p:font typeface="Dancing Script" panose="020B0604020202020204" charset="0"/>
      <p:regular r:id="rId21"/>
      <p:bold r:id="rId22"/>
    </p:embeddedFont>
    <p:embeddedFont>
      <p:font typeface="DM Sans" panose="020B0604020202020204" charset="0"/>
      <p:regular r:id="rId23"/>
      <p:bold r:id="rId24"/>
      <p:italic r:id="rId25"/>
      <p:boldItalic r:id="rId26"/>
    </p:embeddedFont>
    <p:embeddedFont>
      <p:font typeface="Familjen Grotesk" panose="020B060402020202020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  <p:embeddedFont>
      <p:font typeface="Playfair Display" panose="020B0604020202020204" charset="0"/>
      <p:regular r:id="rId39"/>
      <p:bold r:id="rId40"/>
      <p:italic r:id="rId41"/>
      <p:boldItalic r:id="rId42"/>
    </p:embeddedFont>
    <p:embeddedFont>
      <p:font typeface="Quicksand Medium" panose="020B0604020202020204" charset="0"/>
      <p:regular r:id="rId43"/>
      <p:bold r:id="rId44"/>
      <p:italic r:id="rId45"/>
      <p:boldItalic r:id="rId46"/>
    </p:embeddedFont>
    <p:embeddedFont>
      <p:font typeface="Roboto Condensed Light" panose="020B0604020202020204" charset="0"/>
      <p:regular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7E78AF-C397-44CD-A8D3-F6AF70906BAA}">
  <a:tblStyle styleId="{A97E78AF-C397-44CD-A8D3-F6AF70906B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CE3512-A932-479C-925C-EAD603701B0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29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font" Target="fonts/font28.fntdata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42" Type="http://schemas.openxmlformats.org/officeDocument/2006/relationships/font" Target="fonts/font31.fntdata"/><Relationship Id="rId47" Type="http://schemas.openxmlformats.org/officeDocument/2006/relationships/font" Target="fonts/font3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9" Type="http://schemas.openxmlformats.org/officeDocument/2006/relationships/font" Target="fonts/font18.fntdata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font" Target="fonts/font26.fntdata"/><Relationship Id="rId40" Type="http://schemas.openxmlformats.org/officeDocument/2006/relationships/font" Target="fonts/font29.fntdata"/><Relationship Id="rId45" Type="http://schemas.openxmlformats.org/officeDocument/2006/relationships/font" Target="fonts/font34.fntdata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4" Type="http://schemas.openxmlformats.org/officeDocument/2006/relationships/font" Target="fonts/font3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Relationship Id="rId43" Type="http://schemas.openxmlformats.org/officeDocument/2006/relationships/font" Target="fonts/font32.fntdata"/><Relationship Id="rId48" Type="http://schemas.openxmlformats.org/officeDocument/2006/relationships/font" Target="fonts/font37.fntdata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font" Target="fonts/font27.fntdata"/><Relationship Id="rId46" Type="http://schemas.openxmlformats.org/officeDocument/2006/relationships/font" Target="fonts/font35.fntdata"/><Relationship Id="rId20" Type="http://schemas.openxmlformats.org/officeDocument/2006/relationships/font" Target="fonts/font9.fntdata"/><Relationship Id="rId41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>
          <a:extLst>
            <a:ext uri="{FF2B5EF4-FFF2-40B4-BE49-F238E27FC236}">
              <a16:creationId xmlns:a16="http://schemas.microsoft.com/office/drawing/2014/main" id="{FE497886-9D3F-EA3E-9514-9297B876D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3376c31365_0_0:notes">
            <a:extLst>
              <a:ext uri="{FF2B5EF4-FFF2-40B4-BE49-F238E27FC236}">
                <a16:creationId xmlns:a16="http://schemas.microsoft.com/office/drawing/2014/main" id="{F850A3D8-5CAA-72AA-657C-CE0EF1315D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3376c31365_0_0:notes">
            <a:extLst>
              <a:ext uri="{FF2B5EF4-FFF2-40B4-BE49-F238E27FC236}">
                <a16:creationId xmlns:a16="http://schemas.microsoft.com/office/drawing/2014/main" id="{8DA1CB99-7C57-7693-16F1-B60A6DB748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008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d1bf8d60a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d1bf8d60a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>
          <a:extLst>
            <a:ext uri="{FF2B5EF4-FFF2-40B4-BE49-F238E27FC236}">
              <a16:creationId xmlns:a16="http://schemas.microsoft.com/office/drawing/2014/main" id="{A5F551F4-D2E2-92CF-EB40-B286E0F1A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125d80b419_0_2:notes">
            <a:extLst>
              <a:ext uri="{FF2B5EF4-FFF2-40B4-BE49-F238E27FC236}">
                <a16:creationId xmlns:a16="http://schemas.microsoft.com/office/drawing/2014/main" id="{38BB1A62-DF17-BDCA-84DC-FA2DBA3D20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125d80b419_0_2:notes">
            <a:extLst>
              <a:ext uri="{FF2B5EF4-FFF2-40B4-BE49-F238E27FC236}">
                <a16:creationId xmlns:a16="http://schemas.microsoft.com/office/drawing/2014/main" id="{3A9B5EA1-5F55-4BE4-9099-2C760B6BDB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86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>
          <a:extLst>
            <a:ext uri="{FF2B5EF4-FFF2-40B4-BE49-F238E27FC236}">
              <a16:creationId xmlns:a16="http://schemas.microsoft.com/office/drawing/2014/main" id="{467CE511-4661-9480-01AC-D1497E0FF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125d80b419_0_2:notes">
            <a:extLst>
              <a:ext uri="{FF2B5EF4-FFF2-40B4-BE49-F238E27FC236}">
                <a16:creationId xmlns:a16="http://schemas.microsoft.com/office/drawing/2014/main" id="{E68A97C9-B00F-FD18-D41D-FFA82D37A8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125d80b419_0_2:notes">
            <a:extLst>
              <a:ext uri="{FF2B5EF4-FFF2-40B4-BE49-F238E27FC236}">
                <a16:creationId xmlns:a16="http://schemas.microsoft.com/office/drawing/2014/main" id="{FAB819BE-64A8-E309-9B6E-23E5AE1FDE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85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3">
          <a:extLst>
            <a:ext uri="{FF2B5EF4-FFF2-40B4-BE49-F238E27FC236}">
              <a16:creationId xmlns:a16="http://schemas.microsoft.com/office/drawing/2014/main" id="{2BA64B1F-9825-B534-5F91-DDBA8B33F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g1125d80b419_0_2:notes">
            <a:extLst>
              <a:ext uri="{FF2B5EF4-FFF2-40B4-BE49-F238E27FC236}">
                <a16:creationId xmlns:a16="http://schemas.microsoft.com/office/drawing/2014/main" id="{57F24F8E-59B9-D0F0-B1B4-2B0BEDBE1F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5" name="Google Shape;1975;g1125d80b419_0_2:notes">
            <a:extLst>
              <a:ext uri="{FF2B5EF4-FFF2-40B4-BE49-F238E27FC236}">
                <a16:creationId xmlns:a16="http://schemas.microsoft.com/office/drawing/2014/main" id="{0420EF1B-2193-F64D-95B1-02430B86D0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467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>
          <a:extLst>
            <a:ext uri="{FF2B5EF4-FFF2-40B4-BE49-F238E27FC236}">
              <a16:creationId xmlns:a16="http://schemas.microsoft.com/office/drawing/2014/main" id="{F6AA674B-7A1E-28F3-E49A-34887325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110860aa576_0_0:notes">
            <a:extLst>
              <a:ext uri="{FF2B5EF4-FFF2-40B4-BE49-F238E27FC236}">
                <a16:creationId xmlns:a16="http://schemas.microsoft.com/office/drawing/2014/main" id="{7318903A-B1C3-CC0F-1521-343B4C08FD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110860aa576_0_0:notes">
            <a:extLst>
              <a:ext uri="{FF2B5EF4-FFF2-40B4-BE49-F238E27FC236}">
                <a16:creationId xmlns:a16="http://schemas.microsoft.com/office/drawing/2014/main" id="{42855DDA-8AC9-8769-D28F-F566A9B731B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134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7">
          <a:extLst>
            <a:ext uri="{FF2B5EF4-FFF2-40B4-BE49-F238E27FC236}">
              <a16:creationId xmlns:a16="http://schemas.microsoft.com/office/drawing/2014/main" id="{B5322CD0-6FF0-0EFB-1CC9-66DCC19E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g1ff18b49f31_1_85:notes">
            <a:extLst>
              <a:ext uri="{FF2B5EF4-FFF2-40B4-BE49-F238E27FC236}">
                <a16:creationId xmlns:a16="http://schemas.microsoft.com/office/drawing/2014/main" id="{C3951C03-14D2-EBDC-57F1-8D797D531F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9" name="Google Shape;1969;g1ff18b49f31_1_85:notes">
            <a:extLst>
              <a:ext uri="{FF2B5EF4-FFF2-40B4-BE49-F238E27FC236}">
                <a16:creationId xmlns:a16="http://schemas.microsoft.com/office/drawing/2014/main" id="{37A3DC6E-3E76-E0A0-05FF-4DE3014D75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39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/>
          <p:nvPr/>
        </p:nvSpPr>
        <p:spPr>
          <a:xfrm>
            <a:off x="-36300" y="-72625"/>
            <a:ext cx="9216600" cy="2603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3"/>
          <p:cNvGrpSpPr/>
          <p:nvPr/>
        </p:nvGrpSpPr>
        <p:grpSpPr>
          <a:xfrm>
            <a:off x="-602160" y="-578910"/>
            <a:ext cx="10715952" cy="6031747"/>
            <a:chOff x="-602160" y="-578910"/>
            <a:chExt cx="10715952" cy="6031747"/>
          </a:xfrm>
        </p:grpSpPr>
        <p:grpSp>
          <p:nvGrpSpPr>
            <p:cNvPr id="124" name="Google Shape;124;p3"/>
            <p:cNvGrpSpPr/>
            <p:nvPr/>
          </p:nvGrpSpPr>
          <p:grpSpPr>
            <a:xfrm rot="5734666">
              <a:off x="7672138" y="-238022"/>
              <a:ext cx="848444" cy="795062"/>
              <a:chOff x="519395" y="-302391"/>
              <a:chExt cx="848415" cy="795034"/>
            </a:xfrm>
          </p:grpSpPr>
          <p:sp>
            <p:nvSpPr>
              <p:cNvPr id="125" name="Google Shape;125;p3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" name="Google Shape;139;p3"/>
            <p:cNvGrpSpPr/>
            <p:nvPr/>
          </p:nvGrpSpPr>
          <p:grpSpPr>
            <a:xfrm rot="5907495">
              <a:off x="8216346" y="-583708"/>
              <a:ext cx="1649290" cy="1923937"/>
              <a:chOff x="-536206" y="-521130"/>
              <a:chExt cx="1649162" cy="1923788"/>
            </a:xfrm>
          </p:grpSpPr>
          <p:sp>
            <p:nvSpPr>
              <p:cNvPr id="140" name="Google Shape;140;p3"/>
              <p:cNvSpPr/>
              <p:nvPr/>
            </p:nvSpPr>
            <p:spPr>
              <a:xfrm rot="-964515">
                <a:off x="510476" y="656313"/>
                <a:ext cx="27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 rot="-964515">
                <a:off x="514415" y="694937"/>
                <a:ext cx="1765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-536206" y="-521130"/>
                <a:ext cx="1649162" cy="1923788"/>
                <a:chOff x="-536206" y="-521130"/>
                <a:chExt cx="1649162" cy="1923788"/>
              </a:xfrm>
            </p:grpSpPr>
            <p:grpSp>
              <p:nvGrpSpPr>
                <p:cNvPr id="143" name="Google Shape;143;p3"/>
                <p:cNvGrpSpPr/>
                <p:nvPr/>
              </p:nvGrpSpPr>
              <p:grpSpPr>
                <a:xfrm>
                  <a:off x="-536206" y="-521130"/>
                  <a:ext cx="1649162" cy="1923788"/>
                  <a:chOff x="-536206" y="-521130"/>
                  <a:chExt cx="1649162" cy="1923788"/>
                </a:xfrm>
              </p:grpSpPr>
              <p:sp>
                <p:nvSpPr>
                  <p:cNvPr id="144" name="Google Shape;144;p3"/>
                  <p:cNvSpPr/>
                  <p:nvPr/>
                </p:nvSpPr>
                <p:spPr>
                  <a:xfrm rot="-964515">
                    <a:off x="-323686" y="-403537"/>
                    <a:ext cx="1087801" cy="1688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12" h="67544" fill="none" extrusionOk="0">
                        <a:moveTo>
                          <a:pt x="43512" y="67543"/>
                        </a:moveTo>
                        <a:cubicBezTo>
                          <a:pt x="43512" y="67543"/>
                          <a:pt x="37824" y="59756"/>
                          <a:pt x="35116" y="55591"/>
                        </a:cubicBezTo>
                        <a:cubicBezTo>
                          <a:pt x="32408" y="51426"/>
                          <a:pt x="31054" y="48801"/>
                          <a:pt x="28616" y="46175"/>
                        </a:cubicBezTo>
                        <a:cubicBezTo>
                          <a:pt x="26176" y="43549"/>
                          <a:pt x="20937" y="38294"/>
                          <a:pt x="17955" y="35214"/>
                        </a:cubicBezTo>
                        <a:cubicBezTo>
                          <a:pt x="14975" y="32135"/>
                          <a:pt x="9915" y="27604"/>
                          <a:pt x="7209" y="21902"/>
                        </a:cubicBezTo>
                        <a:cubicBezTo>
                          <a:pt x="4503" y="16200"/>
                          <a:pt x="1985" y="4708"/>
                          <a:pt x="1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5" name="Google Shape;145;p3"/>
                  <p:cNvSpPr/>
                  <p:nvPr/>
                </p:nvSpPr>
                <p:spPr>
                  <a:xfrm rot="-964515">
                    <a:off x="35760" y="393491"/>
                    <a:ext cx="37625" cy="575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3039" fill="none" extrusionOk="0">
                        <a:moveTo>
                          <a:pt x="125" y="23039"/>
                        </a:moveTo>
                        <a:cubicBezTo>
                          <a:pt x="125" y="23039"/>
                          <a:pt x="1" y="15033"/>
                          <a:pt x="139" y="12411"/>
                        </a:cubicBezTo>
                        <a:cubicBezTo>
                          <a:pt x="279" y="9786"/>
                          <a:pt x="1505" y="6261"/>
                          <a:pt x="1417" y="4497"/>
                        </a:cubicBezTo>
                        <a:cubicBezTo>
                          <a:pt x="1330" y="2732"/>
                          <a:pt x="624" y="1"/>
                          <a:pt x="624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 rot="-964515">
                    <a:off x="-197909" y="521231"/>
                    <a:ext cx="268000" cy="35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0" h="14288" fill="none" extrusionOk="0">
                        <a:moveTo>
                          <a:pt x="1" y="13243"/>
                        </a:moveTo>
                        <a:cubicBezTo>
                          <a:pt x="1" y="13243"/>
                          <a:pt x="3038" y="8976"/>
                          <a:pt x="3989" y="7743"/>
                        </a:cubicBezTo>
                        <a:cubicBezTo>
                          <a:pt x="4940" y="6510"/>
                          <a:pt x="7339" y="4930"/>
                          <a:pt x="7882" y="4298"/>
                        </a:cubicBezTo>
                        <a:cubicBezTo>
                          <a:pt x="8426" y="3665"/>
                          <a:pt x="10609" y="1354"/>
                          <a:pt x="10720" y="0"/>
                        </a:cubicBezTo>
                        <a:cubicBezTo>
                          <a:pt x="10720" y="0"/>
                          <a:pt x="10055" y="3214"/>
                          <a:pt x="9012" y="4932"/>
                        </a:cubicBezTo>
                        <a:cubicBezTo>
                          <a:pt x="7969" y="6650"/>
                          <a:pt x="6201" y="9949"/>
                          <a:pt x="5748" y="11124"/>
                        </a:cubicBezTo>
                        <a:cubicBezTo>
                          <a:pt x="5294" y="12299"/>
                          <a:pt x="4115" y="14287"/>
                          <a:pt x="4115" y="14287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 rot="-964515">
                    <a:off x="251587" y="504852"/>
                    <a:ext cx="419751" cy="7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0" h="2995" fill="none" extrusionOk="0">
                        <a:moveTo>
                          <a:pt x="16789" y="2994"/>
                        </a:moveTo>
                        <a:cubicBezTo>
                          <a:pt x="16789" y="2994"/>
                          <a:pt x="13126" y="2205"/>
                          <a:pt x="11362" y="2368"/>
                        </a:cubicBezTo>
                        <a:cubicBezTo>
                          <a:pt x="9599" y="2533"/>
                          <a:pt x="7292" y="2973"/>
                          <a:pt x="5934" y="2660"/>
                        </a:cubicBezTo>
                        <a:cubicBezTo>
                          <a:pt x="4578" y="2347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 rot="-964515">
                    <a:off x="427589" y="409928"/>
                    <a:ext cx="174450" cy="147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8" h="5915" fill="none" extrusionOk="0">
                        <a:moveTo>
                          <a:pt x="6977" y="1"/>
                        </a:moveTo>
                        <a:cubicBezTo>
                          <a:pt x="6977" y="1"/>
                          <a:pt x="4532" y="1898"/>
                          <a:pt x="3446" y="2756"/>
                        </a:cubicBezTo>
                        <a:cubicBezTo>
                          <a:pt x="2359" y="3613"/>
                          <a:pt x="1378" y="5915"/>
                          <a:pt x="1" y="5872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 rot="-964515">
                    <a:off x="630402" y="703131"/>
                    <a:ext cx="463226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8201" extrusionOk="0">
                        <a:moveTo>
                          <a:pt x="1" y="1"/>
                        </a:moveTo>
                        <a:cubicBezTo>
                          <a:pt x="1" y="1"/>
                          <a:pt x="3565" y="2736"/>
                          <a:pt x="4648" y="4005"/>
                        </a:cubicBezTo>
                        <a:cubicBezTo>
                          <a:pt x="5732" y="5273"/>
                          <a:pt x="8340" y="7483"/>
                          <a:pt x="9482" y="7765"/>
                        </a:cubicBezTo>
                        <a:cubicBezTo>
                          <a:pt x="10804" y="8090"/>
                          <a:pt x="12006" y="8201"/>
                          <a:pt x="13079" y="8201"/>
                        </a:cubicBezTo>
                        <a:cubicBezTo>
                          <a:pt x="15327" y="8201"/>
                          <a:pt x="17007" y="7718"/>
                          <a:pt x="18023" y="7718"/>
                        </a:cubicBezTo>
                        <a:cubicBezTo>
                          <a:pt x="18215" y="7718"/>
                          <a:pt x="18384" y="7735"/>
                          <a:pt x="18529" y="7777"/>
                        </a:cubicBezTo>
                        <a:cubicBezTo>
                          <a:pt x="18529" y="7777"/>
                          <a:pt x="16268" y="6915"/>
                          <a:pt x="14369" y="5781"/>
                        </a:cubicBezTo>
                        <a:cubicBezTo>
                          <a:pt x="12473" y="4649"/>
                          <a:pt x="9942" y="3333"/>
                          <a:pt x="7815" y="2968"/>
                        </a:cubicBezTo>
                        <a:cubicBezTo>
                          <a:pt x="5691" y="2604"/>
                          <a:pt x="1814" y="111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 rot="-964515">
                    <a:off x="548092" y="666829"/>
                    <a:ext cx="394475" cy="23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9595" extrusionOk="0">
                        <a:moveTo>
                          <a:pt x="1" y="0"/>
                        </a:moveTo>
                        <a:cubicBezTo>
                          <a:pt x="1" y="0"/>
                          <a:pt x="50" y="55"/>
                          <a:pt x="143" y="154"/>
                        </a:cubicBezTo>
                        <a:cubicBezTo>
                          <a:pt x="236" y="255"/>
                          <a:pt x="372" y="401"/>
                          <a:pt x="548" y="586"/>
                        </a:cubicBezTo>
                        <a:cubicBezTo>
                          <a:pt x="725" y="771"/>
                          <a:pt x="937" y="994"/>
                          <a:pt x="1188" y="1247"/>
                        </a:cubicBezTo>
                        <a:cubicBezTo>
                          <a:pt x="1312" y="1374"/>
                          <a:pt x="1444" y="1508"/>
                          <a:pt x="1584" y="1650"/>
                        </a:cubicBezTo>
                        <a:cubicBezTo>
                          <a:pt x="1726" y="1790"/>
                          <a:pt x="1876" y="1936"/>
                          <a:pt x="2032" y="2089"/>
                        </a:cubicBezTo>
                        <a:cubicBezTo>
                          <a:pt x="2112" y="2165"/>
                          <a:pt x="2193" y="2241"/>
                          <a:pt x="2275" y="2321"/>
                        </a:cubicBezTo>
                        <a:cubicBezTo>
                          <a:pt x="2316" y="2360"/>
                          <a:pt x="2359" y="2399"/>
                          <a:pt x="2400" y="2440"/>
                        </a:cubicBezTo>
                        <a:cubicBezTo>
                          <a:pt x="2421" y="2459"/>
                          <a:pt x="2442" y="2479"/>
                          <a:pt x="2464" y="2500"/>
                        </a:cubicBezTo>
                        <a:lnTo>
                          <a:pt x="2530" y="2558"/>
                        </a:lnTo>
                        <a:cubicBezTo>
                          <a:pt x="2619" y="2638"/>
                          <a:pt x="2709" y="2718"/>
                          <a:pt x="2802" y="2800"/>
                        </a:cubicBezTo>
                        <a:lnTo>
                          <a:pt x="2820" y="2815"/>
                        </a:lnTo>
                        <a:lnTo>
                          <a:pt x="2839" y="2831"/>
                        </a:lnTo>
                        <a:lnTo>
                          <a:pt x="2874" y="2860"/>
                        </a:lnTo>
                        <a:cubicBezTo>
                          <a:pt x="2898" y="2879"/>
                          <a:pt x="2923" y="2899"/>
                          <a:pt x="2946" y="2918"/>
                        </a:cubicBezTo>
                        <a:cubicBezTo>
                          <a:pt x="2995" y="2955"/>
                          <a:pt x="3044" y="2994"/>
                          <a:pt x="3092" y="3035"/>
                        </a:cubicBezTo>
                        <a:cubicBezTo>
                          <a:pt x="3189" y="3113"/>
                          <a:pt x="3289" y="3193"/>
                          <a:pt x="3388" y="3272"/>
                        </a:cubicBezTo>
                        <a:cubicBezTo>
                          <a:pt x="3493" y="3350"/>
                          <a:pt x="3598" y="3428"/>
                          <a:pt x="3703" y="3508"/>
                        </a:cubicBezTo>
                        <a:cubicBezTo>
                          <a:pt x="3810" y="3586"/>
                          <a:pt x="3917" y="3667"/>
                          <a:pt x="4026" y="3747"/>
                        </a:cubicBezTo>
                        <a:cubicBezTo>
                          <a:pt x="4137" y="3823"/>
                          <a:pt x="4250" y="3901"/>
                          <a:pt x="4363" y="3978"/>
                        </a:cubicBezTo>
                        <a:cubicBezTo>
                          <a:pt x="4475" y="4056"/>
                          <a:pt x="4588" y="4134"/>
                          <a:pt x="4703" y="4214"/>
                        </a:cubicBezTo>
                        <a:cubicBezTo>
                          <a:pt x="4820" y="4290"/>
                          <a:pt x="4936" y="4368"/>
                          <a:pt x="5053" y="4445"/>
                        </a:cubicBezTo>
                        <a:cubicBezTo>
                          <a:pt x="5172" y="4521"/>
                          <a:pt x="5290" y="4599"/>
                          <a:pt x="5409" y="4679"/>
                        </a:cubicBezTo>
                        <a:cubicBezTo>
                          <a:pt x="5530" y="4757"/>
                          <a:pt x="5652" y="4829"/>
                          <a:pt x="5773" y="4906"/>
                        </a:cubicBezTo>
                        <a:cubicBezTo>
                          <a:pt x="6018" y="5056"/>
                          <a:pt x="6263" y="5212"/>
                          <a:pt x="6514" y="5358"/>
                        </a:cubicBezTo>
                        <a:cubicBezTo>
                          <a:pt x="6641" y="5432"/>
                          <a:pt x="6765" y="5506"/>
                          <a:pt x="6892" y="5580"/>
                        </a:cubicBezTo>
                        <a:lnTo>
                          <a:pt x="7080" y="5690"/>
                        </a:lnTo>
                        <a:lnTo>
                          <a:pt x="7269" y="5799"/>
                        </a:lnTo>
                        <a:cubicBezTo>
                          <a:pt x="7524" y="5941"/>
                          <a:pt x="7779" y="6087"/>
                          <a:pt x="8034" y="6227"/>
                        </a:cubicBezTo>
                        <a:cubicBezTo>
                          <a:pt x="8288" y="6366"/>
                          <a:pt x="8543" y="6502"/>
                          <a:pt x="8796" y="6638"/>
                        </a:cubicBezTo>
                        <a:cubicBezTo>
                          <a:pt x="9306" y="6904"/>
                          <a:pt x="9810" y="7159"/>
                          <a:pt x="10302" y="7399"/>
                        </a:cubicBezTo>
                        <a:cubicBezTo>
                          <a:pt x="10424" y="7459"/>
                          <a:pt x="10547" y="7517"/>
                          <a:pt x="10668" y="7577"/>
                        </a:cubicBezTo>
                        <a:cubicBezTo>
                          <a:pt x="10788" y="7634"/>
                          <a:pt x="10909" y="7690"/>
                          <a:pt x="11029" y="7745"/>
                        </a:cubicBezTo>
                        <a:cubicBezTo>
                          <a:pt x="11148" y="7801"/>
                          <a:pt x="11267" y="7856"/>
                          <a:pt x="11384" y="7910"/>
                        </a:cubicBezTo>
                        <a:cubicBezTo>
                          <a:pt x="11442" y="7935"/>
                          <a:pt x="11500" y="7963"/>
                          <a:pt x="11559" y="7990"/>
                        </a:cubicBezTo>
                        <a:cubicBezTo>
                          <a:pt x="11617" y="8015"/>
                          <a:pt x="11673" y="8041"/>
                          <a:pt x="11732" y="8066"/>
                        </a:cubicBezTo>
                        <a:cubicBezTo>
                          <a:pt x="11961" y="8167"/>
                          <a:pt x="12183" y="8266"/>
                          <a:pt x="12399" y="8361"/>
                        </a:cubicBezTo>
                        <a:cubicBezTo>
                          <a:pt x="12617" y="8453"/>
                          <a:pt x="12829" y="8539"/>
                          <a:pt x="13031" y="8622"/>
                        </a:cubicBezTo>
                        <a:cubicBezTo>
                          <a:pt x="13132" y="8663"/>
                          <a:pt x="13232" y="8704"/>
                          <a:pt x="13327" y="8743"/>
                        </a:cubicBezTo>
                        <a:cubicBezTo>
                          <a:pt x="13424" y="8782"/>
                          <a:pt x="13522" y="8819"/>
                          <a:pt x="13613" y="8854"/>
                        </a:cubicBezTo>
                        <a:cubicBezTo>
                          <a:pt x="13800" y="8926"/>
                          <a:pt x="13977" y="8992"/>
                          <a:pt x="14142" y="9056"/>
                        </a:cubicBezTo>
                        <a:cubicBezTo>
                          <a:pt x="14477" y="9177"/>
                          <a:pt x="14770" y="9276"/>
                          <a:pt x="15012" y="9359"/>
                        </a:cubicBezTo>
                        <a:cubicBezTo>
                          <a:pt x="15255" y="9435"/>
                          <a:pt x="15447" y="9494"/>
                          <a:pt x="15578" y="9535"/>
                        </a:cubicBezTo>
                        <a:cubicBezTo>
                          <a:pt x="15708" y="9573"/>
                          <a:pt x="15778" y="9595"/>
                          <a:pt x="15778" y="9595"/>
                        </a:cubicBezTo>
                        <a:cubicBezTo>
                          <a:pt x="15778" y="9595"/>
                          <a:pt x="15710" y="9568"/>
                          <a:pt x="15584" y="9515"/>
                        </a:cubicBezTo>
                        <a:cubicBezTo>
                          <a:pt x="15457" y="9463"/>
                          <a:pt x="15272" y="9387"/>
                          <a:pt x="15037" y="9291"/>
                        </a:cubicBezTo>
                        <a:cubicBezTo>
                          <a:pt x="14804" y="9190"/>
                          <a:pt x="14520" y="9068"/>
                          <a:pt x="14195" y="8928"/>
                        </a:cubicBezTo>
                        <a:cubicBezTo>
                          <a:pt x="14033" y="8854"/>
                          <a:pt x="13862" y="8776"/>
                          <a:pt x="13681" y="8692"/>
                        </a:cubicBezTo>
                        <a:cubicBezTo>
                          <a:pt x="13592" y="8651"/>
                          <a:pt x="13498" y="8611"/>
                          <a:pt x="13403" y="8568"/>
                        </a:cubicBezTo>
                        <a:cubicBezTo>
                          <a:pt x="13309" y="8523"/>
                          <a:pt x="13212" y="8478"/>
                          <a:pt x="13113" y="8432"/>
                        </a:cubicBezTo>
                        <a:cubicBezTo>
                          <a:pt x="12916" y="8338"/>
                          <a:pt x="12710" y="8243"/>
                          <a:pt x="12500" y="8140"/>
                        </a:cubicBezTo>
                        <a:cubicBezTo>
                          <a:pt x="12288" y="8037"/>
                          <a:pt x="12070" y="7932"/>
                          <a:pt x="11847" y="7823"/>
                        </a:cubicBezTo>
                        <a:cubicBezTo>
                          <a:pt x="11790" y="7795"/>
                          <a:pt x="11734" y="7766"/>
                          <a:pt x="11677" y="7739"/>
                        </a:cubicBezTo>
                        <a:cubicBezTo>
                          <a:pt x="11621" y="7712"/>
                          <a:pt x="11562" y="7683"/>
                          <a:pt x="11506" y="7653"/>
                        </a:cubicBezTo>
                        <a:cubicBezTo>
                          <a:pt x="11391" y="7595"/>
                          <a:pt x="11277" y="7537"/>
                          <a:pt x="11160" y="7478"/>
                        </a:cubicBezTo>
                        <a:cubicBezTo>
                          <a:pt x="11043" y="7418"/>
                          <a:pt x="10924" y="7358"/>
                          <a:pt x="10806" y="7299"/>
                        </a:cubicBezTo>
                        <a:cubicBezTo>
                          <a:pt x="10685" y="7237"/>
                          <a:pt x="10566" y="7177"/>
                          <a:pt x="10446" y="7113"/>
                        </a:cubicBezTo>
                        <a:cubicBezTo>
                          <a:pt x="10325" y="7050"/>
                          <a:pt x="10203" y="6988"/>
                          <a:pt x="10080" y="6924"/>
                        </a:cubicBezTo>
                        <a:cubicBezTo>
                          <a:pt x="10018" y="6893"/>
                          <a:pt x="9958" y="6860"/>
                          <a:pt x="9895" y="6829"/>
                        </a:cubicBezTo>
                        <a:cubicBezTo>
                          <a:pt x="9833" y="6795"/>
                          <a:pt x="9773" y="6762"/>
                          <a:pt x="9710" y="6729"/>
                        </a:cubicBezTo>
                        <a:cubicBezTo>
                          <a:pt x="9463" y="6597"/>
                          <a:pt x="9214" y="6463"/>
                          <a:pt x="8961" y="6329"/>
                        </a:cubicBezTo>
                        <a:cubicBezTo>
                          <a:pt x="8712" y="6190"/>
                          <a:pt x="8460" y="6052"/>
                          <a:pt x="8207" y="5912"/>
                        </a:cubicBezTo>
                        <a:cubicBezTo>
                          <a:pt x="7954" y="5772"/>
                          <a:pt x="7703" y="5628"/>
                          <a:pt x="7450" y="5486"/>
                        </a:cubicBezTo>
                        <a:lnTo>
                          <a:pt x="7259" y="5379"/>
                        </a:lnTo>
                        <a:lnTo>
                          <a:pt x="7072" y="5268"/>
                        </a:lnTo>
                        <a:cubicBezTo>
                          <a:pt x="6946" y="5196"/>
                          <a:pt x="6822" y="5122"/>
                          <a:pt x="6697" y="5050"/>
                        </a:cubicBezTo>
                        <a:cubicBezTo>
                          <a:pt x="6446" y="4905"/>
                          <a:pt x="6201" y="4755"/>
                          <a:pt x="5958" y="4607"/>
                        </a:cubicBezTo>
                        <a:cubicBezTo>
                          <a:pt x="5835" y="4533"/>
                          <a:pt x="5713" y="4461"/>
                          <a:pt x="5594" y="4385"/>
                        </a:cubicBezTo>
                        <a:cubicBezTo>
                          <a:pt x="5473" y="4311"/>
                          <a:pt x="5355" y="4237"/>
                          <a:pt x="5236" y="4161"/>
                        </a:cubicBezTo>
                        <a:cubicBezTo>
                          <a:pt x="5117" y="4087"/>
                          <a:pt x="4999" y="4014"/>
                          <a:pt x="4882" y="3942"/>
                        </a:cubicBezTo>
                        <a:cubicBezTo>
                          <a:pt x="4767" y="3866"/>
                          <a:pt x="4652" y="3790"/>
                          <a:pt x="4540" y="3714"/>
                        </a:cubicBezTo>
                        <a:cubicBezTo>
                          <a:pt x="4427" y="3640"/>
                          <a:pt x="4314" y="3566"/>
                          <a:pt x="4203" y="3492"/>
                        </a:cubicBezTo>
                        <a:cubicBezTo>
                          <a:pt x="4094" y="3416"/>
                          <a:pt x="3985" y="3342"/>
                          <a:pt x="3878" y="3268"/>
                        </a:cubicBezTo>
                        <a:cubicBezTo>
                          <a:pt x="3771" y="3194"/>
                          <a:pt x="3666" y="3121"/>
                          <a:pt x="3561" y="3049"/>
                        </a:cubicBezTo>
                        <a:cubicBezTo>
                          <a:pt x="3458" y="2973"/>
                          <a:pt x="3357" y="2897"/>
                          <a:pt x="3256" y="2821"/>
                        </a:cubicBezTo>
                        <a:cubicBezTo>
                          <a:pt x="3207" y="2784"/>
                          <a:pt x="3156" y="2747"/>
                          <a:pt x="3108" y="2710"/>
                        </a:cubicBezTo>
                        <a:cubicBezTo>
                          <a:pt x="3082" y="2693"/>
                          <a:pt x="3057" y="2673"/>
                          <a:pt x="3034" y="2656"/>
                        </a:cubicBezTo>
                        <a:lnTo>
                          <a:pt x="2997" y="2628"/>
                        </a:lnTo>
                        <a:lnTo>
                          <a:pt x="2979" y="2615"/>
                        </a:lnTo>
                        <a:lnTo>
                          <a:pt x="2964" y="2601"/>
                        </a:lnTo>
                        <a:cubicBezTo>
                          <a:pt x="2870" y="2525"/>
                          <a:pt x="2779" y="2451"/>
                          <a:pt x="2688" y="2377"/>
                        </a:cubicBezTo>
                        <a:cubicBezTo>
                          <a:pt x="2666" y="2358"/>
                          <a:pt x="2643" y="2340"/>
                          <a:pt x="2621" y="2323"/>
                        </a:cubicBezTo>
                        <a:cubicBezTo>
                          <a:pt x="2598" y="2303"/>
                          <a:pt x="2577" y="2284"/>
                          <a:pt x="2555" y="2267"/>
                        </a:cubicBezTo>
                        <a:cubicBezTo>
                          <a:pt x="2510" y="2228"/>
                          <a:pt x="2468" y="2191"/>
                          <a:pt x="2425" y="2154"/>
                        </a:cubicBezTo>
                        <a:cubicBezTo>
                          <a:pt x="2339" y="2080"/>
                          <a:pt x="2256" y="2008"/>
                          <a:pt x="2172" y="1938"/>
                        </a:cubicBezTo>
                        <a:cubicBezTo>
                          <a:pt x="2009" y="1794"/>
                          <a:pt x="1853" y="1654"/>
                          <a:pt x="1703" y="1523"/>
                        </a:cubicBezTo>
                        <a:cubicBezTo>
                          <a:pt x="1555" y="1391"/>
                          <a:pt x="1415" y="1265"/>
                          <a:pt x="1281" y="1148"/>
                        </a:cubicBezTo>
                        <a:cubicBezTo>
                          <a:pt x="1018" y="911"/>
                          <a:pt x="787" y="704"/>
                          <a:pt x="598" y="535"/>
                        </a:cubicBezTo>
                        <a:cubicBezTo>
                          <a:pt x="217" y="19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 rot="-964515">
                    <a:off x="704036" y="843423"/>
                    <a:ext cx="126650" cy="524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" h="20990" extrusionOk="0">
                        <a:moveTo>
                          <a:pt x="833" y="0"/>
                        </a:moveTo>
                        <a:cubicBezTo>
                          <a:pt x="1778" y="2580"/>
                          <a:pt x="788" y="5418"/>
                          <a:pt x="959" y="6694"/>
                        </a:cubicBezTo>
                        <a:cubicBezTo>
                          <a:pt x="1407" y="10040"/>
                          <a:pt x="0" y="13250"/>
                          <a:pt x="494" y="15558"/>
                        </a:cubicBezTo>
                        <a:cubicBezTo>
                          <a:pt x="990" y="17865"/>
                          <a:pt x="2930" y="20989"/>
                          <a:pt x="2930" y="20989"/>
                        </a:cubicBezTo>
                        <a:cubicBezTo>
                          <a:pt x="2889" y="18320"/>
                          <a:pt x="5066" y="12941"/>
                          <a:pt x="4527" y="10046"/>
                        </a:cubicBezTo>
                        <a:cubicBezTo>
                          <a:pt x="3988" y="7150"/>
                          <a:pt x="833" y="1"/>
                          <a:pt x="8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 rot="-964515">
                    <a:off x="609619" y="716421"/>
                    <a:ext cx="123600" cy="488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19544" extrusionOk="0">
                        <a:moveTo>
                          <a:pt x="1" y="0"/>
                        </a:moveTo>
                        <a:cubicBezTo>
                          <a:pt x="1" y="0"/>
                          <a:pt x="536" y="1158"/>
                          <a:pt x="1341" y="2897"/>
                        </a:cubicBezTo>
                        <a:cubicBezTo>
                          <a:pt x="1442" y="3113"/>
                          <a:pt x="1543" y="3340"/>
                          <a:pt x="1650" y="3576"/>
                        </a:cubicBezTo>
                        <a:cubicBezTo>
                          <a:pt x="1755" y="3811"/>
                          <a:pt x="1870" y="4052"/>
                          <a:pt x="1979" y="4303"/>
                        </a:cubicBezTo>
                        <a:cubicBezTo>
                          <a:pt x="2090" y="4552"/>
                          <a:pt x="2205" y="4811"/>
                          <a:pt x="2322" y="5074"/>
                        </a:cubicBezTo>
                        <a:cubicBezTo>
                          <a:pt x="2432" y="5338"/>
                          <a:pt x="2547" y="5607"/>
                          <a:pt x="2664" y="5881"/>
                        </a:cubicBezTo>
                        <a:cubicBezTo>
                          <a:pt x="2678" y="5914"/>
                          <a:pt x="2693" y="5949"/>
                          <a:pt x="2707" y="5982"/>
                        </a:cubicBezTo>
                        <a:cubicBezTo>
                          <a:pt x="2720" y="6017"/>
                          <a:pt x="2734" y="6052"/>
                          <a:pt x="2748" y="6087"/>
                        </a:cubicBezTo>
                        <a:cubicBezTo>
                          <a:pt x="2775" y="6157"/>
                          <a:pt x="2804" y="6227"/>
                          <a:pt x="2831" y="6299"/>
                        </a:cubicBezTo>
                        <a:cubicBezTo>
                          <a:pt x="2857" y="6369"/>
                          <a:pt x="2882" y="6439"/>
                          <a:pt x="2907" y="6509"/>
                        </a:cubicBezTo>
                        <a:cubicBezTo>
                          <a:pt x="2932" y="6581"/>
                          <a:pt x="2960" y="6651"/>
                          <a:pt x="2983" y="6723"/>
                        </a:cubicBezTo>
                        <a:cubicBezTo>
                          <a:pt x="3032" y="6869"/>
                          <a:pt x="3082" y="7013"/>
                          <a:pt x="3127" y="7161"/>
                        </a:cubicBezTo>
                        <a:cubicBezTo>
                          <a:pt x="3150" y="7235"/>
                          <a:pt x="3174" y="7309"/>
                          <a:pt x="3197" y="7383"/>
                        </a:cubicBezTo>
                        <a:cubicBezTo>
                          <a:pt x="3218" y="7457"/>
                          <a:pt x="3240" y="7533"/>
                          <a:pt x="3263" y="7607"/>
                        </a:cubicBezTo>
                        <a:cubicBezTo>
                          <a:pt x="3438" y="8204"/>
                          <a:pt x="3594" y="8821"/>
                          <a:pt x="3732" y="9439"/>
                        </a:cubicBezTo>
                        <a:cubicBezTo>
                          <a:pt x="3874" y="10058"/>
                          <a:pt x="3995" y="10682"/>
                          <a:pt x="4104" y="11299"/>
                        </a:cubicBezTo>
                        <a:cubicBezTo>
                          <a:pt x="4129" y="11453"/>
                          <a:pt x="4156" y="11606"/>
                          <a:pt x="4181" y="11760"/>
                        </a:cubicBezTo>
                        <a:cubicBezTo>
                          <a:pt x="4207" y="11912"/>
                          <a:pt x="4232" y="12066"/>
                          <a:pt x="4257" y="12215"/>
                        </a:cubicBezTo>
                        <a:cubicBezTo>
                          <a:pt x="4279" y="12367"/>
                          <a:pt x="4302" y="12519"/>
                          <a:pt x="4325" y="12669"/>
                        </a:cubicBezTo>
                        <a:cubicBezTo>
                          <a:pt x="4347" y="12818"/>
                          <a:pt x="4368" y="12966"/>
                          <a:pt x="4388" y="13114"/>
                        </a:cubicBezTo>
                        <a:cubicBezTo>
                          <a:pt x="4467" y="13705"/>
                          <a:pt x="4537" y="14277"/>
                          <a:pt x="4594" y="14822"/>
                        </a:cubicBezTo>
                        <a:cubicBezTo>
                          <a:pt x="4607" y="14958"/>
                          <a:pt x="4621" y="15093"/>
                          <a:pt x="4633" y="15225"/>
                        </a:cubicBezTo>
                        <a:cubicBezTo>
                          <a:pt x="4644" y="15357"/>
                          <a:pt x="4656" y="15487"/>
                          <a:pt x="4668" y="15616"/>
                        </a:cubicBezTo>
                        <a:cubicBezTo>
                          <a:pt x="4691" y="15873"/>
                          <a:pt x="4709" y="16120"/>
                          <a:pt x="4728" y="16359"/>
                        </a:cubicBezTo>
                        <a:cubicBezTo>
                          <a:pt x="4742" y="16596"/>
                          <a:pt x="4757" y="16824"/>
                          <a:pt x="4767" y="17042"/>
                        </a:cubicBezTo>
                        <a:cubicBezTo>
                          <a:pt x="4781" y="17260"/>
                          <a:pt x="4788" y="17466"/>
                          <a:pt x="4796" y="17661"/>
                        </a:cubicBezTo>
                        <a:cubicBezTo>
                          <a:pt x="4802" y="17853"/>
                          <a:pt x="4808" y="18036"/>
                          <a:pt x="4810" y="18203"/>
                        </a:cubicBezTo>
                        <a:cubicBezTo>
                          <a:pt x="4812" y="18287"/>
                          <a:pt x="4814" y="18369"/>
                          <a:pt x="4814" y="18445"/>
                        </a:cubicBezTo>
                        <a:cubicBezTo>
                          <a:pt x="4814" y="18522"/>
                          <a:pt x="4816" y="18596"/>
                          <a:pt x="4816" y="18666"/>
                        </a:cubicBezTo>
                        <a:cubicBezTo>
                          <a:pt x="4816" y="18804"/>
                          <a:pt x="4814" y="18929"/>
                          <a:pt x="4812" y="19038"/>
                        </a:cubicBezTo>
                        <a:cubicBezTo>
                          <a:pt x="4812" y="19092"/>
                          <a:pt x="4812" y="19143"/>
                          <a:pt x="4812" y="19190"/>
                        </a:cubicBezTo>
                        <a:cubicBezTo>
                          <a:pt x="4810" y="19234"/>
                          <a:pt x="4808" y="19277"/>
                          <a:pt x="4808" y="19314"/>
                        </a:cubicBezTo>
                        <a:cubicBezTo>
                          <a:pt x="4804" y="19464"/>
                          <a:pt x="4802" y="19544"/>
                          <a:pt x="4802" y="19544"/>
                        </a:cubicBezTo>
                        <a:cubicBezTo>
                          <a:pt x="4802" y="19544"/>
                          <a:pt x="4810" y="19464"/>
                          <a:pt x="4827" y="19316"/>
                        </a:cubicBezTo>
                        <a:cubicBezTo>
                          <a:pt x="4833" y="19277"/>
                          <a:pt x="4837" y="19236"/>
                          <a:pt x="4843" y="19192"/>
                        </a:cubicBezTo>
                        <a:cubicBezTo>
                          <a:pt x="4847" y="19145"/>
                          <a:pt x="4851" y="19094"/>
                          <a:pt x="4856" y="19040"/>
                        </a:cubicBezTo>
                        <a:cubicBezTo>
                          <a:pt x="4866" y="18933"/>
                          <a:pt x="4878" y="18808"/>
                          <a:pt x="4888" y="18668"/>
                        </a:cubicBezTo>
                        <a:cubicBezTo>
                          <a:pt x="4891" y="18598"/>
                          <a:pt x="4897" y="18524"/>
                          <a:pt x="4901" y="18448"/>
                        </a:cubicBezTo>
                        <a:cubicBezTo>
                          <a:pt x="4907" y="18371"/>
                          <a:pt x="4911" y="18289"/>
                          <a:pt x="4915" y="18205"/>
                        </a:cubicBezTo>
                        <a:cubicBezTo>
                          <a:pt x="4925" y="18036"/>
                          <a:pt x="4928" y="17855"/>
                          <a:pt x="4934" y="17659"/>
                        </a:cubicBezTo>
                        <a:cubicBezTo>
                          <a:pt x="4938" y="17464"/>
                          <a:pt x="4944" y="17256"/>
                          <a:pt x="4942" y="17038"/>
                        </a:cubicBezTo>
                        <a:cubicBezTo>
                          <a:pt x="4944" y="16818"/>
                          <a:pt x="4938" y="16589"/>
                          <a:pt x="4934" y="16349"/>
                        </a:cubicBezTo>
                        <a:cubicBezTo>
                          <a:pt x="4928" y="16108"/>
                          <a:pt x="4921" y="15859"/>
                          <a:pt x="4909" y="15600"/>
                        </a:cubicBezTo>
                        <a:cubicBezTo>
                          <a:pt x="4905" y="15470"/>
                          <a:pt x="4897" y="15340"/>
                          <a:pt x="4888" y="15205"/>
                        </a:cubicBezTo>
                        <a:cubicBezTo>
                          <a:pt x="4882" y="15071"/>
                          <a:pt x="4872" y="14937"/>
                          <a:pt x="4862" y="14799"/>
                        </a:cubicBezTo>
                        <a:cubicBezTo>
                          <a:pt x="4825" y="14250"/>
                          <a:pt x="4775" y="13670"/>
                          <a:pt x="4705" y="13075"/>
                        </a:cubicBezTo>
                        <a:cubicBezTo>
                          <a:pt x="4687" y="12925"/>
                          <a:pt x="4668" y="12776"/>
                          <a:pt x="4650" y="12624"/>
                        </a:cubicBezTo>
                        <a:cubicBezTo>
                          <a:pt x="4631" y="12472"/>
                          <a:pt x="4609" y="12320"/>
                          <a:pt x="4590" y="12167"/>
                        </a:cubicBezTo>
                        <a:cubicBezTo>
                          <a:pt x="4569" y="12015"/>
                          <a:pt x="4545" y="11859"/>
                          <a:pt x="4524" y="11706"/>
                        </a:cubicBezTo>
                        <a:cubicBezTo>
                          <a:pt x="4498" y="11550"/>
                          <a:pt x="4475" y="11396"/>
                          <a:pt x="4450" y="11241"/>
                        </a:cubicBezTo>
                        <a:cubicBezTo>
                          <a:pt x="4347" y="10616"/>
                          <a:pt x="4226" y="9986"/>
                          <a:pt x="4086" y="9359"/>
                        </a:cubicBezTo>
                        <a:cubicBezTo>
                          <a:pt x="3944" y="8735"/>
                          <a:pt x="3785" y="8110"/>
                          <a:pt x="3598" y="7505"/>
                        </a:cubicBezTo>
                        <a:cubicBezTo>
                          <a:pt x="3574" y="7430"/>
                          <a:pt x="3551" y="7354"/>
                          <a:pt x="3528" y="7280"/>
                        </a:cubicBezTo>
                        <a:cubicBezTo>
                          <a:pt x="3504" y="7204"/>
                          <a:pt x="3479" y="7130"/>
                          <a:pt x="3456" y="7054"/>
                        </a:cubicBezTo>
                        <a:cubicBezTo>
                          <a:pt x="3407" y="6906"/>
                          <a:pt x="3353" y="6758"/>
                          <a:pt x="3300" y="6613"/>
                        </a:cubicBezTo>
                        <a:cubicBezTo>
                          <a:pt x="3275" y="6539"/>
                          <a:pt x="3246" y="6467"/>
                          <a:pt x="3218" y="6393"/>
                        </a:cubicBezTo>
                        <a:cubicBezTo>
                          <a:pt x="3189" y="6321"/>
                          <a:pt x="3162" y="6249"/>
                          <a:pt x="3135" y="6177"/>
                        </a:cubicBezTo>
                        <a:cubicBezTo>
                          <a:pt x="3106" y="6107"/>
                          <a:pt x="3076" y="6037"/>
                          <a:pt x="3047" y="5967"/>
                        </a:cubicBezTo>
                        <a:cubicBezTo>
                          <a:pt x="3032" y="5932"/>
                          <a:pt x="3018" y="5897"/>
                          <a:pt x="3004" y="5862"/>
                        </a:cubicBezTo>
                        <a:cubicBezTo>
                          <a:pt x="2989" y="5827"/>
                          <a:pt x="2973" y="5792"/>
                          <a:pt x="2958" y="5757"/>
                        </a:cubicBezTo>
                        <a:cubicBezTo>
                          <a:pt x="2833" y="5484"/>
                          <a:pt x="2713" y="5214"/>
                          <a:pt x="2592" y="4951"/>
                        </a:cubicBezTo>
                        <a:cubicBezTo>
                          <a:pt x="2466" y="4690"/>
                          <a:pt x="2343" y="4436"/>
                          <a:pt x="2224" y="4189"/>
                        </a:cubicBezTo>
                        <a:cubicBezTo>
                          <a:pt x="2193" y="4126"/>
                          <a:pt x="2164" y="4066"/>
                          <a:pt x="2135" y="4004"/>
                        </a:cubicBezTo>
                        <a:cubicBezTo>
                          <a:pt x="2104" y="3943"/>
                          <a:pt x="2074" y="3883"/>
                          <a:pt x="2043" y="3825"/>
                        </a:cubicBezTo>
                        <a:cubicBezTo>
                          <a:pt x="1985" y="3704"/>
                          <a:pt x="1925" y="3587"/>
                          <a:pt x="1866" y="3473"/>
                        </a:cubicBezTo>
                        <a:cubicBezTo>
                          <a:pt x="1750" y="3241"/>
                          <a:pt x="1639" y="3017"/>
                          <a:pt x="1526" y="2805"/>
                        </a:cubicBezTo>
                        <a:cubicBezTo>
                          <a:pt x="1415" y="2593"/>
                          <a:pt x="1310" y="2391"/>
                          <a:pt x="1209" y="2196"/>
                        </a:cubicBezTo>
                        <a:cubicBezTo>
                          <a:pt x="1106" y="2004"/>
                          <a:pt x="1008" y="1821"/>
                          <a:pt x="915" y="1650"/>
                        </a:cubicBezTo>
                        <a:cubicBezTo>
                          <a:pt x="732" y="1305"/>
                          <a:pt x="567" y="1010"/>
                          <a:pt x="433" y="765"/>
                        </a:cubicBezTo>
                        <a:cubicBezTo>
                          <a:pt x="298" y="519"/>
                          <a:pt x="187" y="329"/>
                          <a:pt x="115" y="198"/>
                        </a:cubicBezTo>
                        <a:cubicBezTo>
                          <a:pt x="40" y="6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 rot="-964515">
                    <a:off x="291120" y="556392"/>
                    <a:ext cx="148550" cy="55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2126" extrusionOk="0">
                        <a:moveTo>
                          <a:pt x="0" y="0"/>
                        </a:moveTo>
                        <a:cubicBezTo>
                          <a:pt x="2531" y="3652"/>
                          <a:pt x="607" y="4480"/>
                          <a:pt x="1469" y="7484"/>
                        </a:cubicBezTo>
                        <a:cubicBezTo>
                          <a:pt x="1945" y="9144"/>
                          <a:pt x="1358" y="12052"/>
                          <a:pt x="1724" y="14840"/>
                        </a:cubicBezTo>
                        <a:cubicBezTo>
                          <a:pt x="2089" y="17628"/>
                          <a:pt x="3659" y="22125"/>
                          <a:pt x="3659" y="22125"/>
                        </a:cubicBezTo>
                        <a:cubicBezTo>
                          <a:pt x="3759" y="20590"/>
                          <a:pt x="4576" y="19147"/>
                          <a:pt x="5245" y="17196"/>
                        </a:cubicBezTo>
                        <a:cubicBezTo>
                          <a:pt x="5914" y="15244"/>
                          <a:pt x="5941" y="11256"/>
                          <a:pt x="4535" y="7043"/>
                        </a:cubicBezTo>
                        <a:cubicBezTo>
                          <a:pt x="3126" y="282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 rot="-964515">
                    <a:off x="126812" y="405400"/>
                    <a:ext cx="358575" cy="8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3" h="3329" extrusionOk="0">
                        <a:moveTo>
                          <a:pt x="11492" y="0"/>
                        </a:moveTo>
                        <a:cubicBezTo>
                          <a:pt x="10769" y="0"/>
                          <a:pt x="10024" y="40"/>
                          <a:pt x="9413" y="160"/>
                        </a:cubicBezTo>
                        <a:cubicBezTo>
                          <a:pt x="7772" y="480"/>
                          <a:pt x="4574" y="1850"/>
                          <a:pt x="1292" y="1850"/>
                        </a:cubicBezTo>
                        <a:cubicBezTo>
                          <a:pt x="862" y="1850"/>
                          <a:pt x="430" y="1827"/>
                          <a:pt x="1" y="1774"/>
                        </a:cubicBezTo>
                        <a:lnTo>
                          <a:pt x="1" y="1774"/>
                        </a:lnTo>
                        <a:cubicBezTo>
                          <a:pt x="1" y="1774"/>
                          <a:pt x="3800" y="3231"/>
                          <a:pt x="6242" y="3325"/>
                        </a:cubicBezTo>
                        <a:cubicBezTo>
                          <a:pt x="6313" y="3328"/>
                          <a:pt x="6384" y="3329"/>
                          <a:pt x="6454" y="3329"/>
                        </a:cubicBezTo>
                        <a:cubicBezTo>
                          <a:pt x="8773" y="3329"/>
                          <a:pt x="10247" y="1871"/>
                          <a:pt x="10992" y="1790"/>
                        </a:cubicBezTo>
                        <a:cubicBezTo>
                          <a:pt x="11763" y="1704"/>
                          <a:pt x="14342" y="166"/>
                          <a:pt x="14342" y="166"/>
                        </a:cubicBezTo>
                        <a:cubicBezTo>
                          <a:pt x="14342" y="166"/>
                          <a:pt x="12961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 rot="-964515">
                    <a:off x="132576" y="465329"/>
                    <a:ext cx="222825" cy="2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3" h="902" extrusionOk="0">
                        <a:moveTo>
                          <a:pt x="8913" y="0"/>
                        </a:moveTo>
                        <a:cubicBezTo>
                          <a:pt x="8913" y="0"/>
                          <a:pt x="8878" y="10"/>
                          <a:pt x="8814" y="26"/>
                        </a:cubicBezTo>
                        <a:cubicBezTo>
                          <a:pt x="8749" y="43"/>
                          <a:pt x="8654" y="65"/>
                          <a:pt x="8533" y="92"/>
                        </a:cubicBezTo>
                        <a:cubicBezTo>
                          <a:pt x="8413" y="117"/>
                          <a:pt x="8267" y="148"/>
                          <a:pt x="8098" y="181"/>
                        </a:cubicBezTo>
                        <a:cubicBezTo>
                          <a:pt x="7928" y="214"/>
                          <a:pt x="7738" y="246"/>
                          <a:pt x="7530" y="281"/>
                        </a:cubicBezTo>
                        <a:cubicBezTo>
                          <a:pt x="7323" y="316"/>
                          <a:pt x="7096" y="345"/>
                          <a:pt x="6858" y="378"/>
                        </a:cubicBezTo>
                        <a:cubicBezTo>
                          <a:pt x="6738" y="390"/>
                          <a:pt x="6615" y="409"/>
                          <a:pt x="6491" y="421"/>
                        </a:cubicBezTo>
                        <a:cubicBezTo>
                          <a:pt x="6427" y="427"/>
                          <a:pt x="6364" y="434"/>
                          <a:pt x="6300" y="440"/>
                        </a:cubicBezTo>
                        <a:cubicBezTo>
                          <a:pt x="6236" y="446"/>
                          <a:pt x="6170" y="452"/>
                          <a:pt x="6106" y="458"/>
                        </a:cubicBezTo>
                        <a:cubicBezTo>
                          <a:pt x="5975" y="471"/>
                          <a:pt x="5841" y="479"/>
                          <a:pt x="5707" y="491"/>
                        </a:cubicBezTo>
                        <a:cubicBezTo>
                          <a:pt x="5573" y="499"/>
                          <a:pt x="5436" y="506"/>
                          <a:pt x="5298" y="516"/>
                        </a:cubicBezTo>
                        <a:cubicBezTo>
                          <a:pt x="5162" y="520"/>
                          <a:pt x="5022" y="530"/>
                          <a:pt x="4884" y="532"/>
                        </a:cubicBezTo>
                        <a:cubicBezTo>
                          <a:pt x="4814" y="534"/>
                          <a:pt x="4744" y="535"/>
                          <a:pt x="4674" y="537"/>
                        </a:cubicBezTo>
                        <a:cubicBezTo>
                          <a:pt x="4640" y="538"/>
                          <a:pt x="4605" y="538"/>
                          <a:pt x="4570" y="538"/>
                        </a:cubicBezTo>
                        <a:cubicBezTo>
                          <a:pt x="4536" y="538"/>
                          <a:pt x="4501" y="538"/>
                          <a:pt x="4466" y="539"/>
                        </a:cubicBezTo>
                        <a:lnTo>
                          <a:pt x="4256" y="541"/>
                        </a:lnTo>
                        <a:cubicBezTo>
                          <a:pt x="4186" y="541"/>
                          <a:pt x="4115" y="539"/>
                          <a:pt x="4047" y="539"/>
                        </a:cubicBezTo>
                        <a:cubicBezTo>
                          <a:pt x="3977" y="537"/>
                          <a:pt x="3907" y="537"/>
                          <a:pt x="3839" y="535"/>
                        </a:cubicBezTo>
                        <a:cubicBezTo>
                          <a:pt x="3769" y="534"/>
                          <a:pt x="3701" y="532"/>
                          <a:pt x="3631" y="530"/>
                        </a:cubicBezTo>
                        <a:cubicBezTo>
                          <a:pt x="3357" y="520"/>
                          <a:pt x="3086" y="506"/>
                          <a:pt x="2824" y="487"/>
                        </a:cubicBezTo>
                        <a:cubicBezTo>
                          <a:pt x="2693" y="481"/>
                          <a:pt x="2565" y="467"/>
                          <a:pt x="2439" y="456"/>
                        </a:cubicBezTo>
                        <a:cubicBezTo>
                          <a:pt x="2376" y="452"/>
                          <a:pt x="2314" y="446"/>
                          <a:pt x="2252" y="440"/>
                        </a:cubicBezTo>
                        <a:cubicBezTo>
                          <a:pt x="2191" y="432"/>
                          <a:pt x="2129" y="427"/>
                          <a:pt x="2071" y="421"/>
                        </a:cubicBezTo>
                        <a:cubicBezTo>
                          <a:pt x="1830" y="397"/>
                          <a:pt x="1604" y="364"/>
                          <a:pt x="1396" y="339"/>
                        </a:cubicBezTo>
                        <a:cubicBezTo>
                          <a:pt x="1291" y="323"/>
                          <a:pt x="1192" y="308"/>
                          <a:pt x="1096" y="294"/>
                        </a:cubicBezTo>
                        <a:cubicBezTo>
                          <a:pt x="1048" y="288"/>
                          <a:pt x="1001" y="281"/>
                          <a:pt x="956" y="275"/>
                        </a:cubicBezTo>
                        <a:cubicBezTo>
                          <a:pt x="911" y="269"/>
                          <a:pt x="869" y="259"/>
                          <a:pt x="826" y="253"/>
                        </a:cubicBezTo>
                        <a:cubicBezTo>
                          <a:pt x="740" y="240"/>
                          <a:pt x="662" y="224"/>
                          <a:pt x="588" y="213"/>
                        </a:cubicBezTo>
                        <a:cubicBezTo>
                          <a:pt x="551" y="207"/>
                          <a:pt x="515" y="203"/>
                          <a:pt x="481" y="197"/>
                        </a:cubicBezTo>
                        <a:cubicBezTo>
                          <a:pt x="448" y="191"/>
                          <a:pt x="415" y="185"/>
                          <a:pt x="386" y="179"/>
                        </a:cubicBezTo>
                        <a:cubicBezTo>
                          <a:pt x="264" y="156"/>
                          <a:pt x="168" y="141"/>
                          <a:pt x="102" y="129"/>
                        </a:cubicBezTo>
                        <a:cubicBezTo>
                          <a:pt x="36" y="117"/>
                          <a:pt x="1" y="111"/>
                          <a:pt x="1" y="111"/>
                        </a:cubicBezTo>
                        <a:lnTo>
                          <a:pt x="1" y="111"/>
                        </a:lnTo>
                        <a:cubicBezTo>
                          <a:pt x="1" y="111"/>
                          <a:pt x="34" y="125"/>
                          <a:pt x="96" y="148"/>
                        </a:cubicBezTo>
                        <a:cubicBezTo>
                          <a:pt x="159" y="172"/>
                          <a:pt x="250" y="207"/>
                          <a:pt x="367" y="248"/>
                        </a:cubicBezTo>
                        <a:cubicBezTo>
                          <a:pt x="396" y="259"/>
                          <a:pt x="427" y="271"/>
                          <a:pt x="460" y="281"/>
                        </a:cubicBezTo>
                        <a:cubicBezTo>
                          <a:pt x="493" y="292"/>
                          <a:pt x="526" y="304"/>
                          <a:pt x="563" y="316"/>
                        </a:cubicBezTo>
                        <a:cubicBezTo>
                          <a:pt x="633" y="339"/>
                          <a:pt x="711" y="362"/>
                          <a:pt x="795" y="388"/>
                        </a:cubicBezTo>
                        <a:cubicBezTo>
                          <a:pt x="836" y="401"/>
                          <a:pt x="878" y="415"/>
                          <a:pt x="923" y="427"/>
                        </a:cubicBezTo>
                        <a:cubicBezTo>
                          <a:pt x="966" y="440"/>
                          <a:pt x="1013" y="452"/>
                          <a:pt x="1059" y="465"/>
                        </a:cubicBezTo>
                        <a:cubicBezTo>
                          <a:pt x="1153" y="491"/>
                          <a:pt x="1252" y="518"/>
                          <a:pt x="1355" y="545"/>
                        </a:cubicBezTo>
                        <a:cubicBezTo>
                          <a:pt x="1563" y="592"/>
                          <a:pt x="1789" y="646"/>
                          <a:pt x="2030" y="689"/>
                        </a:cubicBezTo>
                        <a:cubicBezTo>
                          <a:pt x="2090" y="701"/>
                          <a:pt x="2153" y="713"/>
                          <a:pt x="2215" y="724"/>
                        </a:cubicBezTo>
                        <a:cubicBezTo>
                          <a:pt x="2275" y="734"/>
                          <a:pt x="2339" y="744"/>
                          <a:pt x="2404" y="753"/>
                        </a:cubicBezTo>
                        <a:cubicBezTo>
                          <a:pt x="2530" y="773"/>
                          <a:pt x="2660" y="792"/>
                          <a:pt x="2793" y="808"/>
                        </a:cubicBezTo>
                        <a:cubicBezTo>
                          <a:pt x="2927" y="823"/>
                          <a:pt x="3061" y="839"/>
                          <a:pt x="3199" y="851"/>
                        </a:cubicBezTo>
                        <a:cubicBezTo>
                          <a:pt x="3335" y="862"/>
                          <a:pt x="3475" y="876"/>
                          <a:pt x="3616" y="880"/>
                        </a:cubicBezTo>
                        <a:cubicBezTo>
                          <a:pt x="3756" y="888"/>
                          <a:pt x="3898" y="897"/>
                          <a:pt x="4040" y="897"/>
                        </a:cubicBezTo>
                        <a:cubicBezTo>
                          <a:pt x="4112" y="899"/>
                          <a:pt x="4184" y="901"/>
                          <a:pt x="4254" y="901"/>
                        </a:cubicBezTo>
                        <a:lnTo>
                          <a:pt x="4470" y="901"/>
                        </a:lnTo>
                        <a:cubicBezTo>
                          <a:pt x="4756" y="899"/>
                          <a:pt x="5040" y="886"/>
                          <a:pt x="5322" y="864"/>
                        </a:cubicBezTo>
                        <a:cubicBezTo>
                          <a:pt x="5602" y="843"/>
                          <a:pt x="5876" y="814"/>
                          <a:pt x="6143" y="777"/>
                        </a:cubicBezTo>
                        <a:cubicBezTo>
                          <a:pt x="6209" y="767"/>
                          <a:pt x="6275" y="757"/>
                          <a:pt x="6339" y="748"/>
                        </a:cubicBezTo>
                        <a:cubicBezTo>
                          <a:pt x="6403" y="736"/>
                          <a:pt x="6467" y="726"/>
                          <a:pt x="6532" y="714"/>
                        </a:cubicBezTo>
                        <a:cubicBezTo>
                          <a:pt x="6596" y="705"/>
                          <a:pt x="6658" y="693"/>
                          <a:pt x="6720" y="681"/>
                        </a:cubicBezTo>
                        <a:cubicBezTo>
                          <a:pt x="6781" y="668"/>
                          <a:pt x="6843" y="656"/>
                          <a:pt x="6903" y="644"/>
                        </a:cubicBezTo>
                        <a:cubicBezTo>
                          <a:pt x="7143" y="594"/>
                          <a:pt x="7368" y="541"/>
                          <a:pt x="7574" y="485"/>
                        </a:cubicBezTo>
                        <a:cubicBezTo>
                          <a:pt x="7678" y="456"/>
                          <a:pt x="7777" y="427"/>
                          <a:pt x="7870" y="399"/>
                        </a:cubicBezTo>
                        <a:cubicBezTo>
                          <a:pt x="7962" y="370"/>
                          <a:pt x="8051" y="343"/>
                          <a:pt x="8133" y="314"/>
                        </a:cubicBezTo>
                        <a:cubicBezTo>
                          <a:pt x="8298" y="261"/>
                          <a:pt x="8438" y="205"/>
                          <a:pt x="8555" y="160"/>
                        </a:cubicBezTo>
                        <a:cubicBezTo>
                          <a:pt x="8672" y="115"/>
                          <a:pt x="8759" y="72"/>
                          <a:pt x="8821" y="45"/>
                        </a:cubicBezTo>
                        <a:cubicBezTo>
                          <a:pt x="8882" y="18"/>
                          <a:pt x="8913" y="0"/>
                          <a:pt x="89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 rot="-964515">
                    <a:off x="125023" y="422151"/>
                    <a:ext cx="210700" cy="464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8" h="18578" extrusionOk="0">
                        <a:moveTo>
                          <a:pt x="0" y="1"/>
                        </a:moveTo>
                        <a:cubicBezTo>
                          <a:pt x="0" y="1"/>
                          <a:pt x="175" y="273"/>
                          <a:pt x="486" y="748"/>
                        </a:cubicBezTo>
                        <a:cubicBezTo>
                          <a:pt x="642" y="985"/>
                          <a:pt x="829" y="1275"/>
                          <a:pt x="1047" y="1604"/>
                        </a:cubicBezTo>
                        <a:cubicBezTo>
                          <a:pt x="1156" y="1769"/>
                          <a:pt x="1272" y="1944"/>
                          <a:pt x="1393" y="2131"/>
                        </a:cubicBezTo>
                        <a:cubicBezTo>
                          <a:pt x="1518" y="2314"/>
                          <a:pt x="1644" y="2509"/>
                          <a:pt x="1778" y="2713"/>
                        </a:cubicBezTo>
                        <a:cubicBezTo>
                          <a:pt x="1910" y="2915"/>
                          <a:pt x="2051" y="3127"/>
                          <a:pt x="2193" y="3347"/>
                        </a:cubicBezTo>
                        <a:cubicBezTo>
                          <a:pt x="2338" y="3565"/>
                          <a:pt x="2488" y="3791"/>
                          <a:pt x="2642" y="4022"/>
                        </a:cubicBezTo>
                        <a:cubicBezTo>
                          <a:pt x="2718" y="4139"/>
                          <a:pt x="2798" y="4256"/>
                          <a:pt x="2875" y="4374"/>
                        </a:cubicBezTo>
                        <a:cubicBezTo>
                          <a:pt x="2914" y="4435"/>
                          <a:pt x="2955" y="4495"/>
                          <a:pt x="2994" y="4555"/>
                        </a:cubicBezTo>
                        <a:cubicBezTo>
                          <a:pt x="3035" y="4615"/>
                          <a:pt x="3074" y="4676"/>
                          <a:pt x="3113" y="4738"/>
                        </a:cubicBezTo>
                        <a:cubicBezTo>
                          <a:pt x="3270" y="4985"/>
                          <a:pt x="3436" y="5234"/>
                          <a:pt x="3601" y="5489"/>
                        </a:cubicBezTo>
                        <a:cubicBezTo>
                          <a:pt x="3766" y="5744"/>
                          <a:pt x="3936" y="6003"/>
                          <a:pt x="4105" y="6265"/>
                        </a:cubicBezTo>
                        <a:cubicBezTo>
                          <a:pt x="4191" y="6396"/>
                          <a:pt x="4278" y="6528"/>
                          <a:pt x="4364" y="6660"/>
                        </a:cubicBezTo>
                        <a:cubicBezTo>
                          <a:pt x="4406" y="6726"/>
                          <a:pt x="4449" y="6792"/>
                          <a:pt x="4492" y="6857"/>
                        </a:cubicBezTo>
                        <a:cubicBezTo>
                          <a:pt x="4535" y="6925"/>
                          <a:pt x="4576" y="6991"/>
                          <a:pt x="4618" y="7059"/>
                        </a:cubicBezTo>
                        <a:cubicBezTo>
                          <a:pt x="4957" y="7594"/>
                          <a:pt x="5278" y="8154"/>
                          <a:pt x="5580" y="8722"/>
                        </a:cubicBezTo>
                        <a:cubicBezTo>
                          <a:pt x="5653" y="8864"/>
                          <a:pt x="5727" y="9006"/>
                          <a:pt x="5803" y="9150"/>
                        </a:cubicBezTo>
                        <a:cubicBezTo>
                          <a:pt x="5873" y="9294"/>
                          <a:pt x="5943" y="9438"/>
                          <a:pt x="6013" y="9582"/>
                        </a:cubicBezTo>
                        <a:cubicBezTo>
                          <a:pt x="6046" y="9654"/>
                          <a:pt x="6081" y="9726"/>
                          <a:pt x="6116" y="9798"/>
                        </a:cubicBezTo>
                        <a:cubicBezTo>
                          <a:pt x="6150" y="9872"/>
                          <a:pt x="6183" y="9944"/>
                          <a:pt x="6216" y="10018"/>
                        </a:cubicBezTo>
                        <a:cubicBezTo>
                          <a:pt x="6280" y="10162"/>
                          <a:pt x="6344" y="10308"/>
                          <a:pt x="6410" y="10452"/>
                        </a:cubicBezTo>
                        <a:cubicBezTo>
                          <a:pt x="6471" y="10600"/>
                          <a:pt x="6529" y="10745"/>
                          <a:pt x="6589" y="10889"/>
                        </a:cubicBezTo>
                        <a:cubicBezTo>
                          <a:pt x="6620" y="10961"/>
                          <a:pt x="6650" y="11035"/>
                          <a:pt x="6679" y="11107"/>
                        </a:cubicBezTo>
                        <a:cubicBezTo>
                          <a:pt x="6708" y="11179"/>
                          <a:pt x="6735" y="11253"/>
                          <a:pt x="6762" y="11325"/>
                        </a:cubicBezTo>
                        <a:cubicBezTo>
                          <a:pt x="6817" y="11471"/>
                          <a:pt x="6871" y="11615"/>
                          <a:pt x="6926" y="11759"/>
                        </a:cubicBezTo>
                        <a:cubicBezTo>
                          <a:pt x="6953" y="11829"/>
                          <a:pt x="6976" y="11903"/>
                          <a:pt x="7002" y="11975"/>
                        </a:cubicBezTo>
                        <a:cubicBezTo>
                          <a:pt x="7025" y="12047"/>
                          <a:pt x="7050" y="12119"/>
                          <a:pt x="7074" y="12189"/>
                        </a:cubicBezTo>
                        <a:cubicBezTo>
                          <a:pt x="7097" y="12261"/>
                          <a:pt x="7122" y="12333"/>
                          <a:pt x="7146" y="12403"/>
                        </a:cubicBezTo>
                        <a:cubicBezTo>
                          <a:pt x="7169" y="12475"/>
                          <a:pt x="7194" y="12545"/>
                          <a:pt x="7216" y="12615"/>
                        </a:cubicBezTo>
                        <a:cubicBezTo>
                          <a:pt x="7258" y="12757"/>
                          <a:pt x="7301" y="12899"/>
                          <a:pt x="7344" y="13037"/>
                        </a:cubicBezTo>
                        <a:cubicBezTo>
                          <a:pt x="7434" y="13313"/>
                          <a:pt x="7502" y="13590"/>
                          <a:pt x="7576" y="13858"/>
                        </a:cubicBezTo>
                        <a:cubicBezTo>
                          <a:pt x="7653" y="14125"/>
                          <a:pt x="7706" y="14387"/>
                          <a:pt x="7768" y="14642"/>
                        </a:cubicBezTo>
                        <a:cubicBezTo>
                          <a:pt x="7784" y="14704"/>
                          <a:pt x="7799" y="14769"/>
                          <a:pt x="7815" y="14831"/>
                        </a:cubicBezTo>
                        <a:cubicBezTo>
                          <a:pt x="7823" y="14862"/>
                          <a:pt x="7830" y="14893"/>
                          <a:pt x="7836" y="14924"/>
                        </a:cubicBezTo>
                        <a:cubicBezTo>
                          <a:pt x="7844" y="14955"/>
                          <a:pt x="7850" y="14985"/>
                          <a:pt x="7856" y="15016"/>
                        </a:cubicBezTo>
                        <a:cubicBezTo>
                          <a:pt x="7881" y="15140"/>
                          <a:pt x="7906" y="15261"/>
                          <a:pt x="7932" y="15379"/>
                        </a:cubicBezTo>
                        <a:cubicBezTo>
                          <a:pt x="7955" y="15498"/>
                          <a:pt x="7978" y="15615"/>
                          <a:pt x="8002" y="15728"/>
                        </a:cubicBezTo>
                        <a:cubicBezTo>
                          <a:pt x="8025" y="15842"/>
                          <a:pt x="8042" y="15953"/>
                          <a:pt x="8062" y="16062"/>
                        </a:cubicBezTo>
                        <a:cubicBezTo>
                          <a:pt x="8101" y="16280"/>
                          <a:pt x="8138" y="16486"/>
                          <a:pt x="8171" y="16681"/>
                        </a:cubicBezTo>
                        <a:cubicBezTo>
                          <a:pt x="8200" y="16875"/>
                          <a:pt x="8225" y="17058"/>
                          <a:pt x="8251" y="17228"/>
                        </a:cubicBezTo>
                        <a:cubicBezTo>
                          <a:pt x="8264" y="17311"/>
                          <a:pt x="8276" y="17393"/>
                          <a:pt x="8288" y="17471"/>
                        </a:cubicBezTo>
                        <a:cubicBezTo>
                          <a:pt x="8299" y="17547"/>
                          <a:pt x="8311" y="17621"/>
                          <a:pt x="8319" y="17693"/>
                        </a:cubicBezTo>
                        <a:cubicBezTo>
                          <a:pt x="8350" y="17975"/>
                          <a:pt x="8379" y="18194"/>
                          <a:pt x="8396" y="18346"/>
                        </a:cubicBezTo>
                        <a:cubicBezTo>
                          <a:pt x="8416" y="18498"/>
                          <a:pt x="8428" y="18578"/>
                          <a:pt x="8428" y="18578"/>
                        </a:cubicBezTo>
                        <a:cubicBezTo>
                          <a:pt x="8428" y="18578"/>
                          <a:pt x="8424" y="18496"/>
                          <a:pt x="8418" y="18344"/>
                        </a:cubicBezTo>
                        <a:cubicBezTo>
                          <a:pt x="8410" y="18193"/>
                          <a:pt x="8402" y="17969"/>
                          <a:pt x="8389" y="17687"/>
                        </a:cubicBezTo>
                        <a:cubicBezTo>
                          <a:pt x="8387" y="17615"/>
                          <a:pt x="8381" y="17541"/>
                          <a:pt x="8373" y="17463"/>
                        </a:cubicBezTo>
                        <a:cubicBezTo>
                          <a:pt x="8367" y="17383"/>
                          <a:pt x="8361" y="17302"/>
                          <a:pt x="8354" y="17216"/>
                        </a:cubicBezTo>
                        <a:cubicBezTo>
                          <a:pt x="8342" y="17045"/>
                          <a:pt x="8324" y="16860"/>
                          <a:pt x="8307" y="16663"/>
                        </a:cubicBezTo>
                        <a:cubicBezTo>
                          <a:pt x="8286" y="16467"/>
                          <a:pt x="8260" y="16257"/>
                          <a:pt x="8233" y="16035"/>
                        </a:cubicBezTo>
                        <a:cubicBezTo>
                          <a:pt x="8219" y="15926"/>
                          <a:pt x="8208" y="15811"/>
                          <a:pt x="8190" y="15697"/>
                        </a:cubicBezTo>
                        <a:cubicBezTo>
                          <a:pt x="8173" y="15582"/>
                          <a:pt x="8153" y="15463"/>
                          <a:pt x="8134" y="15342"/>
                        </a:cubicBezTo>
                        <a:cubicBezTo>
                          <a:pt x="8114" y="15222"/>
                          <a:pt x="8095" y="15099"/>
                          <a:pt x="8075" y="14973"/>
                        </a:cubicBezTo>
                        <a:cubicBezTo>
                          <a:pt x="8070" y="14942"/>
                          <a:pt x="8066" y="14911"/>
                          <a:pt x="8060" y="14879"/>
                        </a:cubicBezTo>
                        <a:cubicBezTo>
                          <a:pt x="8054" y="14846"/>
                          <a:pt x="8048" y="14815"/>
                          <a:pt x="8042" y="14784"/>
                        </a:cubicBezTo>
                        <a:cubicBezTo>
                          <a:pt x="8031" y="14720"/>
                          <a:pt x="8017" y="14656"/>
                          <a:pt x="8005" y="14592"/>
                        </a:cubicBezTo>
                        <a:cubicBezTo>
                          <a:pt x="7980" y="14463"/>
                          <a:pt x="7953" y="14331"/>
                          <a:pt x="7928" y="14197"/>
                        </a:cubicBezTo>
                        <a:cubicBezTo>
                          <a:pt x="7912" y="14130"/>
                          <a:pt x="7900" y="14062"/>
                          <a:pt x="7885" y="13996"/>
                        </a:cubicBezTo>
                        <a:cubicBezTo>
                          <a:pt x="7869" y="13928"/>
                          <a:pt x="7854" y="13862"/>
                          <a:pt x="7836" y="13794"/>
                        </a:cubicBezTo>
                        <a:cubicBezTo>
                          <a:pt x="7772" y="13520"/>
                          <a:pt x="7712" y="13239"/>
                          <a:pt x="7630" y="12955"/>
                        </a:cubicBezTo>
                        <a:cubicBezTo>
                          <a:pt x="7591" y="12813"/>
                          <a:pt x="7550" y="12669"/>
                          <a:pt x="7511" y="12526"/>
                        </a:cubicBezTo>
                        <a:cubicBezTo>
                          <a:pt x="7492" y="12454"/>
                          <a:pt x="7467" y="12382"/>
                          <a:pt x="7445" y="12310"/>
                        </a:cubicBezTo>
                        <a:cubicBezTo>
                          <a:pt x="7422" y="12236"/>
                          <a:pt x="7398" y="12164"/>
                          <a:pt x="7375" y="12092"/>
                        </a:cubicBezTo>
                        <a:cubicBezTo>
                          <a:pt x="7352" y="12018"/>
                          <a:pt x="7328" y="11944"/>
                          <a:pt x="7305" y="11872"/>
                        </a:cubicBezTo>
                        <a:cubicBezTo>
                          <a:pt x="7282" y="11798"/>
                          <a:pt x="7260" y="11724"/>
                          <a:pt x="7233" y="11650"/>
                        </a:cubicBezTo>
                        <a:cubicBezTo>
                          <a:pt x="7183" y="11504"/>
                          <a:pt x="7130" y="11356"/>
                          <a:pt x="7077" y="11208"/>
                        </a:cubicBezTo>
                        <a:cubicBezTo>
                          <a:pt x="7050" y="11133"/>
                          <a:pt x="7023" y="11059"/>
                          <a:pt x="6998" y="10985"/>
                        </a:cubicBezTo>
                        <a:cubicBezTo>
                          <a:pt x="6969" y="10911"/>
                          <a:pt x="6939" y="10837"/>
                          <a:pt x="6910" y="10763"/>
                        </a:cubicBezTo>
                        <a:cubicBezTo>
                          <a:pt x="6852" y="10613"/>
                          <a:pt x="6792" y="10465"/>
                          <a:pt x="6733" y="10316"/>
                        </a:cubicBezTo>
                        <a:cubicBezTo>
                          <a:pt x="6669" y="10168"/>
                          <a:pt x="6603" y="10020"/>
                          <a:pt x="6539" y="9872"/>
                        </a:cubicBezTo>
                        <a:cubicBezTo>
                          <a:pt x="6507" y="9798"/>
                          <a:pt x="6474" y="9724"/>
                          <a:pt x="6441" y="9648"/>
                        </a:cubicBezTo>
                        <a:lnTo>
                          <a:pt x="6336" y="9428"/>
                        </a:lnTo>
                        <a:cubicBezTo>
                          <a:pt x="6266" y="9283"/>
                          <a:pt x="6196" y="9135"/>
                          <a:pt x="6124" y="8989"/>
                        </a:cubicBezTo>
                        <a:cubicBezTo>
                          <a:pt x="6050" y="8843"/>
                          <a:pt x="5974" y="8697"/>
                          <a:pt x="5899" y="8553"/>
                        </a:cubicBezTo>
                        <a:cubicBezTo>
                          <a:pt x="5862" y="8481"/>
                          <a:pt x="5825" y="8407"/>
                          <a:pt x="5784" y="8337"/>
                        </a:cubicBezTo>
                        <a:lnTo>
                          <a:pt x="5665" y="8123"/>
                        </a:lnTo>
                        <a:lnTo>
                          <a:pt x="5545" y="7909"/>
                        </a:lnTo>
                        <a:lnTo>
                          <a:pt x="5486" y="7802"/>
                        </a:lnTo>
                        <a:cubicBezTo>
                          <a:pt x="5465" y="7767"/>
                          <a:pt x="5443" y="7732"/>
                          <a:pt x="5424" y="7697"/>
                        </a:cubicBezTo>
                        <a:cubicBezTo>
                          <a:pt x="5340" y="7559"/>
                          <a:pt x="5257" y="7419"/>
                          <a:pt x="5173" y="7281"/>
                        </a:cubicBezTo>
                        <a:cubicBezTo>
                          <a:pt x="5089" y="7141"/>
                          <a:pt x="5000" y="7006"/>
                          <a:pt x="4914" y="6870"/>
                        </a:cubicBezTo>
                        <a:cubicBezTo>
                          <a:pt x="4871" y="6804"/>
                          <a:pt x="4829" y="6736"/>
                          <a:pt x="4786" y="6668"/>
                        </a:cubicBezTo>
                        <a:cubicBezTo>
                          <a:pt x="4741" y="6602"/>
                          <a:pt x="4696" y="6536"/>
                          <a:pt x="4652" y="6469"/>
                        </a:cubicBezTo>
                        <a:cubicBezTo>
                          <a:pt x="4562" y="6339"/>
                          <a:pt x="4475" y="6209"/>
                          <a:pt x="4387" y="6078"/>
                        </a:cubicBezTo>
                        <a:cubicBezTo>
                          <a:pt x="4210" y="5820"/>
                          <a:pt x="4037" y="5565"/>
                          <a:pt x="3866" y="5314"/>
                        </a:cubicBezTo>
                        <a:cubicBezTo>
                          <a:pt x="3694" y="5063"/>
                          <a:pt x="3529" y="4814"/>
                          <a:pt x="3362" y="4573"/>
                        </a:cubicBezTo>
                        <a:cubicBezTo>
                          <a:pt x="3319" y="4512"/>
                          <a:pt x="3278" y="4454"/>
                          <a:pt x="3237" y="4394"/>
                        </a:cubicBezTo>
                        <a:cubicBezTo>
                          <a:pt x="3194" y="4335"/>
                          <a:pt x="3154" y="4275"/>
                          <a:pt x="3113" y="4217"/>
                        </a:cubicBezTo>
                        <a:cubicBezTo>
                          <a:pt x="3029" y="4102"/>
                          <a:pt x="2947" y="3985"/>
                          <a:pt x="2866" y="3872"/>
                        </a:cubicBezTo>
                        <a:cubicBezTo>
                          <a:pt x="2704" y="3645"/>
                          <a:pt x="2547" y="3425"/>
                          <a:pt x="2393" y="3211"/>
                        </a:cubicBezTo>
                        <a:cubicBezTo>
                          <a:pt x="2239" y="2997"/>
                          <a:pt x="2091" y="2793"/>
                          <a:pt x="1949" y="2594"/>
                        </a:cubicBezTo>
                        <a:cubicBezTo>
                          <a:pt x="1665" y="2199"/>
                          <a:pt x="1397" y="1843"/>
                          <a:pt x="1162" y="1526"/>
                        </a:cubicBezTo>
                        <a:cubicBezTo>
                          <a:pt x="924" y="1207"/>
                          <a:pt x="716" y="933"/>
                          <a:pt x="545" y="707"/>
                        </a:cubicBezTo>
                        <a:cubicBezTo>
                          <a:pt x="374" y="480"/>
                          <a:pt x="235" y="304"/>
                          <a:pt x="144" y="184"/>
                        </a:cubicBezTo>
                        <a:cubicBezTo>
                          <a:pt x="51" y="6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 rot="-964515">
                    <a:off x="-149700" y="138127"/>
                    <a:ext cx="425301" cy="14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2" h="5918" extrusionOk="0">
                        <a:moveTo>
                          <a:pt x="10288" y="1"/>
                        </a:moveTo>
                        <a:cubicBezTo>
                          <a:pt x="8784" y="1"/>
                          <a:pt x="7352" y="86"/>
                          <a:pt x="6277" y="290"/>
                        </a:cubicBezTo>
                        <a:cubicBezTo>
                          <a:pt x="3442" y="829"/>
                          <a:pt x="1" y="2858"/>
                          <a:pt x="1" y="2858"/>
                        </a:cubicBezTo>
                        <a:cubicBezTo>
                          <a:pt x="2998" y="3542"/>
                          <a:pt x="5800" y="5918"/>
                          <a:pt x="8057" y="5918"/>
                        </a:cubicBezTo>
                        <a:cubicBezTo>
                          <a:pt x="8207" y="5918"/>
                          <a:pt x="8355" y="5907"/>
                          <a:pt x="8500" y="5885"/>
                        </a:cubicBezTo>
                        <a:cubicBezTo>
                          <a:pt x="12029" y="5348"/>
                          <a:pt x="12665" y="3539"/>
                          <a:pt x="14597" y="2156"/>
                        </a:cubicBezTo>
                        <a:cubicBezTo>
                          <a:pt x="16527" y="771"/>
                          <a:pt x="17011" y="530"/>
                          <a:pt x="17011" y="530"/>
                        </a:cubicBezTo>
                        <a:cubicBezTo>
                          <a:pt x="15402" y="228"/>
                          <a:pt x="12748" y="1"/>
                          <a:pt x="102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 rot="-964515">
                    <a:off x="-235413" y="172806"/>
                    <a:ext cx="343300" cy="8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2" h="3234" extrusionOk="0">
                        <a:moveTo>
                          <a:pt x="1" y="1"/>
                        </a:moveTo>
                        <a:cubicBezTo>
                          <a:pt x="1" y="1"/>
                          <a:pt x="3" y="15"/>
                          <a:pt x="6" y="44"/>
                        </a:cubicBezTo>
                        <a:cubicBezTo>
                          <a:pt x="10" y="73"/>
                          <a:pt x="16" y="114"/>
                          <a:pt x="28" y="168"/>
                        </a:cubicBezTo>
                        <a:cubicBezTo>
                          <a:pt x="51" y="277"/>
                          <a:pt x="88" y="439"/>
                          <a:pt x="164" y="633"/>
                        </a:cubicBezTo>
                        <a:cubicBezTo>
                          <a:pt x="182" y="682"/>
                          <a:pt x="203" y="732"/>
                          <a:pt x="224" y="787"/>
                        </a:cubicBezTo>
                        <a:cubicBezTo>
                          <a:pt x="250" y="839"/>
                          <a:pt x="273" y="896"/>
                          <a:pt x="302" y="952"/>
                        </a:cubicBezTo>
                        <a:cubicBezTo>
                          <a:pt x="357" y="1065"/>
                          <a:pt x="427" y="1184"/>
                          <a:pt x="505" y="1308"/>
                        </a:cubicBezTo>
                        <a:cubicBezTo>
                          <a:pt x="584" y="1431"/>
                          <a:pt x="680" y="1555"/>
                          <a:pt x="785" y="1684"/>
                        </a:cubicBezTo>
                        <a:cubicBezTo>
                          <a:pt x="892" y="1810"/>
                          <a:pt x="1016" y="1933"/>
                          <a:pt x="1152" y="2055"/>
                        </a:cubicBezTo>
                        <a:cubicBezTo>
                          <a:pt x="1290" y="2174"/>
                          <a:pt x="1440" y="2289"/>
                          <a:pt x="1606" y="2398"/>
                        </a:cubicBezTo>
                        <a:cubicBezTo>
                          <a:pt x="1646" y="2425"/>
                          <a:pt x="1689" y="2448"/>
                          <a:pt x="1734" y="2475"/>
                        </a:cubicBezTo>
                        <a:cubicBezTo>
                          <a:pt x="1777" y="2501"/>
                          <a:pt x="1820" y="2526"/>
                          <a:pt x="1864" y="2549"/>
                        </a:cubicBezTo>
                        <a:cubicBezTo>
                          <a:pt x="1909" y="2573"/>
                          <a:pt x="1956" y="2596"/>
                          <a:pt x="2001" y="2621"/>
                        </a:cubicBezTo>
                        <a:cubicBezTo>
                          <a:pt x="2047" y="2643"/>
                          <a:pt x="2094" y="2664"/>
                          <a:pt x="2143" y="2686"/>
                        </a:cubicBezTo>
                        <a:cubicBezTo>
                          <a:pt x="2166" y="2697"/>
                          <a:pt x="2189" y="2709"/>
                          <a:pt x="2215" y="2719"/>
                        </a:cubicBezTo>
                        <a:cubicBezTo>
                          <a:pt x="2238" y="2730"/>
                          <a:pt x="2263" y="2740"/>
                          <a:pt x="2287" y="2750"/>
                        </a:cubicBezTo>
                        <a:cubicBezTo>
                          <a:pt x="2337" y="2769"/>
                          <a:pt x="2386" y="2789"/>
                          <a:pt x="2436" y="2808"/>
                        </a:cubicBezTo>
                        <a:cubicBezTo>
                          <a:pt x="2487" y="2828"/>
                          <a:pt x="2537" y="2843"/>
                          <a:pt x="2588" y="2863"/>
                        </a:cubicBezTo>
                        <a:cubicBezTo>
                          <a:pt x="2641" y="2880"/>
                          <a:pt x="2691" y="2898"/>
                          <a:pt x="2746" y="2913"/>
                        </a:cubicBezTo>
                        <a:cubicBezTo>
                          <a:pt x="2798" y="2929"/>
                          <a:pt x="2853" y="2942"/>
                          <a:pt x="2907" y="2958"/>
                        </a:cubicBezTo>
                        <a:lnTo>
                          <a:pt x="2946" y="2970"/>
                        </a:lnTo>
                        <a:lnTo>
                          <a:pt x="2987" y="2979"/>
                        </a:lnTo>
                        <a:cubicBezTo>
                          <a:pt x="3012" y="2985"/>
                          <a:pt x="3039" y="2991"/>
                          <a:pt x="3067" y="2997"/>
                        </a:cubicBezTo>
                        <a:cubicBezTo>
                          <a:pt x="3092" y="3005"/>
                          <a:pt x="3119" y="3010"/>
                          <a:pt x="3146" y="3016"/>
                        </a:cubicBezTo>
                        <a:lnTo>
                          <a:pt x="3185" y="3026"/>
                        </a:lnTo>
                        <a:lnTo>
                          <a:pt x="3205" y="3030"/>
                        </a:lnTo>
                        <a:lnTo>
                          <a:pt x="3211" y="3032"/>
                        </a:lnTo>
                        <a:lnTo>
                          <a:pt x="3220" y="3032"/>
                        </a:lnTo>
                        <a:lnTo>
                          <a:pt x="3230" y="3034"/>
                        </a:lnTo>
                        <a:cubicBezTo>
                          <a:pt x="3284" y="3045"/>
                          <a:pt x="3341" y="3055"/>
                          <a:pt x="3397" y="3065"/>
                        </a:cubicBezTo>
                        <a:cubicBezTo>
                          <a:pt x="3619" y="3106"/>
                          <a:pt x="3847" y="3133"/>
                          <a:pt x="4076" y="3156"/>
                        </a:cubicBezTo>
                        <a:cubicBezTo>
                          <a:pt x="4306" y="3178"/>
                          <a:pt x="4539" y="3195"/>
                          <a:pt x="4775" y="3207"/>
                        </a:cubicBezTo>
                        <a:cubicBezTo>
                          <a:pt x="5155" y="3226"/>
                          <a:pt x="5541" y="3233"/>
                          <a:pt x="5928" y="3233"/>
                        </a:cubicBezTo>
                        <a:cubicBezTo>
                          <a:pt x="6016" y="3233"/>
                          <a:pt x="6105" y="3233"/>
                          <a:pt x="6193" y="3232"/>
                        </a:cubicBezTo>
                        <a:cubicBezTo>
                          <a:pt x="6668" y="3228"/>
                          <a:pt x="7142" y="3215"/>
                          <a:pt x="7609" y="3191"/>
                        </a:cubicBezTo>
                        <a:cubicBezTo>
                          <a:pt x="8074" y="3170"/>
                          <a:pt x="8533" y="3141"/>
                          <a:pt x="8975" y="3108"/>
                        </a:cubicBezTo>
                        <a:cubicBezTo>
                          <a:pt x="9418" y="3075"/>
                          <a:pt x="9844" y="3034"/>
                          <a:pt x="10251" y="2993"/>
                        </a:cubicBezTo>
                        <a:cubicBezTo>
                          <a:pt x="10453" y="2973"/>
                          <a:pt x="10650" y="2954"/>
                          <a:pt x="10840" y="2933"/>
                        </a:cubicBezTo>
                        <a:cubicBezTo>
                          <a:pt x="11029" y="2911"/>
                          <a:pt x="11214" y="2890"/>
                          <a:pt x="11389" y="2868"/>
                        </a:cubicBezTo>
                        <a:cubicBezTo>
                          <a:pt x="11566" y="2847"/>
                          <a:pt x="11735" y="2828"/>
                          <a:pt x="11895" y="2806"/>
                        </a:cubicBezTo>
                        <a:cubicBezTo>
                          <a:pt x="12056" y="2785"/>
                          <a:pt x="12208" y="2763"/>
                          <a:pt x="12350" y="2744"/>
                        </a:cubicBezTo>
                        <a:cubicBezTo>
                          <a:pt x="12636" y="2707"/>
                          <a:pt x="12885" y="2668"/>
                          <a:pt x="13089" y="2637"/>
                        </a:cubicBezTo>
                        <a:cubicBezTo>
                          <a:pt x="13294" y="2606"/>
                          <a:pt x="13455" y="2577"/>
                          <a:pt x="13564" y="2559"/>
                        </a:cubicBezTo>
                        <a:cubicBezTo>
                          <a:pt x="13673" y="2540"/>
                          <a:pt x="13731" y="2530"/>
                          <a:pt x="13731" y="2530"/>
                        </a:cubicBezTo>
                        <a:lnTo>
                          <a:pt x="13731" y="2530"/>
                        </a:lnTo>
                        <a:cubicBezTo>
                          <a:pt x="13731" y="2530"/>
                          <a:pt x="13496" y="2542"/>
                          <a:pt x="13082" y="2565"/>
                        </a:cubicBezTo>
                        <a:cubicBezTo>
                          <a:pt x="12669" y="2588"/>
                          <a:pt x="12080" y="2621"/>
                          <a:pt x="11372" y="2662"/>
                        </a:cubicBezTo>
                        <a:cubicBezTo>
                          <a:pt x="11018" y="2682"/>
                          <a:pt x="10634" y="2703"/>
                          <a:pt x="10230" y="2724"/>
                        </a:cubicBezTo>
                        <a:cubicBezTo>
                          <a:pt x="9825" y="2748"/>
                          <a:pt x="9397" y="2767"/>
                          <a:pt x="8955" y="2787"/>
                        </a:cubicBezTo>
                        <a:cubicBezTo>
                          <a:pt x="8736" y="2796"/>
                          <a:pt x="8510" y="2806"/>
                          <a:pt x="8284" y="2816"/>
                        </a:cubicBezTo>
                        <a:cubicBezTo>
                          <a:pt x="8057" y="2826"/>
                          <a:pt x="7827" y="2833"/>
                          <a:pt x="7594" y="2841"/>
                        </a:cubicBezTo>
                        <a:cubicBezTo>
                          <a:pt x="7131" y="2855"/>
                          <a:pt x="6660" y="2868"/>
                          <a:pt x="6189" y="2872"/>
                        </a:cubicBezTo>
                        <a:cubicBezTo>
                          <a:pt x="6081" y="2873"/>
                          <a:pt x="5973" y="2874"/>
                          <a:pt x="5865" y="2874"/>
                        </a:cubicBezTo>
                        <a:cubicBezTo>
                          <a:pt x="5504" y="2874"/>
                          <a:pt x="5143" y="2868"/>
                          <a:pt x="4788" y="2855"/>
                        </a:cubicBezTo>
                        <a:cubicBezTo>
                          <a:pt x="4674" y="2851"/>
                          <a:pt x="4559" y="2849"/>
                          <a:pt x="4446" y="2839"/>
                        </a:cubicBezTo>
                        <a:cubicBezTo>
                          <a:pt x="4389" y="2837"/>
                          <a:pt x="4331" y="2833"/>
                          <a:pt x="4275" y="2830"/>
                        </a:cubicBezTo>
                        <a:cubicBezTo>
                          <a:pt x="4218" y="2828"/>
                          <a:pt x="4162" y="2824"/>
                          <a:pt x="4105" y="2818"/>
                        </a:cubicBezTo>
                        <a:cubicBezTo>
                          <a:pt x="3882" y="2800"/>
                          <a:pt x="3662" y="2779"/>
                          <a:pt x="3448" y="2748"/>
                        </a:cubicBezTo>
                        <a:cubicBezTo>
                          <a:pt x="3393" y="2740"/>
                          <a:pt x="3341" y="2732"/>
                          <a:pt x="3288" y="2724"/>
                        </a:cubicBezTo>
                        <a:lnTo>
                          <a:pt x="3279" y="2723"/>
                        </a:lnTo>
                        <a:lnTo>
                          <a:pt x="3271" y="2723"/>
                        </a:lnTo>
                        <a:lnTo>
                          <a:pt x="3251" y="2719"/>
                        </a:lnTo>
                        <a:lnTo>
                          <a:pt x="3211" y="2709"/>
                        </a:lnTo>
                        <a:cubicBezTo>
                          <a:pt x="3183" y="2705"/>
                          <a:pt x="3158" y="2699"/>
                          <a:pt x="3131" y="2693"/>
                        </a:cubicBezTo>
                        <a:cubicBezTo>
                          <a:pt x="3022" y="2674"/>
                          <a:pt x="2923" y="2649"/>
                          <a:pt x="2823" y="2625"/>
                        </a:cubicBezTo>
                        <a:cubicBezTo>
                          <a:pt x="2775" y="2614"/>
                          <a:pt x="2724" y="2598"/>
                          <a:pt x="2676" y="2584"/>
                        </a:cubicBezTo>
                        <a:cubicBezTo>
                          <a:pt x="2627" y="2569"/>
                          <a:pt x="2578" y="2557"/>
                          <a:pt x="2530" y="2542"/>
                        </a:cubicBezTo>
                        <a:cubicBezTo>
                          <a:pt x="2481" y="2524"/>
                          <a:pt x="2434" y="2507"/>
                          <a:pt x="2388" y="2491"/>
                        </a:cubicBezTo>
                        <a:cubicBezTo>
                          <a:pt x="2364" y="2483"/>
                          <a:pt x="2341" y="2475"/>
                          <a:pt x="2318" y="2466"/>
                        </a:cubicBezTo>
                        <a:cubicBezTo>
                          <a:pt x="2294" y="2456"/>
                          <a:pt x="2271" y="2448"/>
                          <a:pt x="2248" y="2438"/>
                        </a:cubicBezTo>
                        <a:cubicBezTo>
                          <a:pt x="2065" y="2368"/>
                          <a:pt x="1894" y="2279"/>
                          <a:pt x="1732" y="2189"/>
                        </a:cubicBezTo>
                        <a:cubicBezTo>
                          <a:pt x="1571" y="2098"/>
                          <a:pt x="1421" y="1999"/>
                          <a:pt x="1285" y="1894"/>
                        </a:cubicBezTo>
                        <a:cubicBezTo>
                          <a:pt x="1012" y="1682"/>
                          <a:pt x="790" y="1452"/>
                          <a:pt x="619" y="1228"/>
                        </a:cubicBezTo>
                        <a:cubicBezTo>
                          <a:pt x="532" y="1116"/>
                          <a:pt x="458" y="1005"/>
                          <a:pt x="394" y="900"/>
                        </a:cubicBezTo>
                        <a:cubicBezTo>
                          <a:pt x="361" y="849"/>
                          <a:pt x="333" y="797"/>
                          <a:pt x="304" y="748"/>
                        </a:cubicBezTo>
                        <a:cubicBezTo>
                          <a:pt x="279" y="697"/>
                          <a:pt x="252" y="651"/>
                          <a:pt x="230" y="604"/>
                        </a:cubicBezTo>
                        <a:cubicBezTo>
                          <a:pt x="139" y="421"/>
                          <a:pt x="82" y="269"/>
                          <a:pt x="47" y="164"/>
                        </a:cubicBezTo>
                        <a:cubicBezTo>
                          <a:pt x="14" y="59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" name="Google Shape;159;p3"/>
                  <p:cNvSpPr/>
                  <p:nvPr/>
                </p:nvSpPr>
                <p:spPr>
                  <a:xfrm rot="-964515">
                    <a:off x="-197401" y="279562"/>
                    <a:ext cx="92200" cy="30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12075" extrusionOk="0">
                        <a:moveTo>
                          <a:pt x="2145" y="1"/>
                        </a:moveTo>
                        <a:lnTo>
                          <a:pt x="2145" y="1"/>
                        </a:lnTo>
                        <a:cubicBezTo>
                          <a:pt x="2283" y="1719"/>
                          <a:pt x="853" y="3892"/>
                          <a:pt x="427" y="6436"/>
                        </a:cubicBezTo>
                        <a:cubicBezTo>
                          <a:pt x="1" y="8983"/>
                          <a:pt x="1143" y="12074"/>
                          <a:pt x="1143" y="12074"/>
                        </a:cubicBezTo>
                        <a:cubicBezTo>
                          <a:pt x="1205" y="10368"/>
                          <a:pt x="2473" y="9020"/>
                          <a:pt x="3080" y="6440"/>
                        </a:cubicBezTo>
                        <a:cubicBezTo>
                          <a:pt x="3687" y="3861"/>
                          <a:pt x="2145" y="1"/>
                          <a:pt x="21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" name="Google Shape;160;p3"/>
                  <p:cNvSpPr/>
                  <p:nvPr/>
                </p:nvSpPr>
                <p:spPr>
                  <a:xfrm rot="-964515">
                    <a:off x="-170823" y="279842"/>
                    <a:ext cx="19300" cy="17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7030" extrusionOk="0">
                        <a:moveTo>
                          <a:pt x="371" y="1"/>
                        </a:moveTo>
                        <a:cubicBezTo>
                          <a:pt x="371" y="1"/>
                          <a:pt x="372" y="30"/>
                          <a:pt x="374" y="83"/>
                        </a:cubicBezTo>
                        <a:cubicBezTo>
                          <a:pt x="378" y="135"/>
                          <a:pt x="382" y="211"/>
                          <a:pt x="392" y="308"/>
                        </a:cubicBezTo>
                        <a:cubicBezTo>
                          <a:pt x="398" y="404"/>
                          <a:pt x="404" y="522"/>
                          <a:pt x="411" y="656"/>
                        </a:cubicBezTo>
                        <a:cubicBezTo>
                          <a:pt x="417" y="791"/>
                          <a:pt x="427" y="942"/>
                          <a:pt x="431" y="1108"/>
                        </a:cubicBezTo>
                        <a:cubicBezTo>
                          <a:pt x="433" y="1189"/>
                          <a:pt x="437" y="1275"/>
                          <a:pt x="437" y="1365"/>
                        </a:cubicBezTo>
                        <a:cubicBezTo>
                          <a:pt x="437" y="1454"/>
                          <a:pt x="442" y="1545"/>
                          <a:pt x="441" y="1641"/>
                        </a:cubicBezTo>
                        <a:cubicBezTo>
                          <a:pt x="442" y="1830"/>
                          <a:pt x="441" y="2028"/>
                          <a:pt x="437" y="2234"/>
                        </a:cubicBezTo>
                        <a:cubicBezTo>
                          <a:pt x="433" y="2335"/>
                          <a:pt x="433" y="2440"/>
                          <a:pt x="429" y="2545"/>
                        </a:cubicBezTo>
                        <a:cubicBezTo>
                          <a:pt x="427" y="2600"/>
                          <a:pt x="425" y="2652"/>
                          <a:pt x="423" y="2705"/>
                        </a:cubicBezTo>
                        <a:cubicBezTo>
                          <a:pt x="421" y="2759"/>
                          <a:pt x="419" y="2812"/>
                          <a:pt x="417" y="2866"/>
                        </a:cubicBezTo>
                        <a:cubicBezTo>
                          <a:pt x="411" y="2975"/>
                          <a:pt x="407" y="3082"/>
                          <a:pt x="402" y="3193"/>
                        </a:cubicBezTo>
                        <a:cubicBezTo>
                          <a:pt x="398" y="3248"/>
                          <a:pt x="396" y="3302"/>
                          <a:pt x="392" y="3357"/>
                        </a:cubicBezTo>
                        <a:lnTo>
                          <a:pt x="380" y="3520"/>
                        </a:lnTo>
                        <a:cubicBezTo>
                          <a:pt x="374" y="3629"/>
                          <a:pt x="367" y="3740"/>
                          <a:pt x="357" y="3849"/>
                        </a:cubicBezTo>
                        <a:cubicBezTo>
                          <a:pt x="349" y="3958"/>
                          <a:pt x="339" y="4067"/>
                          <a:pt x="332" y="4174"/>
                        </a:cubicBezTo>
                        <a:cubicBezTo>
                          <a:pt x="322" y="4281"/>
                          <a:pt x="312" y="4388"/>
                          <a:pt x="302" y="4493"/>
                        </a:cubicBezTo>
                        <a:cubicBezTo>
                          <a:pt x="291" y="4600"/>
                          <a:pt x="281" y="4703"/>
                          <a:pt x="271" y="4806"/>
                        </a:cubicBezTo>
                        <a:cubicBezTo>
                          <a:pt x="250" y="5012"/>
                          <a:pt x="228" y="5209"/>
                          <a:pt x="207" y="5397"/>
                        </a:cubicBezTo>
                        <a:cubicBezTo>
                          <a:pt x="184" y="5586"/>
                          <a:pt x="162" y="5765"/>
                          <a:pt x="143" y="5928"/>
                        </a:cubicBezTo>
                        <a:cubicBezTo>
                          <a:pt x="121" y="6094"/>
                          <a:pt x="104" y="6244"/>
                          <a:pt x="86" y="6378"/>
                        </a:cubicBezTo>
                        <a:cubicBezTo>
                          <a:pt x="69" y="6512"/>
                          <a:pt x="53" y="6629"/>
                          <a:pt x="42" y="6726"/>
                        </a:cubicBezTo>
                        <a:cubicBezTo>
                          <a:pt x="16" y="6919"/>
                          <a:pt x="1" y="7030"/>
                          <a:pt x="1" y="7030"/>
                        </a:cubicBezTo>
                        <a:cubicBezTo>
                          <a:pt x="1" y="7030"/>
                          <a:pt x="13" y="7004"/>
                          <a:pt x="32" y="6956"/>
                        </a:cubicBezTo>
                        <a:cubicBezTo>
                          <a:pt x="51" y="6905"/>
                          <a:pt x="81" y="6835"/>
                          <a:pt x="112" y="6742"/>
                        </a:cubicBezTo>
                        <a:cubicBezTo>
                          <a:pt x="143" y="6650"/>
                          <a:pt x="182" y="6537"/>
                          <a:pt x="223" y="6407"/>
                        </a:cubicBezTo>
                        <a:cubicBezTo>
                          <a:pt x="262" y="6277"/>
                          <a:pt x="306" y="6131"/>
                          <a:pt x="347" y="5967"/>
                        </a:cubicBezTo>
                        <a:cubicBezTo>
                          <a:pt x="392" y="5806"/>
                          <a:pt x="433" y="5629"/>
                          <a:pt x="474" y="5442"/>
                        </a:cubicBezTo>
                        <a:cubicBezTo>
                          <a:pt x="514" y="5255"/>
                          <a:pt x="553" y="5055"/>
                          <a:pt x="588" y="4849"/>
                        </a:cubicBezTo>
                        <a:cubicBezTo>
                          <a:pt x="658" y="4436"/>
                          <a:pt x="711" y="3991"/>
                          <a:pt x="742" y="3543"/>
                        </a:cubicBezTo>
                        <a:cubicBezTo>
                          <a:pt x="750" y="3433"/>
                          <a:pt x="754" y="3322"/>
                          <a:pt x="760" y="3209"/>
                        </a:cubicBezTo>
                        <a:cubicBezTo>
                          <a:pt x="765" y="3098"/>
                          <a:pt x="765" y="2987"/>
                          <a:pt x="767" y="2876"/>
                        </a:cubicBezTo>
                        <a:cubicBezTo>
                          <a:pt x="771" y="2656"/>
                          <a:pt x="767" y="2438"/>
                          <a:pt x="758" y="2228"/>
                        </a:cubicBezTo>
                        <a:cubicBezTo>
                          <a:pt x="754" y="2123"/>
                          <a:pt x="746" y="2020"/>
                          <a:pt x="740" y="1919"/>
                        </a:cubicBezTo>
                        <a:cubicBezTo>
                          <a:pt x="732" y="1820"/>
                          <a:pt x="723" y="1721"/>
                          <a:pt x="713" y="1625"/>
                        </a:cubicBezTo>
                        <a:cubicBezTo>
                          <a:pt x="703" y="1528"/>
                          <a:pt x="690" y="1437"/>
                          <a:pt x="678" y="1345"/>
                        </a:cubicBezTo>
                        <a:cubicBezTo>
                          <a:pt x="666" y="1256"/>
                          <a:pt x="653" y="1170"/>
                          <a:pt x="639" y="1086"/>
                        </a:cubicBezTo>
                        <a:cubicBezTo>
                          <a:pt x="612" y="921"/>
                          <a:pt x="579" y="769"/>
                          <a:pt x="549" y="637"/>
                        </a:cubicBezTo>
                        <a:cubicBezTo>
                          <a:pt x="518" y="505"/>
                          <a:pt x="487" y="390"/>
                          <a:pt x="462" y="295"/>
                        </a:cubicBezTo>
                        <a:cubicBezTo>
                          <a:pt x="435" y="201"/>
                          <a:pt x="411" y="127"/>
                          <a:pt x="396" y="79"/>
                        </a:cubicBezTo>
                        <a:cubicBezTo>
                          <a:pt x="378" y="28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" name="Google Shape;161;p3"/>
                  <p:cNvSpPr/>
                  <p:nvPr/>
                </p:nvSpPr>
                <p:spPr>
                  <a:xfrm rot="-964515">
                    <a:off x="92884" y="938066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8" y="0"/>
                        </a:moveTo>
                        <a:cubicBezTo>
                          <a:pt x="448" y="0"/>
                          <a:pt x="2" y="444"/>
                          <a:pt x="2" y="995"/>
                        </a:cubicBezTo>
                        <a:cubicBezTo>
                          <a:pt x="0" y="1543"/>
                          <a:pt x="446" y="1991"/>
                          <a:pt x="994" y="1991"/>
                        </a:cubicBezTo>
                        <a:cubicBezTo>
                          <a:pt x="1545" y="1991"/>
                          <a:pt x="1990" y="1547"/>
                          <a:pt x="1992" y="996"/>
                        </a:cubicBezTo>
                        <a:cubicBezTo>
                          <a:pt x="1992" y="448"/>
                          <a:pt x="1547" y="0"/>
                          <a:pt x="9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" name="Google Shape;162;p3"/>
                  <p:cNvSpPr/>
                  <p:nvPr/>
                </p:nvSpPr>
                <p:spPr>
                  <a:xfrm rot="-964515">
                    <a:off x="-68866" y="85506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5" y="0"/>
                        </a:moveTo>
                        <a:cubicBezTo>
                          <a:pt x="446" y="0"/>
                          <a:pt x="3" y="445"/>
                          <a:pt x="1" y="994"/>
                        </a:cubicBezTo>
                        <a:cubicBezTo>
                          <a:pt x="1" y="1543"/>
                          <a:pt x="446" y="1988"/>
                          <a:pt x="995" y="1990"/>
                        </a:cubicBezTo>
                        <a:cubicBezTo>
                          <a:pt x="1545" y="1990"/>
                          <a:pt x="1991" y="1545"/>
                          <a:pt x="1991" y="996"/>
                        </a:cubicBezTo>
                        <a:cubicBezTo>
                          <a:pt x="1993" y="446"/>
                          <a:pt x="1547" y="0"/>
                          <a:pt x="999" y="0"/>
                        </a:cubicBezTo>
                        <a:cubicBezTo>
                          <a:pt x="998" y="0"/>
                          <a:pt x="99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3" name="Google Shape;163;p3"/>
                  <p:cNvSpPr/>
                  <p:nvPr/>
                </p:nvSpPr>
                <p:spPr>
                  <a:xfrm rot="-964515">
                    <a:off x="-175342" y="858607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0"/>
                        </a:moveTo>
                        <a:cubicBezTo>
                          <a:pt x="448" y="0"/>
                          <a:pt x="3" y="444"/>
                          <a:pt x="1" y="995"/>
                        </a:cubicBezTo>
                        <a:cubicBezTo>
                          <a:pt x="1" y="1543"/>
                          <a:pt x="446" y="1991"/>
                          <a:pt x="995" y="1991"/>
                        </a:cubicBezTo>
                        <a:cubicBezTo>
                          <a:pt x="1545" y="1991"/>
                          <a:pt x="1991" y="1547"/>
                          <a:pt x="1991" y="997"/>
                        </a:cubicBezTo>
                        <a:cubicBezTo>
                          <a:pt x="1993" y="448"/>
                          <a:pt x="1547" y="2"/>
                          <a:pt x="9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4" name="Google Shape;164;p3"/>
                  <p:cNvSpPr/>
                  <p:nvPr/>
                </p:nvSpPr>
                <p:spPr>
                  <a:xfrm rot="-964515">
                    <a:off x="951975" y="107780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1"/>
                        </a:moveTo>
                        <a:cubicBezTo>
                          <a:pt x="448" y="1"/>
                          <a:pt x="3" y="446"/>
                          <a:pt x="3" y="995"/>
                        </a:cubicBezTo>
                        <a:cubicBezTo>
                          <a:pt x="1" y="1545"/>
                          <a:pt x="446" y="1991"/>
                          <a:pt x="995" y="1991"/>
                        </a:cubicBezTo>
                        <a:cubicBezTo>
                          <a:pt x="996" y="1991"/>
                          <a:pt x="997" y="1991"/>
                          <a:pt x="999" y="1991"/>
                        </a:cubicBezTo>
                        <a:cubicBezTo>
                          <a:pt x="1547" y="1991"/>
                          <a:pt x="1991" y="1546"/>
                          <a:pt x="1993" y="999"/>
                        </a:cubicBezTo>
                        <a:cubicBezTo>
                          <a:pt x="1993" y="448"/>
                          <a:pt x="1548" y="3"/>
                          <a:pt x="9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5" name="Google Shape;165;p3"/>
                <p:cNvSpPr/>
                <p:nvPr/>
              </p:nvSpPr>
              <p:spPr>
                <a:xfrm rot="-964515">
                  <a:off x="648560" y="495290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8" y="0"/>
                      </a:moveTo>
                      <a:cubicBezTo>
                        <a:pt x="448" y="0"/>
                        <a:pt x="2" y="444"/>
                        <a:pt x="0" y="994"/>
                      </a:cubicBezTo>
                      <a:cubicBezTo>
                        <a:pt x="0" y="1543"/>
                        <a:pt x="446" y="1990"/>
                        <a:pt x="994" y="1990"/>
                      </a:cubicBezTo>
                      <a:cubicBezTo>
                        <a:pt x="1545" y="1990"/>
                        <a:pt x="1990" y="1547"/>
                        <a:pt x="1990" y="996"/>
                      </a:cubicBezTo>
                      <a:cubicBezTo>
                        <a:pt x="1992" y="448"/>
                        <a:pt x="1547" y="0"/>
                        <a:pt x="9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 rot="-964515">
                  <a:off x="553237" y="363824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5" y="1"/>
                      </a:moveTo>
                      <a:cubicBezTo>
                        <a:pt x="446" y="1"/>
                        <a:pt x="2" y="445"/>
                        <a:pt x="0" y="995"/>
                      </a:cubicBezTo>
                      <a:cubicBezTo>
                        <a:pt x="0" y="1543"/>
                        <a:pt x="446" y="1989"/>
                        <a:pt x="994" y="1991"/>
                      </a:cubicBezTo>
                      <a:cubicBezTo>
                        <a:pt x="1545" y="1991"/>
                        <a:pt x="1990" y="1545"/>
                        <a:pt x="1990" y="997"/>
                      </a:cubicBezTo>
                      <a:cubicBezTo>
                        <a:pt x="1992" y="446"/>
                        <a:pt x="1547" y="1"/>
                        <a:pt x="998" y="1"/>
                      </a:cubicBezTo>
                      <a:cubicBezTo>
                        <a:pt x="997" y="1"/>
                        <a:pt x="996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" name="Google Shape;167;p3"/>
            <p:cNvGrpSpPr/>
            <p:nvPr/>
          </p:nvGrpSpPr>
          <p:grpSpPr>
            <a:xfrm rot="4609191">
              <a:off x="272243" y="3987004"/>
              <a:ext cx="1105829" cy="1510544"/>
              <a:chOff x="11043810" y="2847095"/>
              <a:chExt cx="1105895" cy="1510634"/>
            </a:xfrm>
          </p:grpSpPr>
          <p:sp>
            <p:nvSpPr>
              <p:cNvPr id="168" name="Google Shape;168;p3"/>
              <p:cNvSpPr/>
              <p:nvPr/>
            </p:nvSpPr>
            <p:spPr>
              <a:xfrm rot="5289975">
                <a:off x="11203065" y="3406536"/>
                <a:ext cx="206928" cy="51908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20763" extrusionOk="0">
                    <a:moveTo>
                      <a:pt x="8277" y="1"/>
                    </a:moveTo>
                    <a:lnTo>
                      <a:pt x="8277" y="1"/>
                    </a:lnTo>
                    <a:cubicBezTo>
                      <a:pt x="8276" y="1"/>
                      <a:pt x="3427" y="5757"/>
                      <a:pt x="2347" y="9302"/>
                    </a:cubicBezTo>
                    <a:cubicBezTo>
                      <a:pt x="1265" y="12844"/>
                      <a:pt x="1322" y="17859"/>
                      <a:pt x="1" y="20762"/>
                    </a:cubicBezTo>
                    <a:cubicBezTo>
                      <a:pt x="1" y="20762"/>
                      <a:pt x="4641" y="17564"/>
                      <a:pt x="6146" y="12622"/>
                    </a:cubicBezTo>
                    <a:cubicBezTo>
                      <a:pt x="7650" y="7679"/>
                      <a:pt x="7109" y="5162"/>
                      <a:pt x="8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 rot="5289975">
                <a:off x="11230629" y="3148988"/>
                <a:ext cx="516881" cy="174202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6968" extrusionOk="0">
                    <a:moveTo>
                      <a:pt x="9529" y="1"/>
                    </a:moveTo>
                    <a:cubicBezTo>
                      <a:pt x="7849" y="1"/>
                      <a:pt x="6130" y="223"/>
                      <a:pt x="4720" y="434"/>
                    </a:cubicBezTo>
                    <a:cubicBezTo>
                      <a:pt x="2094" y="829"/>
                      <a:pt x="1" y="1837"/>
                      <a:pt x="1" y="1837"/>
                    </a:cubicBezTo>
                    <a:cubicBezTo>
                      <a:pt x="997" y="2051"/>
                      <a:pt x="4216" y="4327"/>
                      <a:pt x="9911" y="6344"/>
                    </a:cubicBezTo>
                    <a:cubicBezTo>
                      <a:pt x="11179" y="6793"/>
                      <a:pt x="12417" y="6968"/>
                      <a:pt x="13574" y="6968"/>
                    </a:cubicBezTo>
                    <a:cubicBezTo>
                      <a:pt x="17612" y="6968"/>
                      <a:pt x="20675" y="4844"/>
                      <a:pt x="20675" y="4844"/>
                    </a:cubicBezTo>
                    <a:cubicBezTo>
                      <a:pt x="18402" y="4508"/>
                      <a:pt x="16101" y="1693"/>
                      <a:pt x="13574" y="650"/>
                    </a:cubicBezTo>
                    <a:cubicBezTo>
                      <a:pt x="12403" y="167"/>
                      <a:pt x="10980" y="1"/>
                      <a:pt x="9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 rot="5289975">
                <a:off x="11531864" y="3927643"/>
                <a:ext cx="128677" cy="405305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6212" extrusionOk="0">
                    <a:moveTo>
                      <a:pt x="1117" y="0"/>
                    </a:moveTo>
                    <a:lnTo>
                      <a:pt x="1117" y="0"/>
                    </a:lnTo>
                    <a:cubicBezTo>
                      <a:pt x="2401" y="3556"/>
                      <a:pt x="1" y="8058"/>
                      <a:pt x="197" y="11828"/>
                    </a:cubicBezTo>
                    <a:cubicBezTo>
                      <a:pt x="394" y="15598"/>
                      <a:pt x="3298" y="16211"/>
                      <a:pt x="3298" y="16211"/>
                    </a:cubicBezTo>
                    <a:cubicBezTo>
                      <a:pt x="3092" y="14489"/>
                      <a:pt x="4032" y="11023"/>
                      <a:pt x="4588" y="8241"/>
                    </a:cubicBezTo>
                    <a:cubicBezTo>
                      <a:pt x="5146" y="5457"/>
                      <a:pt x="3936" y="3761"/>
                      <a:pt x="2790" y="2389"/>
                    </a:cubicBezTo>
                    <a:cubicBezTo>
                      <a:pt x="1645" y="1020"/>
                      <a:pt x="1118" y="1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 rot="5289975">
                <a:off x="11768756" y="3853157"/>
                <a:ext cx="440630" cy="102876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4115" extrusionOk="0">
                    <a:moveTo>
                      <a:pt x="4573" y="1"/>
                    </a:moveTo>
                    <a:cubicBezTo>
                      <a:pt x="2259" y="1"/>
                      <a:pt x="1" y="1163"/>
                      <a:pt x="1" y="1163"/>
                    </a:cubicBezTo>
                    <a:cubicBezTo>
                      <a:pt x="1829" y="1500"/>
                      <a:pt x="4357" y="2792"/>
                      <a:pt x="8286" y="3871"/>
                    </a:cubicBezTo>
                    <a:cubicBezTo>
                      <a:pt x="8911" y="4043"/>
                      <a:pt x="9574" y="4115"/>
                      <a:pt x="10246" y="4115"/>
                    </a:cubicBezTo>
                    <a:cubicBezTo>
                      <a:pt x="13799" y="4115"/>
                      <a:pt x="17624" y="2101"/>
                      <a:pt x="17624" y="2101"/>
                    </a:cubicBezTo>
                    <a:cubicBezTo>
                      <a:pt x="17624" y="2101"/>
                      <a:pt x="13731" y="1323"/>
                      <a:pt x="12144" y="1237"/>
                    </a:cubicBezTo>
                    <a:cubicBezTo>
                      <a:pt x="10555" y="1152"/>
                      <a:pt x="7872" y="356"/>
                      <a:pt x="5323" y="45"/>
                    </a:cubicBezTo>
                    <a:cubicBezTo>
                      <a:pt x="5074" y="15"/>
                      <a:pt x="4823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 rot="5289975">
                <a:off x="10939319" y="3152671"/>
                <a:ext cx="1352891" cy="1025112"/>
              </a:xfrm>
              <a:custGeom>
                <a:avLst/>
                <a:gdLst/>
                <a:ahLst/>
                <a:cxnLst/>
                <a:rect l="l" t="t" r="r" b="b"/>
                <a:pathLst>
                  <a:path w="54115" h="41004" fill="none" extrusionOk="0">
                    <a:moveTo>
                      <a:pt x="1" y="41004"/>
                    </a:moveTo>
                    <a:cubicBezTo>
                      <a:pt x="1" y="41004"/>
                      <a:pt x="4769" y="36590"/>
                      <a:pt x="7481" y="35063"/>
                    </a:cubicBezTo>
                    <a:cubicBezTo>
                      <a:pt x="10193" y="33536"/>
                      <a:pt x="17768" y="30186"/>
                      <a:pt x="19079" y="29403"/>
                    </a:cubicBezTo>
                    <a:cubicBezTo>
                      <a:pt x="20393" y="28619"/>
                      <a:pt x="26881" y="25092"/>
                      <a:pt x="28225" y="24005"/>
                    </a:cubicBezTo>
                    <a:cubicBezTo>
                      <a:pt x="29569" y="22917"/>
                      <a:pt x="33386" y="14992"/>
                      <a:pt x="34977" y="13593"/>
                    </a:cubicBezTo>
                    <a:cubicBezTo>
                      <a:pt x="36571" y="12194"/>
                      <a:pt x="54114" y="1"/>
                      <a:pt x="54114" y="1"/>
                    </a:cubicBezTo>
                  </a:path>
                </a:pathLst>
              </a:custGeom>
              <a:solidFill>
                <a:schemeClr val="dk1"/>
              </a:solidFill>
              <a:ln w="967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 rot="5289975">
                <a:off x="11001520" y="3099711"/>
                <a:ext cx="599957" cy="151827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6073" fill="none" extrusionOk="0">
                    <a:moveTo>
                      <a:pt x="1" y="6072"/>
                    </a:moveTo>
                    <a:cubicBezTo>
                      <a:pt x="1" y="6072"/>
                      <a:pt x="5096" y="3506"/>
                      <a:pt x="7623" y="2851"/>
                    </a:cubicBezTo>
                    <a:cubicBezTo>
                      <a:pt x="10152" y="2195"/>
                      <a:pt x="19383" y="1510"/>
                      <a:pt x="2399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 rot="5289975">
                <a:off x="11131699" y="3173641"/>
                <a:ext cx="181677" cy="211053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8442" fill="none" extrusionOk="0">
                    <a:moveTo>
                      <a:pt x="1" y="8442"/>
                    </a:moveTo>
                    <a:cubicBezTo>
                      <a:pt x="1" y="8442"/>
                      <a:pt x="2610" y="5274"/>
                      <a:pt x="3522" y="4204"/>
                    </a:cubicBezTo>
                    <a:cubicBezTo>
                      <a:pt x="4434" y="3133"/>
                      <a:pt x="5390" y="1459"/>
                      <a:pt x="726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 rot="5289975">
                <a:off x="11404919" y="3493684"/>
                <a:ext cx="185252" cy="48720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19488" extrusionOk="0">
                    <a:moveTo>
                      <a:pt x="7409" y="0"/>
                    </a:moveTo>
                    <a:lnTo>
                      <a:pt x="7409" y="0"/>
                    </a:lnTo>
                    <a:cubicBezTo>
                      <a:pt x="7409" y="1"/>
                      <a:pt x="7382" y="78"/>
                      <a:pt x="7335" y="224"/>
                    </a:cubicBezTo>
                    <a:cubicBezTo>
                      <a:pt x="7287" y="368"/>
                      <a:pt x="7213" y="580"/>
                      <a:pt x="7119" y="851"/>
                    </a:cubicBezTo>
                    <a:cubicBezTo>
                      <a:pt x="7026" y="1119"/>
                      <a:pt x="6907" y="1446"/>
                      <a:pt x="6771" y="1817"/>
                    </a:cubicBezTo>
                    <a:cubicBezTo>
                      <a:pt x="6736" y="1911"/>
                      <a:pt x="6699" y="2006"/>
                      <a:pt x="6662" y="2105"/>
                    </a:cubicBezTo>
                    <a:cubicBezTo>
                      <a:pt x="6625" y="2203"/>
                      <a:pt x="6586" y="2304"/>
                      <a:pt x="6545" y="2409"/>
                    </a:cubicBezTo>
                    <a:cubicBezTo>
                      <a:pt x="6468" y="2617"/>
                      <a:pt x="6382" y="2833"/>
                      <a:pt x="6292" y="3061"/>
                    </a:cubicBezTo>
                    <a:cubicBezTo>
                      <a:pt x="6248" y="3173"/>
                      <a:pt x="6199" y="3288"/>
                      <a:pt x="6152" y="3407"/>
                    </a:cubicBezTo>
                    <a:cubicBezTo>
                      <a:pt x="6104" y="3524"/>
                      <a:pt x="6053" y="3644"/>
                      <a:pt x="6005" y="3765"/>
                    </a:cubicBezTo>
                    <a:cubicBezTo>
                      <a:pt x="5954" y="3885"/>
                      <a:pt x="5901" y="4010"/>
                      <a:pt x="5849" y="4134"/>
                    </a:cubicBezTo>
                    <a:cubicBezTo>
                      <a:pt x="5822" y="4197"/>
                      <a:pt x="5796" y="4259"/>
                      <a:pt x="5769" y="4323"/>
                    </a:cubicBezTo>
                    <a:cubicBezTo>
                      <a:pt x="5742" y="4385"/>
                      <a:pt x="5713" y="4450"/>
                      <a:pt x="5685" y="4514"/>
                    </a:cubicBezTo>
                    <a:cubicBezTo>
                      <a:pt x="5629" y="4642"/>
                      <a:pt x="5573" y="4771"/>
                      <a:pt x="5514" y="4903"/>
                    </a:cubicBezTo>
                    <a:cubicBezTo>
                      <a:pt x="5456" y="5033"/>
                      <a:pt x="5394" y="5164"/>
                      <a:pt x="5333" y="5298"/>
                    </a:cubicBezTo>
                    <a:cubicBezTo>
                      <a:pt x="5213" y="5564"/>
                      <a:pt x="5082" y="5833"/>
                      <a:pt x="4952" y="6105"/>
                    </a:cubicBezTo>
                    <a:cubicBezTo>
                      <a:pt x="4816" y="6379"/>
                      <a:pt x="4678" y="6656"/>
                      <a:pt x="4538" y="6938"/>
                    </a:cubicBezTo>
                    <a:cubicBezTo>
                      <a:pt x="4400" y="7224"/>
                      <a:pt x="4252" y="7510"/>
                      <a:pt x="4123" y="7805"/>
                    </a:cubicBezTo>
                    <a:cubicBezTo>
                      <a:pt x="4057" y="7951"/>
                      <a:pt x="3991" y="8099"/>
                      <a:pt x="3925" y="8249"/>
                    </a:cubicBezTo>
                    <a:lnTo>
                      <a:pt x="3874" y="8360"/>
                    </a:lnTo>
                    <a:lnTo>
                      <a:pt x="3828" y="8471"/>
                    </a:lnTo>
                    <a:cubicBezTo>
                      <a:pt x="3795" y="8547"/>
                      <a:pt x="3763" y="8622"/>
                      <a:pt x="3732" y="8696"/>
                    </a:cubicBezTo>
                    <a:cubicBezTo>
                      <a:pt x="3606" y="8998"/>
                      <a:pt x="3477" y="9298"/>
                      <a:pt x="3359" y="9603"/>
                    </a:cubicBezTo>
                    <a:cubicBezTo>
                      <a:pt x="3114" y="10208"/>
                      <a:pt x="2880" y="10819"/>
                      <a:pt x="2654" y="11420"/>
                    </a:cubicBezTo>
                    <a:cubicBezTo>
                      <a:pt x="2544" y="11722"/>
                      <a:pt x="2433" y="12021"/>
                      <a:pt x="2324" y="12317"/>
                    </a:cubicBezTo>
                    <a:cubicBezTo>
                      <a:pt x="2219" y="12614"/>
                      <a:pt x="2114" y="12906"/>
                      <a:pt x="2011" y="13194"/>
                    </a:cubicBezTo>
                    <a:cubicBezTo>
                      <a:pt x="1909" y="13484"/>
                      <a:pt x="1810" y="13768"/>
                      <a:pt x="1715" y="14046"/>
                    </a:cubicBezTo>
                    <a:cubicBezTo>
                      <a:pt x="1620" y="14324"/>
                      <a:pt x="1528" y="14597"/>
                      <a:pt x="1439" y="14863"/>
                    </a:cubicBezTo>
                    <a:cubicBezTo>
                      <a:pt x="1351" y="15130"/>
                      <a:pt x="1262" y="15387"/>
                      <a:pt x="1182" y="15640"/>
                    </a:cubicBezTo>
                    <a:cubicBezTo>
                      <a:pt x="1100" y="15891"/>
                      <a:pt x="1022" y="16132"/>
                      <a:pt x="946" y="16365"/>
                    </a:cubicBezTo>
                    <a:cubicBezTo>
                      <a:pt x="873" y="16599"/>
                      <a:pt x="801" y="16822"/>
                      <a:pt x="734" y="17034"/>
                    </a:cubicBezTo>
                    <a:cubicBezTo>
                      <a:pt x="668" y="17248"/>
                      <a:pt x="604" y="17449"/>
                      <a:pt x="546" y="17639"/>
                    </a:cubicBezTo>
                    <a:cubicBezTo>
                      <a:pt x="427" y="18019"/>
                      <a:pt x="330" y="18351"/>
                      <a:pt x="248" y="18626"/>
                    </a:cubicBezTo>
                    <a:cubicBezTo>
                      <a:pt x="166" y="18900"/>
                      <a:pt x="106" y="19116"/>
                      <a:pt x="63" y="19262"/>
                    </a:cubicBezTo>
                    <a:cubicBezTo>
                      <a:pt x="22" y="19410"/>
                      <a:pt x="1" y="19488"/>
                      <a:pt x="1" y="19488"/>
                    </a:cubicBezTo>
                    <a:cubicBezTo>
                      <a:pt x="1" y="19488"/>
                      <a:pt x="30" y="19412"/>
                      <a:pt x="85" y="19270"/>
                    </a:cubicBezTo>
                    <a:cubicBezTo>
                      <a:pt x="139" y="19126"/>
                      <a:pt x="221" y="18918"/>
                      <a:pt x="320" y="18649"/>
                    </a:cubicBezTo>
                    <a:cubicBezTo>
                      <a:pt x="421" y="18383"/>
                      <a:pt x="546" y="18060"/>
                      <a:pt x="686" y="17688"/>
                    </a:cubicBezTo>
                    <a:cubicBezTo>
                      <a:pt x="826" y="17315"/>
                      <a:pt x="983" y="16896"/>
                      <a:pt x="1155" y="16437"/>
                    </a:cubicBezTo>
                    <a:cubicBezTo>
                      <a:pt x="1328" y="15980"/>
                      <a:pt x="1513" y="15484"/>
                      <a:pt x="1711" y="14961"/>
                    </a:cubicBezTo>
                    <a:cubicBezTo>
                      <a:pt x="1808" y="14698"/>
                      <a:pt x="1909" y="14428"/>
                      <a:pt x="2014" y="14153"/>
                    </a:cubicBezTo>
                    <a:cubicBezTo>
                      <a:pt x="2118" y="13879"/>
                      <a:pt x="2225" y="13597"/>
                      <a:pt x="2332" y="13313"/>
                    </a:cubicBezTo>
                    <a:cubicBezTo>
                      <a:pt x="2441" y="13027"/>
                      <a:pt x="2551" y="12737"/>
                      <a:pt x="2662" y="12443"/>
                    </a:cubicBezTo>
                    <a:cubicBezTo>
                      <a:pt x="2775" y="12150"/>
                      <a:pt x="2890" y="11852"/>
                      <a:pt x="3005" y="11554"/>
                    </a:cubicBezTo>
                    <a:cubicBezTo>
                      <a:pt x="3236" y="10957"/>
                      <a:pt x="3472" y="10348"/>
                      <a:pt x="3717" y="9747"/>
                    </a:cubicBezTo>
                    <a:cubicBezTo>
                      <a:pt x="3835" y="9443"/>
                      <a:pt x="3962" y="9144"/>
                      <a:pt x="4086" y="8846"/>
                    </a:cubicBezTo>
                    <a:cubicBezTo>
                      <a:pt x="4117" y="8770"/>
                      <a:pt x="4149" y="8696"/>
                      <a:pt x="4178" y="8622"/>
                    </a:cubicBezTo>
                    <a:lnTo>
                      <a:pt x="4224" y="8510"/>
                    </a:lnTo>
                    <a:lnTo>
                      <a:pt x="4273" y="8399"/>
                    </a:lnTo>
                    <a:cubicBezTo>
                      <a:pt x="4337" y="8253"/>
                      <a:pt x="4401" y="8105"/>
                      <a:pt x="4466" y="7959"/>
                    </a:cubicBezTo>
                    <a:cubicBezTo>
                      <a:pt x="4497" y="7885"/>
                      <a:pt x="4530" y="7813"/>
                      <a:pt x="4561" y="7739"/>
                    </a:cubicBezTo>
                    <a:cubicBezTo>
                      <a:pt x="4592" y="7667"/>
                      <a:pt x="4627" y="7595"/>
                      <a:pt x="4660" y="7525"/>
                    </a:cubicBezTo>
                    <a:cubicBezTo>
                      <a:pt x="4728" y="7381"/>
                      <a:pt x="4794" y="7239"/>
                      <a:pt x="4861" y="7099"/>
                    </a:cubicBezTo>
                    <a:cubicBezTo>
                      <a:pt x="4995" y="6811"/>
                      <a:pt x="5133" y="6535"/>
                      <a:pt x="5259" y="6255"/>
                    </a:cubicBezTo>
                    <a:cubicBezTo>
                      <a:pt x="5384" y="5975"/>
                      <a:pt x="5514" y="5699"/>
                      <a:pt x="5625" y="5426"/>
                    </a:cubicBezTo>
                    <a:cubicBezTo>
                      <a:pt x="5682" y="5290"/>
                      <a:pt x="5738" y="5154"/>
                      <a:pt x="5794" y="5022"/>
                    </a:cubicBezTo>
                    <a:cubicBezTo>
                      <a:pt x="5847" y="4887"/>
                      <a:pt x="5899" y="4755"/>
                      <a:pt x="5952" y="4625"/>
                    </a:cubicBezTo>
                    <a:cubicBezTo>
                      <a:pt x="5977" y="4559"/>
                      <a:pt x="6005" y="4494"/>
                      <a:pt x="6030" y="4430"/>
                    </a:cubicBezTo>
                    <a:cubicBezTo>
                      <a:pt x="6053" y="4364"/>
                      <a:pt x="6078" y="4300"/>
                      <a:pt x="6102" y="4238"/>
                    </a:cubicBezTo>
                    <a:cubicBezTo>
                      <a:pt x="6150" y="4109"/>
                      <a:pt x="6199" y="3983"/>
                      <a:pt x="6246" y="3860"/>
                    </a:cubicBezTo>
                    <a:cubicBezTo>
                      <a:pt x="6289" y="3736"/>
                      <a:pt x="6333" y="3613"/>
                      <a:pt x="6376" y="3492"/>
                    </a:cubicBezTo>
                    <a:cubicBezTo>
                      <a:pt x="6419" y="3372"/>
                      <a:pt x="6462" y="3253"/>
                      <a:pt x="6501" y="3138"/>
                    </a:cubicBezTo>
                    <a:cubicBezTo>
                      <a:pt x="6660" y="2673"/>
                      <a:pt x="6796" y="2245"/>
                      <a:pt x="6911" y="1864"/>
                    </a:cubicBezTo>
                    <a:cubicBezTo>
                      <a:pt x="6940" y="1769"/>
                      <a:pt x="6967" y="1677"/>
                      <a:pt x="6993" y="1588"/>
                    </a:cubicBezTo>
                    <a:cubicBezTo>
                      <a:pt x="7020" y="1498"/>
                      <a:pt x="7043" y="1413"/>
                      <a:pt x="7069" y="1329"/>
                    </a:cubicBezTo>
                    <a:cubicBezTo>
                      <a:pt x="7113" y="1164"/>
                      <a:pt x="7156" y="1010"/>
                      <a:pt x="7193" y="872"/>
                    </a:cubicBezTo>
                    <a:cubicBezTo>
                      <a:pt x="7267" y="598"/>
                      <a:pt x="7320" y="378"/>
                      <a:pt x="7357" y="230"/>
                    </a:cubicBezTo>
                    <a:cubicBezTo>
                      <a:pt x="7392" y="80"/>
                      <a:pt x="7409" y="1"/>
                      <a:pt x="7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 rot="5289975">
                <a:off x="11227753" y="3395485"/>
                <a:ext cx="490581" cy="49476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979" extrusionOk="0">
                    <a:moveTo>
                      <a:pt x="19622" y="1"/>
                    </a:moveTo>
                    <a:lnTo>
                      <a:pt x="19622" y="1"/>
                    </a:lnTo>
                    <a:cubicBezTo>
                      <a:pt x="19622" y="1"/>
                      <a:pt x="19603" y="1"/>
                      <a:pt x="19564" y="5"/>
                    </a:cubicBezTo>
                    <a:cubicBezTo>
                      <a:pt x="19527" y="7"/>
                      <a:pt x="19471" y="8"/>
                      <a:pt x="19397" y="14"/>
                    </a:cubicBezTo>
                    <a:cubicBezTo>
                      <a:pt x="19325" y="20"/>
                      <a:pt x="19235" y="28"/>
                      <a:pt x="19128" y="36"/>
                    </a:cubicBezTo>
                    <a:cubicBezTo>
                      <a:pt x="19023" y="45"/>
                      <a:pt x="18901" y="59"/>
                      <a:pt x="18764" y="73"/>
                    </a:cubicBezTo>
                    <a:cubicBezTo>
                      <a:pt x="18630" y="88"/>
                      <a:pt x="18478" y="102"/>
                      <a:pt x="18315" y="125"/>
                    </a:cubicBezTo>
                    <a:cubicBezTo>
                      <a:pt x="18152" y="145"/>
                      <a:pt x="17975" y="170"/>
                      <a:pt x="17786" y="195"/>
                    </a:cubicBezTo>
                    <a:cubicBezTo>
                      <a:pt x="17737" y="201"/>
                      <a:pt x="17691" y="209"/>
                      <a:pt x="17642" y="215"/>
                    </a:cubicBezTo>
                    <a:cubicBezTo>
                      <a:pt x="17593" y="222"/>
                      <a:pt x="17543" y="230"/>
                      <a:pt x="17494" y="238"/>
                    </a:cubicBezTo>
                    <a:cubicBezTo>
                      <a:pt x="17393" y="254"/>
                      <a:pt x="17290" y="271"/>
                      <a:pt x="17185" y="289"/>
                    </a:cubicBezTo>
                    <a:cubicBezTo>
                      <a:pt x="17080" y="304"/>
                      <a:pt x="16971" y="324"/>
                      <a:pt x="16860" y="341"/>
                    </a:cubicBezTo>
                    <a:cubicBezTo>
                      <a:pt x="16805" y="351"/>
                      <a:pt x="16749" y="361"/>
                      <a:pt x="16693" y="370"/>
                    </a:cubicBezTo>
                    <a:cubicBezTo>
                      <a:pt x="16663" y="374"/>
                      <a:pt x="16636" y="378"/>
                      <a:pt x="16607" y="384"/>
                    </a:cubicBezTo>
                    <a:cubicBezTo>
                      <a:pt x="16578" y="390"/>
                      <a:pt x="16551" y="396"/>
                      <a:pt x="16521" y="401"/>
                    </a:cubicBezTo>
                    <a:cubicBezTo>
                      <a:pt x="16290" y="446"/>
                      <a:pt x="16051" y="493"/>
                      <a:pt x="15802" y="542"/>
                    </a:cubicBezTo>
                    <a:cubicBezTo>
                      <a:pt x="15677" y="565"/>
                      <a:pt x="15551" y="590"/>
                      <a:pt x="15424" y="617"/>
                    </a:cubicBezTo>
                    <a:cubicBezTo>
                      <a:pt x="15296" y="649"/>
                      <a:pt x="15165" y="678"/>
                      <a:pt x="15035" y="709"/>
                    </a:cubicBezTo>
                    <a:cubicBezTo>
                      <a:pt x="14772" y="771"/>
                      <a:pt x="14502" y="833"/>
                      <a:pt x="14226" y="899"/>
                    </a:cubicBezTo>
                    <a:cubicBezTo>
                      <a:pt x="14088" y="931"/>
                      <a:pt x="13951" y="971"/>
                      <a:pt x="13813" y="1008"/>
                    </a:cubicBezTo>
                    <a:cubicBezTo>
                      <a:pt x="13675" y="1047"/>
                      <a:pt x="13535" y="1086"/>
                      <a:pt x="13393" y="1125"/>
                    </a:cubicBezTo>
                    <a:cubicBezTo>
                      <a:pt x="13253" y="1164"/>
                      <a:pt x="13111" y="1203"/>
                      <a:pt x="12967" y="1244"/>
                    </a:cubicBezTo>
                    <a:cubicBezTo>
                      <a:pt x="12895" y="1263"/>
                      <a:pt x="12823" y="1285"/>
                      <a:pt x="12749" y="1304"/>
                    </a:cubicBezTo>
                    <a:cubicBezTo>
                      <a:pt x="12679" y="1324"/>
                      <a:pt x="12611" y="1345"/>
                      <a:pt x="12539" y="1362"/>
                    </a:cubicBezTo>
                    <a:cubicBezTo>
                      <a:pt x="12257" y="1431"/>
                      <a:pt x="11963" y="1481"/>
                      <a:pt x="11666" y="1516"/>
                    </a:cubicBezTo>
                    <a:cubicBezTo>
                      <a:pt x="11194" y="1571"/>
                      <a:pt x="10712" y="1593"/>
                      <a:pt x="10228" y="1593"/>
                    </a:cubicBezTo>
                    <a:cubicBezTo>
                      <a:pt x="10096" y="1593"/>
                      <a:pt x="9965" y="1591"/>
                      <a:pt x="9833" y="1588"/>
                    </a:cubicBezTo>
                    <a:cubicBezTo>
                      <a:pt x="9214" y="1575"/>
                      <a:pt x="8596" y="1534"/>
                      <a:pt x="7989" y="1475"/>
                    </a:cubicBezTo>
                    <a:cubicBezTo>
                      <a:pt x="7685" y="1446"/>
                      <a:pt x="7384" y="1415"/>
                      <a:pt x="7086" y="1380"/>
                    </a:cubicBezTo>
                    <a:cubicBezTo>
                      <a:pt x="6788" y="1345"/>
                      <a:pt x="6495" y="1304"/>
                      <a:pt x="6205" y="1265"/>
                    </a:cubicBezTo>
                    <a:cubicBezTo>
                      <a:pt x="5629" y="1185"/>
                      <a:pt x="5071" y="1100"/>
                      <a:pt x="4543" y="1010"/>
                    </a:cubicBezTo>
                    <a:cubicBezTo>
                      <a:pt x="4016" y="919"/>
                      <a:pt x="3518" y="831"/>
                      <a:pt x="3057" y="744"/>
                    </a:cubicBezTo>
                    <a:cubicBezTo>
                      <a:pt x="2598" y="656"/>
                      <a:pt x="2178" y="575"/>
                      <a:pt x="1806" y="499"/>
                    </a:cubicBezTo>
                    <a:cubicBezTo>
                      <a:pt x="1433" y="423"/>
                      <a:pt x="1108" y="357"/>
                      <a:pt x="841" y="298"/>
                    </a:cubicBezTo>
                    <a:cubicBezTo>
                      <a:pt x="575" y="242"/>
                      <a:pt x="365" y="195"/>
                      <a:pt x="221" y="166"/>
                    </a:cubicBezTo>
                    <a:cubicBezTo>
                      <a:pt x="79" y="133"/>
                      <a:pt x="1" y="117"/>
                      <a:pt x="1" y="117"/>
                    </a:cubicBezTo>
                    <a:lnTo>
                      <a:pt x="1" y="117"/>
                    </a:lnTo>
                    <a:cubicBezTo>
                      <a:pt x="1" y="117"/>
                      <a:pt x="75" y="143"/>
                      <a:pt x="215" y="185"/>
                    </a:cubicBezTo>
                    <a:cubicBezTo>
                      <a:pt x="355" y="230"/>
                      <a:pt x="559" y="296"/>
                      <a:pt x="822" y="372"/>
                    </a:cubicBezTo>
                    <a:cubicBezTo>
                      <a:pt x="1085" y="450"/>
                      <a:pt x="1404" y="543"/>
                      <a:pt x="1771" y="643"/>
                    </a:cubicBezTo>
                    <a:cubicBezTo>
                      <a:pt x="1956" y="691"/>
                      <a:pt x="2151" y="744"/>
                      <a:pt x="2359" y="798"/>
                    </a:cubicBezTo>
                    <a:cubicBezTo>
                      <a:pt x="2565" y="853"/>
                      <a:pt x="2783" y="905"/>
                      <a:pt x="3010" y="960"/>
                    </a:cubicBezTo>
                    <a:cubicBezTo>
                      <a:pt x="3240" y="1016"/>
                      <a:pt x="3477" y="1071"/>
                      <a:pt x="3724" y="1127"/>
                    </a:cubicBezTo>
                    <a:cubicBezTo>
                      <a:pt x="3971" y="1183"/>
                      <a:pt x="4226" y="1238"/>
                      <a:pt x="4491" y="1292"/>
                    </a:cubicBezTo>
                    <a:cubicBezTo>
                      <a:pt x="5016" y="1401"/>
                      <a:pt x="5575" y="1510"/>
                      <a:pt x="6154" y="1604"/>
                    </a:cubicBezTo>
                    <a:cubicBezTo>
                      <a:pt x="6444" y="1652"/>
                      <a:pt x="6740" y="1695"/>
                      <a:pt x="7039" y="1738"/>
                    </a:cubicBezTo>
                    <a:cubicBezTo>
                      <a:pt x="7339" y="1779"/>
                      <a:pt x="7644" y="1816"/>
                      <a:pt x="7952" y="1849"/>
                    </a:cubicBezTo>
                    <a:cubicBezTo>
                      <a:pt x="8567" y="1915"/>
                      <a:pt x="9193" y="1960"/>
                      <a:pt x="9825" y="1975"/>
                    </a:cubicBezTo>
                    <a:cubicBezTo>
                      <a:pt x="9940" y="1977"/>
                      <a:pt x="10054" y="1979"/>
                      <a:pt x="10168" y="1979"/>
                    </a:cubicBezTo>
                    <a:cubicBezTo>
                      <a:pt x="10685" y="1979"/>
                      <a:pt x="11202" y="1955"/>
                      <a:pt x="11710" y="1890"/>
                    </a:cubicBezTo>
                    <a:cubicBezTo>
                      <a:pt x="12022" y="1849"/>
                      <a:pt x="12331" y="1792"/>
                      <a:pt x="12631" y="1711"/>
                    </a:cubicBezTo>
                    <a:cubicBezTo>
                      <a:pt x="12706" y="1691"/>
                      <a:pt x="12780" y="1668"/>
                      <a:pt x="12854" y="1646"/>
                    </a:cubicBezTo>
                    <a:cubicBezTo>
                      <a:pt x="12926" y="1625"/>
                      <a:pt x="12996" y="1604"/>
                      <a:pt x="13066" y="1582"/>
                    </a:cubicBezTo>
                    <a:cubicBezTo>
                      <a:pt x="13208" y="1540"/>
                      <a:pt x="13350" y="1497"/>
                      <a:pt x="13490" y="1454"/>
                    </a:cubicBezTo>
                    <a:cubicBezTo>
                      <a:pt x="13771" y="1370"/>
                      <a:pt x="14045" y="1283"/>
                      <a:pt x="14313" y="1205"/>
                    </a:cubicBezTo>
                    <a:cubicBezTo>
                      <a:pt x="14584" y="1131"/>
                      <a:pt x="14848" y="1059"/>
                      <a:pt x="15105" y="989"/>
                    </a:cubicBezTo>
                    <a:cubicBezTo>
                      <a:pt x="15235" y="954"/>
                      <a:pt x="15362" y="919"/>
                      <a:pt x="15486" y="884"/>
                    </a:cubicBezTo>
                    <a:cubicBezTo>
                      <a:pt x="15613" y="853"/>
                      <a:pt x="15737" y="824"/>
                      <a:pt x="15860" y="794"/>
                    </a:cubicBezTo>
                    <a:cubicBezTo>
                      <a:pt x="16103" y="732"/>
                      <a:pt x="16340" y="674"/>
                      <a:pt x="16566" y="617"/>
                    </a:cubicBezTo>
                    <a:cubicBezTo>
                      <a:pt x="16794" y="563"/>
                      <a:pt x="17014" y="520"/>
                      <a:pt x="17220" y="471"/>
                    </a:cubicBezTo>
                    <a:cubicBezTo>
                      <a:pt x="17325" y="448"/>
                      <a:pt x="17426" y="425"/>
                      <a:pt x="17523" y="401"/>
                    </a:cubicBezTo>
                    <a:cubicBezTo>
                      <a:pt x="17572" y="392"/>
                      <a:pt x="17620" y="380"/>
                      <a:pt x="17669" y="370"/>
                    </a:cubicBezTo>
                    <a:cubicBezTo>
                      <a:pt x="17718" y="361"/>
                      <a:pt x="17764" y="351"/>
                      <a:pt x="17811" y="341"/>
                    </a:cubicBezTo>
                    <a:cubicBezTo>
                      <a:pt x="18183" y="267"/>
                      <a:pt x="18508" y="197"/>
                      <a:pt x="18776" y="150"/>
                    </a:cubicBezTo>
                    <a:cubicBezTo>
                      <a:pt x="18910" y="125"/>
                      <a:pt x="19031" y="102"/>
                      <a:pt x="19134" y="82"/>
                    </a:cubicBezTo>
                    <a:cubicBezTo>
                      <a:pt x="19239" y="65"/>
                      <a:pt x="19329" y="49"/>
                      <a:pt x="19401" y="38"/>
                    </a:cubicBezTo>
                    <a:cubicBezTo>
                      <a:pt x="19473" y="24"/>
                      <a:pt x="19527" y="14"/>
                      <a:pt x="19566" y="8"/>
                    </a:cubicBezTo>
                    <a:cubicBezTo>
                      <a:pt x="19603" y="3"/>
                      <a:pt x="19622" y="1"/>
                      <a:pt x="19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 rot="5289975">
                <a:off x="11601464" y="3571347"/>
                <a:ext cx="557157" cy="150752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6030" fill="none" extrusionOk="0">
                    <a:moveTo>
                      <a:pt x="1" y="1"/>
                    </a:moveTo>
                    <a:cubicBezTo>
                      <a:pt x="1" y="1"/>
                      <a:pt x="7959" y="1709"/>
                      <a:pt x="9850" y="2499"/>
                    </a:cubicBezTo>
                    <a:cubicBezTo>
                      <a:pt x="11741" y="3289"/>
                      <a:pt x="14225" y="4985"/>
                      <a:pt x="15686" y="5508"/>
                    </a:cubicBezTo>
                    <a:cubicBezTo>
                      <a:pt x="17147" y="6030"/>
                      <a:pt x="20445" y="5905"/>
                      <a:pt x="22285" y="4586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 rot="5289975">
                <a:off x="11762055" y="3510041"/>
                <a:ext cx="207028" cy="51951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2078" fill="none" extrusionOk="0">
                    <a:moveTo>
                      <a:pt x="1" y="2078"/>
                    </a:moveTo>
                    <a:cubicBezTo>
                      <a:pt x="1" y="2078"/>
                      <a:pt x="3094" y="724"/>
                      <a:pt x="4411" y="475"/>
                    </a:cubicBezTo>
                    <a:cubicBezTo>
                      <a:pt x="5728" y="224"/>
                      <a:pt x="7251" y="0"/>
                      <a:pt x="8280" y="547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 rot="5289975">
                <a:off x="11742589" y="3878048"/>
                <a:ext cx="52601" cy="44418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767" extrusionOk="0">
                    <a:moveTo>
                      <a:pt x="1862" y="1"/>
                    </a:moveTo>
                    <a:cubicBezTo>
                      <a:pt x="1862" y="1"/>
                      <a:pt x="1818" y="59"/>
                      <a:pt x="1742" y="170"/>
                    </a:cubicBezTo>
                    <a:cubicBezTo>
                      <a:pt x="1668" y="281"/>
                      <a:pt x="1557" y="444"/>
                      <a:pt x="1431" y="662"/>
                    </a:cubicBezTo>
                    <a:cubicBezTo>
                      <a:pt x="1302" y="878"/>
                      <a:pt x="1152" y="1146"/>
                      <a:pt x="1001" y="1464"/>
                    </a:cubicBezTo>
                    <a:cubicBezTo>
                      <a:pt x="849" y="1779"/>
                      <a:pt x="689" y="2144"/>
                      <a:pt x="545" y="2553"/>
                    </a:cubicBezTo>
                    <a:cubicBezTo>
                      <a:pt x="526" y="2604"/>
                      <a:pt x="508" y="2656"/>
                      <a:pt x="489" y="2709"/>
                    </a:cubicBezTo>
                    <a:cubicBezTo>
                      <a:pt x="473" y="2761"/>
                      <a:pt x="456" y="2814"/>
                      <a:pt x="438" y="2868"/>
                    </a:cubicBezTo>
                    <a:cubicBezTo>
                      <a:pt x="401" y="2975"/>
                      <a:pt x="370" y="3086"/>
                      <a:pt x="337" y="3199"/>
                    </a:cubicBezTo>
                    <a:cubicBezTo>
                      <a:pt x="302" y="3310"/>
                      <a:pt x="277" y="3427"/>
                      <a:pt x="246" y="3543"/>
                    </a:cubicBezTo>
                    <a:cubicBezTo>
                      <a:pt x="217" y="3662"/>
                      <a:pt x="193" y="3783"/>
                      <a:pt x="166" y="3905"/>
                    </a:cubicBezTo>
                    <a:cubicBezTo>
                      <a:pt x="69" y="4395"/>
                      <a:pt x="5" y="4923"/>
                      <a:pt x="5" y="5471"/>
                    </a:cubicBezTo>
                    <a:cubicBezTo>
                      <a:pt x="1" y="6020"/>
                      <a:pt x="59" y="6592"/>
                      <a:pt x="207" y="7154"/>
                    </a:cubicBezTo>
                    <a:cubicBezTo>
                      <a:pt x="226" y="7224"/>
                      <a:pt x="244" y="7294"/>
                      <a:pt x="263" y="7366"/>
                    </a:cubicBezTo>
                    <a:lnTo>
                      <a:pt x="277" y="7418"/>
                    </a:lnTo>
                    <a:cubicBezTo>
                      <a:pt x="283" y="7436"/>
                      <a:pt x="289" y="7454"/>
                      <a:pt x="294" y="7469"/>
                    </a:cubicBezTo>
                    <a:lnTo>
                      <a:pt x="329" y="7574"/>
                    </a:lnTo>
                    <a:cubicBezTo>
                      <a:pt x="353" y="7644"/>
                      <a:pt x="376" y="7712"/>
                      <a:pt x="400" y="7782"/>
                    </a:cubicBezTo>
                    <a:cubicBezTo>
                      <a:pt x="423" y="7848"/>
                      <a:pt x="446" y="7915"/>
                      <a:pt x="470" y="7981"/>
                    </a:cubicBezTo>
                    <a:cubicBezTo>
                      <a:pt x="518" y="8115"/>
                      <a:pt x="565" y="8249"/>
                      <a:pt x="614" y="8385"/>
                    </a:cubicBezTo>
                    <a:lnTo>
                      <a:pt x="650" y="8487"/>
                    </a:lnTo>
                    <a:lnTo>
                      <a:pt x="682" y="8588"/>
                    </a:lnTo>
                    <a:lnTo>
                      <a:pt x="748" y="8788"/>
                    </a:lnTo>
                    <a:cubicBezTo>
                      <a:pt x="791" y="8924"/>
                      <a:pt x="837" y="9057"/>
                      <a:pt x="878" y="9193"/>
                    </a:cubicBezTo>
                    <a:cubicBezTo>
                      <a:pt x="919" y="9329"/>
                      <a:pt x="960" y="9465"/>
                      <a:pt x="999" y="9599"/>
                    </a:cubicBezTo>
                    <a:cubicBezTo>
                      <a:pt x="1018" y="9667"/>
                      <a:pt x="1040" y="9735"/>
                      <a:pt x="1059" y="9804"/>
                    </a:cubicBezTo>
                    <a:cubicBezTo>
                      <a:pt x="1078" y="9872"/>
                      <a:pt x="1096" y="9940"/>
                      <a:pt x="1113" y="10008"/>
                    </a:cubicBezTo>
                    <a:cubicBezTo>
                      <a:pt x="1150" y="10144"/>
                      <a:pt x="1185" y="10278"/>
                      <a:pt x="1222" y="10414"/>
                    </a:cubicBezTo>
                    <a:cubicBezTo>
                      <a:pt x="1242" y="10481"/>
                      <a:pt x="1255" y="10549"/>
                      <a:pt x="1271" y="10617"/>
                    </a:cubicBezTo>
                    <a:cubicBezTo>
                      <a:pt x="1289" y="10685"/>
                      <a:pt x="1304" y="10753"/>
                      <a:pt x="1320" y="10819"/>
                    </a:cubicBezTo>
                    <a:cubicBezTo>
                      <a:pt x="1335" y="10887"/>
                      <a:pt x="1351" y="10953"/>
                      <a:pt x="1366" y="11021"/>
                    </a:cubicBezTo>
                    <a:lnTo>
                      <a:pt x="1392" y="11123"/>
                    </a:lnTo>
                    <a:cubicBezTo>
                      <a:pt x="1398" y="11156"/>
                      <a:pt x="1405" y="11189"/>
                      <a:pt x="1411" y="11222"/>
                    </a:cubicBezTo>
                    <a:cubicBezTo>
                      <a:pt x="1466" y="11490"/>
                      <a:pt x="1524" y="11755"/>
                      <a:pt x="1567" y="12017"/>
                    </a:cubicBezTo>
                    <a:cubicBezTo>
                      <a:pt x="1590" y="12150"/>
                      <a:pt x="1612" y="12280"/>
                      <a:pt x="1635" y="12408"/>
                    </a:cubicBezTo>
                    <a:cubicBezTo>
                      <a:pt x="1652" y="12537"/>
                      <a:pt x="1672" y="12665"/>
                      <a:pt x="1689" y="12792"/>
                    </a:cubicBezTo>
                    <a:cubicBezTo>
                      <a:pt x="1699" y="12856"/>
                      <a:pt x="1709" y="12918"/>
                      <a:pt x="1719" y="12982"/>
                    </a:cubicBezTo>
                    <a:cubicBezTo>
                      <a:pt x="1728" y="13045"/>
                      <a:pt x="1732" y="13107"/>
                      <a:pt x="1740" y="13169"/>
                    </a:cubicBezTo>
                    <a:cubicBezTo>
                      <a:pt x="1755" y="13294"/>
                      <a:pt x="1769" y="13416"/>
                      <a:pt x="1783" y="13539"/>
                    </a:cubicBezTo>
                    <a:cubicBezTo>
                      <a:pt x="1787" y="13568"/>
                      <a:pt x="1790" y="13599"/>
                      <a:pt x="1792" y="13628"/>
                    </a:cubicBezTo>
                    <a:cubicBezTo>
                      <a:pt x="1796" y="13659"/>
                      <a:pt x="1798" y="13689"/>
                      <a:pt x="1800" y="13720"/>
                    </a:cubicBezTo>
                    <a:cubicBezTo>
                      <a:pt x="1806" y="13780"/>
                      <a:pt x="1810" y="13838"/>
                      <a:pt x="1816" y="13899"/>
                    </a:cubicBezTo>
                    <a:cubicBezTo>
                      <a:pt x="1825" y="14015"/>
                      <a:pt x="1835" y="14132"/>
                      <a:pt x="1845" y="14247"/>
                    </a:cubicBezTo>
                    <a:cubicBezTo>
                      <a:pt x="1851" y="14362"/>
                      <a:pt x="1857" y="14475"/>
                      <a:pt x="1864" y="14585"/>
                    </a:cubicBezTo>
                    <a:cubicBezTo>
                      <a:pt x="1866" y="14642"/>
                      <a:pt x="1870" y="14696"/>
                      <a:pt x="1874" y="14751"/>
                    </a:cubicBezTo>
                    <a:cubicBezTo>
                      <a:pt x="1874" y="14778"/>
                      <a:pt x="1876" y="14805"/>
                      <a:pt x="1878" y="14832"/>
                    </a:cubicBezTo>
                    <a:cubicBezTo>
                      <a:pt x="1878" y="14860"/>
                      <a:pt x="1880" y="14885"/>
                      <a:pt x="1880" y="14912"/>
                    </a:cubicBezTo>
                    <a:cubicBezTo>
                      <a:pt x="1884" y="15019"/>
                      <a:pt x="1886" y="15124"/>
                      <a:pt x="1888" y="15225"/>
                    </a:cubicBezTo>
                    <a:cubicBezTo>
                      <a:pt x="1892" y="15329"/>
                      <a:pt x="1896" y="15428"/>
                      <a:pt x="1894" y="15525"/>
                    </a:cubicBezTo>
                    <a:cubicBezTo>
                      <a:pt x="1894" y="15720"/>
                      <a:pt x="1897" y="15906"/>
                      <a:pt x="1894" y="16079"/>
                    </a:cubicBezTo>
                    <a:cubicBezTo>
                      <a:pt x="1890" y="16253"/>
                      <a:pt x="1884" y="16416"/>
                      <a:pt x="1882" y="16566"/>
                    </a:cubicBezTo>
                    <a:cubicBezTo>
                      <a:pt x="1876" y="16718"/>
                      <a:pt x="1868" y="16856"/>
                      <a:pt x="1862" y="16980"/>
                    </a:cubicBezTo>
                    <a:cubicBezTo>
                      <a:pt x="1853" y="17231"/>
                      <a:pt x="1835" y="17428"/>
                      <a:pt x="1827" y="17562"/>
                    </a:cubicBezTo>
                    <a:cubicBezTo>
                      <a:pt x="1820" y="17696"/>
                      <a:pt x="1814" y="17766"/>
                      <a:pt x="1814" y="17766"/>
                    </a:cubicBezTo>
                    <a:cubicBezTo>
                      <a:pt x="1814" y="17766"/>
                      <a:pt x="1827" y="17696"/>
                      <a:pt x="1849" y="17564"/>
                    </a:cubicBezTo>
                    <a:cubicBezTo>
                      <a:pt x="1861" y="17498"/>
                      <a:pt x="1874" y="17416"/>
                      <a:pt x="1892" y="17319"/>
                    </a:cubicBezTo>
                    <a:cubicBezTo>
                      <a:pt x="1899" y="17272"/>
                      <a:pt x="1909" y="17219"/>
                      <a:pt x="1917" y="17165"/>
                    </a:cubicBezTo>
                    <a:cubicBezTo>
                      <a:pt x="1923" y="17109"/>
                      <a:pt x="1931" y="17050"/>
                      <a:pt x="1940" y="16988"/>
                    </a:cubicBezTo>
                    <a:cubicBezTo>
                      <a:pt x="1956" y="16863"/>
                      <a:pt x="1975" y="16725"/>
                      <a:pt x="1993" y="16576"/>
                    </a:cubicBezTo>
                    <a:cubicBezTo>
                      <a:pt x="2010" y="16424"/>
                      <a:pt x="2024" y="16260"/>
                      <a:pt x="2041" y="16087"/>
                    </a:cubicBezTo>
                    <a:cubicBezTo>
                      <a:pt x="2057" y="15912"/>
                      <a:pt x="2067" y="15725"/>
                      <a:pt x="2080" y="15529"/>
                    </a:cubicBezTo>
                    <a:cubicBezTo>
                      <a:pt x="2088" y="15432"/>
                      <a:pt x="2090" y="15330"/>
                      <a:pt x="2094" y="15227"/>
                    </a:cubicBezTo>
                    <a:cubicBezTo>
                      <a:pt x="2096" y="15124"/>
                      <a:pt x="2100" y="15017"/>
                      <a:pt x="2102" y="14910"/>
                    </a:cubicBezTo>
                    <a:cubicBezTo>
                      <a:pt x="2104" y="14883"/>
                      <a:pt x="2104" y="14856"/>
                      <a:pt x="2104" y="14829"/>
                    </a:cubicBezTo>
                    <a:cubicBezTo>
                      <a:pt x="2104" y="14801"/>
                      <a:pt x="2104" y="14774"/>
                      <a:pt x="2104" y="14747"/>
                    </a:cubicBezTo>
                    <a:cubicBezTo>
                      <a:pt x="2104" y="14690"/>
                      <a:pt x="2104" y="14636"/>
                      <a:pt x="2104" y="14580"/>
                    </a:cubicBezTo>
                    <a:cubicBezTo>
                      <a:pt x="2104" y="14467"/>
                      <a:pt x="2104" y="14352"/>
                      <a:pt x="2102" y="14235"/>
                    </a:cubicBezTo>
                    <a:cubicBezTo>
                      <a:pt x="2100" y="14118"/>
                      <a:pt x="2094" y="14000"/>
                      <a:pt x="2088" y="13881"/>
                    </a:cubicBezTo>
                    <a:cubicBezTo>
                      <a:pt x="2086" y="13821"/>
                      <a:pt x="2084" y="13759"/>
                      <a:pt x="2080" y="13698"/>
                    </a:cubicBezTo>
                    <a:cubicBezTo>
                      <a:pt x="2080" y="13667"/>
                      <a:pt x="2078" y="13638"/>
                      <a:pt x="2076" y="13607"/>
                    </a:cubicBezTo>
                    <a:cubicBezTo>
                      <a:pt x="2075" y="13576"/>
                      <a:pt x="2073" y="13545"/>
                      <a:pt x="2071" y="13513"/>
                    </a:cubicBezTo>
                    <a:cubicBezTo>
                      <a:pt x="2061" y="13391"/>
                      <a:pt x="2051" y="13264"/>
                      <a:pt x="2041" y="13138"/>
                    </a:cubicBezTo>
                    <a:cubicBezTo>
                      <a:pt x="2038" y="13076"/>
                      <a:pt x="2034" y="13012"/>
                      <a:pt x="2026" y="12947"/>
                    </a:cubicBezTo>
                    <a:cubicBezTo>
                      <a:pt x="2020" y="12883"/>
                      <a:pt x="2012" y="12819"/>
                      <a:pt x="2006" y="12753"/>
                    </a:cubicBezTo>
                    <a:cubicBezTo>
                      <a:pt x="1993" y="12624"/>
                      <a:pt x="1977" y="12494"/>
                      <a:pt x="1964" y="12362"/>
                    </a:cubicBezTo>
                    <a:cubicBezTo>
                      <a:pt x="1944" y="12229"/>
                      <a:pt x="1925" y="12097"/>
                      <a:pt x="1905" y="11963"/>
                    </a:cubicBezTo>
                    <a:cubicBezTo>
                      <a:pt x="1870" y="11695"/>
                      <a:pt x="1814" y="11424"/>
                      <a:pt x="1765" y="11150"/>
                    </a:cubicBezTo>
                    <a:cubicBezTo>
                      <a:pt x="1759" y="11115"/>
                      <a:pt x="1754" y="11082"/>
                      <a:pt x="1746" y="11047"/>
                    </a:cubicBezTo>
                    <a:lnTo>
                      <a:pt x="1724" y="10944"/>
                    </a:lnTo>
                    <a:cubicBezTo>
                      <a:pt x="1709" y="10875"/>
                      <a:pt x="1695" y="10807"/>
                      <a:pt x="1680" y="10737"/>
                    </a:cubicBezTo>
                    <a:cubicBezTo>
                      <a:pt x="1664" y="10669"/>
                      <a:pt x="1650" y="10601"/>
                      <a:pt x="1635" y="10531"/>
                    </a:cubicBezTo>
                    <a:cubicBezTo>
                      <a:pt x="1619" y="10463"/>
                      <a:pt x="1606" y="10393"/>
                      <a:pt x="1586" y="10325"/>
                    </a:cubicBezTo>
                    <a:cubicBezTo>
                      <a:pt x="1551" y="10187"/>
                      <a:pt x="1516" y="10049"/>
                      <a:pt x="1481" y="9909"/>
                    </a:cubicBezTo>
                    <a:cubicBezTo>
                      <a:pt x="1464" y="9841"/>
                      <a:pt x="1446" y="9770"/>
                      <a:pt x="1427" y="9700"/>
                    </a:cubicBezTo>
                    <a:cubicBezTo>
                      <a:pt x="1407" y="9632"/>
                      <a:pt x="1388" y="9562"/>
                      <a:pt x="1366" y="9494"/>
                    </a:cubicBezTo>
                    <a:cubicBezTo>
                      <a:pt x="1327" y="9356"/>
                      <a:pt x="1287" y="9218"/>
                      <a:pt x="1246" y="9080"/>
                    </a:cubicBezTo>
                    <a:cubicBezTo>
                      <a:pt x="1205" y="8942"/>
                      <a:pt x="1158" y="8804"/>
                      <a:pt x="1113" y="8666"/>
                    </a:cubicBezTo>
                    <a:lnTo>
                      <a:pt x="1045" y="8459"/>
                    </a:lnTo>
                    <a:lnTo>
                      <a:pt x="1012" y="8356"/>
                    </a:lnTo>
                    <a:lnTo>
                      <a:pt x="975" y="8255"/>
                    </a:lnTo>
                    <a:cubicBezTo>
                      <a:pt x="927" y="8121"/>
                      <a:pt x="878" y="7987"/>
                      <a:pt x="831" y="7852"/>
                    </a:cubicBezTo>
                    <a:cubicBezTo>
                      <a:pt x="806" y="7784"/>
                      <a:pt x="781" y="7716"/>
                      <a:pt x="757" y="7648"/>
                    </a:cubicBezTo>
                    <a:cubicBezTo>
                      <a:pt x="734" y="7584"/>
                      <a:pt x="713" y="7518"/>
                      <a:pt x="689" y="7454"/>
                    </a:cubicBezTo>
                    <a:lnTo>
                      <a:pt x="656" y="7356"/>
                    </a:lnTo>
                    <a:cubicBezTo>
                      <a:pt x="650" y="7339"/>
                      <a:pt x="645" y="7323"/>
                      <a:pt x="639" y="7308"/>
                    </a:cubicBezTo>
                    <a:lnTo>
                      <a:pt x="625" y="7257"/>
                    </a:lnTo>
                    <a:cubicBezTo>
                      <a:pt x="606" y="7191"/>
                      <a:pt x="588" y="7125"/>
                      <a:pt x="569" y="7061"/>
                    </a:cubicBezTo>
                    <a:cubicBezTo>
                      <a:pt x="559" y="7027"/>
                      <a:pt x="549" y="6994"/>
                      <a:pt x="542" y="6961"/>
                    </a:cubicBezTo>
                    <a:lnTo>
                      <a:pt x="520" y="6862"/>
                    </a:lnTo>
                    <a:cubicBezTo>
                      <a:pt x="505" y="6794"/>
                      <a:pt x="489" y="6728"/>
                      <a:pt x="475" y="6662"/>
                    </a:cubicBezTo>
                    <a:cubicBezTo>
                      <a:pt x="460" y="6596"/>
                      <a:pt x="452" y="6529"/>
                      <a:pt x="440" y="6461"/>
                    </a:cubicBezTo>
                    <a:cubicBezTo>
                      <a:pt x="429" y="6395"/>
                      <a:pt x="415" y="6329"/>
                      <a:pt x="407" y="6263"/>
                    </a:cubicBezTo>
                    <a:cubicBezTo>
                      <a:pt x="374" y="5996"/>
                      <a:pt x="349" y="5730"/>
                      <a:pt x="345" y="5469"/>
                    </a:cubicBezTo>
                    <a:cubicBezTo>
                      <a:pt x="335" y="4944"/>
                      <a:pt x="372" y="4434"/>
                      <a:pt x="450" y="3956"/>
                    </a:cubicBezTo>
                    <a:cubicBezTo>
                      <a:pt x="471" y="3837"/>
                      <a:pt x="489" y="3718"/>
                      <a:pt x="512" y="3604"/>
                    </a:cubicBezTo>
                    <a:cubicBezTo>
                      <a:pt x="526" y="3545"/>
                      <a:pt x="538" y="3487"/>
                      <a:pt x="549" y="3430"/>
                    </a:cubicBezTo>
                    <a:cubicBezTo>
                      <a:pt x="555" y="3403"/>
                      <a:pt x="561" y="3374"/>
                      <a:pt x="567" y="3347"/>
                    </a:cubicBezTo>
                    <a:cubicBezTo>
                      <a:pt x="573" y="3318"/>
                      <a:pt x="580" y="3290"/>
                      <a:pt x="586" y="3263"/>
                    </a:cubicBezTo>
                    <a:cubicBezTo>
                      <a:pt x="614" y="3150"/>
                      <a:pt x="637" y="3041"/>
                      <a:pt x="668" y="2934"/>
                    </a:cubicBezTo>
                    <a:cubicBezTo>
                      <a:pt x="682" y="2882"/>
                      <a:pt x="695" y="2827"/>
                      <a:pt x="709" y="2777"/>
                    </a:cubicBezTo>
                    <a:cubicBezTo>
                      <a:pt x="724" y="2724"/>
                      <a:pt x="740" y="2672"/>
                      <a:pt x="756" y="2621"/>
                    </a:cubicBezTo>
                    <a:cubicBezTo>
                      <a:pt x="769" y="2571"/>
                      <a:pt x="785" y="2520"/>
                      <a:pt x="800" y="2469"/>
                    </a:cubicBezTo>
                    <a:cubicBezTo>
                      <a:pt x="816" y="2421"/>
                      <a:pt x="831" y="2372"/>
                      <a:pt x="847" y="2323"/>
                    </a:cubicBezTo>
                    <a:cubicBezTo>
                      <a:pt x="878" y="2226"/>
                      <a:pt x="911" y="2133"/>
                      <a:pt x="942" y="2039"/>
                    </a:cubicBezTo>
                    <a:cubicBezTo>
                      <a:pt x="1006" y="1857"/>
                      <a:pt x="1073" y="1683"/>
                      <a:pt x="1135" y="1522"/>
                    </a:cubicBezTo>
                    <a:cubicBezTo>
                      <a:pt x="1265" y="1201"/>
                      <a:pt x="1388" y="923"/>
                      <a:pt x="1497" y="699"/>
                    </a:cubicBezTo>
                    <a:cubicBezTo>
                      <a:pt x="1606" y="473"/>
                      <a:pt x="1697" y="298"/>
                      <a:pt x="1761" y="182"/>
                    </a:cubicBezTo>
                    <a:cubicBezTo>
                      <a:pt x="1825" y="63"/>
                      <a:pt x="1862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 rot="5289975">
                <a:off x="11577220" y="3735635"/>
                <a:ext cx="26000" cy="15640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6256" fill="none" extrusionOk="0">
                    <a:moveTo>
                      <a:pt x="65" y="1"/>
                    </a:moveTo>
                    <a:cubicBezTo>
                      <a:pt x="0" y="1818"/>
                      <a:pt x="1039" y="6255"/>
                      <a:pt x="1039" y="625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 rot="5289975">
                <a:off x="11932895" y="4095523"/>
                <a:ext cx="102101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8975" fill="none" extrusionOk="0">
                    <a:moveTo>
                      <a:pt x="4084" y="1"/>
                    </a:moveTo>
                    <a:cubicBezTo>
                      <a:pt x="2531" y="1633"/>
                      <a:pt x="428" y="5771"/>
                      <a:pt x="0" y="897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 rot="5289975">
                <a:off x="11204420" y="2967787"/>
                <a:ext cx="182152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596" fill="none" extrusionOk="0">
                    <a:moveTo>
                      <a:pt x="0" y="0"/>
                    </a:moveTo>
                    <a:cubicBezTo>
                      <a:pt x="0" y="0"/>
                      <a:pt x="4613" y="595"/>
                      <a:pt x="7286" y="129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 rot="5289975">
                <a:off x="11703862" y="3552978"/>
                <a:ext cx="204302" cy="8562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3425" extrusionOk="0">
                    <a:moveTo>
                      <a:pt x="8171" y="0"/>
                    </a:moveTo>
                    <a:cubicBezTo>
                      <a:pt x="8171" y="0"/>
                      <a:pt x="3994" y="2"/>
                      <a:pt x="2708" y="1117"/>
                    </a:cubicBezTo>
                    <a:cubicBezTo>
                      <a:pt x="1424" y="2232"/>
                      <a:pt x="685" y="3097"/>
                      <a:pt x="0" y="3424"/>
                    </a:cubicBezTo>
                    <a:cubicBezTo>
                      <a:pt x="0" y="3424"/>
                      <a:pt x="1086" y="3350"/>
                      <a:pt x="2924" y="2700"/>
                    </a:cubicBezTo>
                    <a:cubicBezTo>
                      <a:pt x="4763" y="2051"/>
                      <a:pt x="8171" y="0"/>
                      <a:pt x="8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 rot="5289975">
                <a:off x="11083873" y="316519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1"/>
                    </a:moveTo>
                    <a:cubicBezTo>
                      <a:pt x="808" y="1"/>
                      <a:pt x="422" y="232"/>
                      <a:pt x="244" y="624"/>
                    </a:cubicBezTo>
                    <a:cubicBezTo>
                      <a:pt x="1" y="1159"/>
                      <a:pt x="236" y="1789"/>
                      <a:pt x="771" y="2032"/>
                    </a:cubicBezTo>
                    <a:cubicBezTo>
                      <a:pt x="914" y="2097"/>
                      <a:pt x="1063" y="2128"/>
                      <a:pt x="1210" y="2128"/>
                    </a:cubicBezTo>
                    <a:cubicBezTo>
                      <a:pt x="1615" y="2128"/>
                      <a:pt x="2001" y="1896"/>
                      <a:pt x="2180" y="1505"/>
                    </a:cubicBezTo>
                    <a:cubicBezTo>
                      <a:pt x="2423" y="970"/>
                      <a:pt x="2185" y="340"/>
                      <a:pt x="1652" y="97"/>
                    </a:cubicBezTo>
                    <a:cubicBezTo>
                      <a:pt x="1509" y="32"/>
                      <a:pt x="1359" y="1"/>
                      <a:pt x="1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 rot="5289975">
                <a:off x="11051518" y="297893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1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0" y="2127"/>
                    </a:cubicBezTo>
                    <a:cubicBezTo>
                      <a:pt x="1615" y="2127"/>
                      <a:pt x="2001" y="1895"/>
                      <a:pt x="2180" y="1503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 rot="5289975">
                <a:off x="11916177" y="3339263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1"/>
                    </a:moveTo>
                    <a:cubicBezTo>
                      <a:pt x="809" y="1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3" y="2032"/>
                    </a:cubicBezTo>
                    <a:cubicBezTo>
                      <a:pt x="915" y="2097"/>
                      <a:pt x="1065" y="2128"/>
                      <a:pt x="1212" y="2128"/>
                    </a:cubicBezTo>
                    <a:cubicBezTo>
                      <a:pt x="1615" y="2128"/>
                      <a:pt x="2001" y="1897"/>
                      <a:pt x="2179" y="1505"/>
                    </a:cubicBezTo>
                    <a:cubicBezTo>
                      <a:pt x="2423" y="970"/>
                      <a:pt x="2187" y="339"/>
                      <a:pt x="1652" y="96"/>
                    </a:cubicBezTo>
                    <a:cubicBezTo>
                      <a:pt x="1510" y="31"/>
                      <a:pt x="1360" y="1"/>
                      <a:pt x="1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 rot="5289975">
                <a:off x="11806032" y="3406825"/>
                <a:ext cx="60526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26" extrusionOk="0">
                    <a:moveTo>
                      <a:pt x="1210" y="0"/>
                    </a:moveTo>
                    <a:cubicBezTo>
                      <a:pt x="806" y="0"/>
                      <a:pt x="421" y="231"/>
                      <a:pt x="244" y="623"/>
                    </a:cubicBezTo>
                    <a:cubicBezTo>
                      <a:pt x="1" y="1156"/>
                      <a:pt x="236" y="1787"/>
                      <a:pt x="771" y="2030"/>
                    </a:cubicBezTo>
                    <a:cubicBezTo>
                      <a:pt x="914" y="2095"/>
                      <a:pt x="1063" y="2126"/>
                      <a:pt x="1210" y="2126"/>
                    </a:cubicBezTo>
                    <a:cubicBezTo>
                      <a:pt x="1614" y="2126"/>
                      <a:pt x="1999" y="1895"/>
                      <a:pt x="2178" y="1503"/>
                    </a:cubicBezTo>
                    <a:cubicBezTo>
                      <a:pt x="2421" y="970"/>
                      <a:pt x="2185" y="339"/>
                      <a:pt x="1650" y="96"/>
                    </a:cubicBezTo>
                    <a:cubicBezTo>
                      <a:pt x="1507" y="31"/>
                      <a:pt x="1357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 rot="5289975">
                <a:off x="11482212" y="3802695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0"/>
                    </a:moveTo>
                    <a:cubicBezTo>
                      <a:pt x="808" y="0"/>
                      <a:pt x="422" y="232"/>
                      <a:pt x="243" y="623"/>
                    </a:cubicBezTo>
                    <a:cubicBezTo>
                      <a:pt x="0" y="1158"/>
                      <a:pt x="238" y="1788"/>
                      <a:pt x="771" y="2031"/>
                    </a:cubicBezTo>
                    <a:cubicBezTo>
                      <a:pt x="914" y="2096"/>
                      <a:pt x="1064" y="2127"/>
                      <a:pt x="1211" y="2127"/>
                    </a:cubicBezTo>
                    <a:cubicBezTo>
                      <a:pt x="1615" y="2127"/>
                      <a:pt x="2001" y="1896"/>
                      <a:pt x="2179" y="1504"/>
                    </a:cubicBezTo>
                    <a:cubicBezTo>
                      <a:pt x="2422" y="969"/>
                      <a:pt x="2187" y="339"/>
                      <a:pt x="1652" y="96"/>
                    </a:cubicBezTo>
                    <a:cubicBezTo>
                      <a:pt x="1509" y="31"/>
                      <a:pt x="1360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 rot="5289975">
                <a:off x="11839869" y="41337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7" y="0"/>
                      <a:pt x="421" y="231"/>
                      <a:pt x="243" y="623"/>
                    </a:cubicBezTo>
                    <a:cubicBezTo>
                      <a:pt x="0" y="1158"/>
                      <a:pt x="235" y="1788"/>
                      <a:pt x="770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4"/>
                    </a:cubicBezTo>
                    <a:cubicBezTo>
                      <a:pt x="2422" y="969"/>
                      <a:pt x="2185" y="339"/>
                      <a:pt x="1652" y="96"/>
                    </a:cubicBezTo>
                    <a:cubicBezTo>
                      <a:pt x="1509" y="31"/>
                      <a:pt x="1359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 rot="5289975">
                <a:off x="11185737" y="28516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1" y="2127"/>
                    </a:cubicBezTo>
                    <a:cubicBezTo>
                      <a:pt x="1615" y="2127"/>
                      <a:pt x="2001" y="1896"/>
                      <a:pt x="2180" y="1505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 rot="5289975">
                <a:off x="11269716" y="2857407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0" y="1158"/>
                      <a:pt x="236" y="1789"/>
                      <a:pt x="771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3"/>
                    </a:cubicBezTo>
                    <a:cubicBezTo>
                      <a:pt x="2422" y="970"/>
                      <a:pt x="2185" y="339"/>
                      <a:pt x="1650" y="96"/>
                    </a:cubicBezTo>
                    <a:cubicBezTo>
                      <a:pt x="1508" y="31"/>
                      <a:pt x="1358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3"/>
            <p:cNvGrpSpPr/>
            <p:nvPr/>
          </p:nvGrpSpPr>
          <p:grpSpPr>
            <a:xfrm rot="3259186">
              <a:off x="-219103" y="3261010"/>
              <a:ext cx="1105780" cy="1510476"/>
              <a:chOff x="11043810" y="2847095"/>
              <a:chExt cx="1105895" cy="1510634"/>
            </a:xfrm>
          </p:grpSpPr>
          <p:sp>
            <p:nvSpPr>
              <p:cNvPr id="193" name="Google Shape;193;p3"/>
              <p:cNvSpPr/>
              <p:nvPr/>
            </p:nvSpPr>
            <p:spPr>
              <a:xfrm rot="5289975">
                <a:off x="11203065" y="3406536"/>
                <a:ext cx="206928" cy="51908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20763" extrusionOk="0">
                    <a:moveTo>
                      <a:pt x="8277" y="1"/>
                    </a:moveTo>
                    <a:lnTo>
                      <a:pt x="8277" y="1"/>
                    </a:lnTo>
                    <a:cubicBezTo>
                      <a:pt x="8276" y="1"/>
                      <a:pt x="3427" y="5757"/>
                      <a:pt x="2347" y="9302"/>
                    </a:cubicBezTo>
                    <a:cubicBezTo>
                      <a:pt x="1265" y="12844"/>
                      <a:pt x="1322" y="17859"/>
                      <a:pt x="1" y="20762"/>
                    </a:cubicBezTo>
                    <a:cubicBezTo>
                      <a:pt x="1" y="20762"/>
                      <a:pt x="4641" y="17564"/>
                      <a:pt x="6146" y="12622"/>
                    </a:cubicBezTo>
                    <a:cubicBezTo>
                      <a:pt x="7650" y="7679"/>
                      <a:pt x="7109" y="5162"/>
                      <a:pt x="8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 rot="5289975">
                <a:off x="11230629" y="3148988"/>
                <a:ext cx="516881" cy="174202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6968" extrusionOk="0">
                    <a:moveTo>
                      <a:pt x="9529" y="1"/>
                    </a:moveTo>
                    <a:cubicBezTo>
                      <a:pt x="7849" y="1"/>
                      <a:pt x="6130" y="223"/>
                      <a:pt x="4720" y="434"/>
                    </a:cubicBezTo>
                    <a:cubicBezTo>
                      <a:pt x="2094" y="829"/>
                      <a:pt x="1" y="1837"/>
                      <a:pt x="1" y="1837"/>
                    </a:cubicBezTo>
                    <a:cubicBezTo>
                      <a:pt x="997" y="2051"/>
                      <a:pt x="4216" y="4327"/>
                      <a:pt x="9911" y="6344"/>
                    </a:cubicBezTo>
                    <a:cubicBezTo>
                      <a:pt x="11179" y="6793"/>
                      <a:pt x="12417" y="6968"/>
                      <a:pt x="13574" y="6968"/>
                    </a:cubicBezTo>
                    <a:cubicBezTo>
                      <a:pt x="17612" y="6968"/>
                      <a:pt x="20675" y="4844"/>
                      <a:pt x="20675" y="4844"/>
                    </a:cubicBezTo>
                    <a:cubicBezTo>
                      <a:pt x="18402" y="4508"/>
                      <a:pt x="16101" y="1693"/>
                      <a:pt x="13574" y="650"/>
                    </a:cubicBezTo>
                    <a:cubicBezTo>
                      <a:pt x="12403" y="167"/>
                      <a:pt x="10980" y="1"/>
                      <a:pt x="9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 rot="5289975">
                <a:off x="11531864" y="3927643"/>
                <a:ext cx="128677" cy="405305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6212" extrusionOk="0">
                    <a:moveTo>
                      <a:pt x="1117" y="0"/>
                    </a:moveTo>
                    <a:lnTo>
                      <a:pt x="1117" y="0"/>
                    </a:lnTo>
                    <a:cubicBezTo>
                      <a:pt x="2401" y="3556"/>
                      <a:pt x="1" y="8058"/>
                      <a:pt x="197" y="11828"/>
                    </a:cubicBezTo>
                    <a:cubicBezTo>
                      <a:pt x="394" y="15598"/>
                      <a:pt x="3298" y="16211"/>
                      <a:pt x="3298" y="16211"/>
                    </a:cubicBezTo>
                    <a:cubicBezTo>
                      <a:pt x="3092" y="14489"/>
                      <a:pt x="4032" y="11023"/>
                      <a:pt x="4588" y="8241"/>
                    </a:cubicBezTo>
                    <a:cubicBezTo>
                      <a:pt x="5146" y="5457"/>
                      <a:pt x="3936" y="3761"/>
                      <a:pt x="2790" y="2389"/>
                    </a:cubicBezTo>
                    <a:cubicBezTo>
                      <a:pt x="1645" y="1020"/>
                      <a:pt x="1118" y="1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 rot="5289975">
                <a:off x="11768756" y="3853157"/>
                <a:ext cx="440630" cy="102876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4115" extrusionOk="0">
                    <a:moveTo>
                      <a:pt x="4573" y="1"/>
                    </a:moveTo>
                    <a:cubicBezTo>
                      <a:pt x="2259" y="1"/>
                      <a:pt x="1" y="1163"/>
                      <a:pt x="1" y="1163"/>
                    </a:cubicBezTo>
                    <a:cubicBezTo>
                      <a:pt x="1829" y="1500"/>
                      <a:pt x="4357" y="2792"/>
                      <a:pt x="8286" y="3871"/>
                    </a:cubicBezTo>
                    <a:cubicBezTo>
                      <a:pt x="8911" y="4043"/>
                      <a:pt x="9574" y="4115"/>
                      <a:pt x="10246" y="4115"/>
                    </a:cubicBezTo>
                    <a:cubicBezTo>
                      <a:pt x="13799" y="4115"/>
                      <a:pt x="17624" y="2101"/>
                      <a:pt x="17624" y="2101"/>
                    </a:cubicBezTo>
                    <a:cubicBezTo>
                      <a:pt x="17624" y="2101"/>
                      <a:pt x="13731" y="1323"/>
                      <a:pt x="12144" y="1237"/>
                    </a:cubicBezTo>
                    <a:cubicBezTo>
                      <a:pt x="10555" y="1152"/>
                      <a:pt x="7872" y="356"/>
                      <a:pt x="5323" y="45"/>
                    </a:cubicBezTo>
                    <a:cubicBezTo>
                      <a:pt x="5074" y="15"/>
                      <a:pt x="4823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 rot="5289975">
                <a:off x="10939319" y="3152671"/>
                <a:ext cx="1352891" cy="1025112"/>
              </a:xfrm>
              <a:custGeom>
                <a:avLst/>
                <a:gdLst/>
                <a:ahLst/>
                <a:cxnLst/>
                <a:rect l="l" t="t" r="r" b="b"/>
                <a:pathLst>
                  <a:path w="54115" h="41004" fill="none" extrusionOk="0">
                    <a:moveTo>
                      <a:pt x="1" y="41004"/>
                    </a:moveTo>
                    <a:cubicBezTo>
                      <a:pt x="1" y="41004"/>
                      <a:pt x="4769" y="36590"/>
                      <a:pt x="7481" y="35063"/>
                    </a:cubicBezTo>
                    <a:cubicBezTo>
                      <a:pt x="10193" y="33536"/>
                      <a:pt x="17768" y="30186"/>
                      <a:pt x="19079" y="29403"/>
                    </a:cubicBezTo>
                    <a:cubicBezTo>
                      <a:pt x="20393" y="28619"/>
                      <a:pt x="26881" y="25092"/>
                      <a:pt x="28225" y="24005"/>
                    </a:cubicBezTo>
                    <a:cubicBezTo>
                      <a:pt x="29569" y="22917"/>
                      <a:pt x="33386" y="14992"/>
                      <a:pt x="34977" y="13593"/>
                    </a:cubicBezTo>
                    <a:cubicBezTo>
                      <a:pt x="36571" y="12194"/>
                      <a:pt x="54114" y="1"/>
                      <a:pt x="54114" y="1"/>
                    </a:cubicBezTo>
                  </a:path>
                </a:pathLst>
              </a:custGeom>
              <a:solidFill>
                <a:schemeClr val="dk1"/>
              </a:solidFill>
              <a:ln w="967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 rot="5289975">
                <a:off x="11001520" y="3099711"/>
                <a:ext cx="599957" cy="151827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6073" fill="none" extrusionOk="0">
                    <a:moveTo>
                      <a:pt x="1" y="6072"/>
                    </a:moveTo>
                    <a:cubicBezTo>
                      <a:pt x="1" y="6072"/>
                      <a:pt x="5096" y="3506"/>
                      <a:pt x="7623" y="2851"/>
                    </a:cubicBezTo>
                    <a:cubicBezTo>
                      <a:pt x="10152" y="2195"/>
                      <a:pt x="19383" y="1510"/>
                      <a:pt x="2399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5289975">
                <a:off x="11131699" y="3173641"/>
                <a:ext cx="181677" cy="211053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8442" fill="none" extrusionOk="0">
                    <a:moveTo>
                      <a:pt x="1" y="8442"/>
                    </a:moveTo>
                    <a:cubicBezTo>
                      <a:pt x="1" y="8442"/>
                      <a:pt x="2610" y="5274"/>
                      <a:pt x="3522" y="4204"/>
                    </a:cubicBezTo>
                    <a:cubicBezTo>
                      <a:pt x="4434" y="3133"/>
                      <a:pt x="5390" y="1459"/>
                      <a:pt x="726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 rot="5289975">
                <a:off x="11404919" y="3493684"/>
                <a:ext cx="185252" cy="48720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19488" extrusionOk="0">
                    <a:moveTo>
                      <a:pt x="7409" y="0"/>
                    </a:moveTo>
                    <a:lnTo>
                      <a:pt x="7409" y="0"/>
                    </a:lnTo>
                    <a:cubicBezTo>
                      <a:pt x="7409" y="1"/>
                      <a:pt x="7382" y="78"/>
                      <a:pt x="7335" y="224"/>
                    </a:cubicBezTo>
                    <a:cubicBezTo>
                      <a:pt x="7287" y="368"/>
                      <a:pt x="7213" y="580"/>
                      <a:pt x="7119" y="851"/>
                    </a:cubicBezTo>
                    <a:cubicBezTo>
                      <a:pt x="7026" y="1119"/>
                      <a:pt x="6907" y="1446"/>
                      <a:pt x="6771" y="1817"/>
                    </a:cubicBezTo>
                    <a:cubicBezTo>
                      <a:pt x="6736" y="1911"/>
                      <a:pt x="6699" y="2006"/>
                      <a:pt x="6662" y="2105"/>
                    </a:cubicBezTo>
                    <a:cubicBezTo>
                      <a:pt x="6625" y="2203"/>
                      <a:pt x="6586" y="2304"/>
                      <a:pt x="6545" y="2409"/>
                    </a:cubicBezTo>
                    <a:cubicBezTo>
                      <a:pt x="6468" y="2617"/>
                      <a:pt x="6382" y="2833"/>
                      <a:pt x="6292" y="3061"/>
                    </a:cubicBezTo>
                    <a:cubicBezTo>
                      <a:pt x="6248" y="3173"/>
                      <a:pt x="6199" y="3288"/>
                      <a:pt x="6152" y="3407"/>
                    </a:cubicBezTo>
                    <a:cubicBezTo>
                      <a:pt x="6104" y="3524"/>
                      <a:pt x="6053" y="3644"/>
                      <a:pt x="6005" y="3765"/>
                    </a:cubicBezTo>
                    <a:cubicBezTo>
                      <a:pt x="5954" y="3885"/>
                      <a:pt x="5901" y="4010"/>
                      <a:pt x="5849" y="4134"/>
                    </a:cubicBezTo>
                    <a:cubicBezTo>
                      <a:pt x="5822" y="4197"/>
                      <a:pt x="5796" y="4259"/>
                      <a:pt x="5769" y="4323"/>
                    </a:cubicBezTo>
                    <a:cubicBezTo>
                      <a:pt x="5742" y="4385"/>
                      <a:pt x="5713" y="4450"/>
                      <a:pt x="5685" y="4514"/>
                    </a:cubicBezTo>
                    <a:cubicBezTo>
                      <a:pt x="5629" y="4642"/>
                      <a:pt x="5573" y="4771"/>
                      <a:pt x="5514" y="4903"/>
                    </a:cubicBezTo>
                    <a:cubicBezTo>
                      <a:pt x="5456" y="5033"/>
                      <a:pt x="5394" y="5164"/>
                      <a:pt x="5333" y="5298"/>
                    </a:cubicBezTo>
                    <a:cubicBezTo>
                      <a:pt x="5213" y="5564"/>
                      <a:pt x="5082" y="5833"/>
                      <a:pt x="4952" y="6105"/>
                    </a:cubicBezTo>
                    <a:cubicBezTo>
                      <a:pt x="4816" y="6379"/>
                      <a:pt x="4678" y="6656"/>
                      <a:pt x="4538" y="6938"/>
                    </a:cubicBezTo>
                    <a:cubicBezTo>
                      <a:pt x="4400" y="7224"/>
                      <a:pt x="4252" y="7510"/>
                      <a:pt x="4123" y="7805"/>
                    </a:cubicBezTo>
                    <a:cubicBezTo>
                      <a:pt x="4057" y="7951"/>
                      <a:pt x="3991" y="8099"/>
                      <a:pt x="3925" y="8249"/>
                    </a:cubicBezTo>
                    <a:lnTo>
                      <a:pt x="3874" y="8360"/>
                    </a:lnTo>
                    <a:lnTo>
                      <a:pt x="3828" y="8471"/>
                    </a:lnTo>
                    <a:cubicBezTo>
                      <a:pt x="3795" y="8547"/>
                      <a:pt x="3763" y="8622"/>
                      <a:pt x="3732" y="8696"/>
                    </a:cubicBezTo>
                    <a:cubicBezTo>
                      <a:pt x="3606" y="8998"/>
                      <a:pt x="3477" y="9298"/>
                      <a:pt x="3359" y="9603"/>
                    </a:cubicBezTo>
                    <a:cubicBezTo>
                      <a:pt x="3114" y="10208"/>
                      <a:pt x="2880" y="10819"/>
                      <a:pt x="2654" y="11420"/>
                    </a:cubicBezTo>
                    <a:cubicBezTo>
                      <a:pt x="2544" y="11722"/>
                      <a:pt x="2433" y="12021"/>
                      <a:pt x="2324" y="12317"/>
                    </a:cubicBezTo>
                    <a:cubicBezTo>
                      <a:pt x="2219" y="12614"/>
                      <a:pt x="2114" y="12906"/>
                      <a:pt x="2011" y="13194"/>
                    </a:cubicBezTo>
                    <a:cubicBezTo>
                      <a:pt x="1909" y="13484"/>
                      <a:pt x="1810" y="13768"/>
                      <a:pt x="1715" y="14046"/>
                    </a:cubicBezTo>
                    <a:cubicBezTo>
                      <a:pt x="1620" y="14324"/>
                      <a:pt x="1528" y="14597"/>
                      <a:pt x="1439" y="14863"/>
                    </a:cubicBezTo>
                    <a:cubicBezTo>
                      <a:pt x="1351" y="15130"/>
                      <a:pt x="1262" y="15387"/>
                      <a:pt x="1182" y="15640"/>
                    </a:cubicBezTo>
                    <a:cubicBezTo>
                      <a:pt x="1100" y="15891"/>
                      <a:pt x="1022" y="16132"/>
                      <a:pt x="946" y="16365"/>
                    </a:cubicBezTo>
                    <a:cubicBezTo>
                      <a:pt x="873" y="16599"/>
                      <a:pt x="801" y="16822"/>
                      <a:pt x="734" y="17034"/>
                    </a:cubicBezTo>
                    <a:cubicBezTo>
                      <a:pt x="668" y="17248"/>
                      <a:pt x="604" y="17449"/>
                      <a:pt x="546" y="17639"/>
                    </a:cubicBezTo>
                    <a:cubicBezTo>
                      <a:pt x="427" y="18019"/>
                      <a:pt x="330" y="18351"/>
                      <a:pt x="248" y="18626"/>
                    </a:cubicBezTo>
                    <a:cubicBezTo>
                      <a:pt x="166" y="18900"/>
                      <a:pt x="106" y="19116"/>
                      <a:pt x="63" y="19262"/>
                    </a:cubicBezTo>
                    <a:cubicBezTo>
                      <a:pt x="22" y="19410"/>
                      <a:pt x="1" y="19488"/>
                      <a:pt x="1" y="19488"/>
                    </a:cubicBezTo>
                    <a:cubicBezTo>
                      <a:pt x="1" y="19488"/>
                      <a:pt x="30" y="19412"/>
                      <a:pt x="85" y="19270"/>
                    </a:cubicBezTo>
                    <a:cubicBezTo>
                      <a:pt x="139" y="19126"/>
                      <a:pt x="221" y="18918"/>
                      <a:pt x="320" y="18649"/>
                    </a:cubicBezTo>
                    <a:cubicBezTo>
                      <a:pt x="421" y="18383"/>
                      <a:pt x="546" y="18060"/>
                      <a:pt x="686" y="17688"/>
                    </a:cubicBezTo>
                    <a:cubicBezTo>
                      <a:pt x="826" y="17315"/>
                      <a:pt x="983" y="16896"/>
                      <a:pt x="1155" y="16437"/>
                    </a:cubicBezTo>
                    <a:cubicBezTo>
                      <a:pt x="1328" y="15980"/>
                      <a:pt x="1513" y="15484"/>
                      <a:pt x="1711" y="14961"/>
                    </a:cubicBezTo>
                    <a:cubicBezTo>
                      <a:pt x="1808" y="14698"/>
                      <a:pt x="1909" y="14428"/>
                      <a:pt x="2014" y="14153"/>
                    </a:cubicBezTo>
                    <a:cubicBezTo>
                      <a:pt x="2118" y="13879"/>
                      <a:pt x="2225" y="13597"/>
                      <a:pt x="2332" y="13313"/>
                    </a:cubicBezTo>
                    <a:cubicBezTo>
                      <a:pt x="2441" y="13027"/>
                      <a:pt x="2551" y="12737"/>
                      <a:pt x="2662" y="12443"/>
                    </a:cubicBezTo>
                    <a:cubicBezTo>
                      <a:pt x="2775" y="12150"/>
                      <a:pt x="2890" y="11852"/>
                      <a:pt x="3005" y="11554"/>
                    </a:cubicBezTo>
                    <a:cubicBezTo>
                      <a:pt x="3236" y="10957"/>
                      <a:pt x="3472" y="10348"/>
                      <a:pt x="3717" y="9747"/>
                    </a:cubicBezTo>
                    <a:cubicBezTo>
                      <a:pt x="3835" y="9443"/>
                      <a:pt x="3962" y="9144"/>
                      <a:pt x="4086" y="8846"/>
                    </a:cubicBezTo>
                    <a:cubicBezTo>
                      <a:pt x="4117" y="8770"/>
                      <a:pt x="4149" y="8696"/>
                      <a:pt x="4178" y="8622"/>
                    </a:cubicBezTo>
                    <a:lnTo>
                      <a:pt x="4224" y="8510"/>
                    </a:lnTo>
                    <a:lnTo>
                      <a:pt x="4273" y="8399"/>
                    </a:lnTo>
                    <a:cubicBezTo>
                      <a:pt x="4337" y="8253"/>
                      <a:pt x="4401" y="8105"/>
                      <a:pt x="4466" y="7959"/>
                    </a:cubicBezTo>
                    <a:cubicBezTo>
                      <a:pt x="4497" y="7885"/>
                      <a:pt x="4530" y="7813"/>
                      <a:pt x="4561" y="7739"/>
                    </a:cubicBezTo>
                    <a:cubicBezTo>
                      <a:pt x="4592" y="7667"/>
                      <a:pt x="4627" y="7595"/>
                      <a:pt x="4660" y="7525"/>
                    </a:cubicBezTo>
                    <a:cubicBezTo>
                      <a:pt x="4728" y="7381"/>
                      <a:pt x="4794" y="7239"/>
                      <a:pt x="4861" y="7099"/>
                    </a:cubicBezTo>
                    <a:cubicBezTo>
                      <a:pt x="4995" y="6811"/>
                      <a:pt x="5133" y="6535"/>
                      <a:pt x="5259" y="6255"/>
                    </a:cubicBezTo>
                    <a:cubicBezTo>
                      <a:pt x="5384" y="5975"/>
                      <a:pt x="5514" y="5699"/>
                      <a:pt x="5625" y="5426"/>
                    </a:cubicBezTo>
                    <a:cubicBezTo>
                      <a:pt x="5682" y="5290"/>
                      <a:pt x="5738" y="5154"/>
                      <a:pt x="5794" y="5022"/>
                    </a:cubicBezTo>
                    <a:cubicBezTo>
                      <a:pt x="5847" y="4887"/>
                      <a:pt x="5899" y="4755"/>
                      <a:pt x="5952" y="4625"/>
                    </a:cubicBezTo>
                    <a:cubicBezTo>
                      <a:pt x="5977" y="4559"/>
                      <a:pt x="6005" y="4494"/>
                      <a:pt x="6030" y="4430"/>
                    </a:cubicBezTo>
                    <a:cubicBezTo>
                      <a:pt x="6053" y="4364"/>
                      <a:pt x="6078" y="4300"/>
                      <a:pt x="6102" y="4238"/>
                    </a:cubicBezTo>
                    <a:cubicBezTo>
                      <a:pt x="6150" y="4109"/>
                      <a:pt x="6199" y="3983"/>
                      <a:pt x="6246" y="3860"/>
                    </a:cubicBezTo>
                    <a:cubicBezTo>
                      <a:pt x="6289" y="3736"/>
                      <a:pt x="6333" y="3613"/>
                      <a:pt x="6376" y="3492"/>
                    </a:cubicBezTo>
                    <a:cubicBezTo>
                      <a:pt x="6419" y="3372"/>
                      <a:pt x="6462" y="3253"/>
                      <a:pt x="6501" y="3138"/>
                    </a:cubicBezTo>
                    <a:cubicBezTo>
                      <a:pt x="6660" y="2673"/>
                      <a:pt x="6796" y="2245"/>
                      <a:pt x="6911" y="1864"/>
                    </a:cubicBezTo>
                    <a:cubicBezTo>
                      <a:pt x="6940" y="1769"/>
                      <a:pt x="6967" y="1677"/>
                      <a:pt x="6993" y="1588"/>
                    </a:cubicBezTo>
                    <a:cubicBezTo>
                      <a:pt x="7020" y="1498"/>
                      <a:pt x="7043" y="1413"/>
                      <a:pt x="7069" y="1329"/>
                    </a:cubicBezTo>
                    <a:cubicBezTo>
                      <a:pt x="7113" y="1164"/>
                      <a:pt x="7156" y="1010"/>
                      <a:pt x="7193" y="872"/>
                    </a:cubicBezTo>
                    <a:cubicBezTo>
                      <a:pt x="7267" y="598"/>
                      <a:pt x="7320" y="378"/>
                      <a:pt x="7357" y="230"/>
                    </a:cubicBezTo>
                    <a:cubicBezTo>
                      <a:pt x="7392" y="80"/>
                      <a:pt x="7409" y="1"/>
                      <a:pt x="7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 rot="5289975">
                <a:off x="11227753" y="3395485"/>
                <a:ext cx="490581" cy="49476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979" extrusionOk="0">
                    <a:moveTo>
                      <a:pt x="19622" y="1"/>
                    </a:moveTo>
                    <a:lnTo>
                      <a:pt x="19622" y="1"/>
                    </a:lnTo>
                    <a:cubicBezTo>
                      <a:pt x="19622" y="1"/>
                      <a:pt x="19603" y="1"/>
                      <a:pt x="19564" y="5"/>
                    </a:cubicBezTo>
                    <a:cubicBezTo>
                      <a:pt x="19527" y="7"/>
                      <a:pt x="19471" y="8"/>
                      <a:pt x="19397" y="14"/>
                    </a:cubicBezTo>
                    <a:cubicBezTo>
                      <a:pt x="19325" y="20"/>
                      <a:pt x="19235" y="28"/>
                      <a:pt x="19128" y="36"/>
                    </a:cubicBezTo>
                    <a:cubicBezTo>
                      <a:pt x="19023" y="45"/>
                      <a:pt x="18901" y="59"/>
                      <a:pt x="18764" y="73"/>
                    </a:cubicBezTo>
                    <a:cubicBezTo>
                      <a:pt x="18630" y="88"/>
                      <a:pt x="18478" y="102"/>
                      <a:pt x="18315" y="125"/>
                    </a:cubicBezTo>
                    <a:cubicBezTo>
                      <a:pt x="18152" y="145"/>
                      <a:pt x="17975" y="170"/>
                      <a:pt x="17786" y="195"/>
                    </a:cubicBezTo>
                    <a:cubicBezTo>
                      <a:pt x="17737" y="201"/>
                      <a:pt x="17691" y="209"/>
                      <a:pt x="17642" y="215"/>
                    </a:cubicBezTo>
                    <a:cubicBezTo>
                      <a:pt x="17593" y="222"/>
                      <a:pt x="17543" y="230"/>
                      <a:pt x="17494" y="238"/>
                    </a:cubicBezTo>
                    <a:cubicBezTo>
                      <a:pt x="17393" y="254"/>
                      <a:pt x="17290" y="271"/>
                      <a:pt x="17185" y="289"/>
                    </a:cubicBezTo>
                    <a:cubicBezTo>
                      <a:pt x="17080" y="304"/>
                      <a:pt x="16971" y="324"/>
                      <a:pt x="16860" y="341"/>
                    </a:cubicBezTo>
                    <a:cubicBezTo>
                      <a:pt x="16805" y="351"/>
                      <a:pt x="16749" y="361"/>
                      <a:pt x="16693" y="370"/>
                    </a:cubicBezTo>
                    <a:cubicBezTo>
                      <a:pt x="16663" y="374"/>
                      <a:pt x="16636" y="378"/>
                      <a:pt x="16607" y="384"/>
                    </a:cubicBezTo>
                    <a:cubicBezTo>
                      <a:pt x="16578" y="390"/>
                      <a:pt x="16551" y="396"/>
                      <a:pt x="16521" y="401"/>
                    </a:cubicBezTo>
                    <a:cubicBezTo>
                      <a:pt x="16290" y="446"/>
                      <a:pt x="16051" y="493"/>
                      <a:pt x="15802" y="542"/>
                    </a:cubicBezTo>
                    <a:cubicBezTo>
                      <a:pt x="15677" y="565"/>
                      <a:pt x="15551" y="590"/>
                      <a:pt x="15424" y="617"/>
                    </a:cubicBezTo>
                    <a:cubicBezTo>
                      <a:pt x="15296" y="649"/>
                      <a:pt x="15165" y="678"/>
                      <a:pt x="15035" y="709"/>
                    </a:cubicBezTo>
                    <a:cubicBezTo>
                      <a:pt x="14772" y="771"/>
                      <a:pt x="14502" y="833"/>
                      <a:pt x="14226" y="899"/>
                    </a:cubicBezTo>
                    <a:cubicBezTo>
                      <a:pt x="14088" y="931"/>
                      <a:pt x="13951" y="971"/>
                      <a:pt x="13813" y="1008"/>
                    </a:cubicBezTo>
                    <a:cubicBezTo>
                      <a:pt x="13675" y="1047"/>
                      <a:pt x="13535" y="1086"/>
                      <a:pt x="13393" y="1125"/>
                    </a:cubicBezTo>
                    <a:cubicBezTo>
                      <a:pt x="13253" y="1164"/>
                      <a:pt x="13111" y="1203"/>
                      <a:pt x="12967" y="1244"/>
                    </a:cubicBezTo>
                    <a:cubicBezTo>
                      <a:pt x="12895" y="1263"/>
                      <a:pt x="12823" y="1285"/>
                      <a:pt x="12749" y="1304"/>
                    </a:cubicBezTo>
                    <a:cubicBezTo>
                      <a:pt x="12679" y="1324"/>
                      <a:pt x="12611" y="1345"/>
                      <a:pt x="12539" y="1362"/>
                    </a:cubicBezTo>
                    <a:cubicBezTo>
                      <a:pt x="12257" y="1431"/>
                      <a:pt x="11963" y="1481"/>
                      <a:pt x="11666" y="1516"/>
                    </a:cubicBezTo>
                    <a:cubicBezTo>
                      <a:pt x="11194" y="1571"/>
                      <a:pt x="10712" y="1593"/>
                      <a:pt x="10228" y="1593"/>
                    </a:cubicBezTo>
                    <a:cubicBezTo>
                      <a:pt x="10096" y="1593"/>
                      <a:pt x="9965" y="1591"/>
                      <a:pt x="9833" y="1588"/>
                    </a:cubicBezTo>
                    <a:cubicBezTo>
                      <a:pt x="9214" y="1575"/>
                      <a:pt x="8596" y="1534"/>
                      <a:pt x="7989" y="1475"/>
                    </a:cubicBezTo>
                    <a:cubicBezTo>
                      <a:pt x="7685" y="1446"/>
                      <a:pt x="7384" y="1415"/>
                      <a:pt x="7086" y="1380"/>
                    </a:cubicBezTo>
                    <a:cubicBezTo>
                      <a:pt x="6788" y="1345"/>
                      <a:pt x="6495" y="1304"/>
                      <a:pt x="6205" y="1265"/>
                    </a:cubicBezTo>
                    <a:cubicBezTo>
                      <a:pt x="5629" y="1185"/>
                      <a:pt x="5071" y="1100"/>
                      <a:pt x="4543" y="1010"/>
                    </a:cubicBezTo>
                    <a:cubicBezTo>
                      <a:pt x="4016" y="919"/>
                      <a:pt x="3518" y="831"/>
                      <a:pt x="3057" y="744"/>
                    </a:cubicBezTo>
                    <a:cubicBezTo>
                      <a:pt x="2598" y="656"/>
                      <a:pt x="2178" y="575"/>
                      <a:pt x="1806" y="499"/>
                    </a:cubicBezTo>
                    <a:cubicBezTo>
                      <a:pt x="1433" y="423"/>
                      <a:pt x="1108" y="357"/>
                      <a:pt x="841" y="298"/>
                    </a:cubicBezTo>
                    <a:cubicBezTo>
                      <a:pt x="575" y="242"/>
                      <a:pt x="365" y="195"/>
                      <a:pt x="221" y="166"/>
                    </a:cubicBezTo>
                    <a:cubicBezTo>
                      <a:pt x="79" y="133"/>
                      <a:pt x="1" y="117"/>
                      <a:pt x="1" y="117"/>
                    </a:cubicBezTo>
                    <a:lnTo>
                      <a:pt x="1" y="117"/>
                    </a:lnTo>
                    <a:cubicBezTo>
                      <a:pt x="1" y="117"/>
                      <a:pt x="75" y="143"/>
                      <a:pt x="215" y="185"/>
                    </a:cubicBezTo>
                    <a:cubicBezTo>
                      <a:pt x="355" y="230"/>
                      <a:pt x="559" y="296"/>
                      <a:pt x="822" y="372"/>
                    </a:cubicBezTo>
                    <a:cubicBezTo>
                      <a:pt x="1085" y="450"/>
                      <a:pt x="1404" y="543"/>
                      <a:pt x="1771" y="643"/>
                    </a:cubicBezTo>
                    <a:cubicBezTo>
                      <a:pt x="1956" y="691"/>
                      <a:pt x="2151" y="744"/>
                      <a:pt x="2359" y="798"/>
                    </a:cubicBezTo>
                    <a:cubicBezTo>
                      <a:pt x="2565" y="853"/>
                      <a:pt x="2783" y="905"/>
                      <a:pt x="3010" y="960"/>
                    </a:cubicBezTo>
                    <a:cubicBezTo>
                      <a:pt x="3240" y="1016"/>
                      <a:pt x="3477" y="1071"/>
                      <a:pt x="3724" y="1127"/>
                    </a:cubicBezTo>
                    <a:cubicBezTo>
                      <a:pt x="3971" y="1183"/>
                      <a:pt x="4226" y="1238"/>
                      <a:pt x="4491" y="1292"/>
                    </a:cubicBezTo>
                    <a:cubicBezTo>
                      <a:pt x="5016" y="1401"/>
                      <a:pt x="5575" y="1510"/>
                      <a:pt x="6154" y="1604"/>
                    </a:cubicBezTo>
                    <a:cubicBezTo>
                      <a:pt x="6444" y="1652"/>
                      <a:pt x="6740" y="1695"/>
                      <a:pt x="7039" y="1738"/>
                    </a:cubicBezTo>
                    <a:cubicBezTo>
                      <a:pt x="7339" y="1779"/>
                      <a:pt x="7644" y="1816"/>
                      <a:pt x="7952" y="1849"/>
                    </a:cubicBezTo>
                    <a:cubicBezTo>
                      <a:pt x="8567" y="1915"/>
                      <a:pt x="9193" y="1960"/>
                      <a:pt x="9825" y="1975"/>
                    </a:cubicBezTo>
                    <a:cubicBezTo>
                      <a:pt x="9940" y="1977"/>
                      <a:pt x="10054" y="1979"/>
                      <a:pt x="10168" y="1979"/>
                    </a:cubicBezTo>
                    <a:cubicBezTo>
                      <a:pt x="10685" y="1979"/>
                      <a:pt x="11202" y="1955"/>
                      <a:pt x="11710" y="1890"/>
                    </a:cubicBezTo>
                    <a:cubicBezTo>
                      <a:pt x="12022" y="1849"/>
                      <a:pt x="12331" y="1792"/>
                      <a:pt x="12631" y="1711"/>
                    </a:cubicBezTo>
                    <a:cubicBezTo>
                      <a:pt x="12706" y="1691"/>
                      <a:pt x="12780" y="1668"/>
                      <a:pt x="12854" y="1646"/>
                    </a:cubicBezTo>
                    <a:cubicBezTo>
                      <a:pt x="12926" y="1625"/>
                      <a:pt x="12996" y="1604"/>
                      <a:pt x="13066" y="1582"/>
                    </a:cubicBezTo>
                    <a:cubicBezTo>
                      <a:pt x="13208" y="1540"/>
                      <a:pt x="13350" y="1497"/>
                      <a:pt x="13490" y="1454"/>
                    </a:cubicBezTo>
                    <a:cubicBezTo>
                      <a:pt x="13771" y="1370"/>
                      <a:pt x="14045" y="1283"/>
                      <a:pt x="14313" y="1205"/>
                    </a:cubicBezTo>
                    <a:cubicBezTo>
                      <a:pt x="14584" y="1131"/>
                      <a:pt x="14848" y="1059"/>
                      <a:pt x="15105" y="989"/>
                    </a:cubicBezTo>
                    <a:cubicBezTo>
                      <a:pt x="15235" y="954"/>
                      <a:pt x="15362" y="919"/>
                      <a:pt x="15486" y="884"/>
                    </a:cubicBezTo>
                    <a:cubicBezTo>
                      <a:pt x="15613" y="853"/>
                      <a:pt x="15737" y="824"/>
                      <a:pt x="15860" y="794"/>
                    </a:cubicBezTo>
                    <a:cubicBezTo>
                      <a:pt x="16103" y="732"/>
                      <a:pt x="16340" y="674"/>
                      <a:pt x="16566" y="617"/>
                    </a:cubicBezTo>
                    <a:cubicBezTo>
                      <a:pt x="16794" y="563"/>
                      <a:pt x="17014" y="520"/>
                      <a:pt x="17220" y="471"/>
                    </a:cubicBezTo>
                    <a:cubicBezTo>
                      <a:pt x="17325" y="448"/>
                      <a:pt x="17426" y="425"/>
                      <a:pt x="17523" y="401"/>
                    </a:cubicBezTo>
                    <a:cubicBezTo>
                      <a:pt x="17572" y="392"/>
                      <a:pt x="17620" y="380"/>
                      <a:pt x="17669" y="370"/>
                    </a:cubicBezTo>
                    <a:cubicBezTo>
                      <a:pt x="17718" y="361"/>
                      <a:pt x="17764" y="351"/>
                      <a:pt x="17811" y="341"/>
                    </a:cubicBezTo>
                    <a:cubicBezTo>
                      <a:pt x="18183" y="267"/>
                      <a:pt x="18508" y="197"/>
                      <a:pt x="18776" y="150"/>
                    </a:cubicBezTo>
                    <a:cubicBezTo>
                      <a:pt x="18910" y="125"/>
                      <a:pt x="19031" y="102"/>
                      <a:pt x="19134" y="82"/>
                    </a:cubicBezTo>
                    <a:cubicBezTo>
                      <a:pt x="19239" y="65"/>
                      <a:pt x="19329" y="49"/>
                      <a:pt x="19401" y="38"/>
                    </a:cubicBezTo>
                    <a:cubicBezTo>
                      <a:pt x="19473" y="24"/>
                      <a:pt x="19527" y="14"/>
                      <a:pt x="19566" y="8"/>
                    </a:cubicBezTo>
                    <a:cubicBezTo>
                      <a:pt x="19603" y="3"/>
                      <a:pt x="19622" y="1"/>
                      <a:pt x="19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 rot="5289975">
                <a:off x="11601464" y="3571347"/>
                <a:ext cx="557157" cy="150752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6030" fill="none" extrusionOk="0">
                    <a:moveTo>
                      <a:pt x="1" y="1"/>
                    </a:moveTo>
                    <a:cubicBezTo>
                      <a:pt x="1" y="1"/>
                      <a:pt x="7959" y="1709"/>
                      <a:pt x="9850" y="2499"/>
                    </a:cubicBezTo>
                    <a:cubicBezTo>
                      <a:pt x="11741" y="3289"/>
                      <a:pt x="14225" y="4985"/>
                      <a:pt x="15686" y="5508"/>
                    </a:cubicBezTo>
                    <a:cubicBezTo>
                      <a:pt x="17147" y="6030"/>
                      <a:pt x="20445" y="5905"/>
                      <a:pt x="22285" y="4586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 rot="5289975">
                <a:off x="11762055" y="3510041"/>
                <a:ext cx="207028" cy="51951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2078" fill="none" extrusionOk="0">
                    <a:moveTo>
                      <a:pt x="1" y="2078"/>
                    </a:moveTo>
                    <a:cubicBezTo>
                      <a:pt x="1" y="2078"/>
                      <a:pt x="3094" y="724"/>
                      <a:pt x="4411" y="475"/>
                    </a:cubicBezTo>
                    <a:cubicBezTo>
                      <a:pt x="5728" y="224"/>
                      <a:pt x="7251" y="0"/>
                      <a:pt x="8280" y="547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 rot="5289975">
                <a:off x="11742589" y="3878048"/>
                <a:ext cx="52601" cy="44418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767" extrusionOk="0">
                    <a:moveTo>
                      <a:pt x="1862" y="1"/>
                    </a:moveTo>
                    <a:cubicBezTo>
                      <a:pt x="1862" y="1"/>
                      <a:pt x="1818" y="59"/>
                      <a:pt x="1742" y="170"/>
                    </a:cubicBezTo>
                    <a:cubicBezTo>
                      <a:pt x="1668" y="281"/>
                      <a:pt x="1557" y="444"/>
                      <a:pt x="1431" y="662"/>
                    </a:cubicBezTo>
                    <a:cubicBezTo>
                      <a:pt x="1302" y="878"/>
                      <a:pt x="1152" y="1146"/>
                      <a:pt x="1001" y="1464"/>
                    </a:cubicBezTo>
                    <a:cubicBezTo>
                      <a:pt x="849" y="1779"/>
                      <a:pt x="689" y="2144"/>
                      <a:pt x="545" y="2553"/>
                    </a:cubicBezTo>
                    <a:cubicBezTo>
                      <a:pt x="526" y="2604"/>
                      <a:pt x="508" y="2656"/>
                      <a:pt x="489" y="2709"/>
                    </a:cubicBezTo>
                    <a:cubicBezTo>
                      <a:pt x="473" y="2761"/>
                      <a:pt x="456" y="2814"/>
                      <a:pt x="438" y="2868"/>
                    </a:cubicBezTo>
                    <a:cubicBezTo>
                      <a:pt x="401" y="2975"/>
                      <a:pt x="370" y="3086"/>
                      <a:pt x="337" y="3199"/>
                    </a:cubicBezTo>
                    <a:cubicBezTo>
                      <a:pt x="302" y="3310"/>
                      <a:pt x="277" y="3427"/>
                      <a:pt x="246" y="3543"/>
                    </a:cubicBezTo>
                    <a:cubicBezTo>
                      <a:pt x="217" y="3662"/>
                      <a:pt x="193" y="3783"/>
                      <a:pt x="166" y="3905"/>
                    </a:cubicBezTo>
                    <a:cubicBezTo>
                      <a:pt x="69" y="4395"/>
                      <a:pt x="5" y="4923"/>
                      <a:pt x="5" y="5471"/>
                    </a:cubicBezTo>
                    <a:cubicBezTo>
                      <a:pt x="1" y="6020"/>
                      <a:pt x="59" y="6592"/>
                      <a:pt x="207" y="7154"/>
                    </a:cubicBezTo>
                    <a:cubicBezTo>
                      <a:pt x="226" y="7224"/>
                      <a:pt x="244" y="7294"/>
                      <a:pt x="263" y="7366"/>
                    </a:cubicBezTo>
                    <a:lnTo>
                      <a:pt x="277" y="7418"/>
                    </a:lnTo>
                    <a:cubicBezTo>
                      <a:pt x="283" y="7436"/>
                      <a:pt x="289" y="7454"/>
                      <a:pt x="294" y="7469"/>
                    </a:cubicBezTo>
                    <a:lnTo>
                      <a:pt x="329" y="7574"/>
                    </a:lnTo>
                    <a:cubicBezTo>
                      <a:pt x="353" y="7644"/>
                      <a:pt x="376" y="7712"/>
                      <a:pt x="400" y="7782"/>
                    </a:cubicBezTo>
                    <a:cubicBezTo>
                      <a:pt x="423" y="7848"/>
                      <a:pt x="446" y="7915"/>
                      <a:pt x="470" y="7981"/>
                    </a:cubicBezTo>
                    <a:cubicBezTo>
                      <a:pt x="518" y="8115"/>
                      <a:pt x="565" y="8249"/>
                      <a:pt x="614" y="8385"/>
                    </a:cubicBezTo>
                    <a:lnTo>
                      <a:pt x="650" y="8487"/>
                    </a:lnTo>
                    <a:lnTo>
                      <a:pt x="682" y="8588"/>
                    </a:lnTo>
                    <a:lnTo>
                      <a:pt x="748" y="8788"/>
                    </a:lnTo>
                    <a:cubicBezTo>
                      <a:pt x="791" y="8924"/>
                      <a:pt x="837" y="9057"/>
                      <a:pt x="878" y="9193"/>
                    </a:cubicBezTo>
                    <a:cubicBezTo>
                      <a:pt x="919" y="9329"/>
                      <a:pt x="960" y="9465"/>
                      <a:pt x="999" y="9599"/>
                    </a:cubicBezTo>
                    <a:cubicBezTo>
                      <a:pt x="1018" y="9667"/>
                      <a:pt x="1040" y="9735"/>
                      <a:pt x="1059" y="9804"/>
                    </a:cubicBezTo>
                    <a:cubicBezTo>
                      <a:pt x="1078" y="9872"/>
                      <a:pt x="1096" y="9940"/>
                      <a:pt x="1113" y="10008"/>
                    </a:cubicBezTo>
                    <a:cubicBezTo>
                      <a:pt x="1150" y="10144"/>
                      <a:pt x="1185" y="10278"/>
                      <a:pt x="1222" y="10414"/>
                    </a:cubicBezTo>
                    <a:cubicBezTo>
                      <a:pt x="1242" y="10481"/>
                      <a:pt x="1255" y="10549"/>
                      <a:pt x="1271" y="10617"/>
                    </a:cubicBezTo>
                    <a:cubicBezTo>
                      <a:pt x="1289" y="10685"/>
                      <a:pt x="1304" y="10753"/>
                      <a:pt x="1320" y="10819"/>
                    </a:cubicBezTo>
                    <a:cubicBezTo>
                      <a:pt x="1335" y="10887"/>
                      <a:pt x="1351" y="10953"/>
                      <a:pt x="1366" y="11021"/>
                    </a:cubicBezTo>
                    <a:lnTo>
                      <a:pt x="1392" y="11123"/>
                    </a:lnTo>
                    <a:cubicBezTo>
                      <a:pt x="1398" y="11156"/>
                      <a:pt x="1405" y="11189"/>
                      <a:pt x="1411" y="11222"/>
                    </a:cubicBezTo>
                    <a:cubicBezTo>
                      <a:pt x="1466" y="11490"/>
                      <a:pt x="1524" y="11755"/>
                      <a:pt x="1567" y="12017"/>
                    </a:cubicBezTo>
                    <a:cubicBezTo>
                      <a:pt x="1590" y="12150"/>
                      <a:pt x="1612" y="12280"/>
                      <a:pt x="1635" y="12408"/>
                    </a:cubicBezTo>
                    <a:cubicBezTo>
                      <a:pt x="1652" y="12537"/>
                      <a:pt x="1672" y="12665"/>
                      <a:pt x="1689" y="12792"/>
                    </a:cubicBezTo>
                    <a:cubicBezTo>
                      <a:pt x="1699" y="12856"/>
                      <a:pt x="1709" y="12918"/>
                      <a:pt x="1719" y="12982"/>
                    </a:cubicBezTo>
                    <a:cubicBezTo>
                      <a:pt x="1728" y="13045"/>
                      <a:pt x="1732" y="13107"/>
                      <a:pt x="1740" y="13169"/>
                    </a:cubicBezTo>
                    <a:cubicBezTo>
                      <a:pt x="1755" y="13294"/>
                      <a:pt x="1769" y="13416"/>
                      <a:pt x="1783" y="13539"/>
                    </a:cubicBezTo>
                    <a:cubicBezTo>
                      <a:pt x="1787" y="13568"/>
                      <a:pt x="1790" y="13599"/>
                      <a:pt x="1792" y="13628"/>
                    </a:cubicBezTo>
                    <a:cubicBezTo>
                      <a:pt x="1796" y="13659"/>
                      <a:pt x="1798" y="13689"/>
                      <a:pt x="1800" y="13720"/>
                    </a:cubicBezTo>
                    <a:cubicBezTo>
                      <a:pt x="1806" y="13780"/>
                      <a:pt x="1810" y="13838"/>
                      <a:pt x="1816" y="13899"/>
                    </a:cubicBezTo>
                    <a:cubicBezTo>
                      <a:pt x="1825" y="14015"/>
                      <a:pt x="1835" y="14132"/>
                      <a:pt x="1845" y="14247"/>
                    </a:cubicBezTo>
                    <a:cubicBezTo>
                      <a:pt x="1851" y="14362"/>
                      <a:pt x="1857" y="14475"/>
                      <a:pt x="1864" y="14585"/>
                    </a:cubicBezTo>
                    <a:cubicBezTo>
                      <a:pt x="1866" y="14642"/>
                      <a:pt x="1870" y="14696"/>
                      <a:pt x="1874" y="14751"/>
                    </a:cubicBezTo>
                    <a:cubicBezTo>
                      <a:pt x="1874" y="14778"/>
                      <a:pt x="1876" y="14805"/>
                      <a:pt x="1878" y="14832"/>
                    </a:cubicBezTo>
                    <a:cubicBezTo>
                      <a:pt x="1878" y="14860"/>
                      <a:pt x="1880" y="14885"/>
                      <a:pt x="1880" y="14912"/>
                    </a:cubicBezTo>
                    <a:cubicBezTo>
                      <a:pt x="1884" y="15019"/>
                      <a:pt x="1886" y="15124"/>
                      <a:pt x="1888" y="15225"/>
                    </a:cubicBezTo>
                    <a:cubicBezTo>
                      <a:pt x="1892" y="15329"/>
                      <a:pt x="1896" y="15428"/>
                      <a:pt x="1894" y="15525"/>
                    </a:cubicBezTo>
                    <a:cubicBezTo>
                      <a:pt x="1894" y="15720"/>
                      <a:pt x="1897" y="15906"/>
                      <a:pt x="1894" y="16079"/>
                    </a:cubicBezTo>
                    <a:cubicBezTo>
                      <a:pt x="1890" y="16253"/>
                      <a:pt x="1884" y="16416"/>
                      <a:pt x="1882" y="16566"/>
                    </a:cubicBezTo>
                    <a:cubicBezTo>
                      <a:pt x="1876" y="16718"/>
                      <a:pt x="1868" y="16856"/>
                      <a:pt x="1862" y="16980"/>
                    </a:cubicBezTo>
                    <a:cubicBezTo>
                      <a:pt x="1853" y="17231"/>
                      <a:pt x="1835" y="17428"/>
                      <a:pt x="1827" y="17562"/>
                    </a:cubicBezTo>
                    <a:cubicBezTo>
                      <a:pt x="1820" y="17696"/>
                      <a:pt x="1814" y="17766"/>
                      <a:pt x="1814" y="17766"/>
                    </a:cubicBezTo>
                    <a:cubicBezTo>
                      <a:pt x="1814" y="17766"/>
                      <a:pt x="1827" y="17696"/>
                      <a:pt x="1849" y="17564"/>
                    </a:cubicBezTo>
                    <a:cubicBezTo>
                      <a:pt x="1861" y="17498"/>
                      <a:pt x="1874" y="17416"/>
                      <a:pt x="1892" y="17319"/>
                    </a:cubicBezTo>
                    <a:cubicBezTo>
                      <a:pt x="1899" y="17272"/>
                      <a:pt x="1909" y="17219"/>
                      <a:pt x="1917" y="17165"/>
                    </a:cubicBezTo>
                    <a:cubicBezTo>
                      <a:pt x="1923" y="17109"/>
                      <a:pt x="1931" y="17050"/>
                      <a:pt x="1940" y="16988"/>
                    </a:cubicBezTo>
                    <a:cubicBezTo>
                      <a:pt x="1956" y="16863"/>
                      <a:pt x="1975" y="16725"/>
                      <a:pt x="1993" y="16576"/>
                    </a:cubicBezTo>
                    <a:cubicBezTo>
                      <a:pt x="2010" y="16424"/>
                      <a:pt x="2024" y="16260"/>
                      <a:pt x="2041" y="16087"/>
                    </a:cubicBezTo>
                    <a:cubicBezTo>
                      <a:pt x="2057" y="15912"/>
                      <a:pt x="2067" y="15725"/>
                      <a:pt x="2080" y="15529"/>
                    </a:cubicBezTo>
                    <a:cubicBezTo>
                      <a:pt x="2088" y="15432"/>
                      <a:pt x="2090" y="15330"/>
                      <a:pt x="2094" y="15227"/>
                    </a:cubicBezTo>
                    <a:cubicBezTo>
                      <a:pt x="2096" y="15124"/>
                      <a:pt x="2100" y="15017"/>
                      <a:pt x="2102" y="14910"/>
                    </a:cubicBezTo>
                    <a:cubicBezTo>
                      <a:pt x="2104" y="14883"/>
                      <a:pt x="2104" y="14856"/>
                      <a:pt x="2104" y="14829"/>
                    </a:cubicBezTo>
                    <a:cubicBezTo>
                      <a:pt x="2104" y="14801"/>
                      <a:pt x="2104" y="14774"/>
                      <a:pt x="2104" y="14747"/>
                    </a:cubicBezTo>
                    <a:cubicBezTo>
                      <a:pt x="2104" y="14690"/>
                      <a:pt x="2104" y="14636"/>
                      <a:pt x="2104" y="14580"/>
                    </a:cubicBezTo>
                    <a:cubicBezTo>
                      <a:pt x="2104" y="14467"/>
                      <a:pt x="2104" y="14352"/>
                      <a:pt x="2102" y="14235"/>
                    </a:cubicBezTo>
                    <a:cubicBezTo>
                      <a:pt x="2100" y="14118"/>
                      <a:pt x="2094" y="14000"/>
                      <a:pt x="2088" y="13881"/>
                    </a:cubicBezTo>
                    <a:cubicBezTo>
                      <a:pt x="2086" y="13821"/>
                      <a:pt x="2084" y="13759"/>
                      <a:pt x="2080" y="13698"/>
                    </a:cubicBezTo>
                    <a:cubicBezTo>
                      <a:pt x="2080" y="13667"/>
                      <a:pt x="2078" y="13638"/>
                      <a:pt x="2076" y="13607"/>
                    </a:cubicBezTo>
                    <a:cubicBezTo>
                      <a:pt x="2075" y="13576"/>
                      <a:pt x="2073" y="13545"/>
                      <a:pt x="2071" y="13513"/>
                    </a:cubicBezTo>
                    <a:cubicBezTo>
                      <a:pt x="2061" y="13391"/>
                      <a:pt x="2051" y="13264"/>
                      <a:pt x="2041" y="13138"/>
                    </a:cubicBezTo>
                    <a:cubicBezTo>
                      <a:pt x="2038" y="13076"/>
                      <a:pt x="2034" y="13012"/>
                      <a:pt x="2026" y="12947"/>
                    </a:cubicBezTo>
                    <a:cubicBezTo>
                      <a:pt x="2020" y="12883"/>
                      <a:pt x="2012" y="12819"/>
                      <a:pt x="2006" y="12753"/>
                    </a:cubicBezTo>
                    <a:cubicBezTo>
                      <a:pt x="1993" y="12624"/>
                      <a:pt x="1977" y="12494"/>
                      <a:pt x="1964" y="12362"/>
                    </a:cubicBezTo>
                    <a:cubicBezTo>
                      <a:pt x="1944" y="12229"/>
                      <a:pt x="1925" y="12097"/>
                      <a:pt x="1905" y="11963"/>
                    </a:cubicBezTo>
                    <a:cubicBezTo>
                      <a:pt x="1870" y="11695"/>
                      <a:pt x="1814" y="11424"/>
                      <a:pt x="1765" y="11150"/>
                    </a:cubicBezTo>
                    <a:cubicBezTo>
                      <a:pt x="1759" y="11115"/>
                      <a:pt x="1754" y="11082"/>
                      <a:pt x="1746" y="11047"/>
                    </a:cubicBezTo>
                    <a:lnTo>
                      <a:pt x="1724" y="10944"/>
                    </a:lnTo>
                    <a:cubicBezTo>
                      <a:pt x="1709" y="10875"/>
                      <a:pt x="1695" y="10807"/>
                      <a:pt x="1680" y="10737"/>
                    </a:cubicBezTo>
                    <a:cubicBezTo>
                      <a:pt x="1664" y="10669"/>
                      <a:pt x="1650" y="10601"/>
                      <a:pt x="1635" y="10531"/>
                    </a:cubicBezTo>
                    <a:cubicBezTo>
                      <a:pt x="1619" y="10463"/>
                      <a:pt x="1606" y="10393"/>
                      <a:pt x="1586" y="10325"/>
                    </a:cubicBezTo>
                    <a:cubicBezTo>
                      <a:pt x="1551" y="10187"/>
                      <a:pt x="1516" y="10049"/>
                      <a:pt x="1481" y="9909"/>
                    </a:cubicBezTo>
                    <a:cubicBezTo>
                      <a:pt x="1464" y="9841"/>
                      <a:pt x="1446" y="9770"/>
                      <a:pt x="1427" y="9700"/>
                    </a:cubicBezTo>
                    <a:cubicBezTo>
                      <a:pt x="1407" y="9632"/>
                      <a:pt x="1388" y="9562"/>
                      <a:pt x="1366" y="9494"/>
                    </a:cubicBezTo>
                    <a:cubicBezTo>
                      <a:pt x="1327" y="9356"/>
                      <a:pt x="1287" y="9218"/>
                      <a:pt x="1246" y="9080"/>
                    </a:cubicBezTo>
                    <a:cubicBezTo>
                      <a:pt x="1205" y="8942"/>
                      <a:pt x="1158" y="8804"/>
                      <a:pt x="1113" y="8666"/>
                    </a:cubicBezTo>
                    <a:lnTo>
                      <a:pt x="1045" y="8459"/>
                    </a:lnTo>
                    <a:lnTo>
                      <a:pt x="1012" y="8356"/>
                    </a:lnTo>
                    <a:lnTo>
                      <a:pt x="975" y="8255"/>
                    </a:lnTo>
                    <a:cubicBezTo>
                      <a:pt x="927" y="8121"/>
                      <a:pt x="878" y="7987"/>
                      <a:pt x="831" y="7852"/>
                    </a:cubicBezTo>
                    <a:cubicBezTo>
                      <a:pt x="806" y="7784"/>
                      <a:pt x="781" y="7716"/>
                      <a:pt x="757" y="7648"/>
                    </a:cubicBezTo>
                    <a:cubicBezTo>
                      <a:pt x="734" y="7584"/>
                      <a:pt x="713" y="7518"/>
                      <a:pt x="689" y="7454"/>
                    </a:cubicBezTo>
                    <a:lnTo>
                      <a:pt x="656" y="7356"/>
                    </a:lnTo>
                    <a:cubicBezTo>
                      <a:pt x="650" y="7339"/>
                      <a:pt x="645" y="7323"/>
                      <a:pt x="639" y="7308"/>
                    </a:cubicBezTo>
                    <a:lnTo>
                      <a:pt x="625" y="7257"/>
                    </a:lnTo>
                    <a:cubicBezTo>
                      <a:pt x="606" y="7191"/>
                      <a:pt x="588" y="7125"/>
                      <a:pt x="569" y="7061"/>
                    </a:cubicBezTo>
                    <a:cubicBezTo>
                      <a:pt x="559" y="7027"/>
                      <a:pt x="549" y="6994"/>
                      <a:pt x="542" y="6961"/>
                    </a:cubicBezTo>
                    <a:lnTo>
                      <a:pt x="520" y="6862"/>
                    </a:lnTo>
                    <a:cubicBezTo>
                      <a:pt x="505" y="6794"/>
                      <a:pt x="489" y="6728"/>
                      <a:pt x="475" y="6662"/>
                    </a:cubicBezTo>
                    <a:cubicBezTo>
                      <a:pt x="460" y="6596"/>
                      <a:pt x="452" y="6529"/>
                      <a:pt x="440" y="6461"/>
                    </a:cubicBezTo>
                    <a:cubicBezTo>
                      <a:pt x="429" y="6395"/>
                      <a:pt x="415" y="6329"/>
                      <a:pt x="407" y="6263"/>
                    </a:cubicBezTo>
                    <a:cubicBezTo>
                      <a:pt x="374" y="5996"/>
                      <a:pt x="349" y="5730"/>
                      <a:pt x="345" y="5469"/>
                    </a:cubicBezTo>
                    <a:cubicBezTo>
                      <a:pt x="335" y="4944"/>
                      <a:pt x="372" y="4434"/>
                      <a:pt x="450" y="3956"/>
                    </a:cubicBezTo>
                    <a:cubicBezTo>
                      <a:pt x="471" y="3837"/>
                      <a:pt x="489" y="3718"/>
                      <a:pt x="512" y="3604"/>
                    </a:cubicBezTo>
                    <a:cubicBezTo>
                      <a:pt x="526" y="3545"/>
                      <a:pt x="538" y="3487"/>
                      <a:pt x="549" y="3430"/>
                    </a:cubicBezTo>
                    <a:cubicBezTo>
                      <a:pt x="555" y="3403"/>
                      <a:pt x="561" y="3374"/>
                      <a:pt x="567" y="3347"/>
                    </a:cubicBezTo>
                    <a:cubicBezTo>
                      <a:pt x="573" y="3318"/>
                      <a:pt x="580" y="3290"/>
                      <a:pt x="586" y="3263"/>
                    </a:cubicBezTo>
                    <a:cubicBezTo>
                      <a:pt x="614" y="3150"/>
                      <a:pt x="637" y="3041"/>
                      <a:pt x="668" y="2934"/>
                    </a:cubicBezTo>
                    <a:cubicBezTo>
                      <a:pt x="682" y="2882"/>
                      <a:pt x="695" y="2827"/>
                      <a:pt x="709" y="2777"/>
                    </a:cubicBezTo>
                    <a:cubicBezTo>
                      <a:pt x="724" y="2724"/>
                      <a:pt x="740" y="2672"/>
                      <a:pt x="756" y="2621"/>
                    </a:cubicBezTo>
                    <a:cubicBezTo>
                      <a:pt x="769" y="2571"/>
                      <a:pt x="785" y="2520"/>
                      <a:pt x="800" y="2469"/>
                    </a:cubicBezTo>
                    <a:cubicBezTo>
                      <a:pt x="816" y="2421"/>
                      <a:pt x="831" y="2372"/>
                      <a:pt x="847" y="2323"/>
                    </a:cubicBezTo>
                    <a:cubicBezTo>
                      <a:pt x="878" y="2226"/>
                      <a:pt x="911" y="2133"/>
                      <a:pt x="942" y="2039"/>
                    </a:cubicBezTo>
                    <a:cubicBezTo>
                      <a:pt x="1006" y="1857"/>
                      <a:pt x="1073" y="1683"/>
                      <a:pt x="1135" y="1522"/>
                    </a:cubicBezTo>
                    <a:cubicBezTo>
                      <a:pt x="1265" y="1201"/>
                      <a:pt x="1388" y="923"/>
                      <a:pt x="1497" y="699"/>
                    </a:cubicBezTo>
                    <a:cubicBezTo>
                      <a:pt x="1606" y="473"/>
                      <a:pt x="1697" y="298"/>
                      <a:pt x="1761" y="182"/>
                    </a:cubicBezTo>
                    <a:cubicBezTo>
                      <a:pt x="1825" y="63"/>
                      <a:pt x="1862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rot="5289975">
                <a:off x="11577220" y="3735635"/>
                <a:ext cx="26000" cy="15640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6256" fill="none" extrusionOk="0">
                    <a:moveTo>
                      <a:pt x="65" y="1"/>
                    </a:moveTo>
                    <a:cubicBezTo>
                      <a:pt x="0" y="1818"/>
                      <a:pt x="1039" y="6255"/>
                      <a:pt x="1039" y="625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rot="5289975">
                <a:off x="11932895" y="4095523"/>
                <a:ext cx="102101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8975" fill="none" extrusionOk="0">
                    <a:moveTo>
                      <a:pt x="4084" y="1"/>
                    </a:moveTo>
                    <a:cubicBezTo>
                      <a:pt x="2531" y="1633"/>
                      <a:pt x="428" y="5771"/>
                      <a:pt x="0" y="897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 rot="5289975">
                <a:off x="11204420" y="2967787"/>
                <a:ext cx="182152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596" fill="none" extrusionOk="0">
                    <a:moveTo>
                      <a:pt x="0" y="0"/>
                    </a:moveTo>
                    <a:cubicBezTo>
                      <a:pt x="0" y="0"/>
                      <a:pt x="4613" y="595"/>
                      <a:pt x="7286" y="129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 rot="5289975">
                <a:off x="11703862" y="3552978"/>
                <a:ext cx="204302" cy="8562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3425" extrusionOk="0">
                    <a:moveTo>
                      <a:pt x="8171" y="0"/>
                    </a:moveTo>
                    <a:cubicBezTo>
                      <a:pt x="8171" y="0"/>
                      <a:pt x="3994" y="2"/>
                      <a:pt x="2708" y="1117"/>
                    </a:cubicBezTo>
                    <a:cubicBezTo>
                      <a:pt x="1424" y="2232"/>
                      <a:pt x="685" y="3097"/>
                      <a:pt x="0" y="3424"/>
                    </a:cubicBezTo>
                    <a:cubicBezTo>
                      <a:pt x="0" y="3424"/>
                      <a:pt x="1086" y="3350"/>
                      <a:pt x="2924" y="2700"/>
                    </a:cubicBezTo>
                    <a:cubicBezTo>
                      <a:pt x="4763" y="2051"/>
                      <a:pt x="8171" y="0"/>
                      <a:pt x="8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 rot="5289975">
                <a:off x="11083873" y="316519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1"/>
                    </a:moveTo>
                    <a:cubicBezTo>
                      <a:pt x="808" y="1"/>
                      <a:pt x="422" y="232"/>
                      <a:pt x="244" y="624"/>
                    </a:cubicBezTo>
                    <a:cubicBezTo>
                      <a:pt x="1" y="1159"/>
                      <a:pt x="236" y="1789"/>
                      <a:pt x="771" y="2032"/>
                    </a:cubicBezTo>
                    <a:cubicBezTo>
                      <a:pt x="914" y="2097"/>
                      <a:pt x="1063" y="2128"/>
                      <a:pt x="1210" y="2128"/>
                    </a:cubicBezTo>
                    <a:cubicBezTo>
                      <a:pt x="1615" y="2128"/>
                      <a:pt x="2001" y="1896"/>
                      <a:pt x="2180" y="1505"/>
                    </a:cubicBezTo>
                    <a:cubicBezTo>
                      <a:pt x="2423" y="970"/>
                      <a:pt x="2185" y="340"/>
                      <a:pt x="1652" y="97"/>
                    </a:cubicBezTo>
                    <a:cubicBezTo>
                      <a:pt x="1509" y="32"/>
                      <a:pt x="1359" y="1"/>
                      <a:pt x="1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 rot="5289975">
                <a:off x="11051518" y="297893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1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0" y="2127"/>
                    </a:cubicBezTo>
                    <a:cubicBezTo>
                      <a:pt x="1615" y="2127"/>
                      <a:pt x="2001" y="1895"/>
                      <a:pt x="2180" y="1503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 rot="5289975">
                <a:off x="11916177" y="3339263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1"/>
                    </a:moveTo>
                    <a:cubicBezTo>
                      <a:pt x="809" y="1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3" y="2032"/>
                    </a:cubicBezTo>
                    <a:cubicBezTo>
                      <a:pt x="915" y="2097"/>
                      <a:pt x="1065" y="2128"/>
                      <a:pt x="1212" y="2128"/>
                    </a:cubicBezTo>
                    <a:cubicBezTo>
                      <a:pt x="1615" y="2128"/>
                      <a:pt x="2001" y="1897"/>
                      <a:pt x="2179" y="1505"/>
                    </a:cubicBezTo>
                    <a:cubicBezTo>
                      <a:pt x="2423" y="970"/>
                      <a:pt x="2187" y="339"/>
                      <a:pt x="1652" y="96"/>
                    </a:cubicBezTo>
                    <a:cubicBezTo>
                      <a:pt x="1510" y="31"/>
                      <a:pt x="1360" y="1"/>
                      <a:pt x="1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 rot="5289975">
                <a:off x="11806032" y="3406825"/>
                <a:ext cx="60526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26" extrusionOk="0">
                    <a:moveTo>
                      <a:pt x="1210" y="0"/>
                    </a:moveTo>
                    <a:cubicBezTo>
                      <a:pt x="806" y="0"/>
                      <a:pt x="421" y="231"/>
                      <a:pt x="244" y="623"/>
                    </a:cubicBezTo>
                    <a:cubicBezTo>
                      <a:pt x="1" y="1156"/>
                      <a:pt x="236" y="1787"/>
                      <a:pt x="771" y="2030"/>
                    </a:cubicBezTo>
                    <a:cubicBezTo>
                      <a:pt x="914" y="2095"/>
                      <a:pt x="1063" y="2126"/>
                      <a:pt x="1210" y="2126"/>
                    </a:cubicBezTo>
                    <a:cubicBezTo>
                      <a:pt x="1614" y="2126"/>
                      <a:pt x="1999" y="1895"/>
                      <a:pt x="2178" y="1503"/>
                    </a:cubicBezTo>
                    <a:cubicBezTo>
                      <a:pt x="2421" y="970"/>
                      <a:pt x="2185" y="339"/>
                      <a:pt x="1650" y="96"/>
                    </a:cubicBezTo>
                    <a:cubicBezTo>
                      <a:pt x="1507" y="31"/>
                      <a:pt x="1357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 rot="5289975">
                <a:off x="11482212" y="3802695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0"/>
                    </a:moveTo>
                    <a:cubicBezTo>
                      <a:pt x="808" y="0"/>
                      <a:pt x="422" y="232"/>
                      <a:pt x="243" y="623"/>
                    </a:cubicBezTo>
                    <a:cubicBezTo>
                      <a:pt x="0" y="1158"/>
                      <a:pt x="238" y="1788"/>
                      <a:pt x="771" y="2031"/>
                    </a:cubicBezTo>
                    <a:cubicBezTo>
                      <a:pt x="914" y="2096"/>
                      <a:pt x="1064" y="2127"/>
                      <a:pt x="1211" y="2127"/>
                    </a:cubicBezTo>
                    <a:cubicBezTo>
                      <a:pt x="1615" y="2127"/>
                      <a:pt x="2001" y="1896"/>
                      <a:pt x="2179" y="1504"/>
                    </a:cubicBezTo>
                    <a:cubicBezTo>
                      <a:pt x="2422" y="969"/>
                      <a:pt x="2187" y="339"/>
                      <a:pt x="1652" y="96"/>
                    </a:cubicBezTo>
                    <a:cubicBezTo>
                      <a:pt x="1509" y="31"/>
                      <a:pt x="1360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 rot="5289975">
                <a:off x="11839869" y="41337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7" y="0"/>
                      <a:pt x="421" y="231"/>
                      <a:pt x="243" y="623"/>
                    </a:cubicBezTo>
                    <a:cubicBezTo>
                      <a:pt x="0" y="1158"/>
                      <a:pt x="235" y="1788"/>
                      <a:pt x="770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4"/>
                    </a:cubicBezTo>
                    <a:cubicBezTo>
                      <a:pt x="2422" y="969"/>
                      <a:pt x="2185" y="339"/>
                      <a:pt x="1652" y="96"/>
                    </a:cubicBezTo>
                    <a:cubicBezTo>
                      <a:pt x="1509" y="31"/>
                      <a:pt x="1359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 rot="5289975">
                <a:off x="11185737" y="28516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1" y="2127"/>
                    </a:cubicBezTo>
                    <a:cubicBezTo>
                      <a:pt x="1615" y="2127"/>
                      <a:pt x="2001" y="1896"/>
                      <a:pt x="2180" y="1505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 rot="5289975">
                <a:off x="11269716" y="2857407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0" y="1158"/>
                      <a:pt x="236" y="1789"/>
                      <a:pt x="771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3"/>
                    </a:cubicBezTo>
                    <a:cubicBezTo>
                      <a:pt x="2422" y="970"/>
                      <a:pt x="2185" y="339"/>
                      <a:pt x="1650" y="96"/>
                    </a:cubicBezTo>
                    <a:cubicBezTo>
                      <a:pt x="1508" y="31"/>
                      <a:pt x="1358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217;p3"/>
          <p:cNvGrpSpPr/>
          <p:nvPr/>
        </p:nvGrpSpPr>
        <p:grpSpPr>
          <a:xfrm>
            <a:off x="715100" y="535000"/>
            <a:ext cx="7715125" cy="4073500"/>
            <a:chOff x="715100" y="535000"/>
            <a:chExt cx="7715125" cy="4073500"/>
          </a:xfrm>
        </p:grpSpPr>
        <p:sp>
          <p:nvSpPr>
            <p:cNvPr id="218" name="Google Shape;218;p3"/>
            <p:cNvSpPr/>
            <p:nvPr/>
          </p:nvSpPr>
          <p:spPr>
            <a:xfrm rot="10800000">
              <a:off x="1664625" y="1452500"/>
              <a:ext cx="6765600" cy="31560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15100" y="535000"/>
              <a:ext cx="6901500" cy="23568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3"/>
          <p:cNvSpPr txBox="1">
            <a:spLocks noGrp="1"/>
          </p:cNvSpPr>
          <p:nvPr>
            <p:ph type="title"/>
          </p:nvPr>
        </p:nvSpPr>
        <p:spPr>
          <a:xfrm>
            <a:off x="2391900" y="2649484"/>
            <a:ext cx="4360200" cy="16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title" idx="2" hasCustomPrompt="1"/>
          </p:nvPr>
        </p:nvSpPr>
        <p:spPr>
          <a:xfrm>
            <a:off x="3849600" y="1150388"/>
            <a:ext cx="1444800" cy="829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94214" y="-1094717"/>
            <a:ext cx="4422119" cy="5904184"/>
            <a:chOff x="-1994214" y="-1094717"/>
            <a:chExt cx="4422119" cy="5904184"/>
          </a:xfrm>
        </p:grpSpPr>
        <p:sp>
          <p:nvSpPr>
            <p:cNvPr id="10" name="Google Shape;10;p2"/>
            <p:cNvSpPr/>
            <p:nvPr/>
          </p:nvSpPr>
          <p:spPr>
            <a:xfrm>
              <a:off x="-497999" y="-1094717"/>
              <a:ext cx="2925905" cy="191115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94214" y="1578727"/>
              <a:ext cx="3939311" cy="3230741"/>
            </a:xfrm>
            <a:custGeom>
              <a:avLst/>
              <a:gdLst/>
              <a:ahLst/>
              <a:cxnLst/>
              <a:rect l="l" t="t" r="r" b="b"/>
              <a:pathLst>
                <a:path w="49830" h="40867" extrusionOk="0">
                  <a:moveTo>
                    <a:pt x="3106" y="0"/>
                  </a:moveTo>
                  <a:cubicBezTo>
                    <a:pt x="2761" y="0"/>
                    <a:pt x="2398" y="82"/>
                    <a:pt x="2010" y="280"/>
                  </a:cubicBezTo>
                  <a:cubicBezTo>
                    <a:pt x="57" y="1275"/>
                    <a:pt x="1" y="4400"/>
                    <a:pt x="823" y="6136"/>
                  </a:cubicBezTo>
                  <a:cubicBezTo>
                    <a:pt x="1259" y="7059"/>
                    <a:pt x="1893" y="7871"/>
                    <a:pt x="2523" y="8678"/>
                  </a:cubicBezTo>
                  <a:cubicBezTo>
                    <a:pt x="3527" y="9957"/>
                    <a:pt x="4633" y="10088"/>
                    <a:pt x="6039" y="10697"/>
                  </a:cubicBezTo>
                  <a:cubicBezTo>
                    <a:pt x="8779" y="11890"/>
                    <a:pt x="11585" y="14701"/>
                    <a:pt x="11417" y="17897"/>
                  </a:cubicBezTo>
                  <a:cubicBezTo>
                    <a:pt x="11280" y="20505"/>
                    <a:pt x="8885" y="21845"/>
                    <a:pt x="6972" y="23164"/>
                  </a:cubicBezTo>
                  <a:cubicBezTo>
                    <a:pt x="3598" y="25488"/>
                    <a:pt x="1386" y="29015"/>
                    <a:pt x="1487" y="33196"/>
                  </a:cubicBezTo>
                  <a:cubicBezTo>
                    <a:pt x="1538" y="35261"/>
                    <a:pt x="2360" y="37250"/>
                    <a:pt x="3877" y="38660"/>
                  </a:cubicBezTo>
                  <a:cubicBezTo>
                    <a:pt x="5346" y="40024"/>
                    <a:pt x="7589" y="40867"/>
                    <a:pt x="9747" y="40867"/>
                  </a:cubicBezTo>
                  <a:cubicBezTo>
                    <a:pt x="11017" y="40867"/>
                    <a:pt x="12258" y="40574"/>
                    <a:pt x="13295" y="39924"/>
                  </a:cubicBezTo>
                  <a:cubicBezTo>
                    <a:pt x="15908" y="38285"/>
                    <a:pt x="16847" y="34799"/>
                    <a:pt x="17663" y="32069"/>
                  </a:cubicBezTo>
                  <a:cubicBezTo>
                    <a:pt x="18161" y="30420"/>
                    <a:pt x="18805" y="28751"/>
                    <a:pt x="20119" y="27563"/>
                  </a:cubicBezTo>
                  <a:cubicBezTo>
                    <a:pt x="21437" y="26373"/>
                    <a:pt x="23077" y="25723"/>
                    <a:pt x="24828" y="25723"/>
                  </a:cubicBezTo>
                  <a:cubicBezTo>
                    <a:pt x="25040" y="25723"/>
                    <a:pt x="25253" y="25733"/>
                    <a:pt x="25467" y="25752"/>
                  </a:cubicBezTo>
                  <a:cubicBezTo>
                    <a:pt x="31379" y="26280"/>
                    <a:pt x="35362" y="31678"/>
                    <a:pt x="40903" y="33170"/>
                  </a:cubicBezTo>
                  <a:cubicBezTo>
                    <a:pt x="41473" y="33323"/>
                    <a:pt x="42010" y="33395"/>
                    <a:pt x="42514" y="33395"/>
                  </a:cubicBezTo>
                  <a:cubicBezTo>
                    <a:pt x="48797" y="33395"/>
                    <a:pt x="49830" y="22268"/>
                    <a:pt x="43587" y="19947"/>
                  </a:cubicBezTo>
                  <a:cubicBezTo>
                    <a:pt x="41517" y="19176"/>
                    <a:pt x="39248" y="19019"/>
                    <a:pt x="37193" y="18197"/>
                  </a:cubicBezTo>
                  <a:cubicBezTo>
                    <a:pt x="34327" y="17060"/>
                    <a:pt x="32383" y="14868"/>
                    <a:pt x="31328" y="12032"/>
                  </a:cubicBezTo>
                  <a:cubicBezTo>
                    <a:pt x="30323" y="9332"/>
                    <a:pt x="29912" y="6212"/>
                    <a:pt x="27791" y="4091"/>
                  </a:cubicBezTo>
                  <a:cubicBezTo>
                    <a:pt x="25768" y="2067"/>
                    <a:pt x="22419" y="1567"/>
                    <a:pt x="19651" y="1567"/>
                  </a:cubicBezTo>
                  <a:cubicBezTo>
                    <a:pt x="19553" y="1567"/>
                    <a:pt x="19455" y="1568"/>
                    <a:pt x="19358" y="1569"/>
                  </a:cubicBezTo>
                  <a:cubicBezTo>
                    <a:pt x="16611" y="1599"/>
                    <a:pt x="13963" y="2409"/>
                    <a:pt x="11213" y="2409"/>
                  </a:cubicBezTo>
                  <a:cubicBezTo>
                    <a:pt x="11124" y="2409"/>
                    <a:pt x="11035" y="2408"/>
                    <a:pt x="10945" y="2406"/>
                  </a:cubicBezTo>
                  <a:cubicBezTo>
                    <a:pt x="9286" y="2376"/>
                    <a:pt x="7602" y="2056"/>
                    <a:pt x="6110" y="1310"/>
                  </a:cubicBezTo>
                  <a:cubicBezTo>
                    <a:pt x="5516" y="1011"/>
                    <a:pt x="4958" y="615"/>
                    <a:pt x="4385" y="336"/>
                  </a:cubicBezTo>
                  <a:cubicBezTo>
                    <a:pt x="3975" y="138"/>
                    <a:pt x="3555" y="0"/>
                    <a:pt x="31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57150" dir="4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898319" y="-628048"/>
              <a:ext cx="4240826" cy="3633921"/>
            </a:xfrm>
            <a:custGeom>
              <a:avLst/>
              <a:gdLst/>
              <a:ahLst/>
              <a:cxnLst/>
              <a:rect l="l" t="t" r="r" b="b"/>
              <a:pathLst>
                <a:path w="53644" h="45967" extrusionOk="0">
                  <a:moveTo>
                    <a:pt x="8173" y="0"/>
                  </a:moveTo>
                  <a:cubicBezTo>
                    <a:pt x="6356" y="0"/>
                    <a:pt x="4625" y="618"/>
                    <a:pt x="3324" y="2094"/>
                  </a:cubicBezTo>
                  <a:cubicBezTo>
                    <a:pt x="0" y="5859"/>
                    <a:pt x="1081" y="12546"/>
                    <a:pt x="2431" y="16889"/>
                  </a:cubicBezTo>
                  <a:cubicBezTo>
                    <a:pt x="2583" y="17382"/>
                    <a:pt x="2751" y="17874"/>
                    <a:pt x="2938" y="18356"/>
                  </a:cubicBezTo>
                  <a:cubicBezTo>
                    <a:pt x="3075" y="18711"/>
                    <a:pt x="3217" y="19046"/>
                    <a:pt x="3365" y="19355"/>
                  </a:cubicBezTo>
                  <a:cubicBezTo>
                    <a:pt x="4577" y="21994"/>
                    <a:pt x="6323" y="24541"/>
                    <a:pt x="8839" y="26089"/>
                  </a:cubicBezTo>
                  <a:cubicBezTo>
                    <a:pt x="11924" y="27981"/>
                    <a:pt x="15760" y="27662"/>
                    <a:pt x="19226" y="27748"/>
                  </a:cubicBezTo>
                  <a:cubicBezTo>
                    <a:pt x="23407" y="27849"/>
                    <a:pt x="27664" y="29671"/>
                    <a:pt x="30013" y="33238"/>
                  </a:cubicBezTo>
                  <a:cubicBezTo>
                    <a:pt x="32403" y="36861"/>
                    <a:pt x="32327" y="41874"/>
                    <a:pt x="36163" y="44492"/>
                  </a:cubicBezTo>
                  <a:cubicBezTo>
                    <a:pt x="37670" y="45519"/>
                    <a:pt x="39230" y="45967"/>
                    <a:pt x="40759" y="45967"/>
                  </a:cubicBezTo>
                  <a:cubicBezTo>
                    <a:pt x="43999" y="45967"/>
                    <a:pt x="47100" y="43955"/>
                    <a:pt x="49254" y="41174"/>
                  </a:cubicBezTo>
                  <a:cubicBezTo>
                    <a:pt x="52075" y="37525"/>
                    <a:pt x="53643" y="32578"/>
                    <a:pt x="52309" y="28037"/>
                  </a:cubicBezTo>
                  <a:cubicBezTo>
                    <a:pt x="51233" y="24358"/>
                    <a:pt x="48189" y="21410"/>
                    <a:pt x="44606" y="20157"/>
                  </a:cubicBezTo>
                  <a:cubicBezTo>
                    <a:pt x="42901" y="19558"/>
                    <a:pt x="41035" y="19385"/>
                    <a:pt x="39101" y="19385"/>
                  </a:cubicBezTo>
                  <a:cubicBezTo>
                    <a:pt x="36451" y="19385"/>
                    <a:pt x="33673" y="19710"/>
                    <a:pt x="31009" y="19710"/>
                  </a:cubicBezTo>
                  <a:cubicBezTo>
                    <a:pt x="27728" y="19710"/>
                    <a:pt x="24618" y="19217"/>
                    <a:pt x="22128" y="17016"/>
                  </a:cubicBezTo>
                  <a:cubicBezTo>
                    <a:pt x="18810" y="14078"/>
                    <a:pt x="19231" y="9471"/>
                    <a:pt x="17481" y="5747"/>
                  </a:cubicBezTo>
                  <a:cubicBezTo>
                    <a:pt x="16009" y="2613"/>
                    <a:pt x="11910" y="0"/>
                    <a:pt x="8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47625" dir="2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25400" y="1064525"/>
            <a:ext cx="4305900" cy="24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Chivo"/>
                <a:ea typeface="Chivo"/>
                <a:cs typeface="Chivo"/>
                <a:sym typeface="Chiv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025400" y="3603200"/>
            <a:ext cx="430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294400" y="4079000"/>
            <a:ext cx="150451" cy="512600"/>
            <a:chOff x="2990775" y="3601075"/>
            <a:chExt cx="150451" cy="512600"/>
          </a:xfrm>
        </p:grpSpPr>
        <p:sp>
          <p:nvSpPr>
            <p:cNvPr id="16" name="Google Shape;16;p2"/>
            <p:cNvSpPr/>
            <p:nvPr/>
          </p:nvSpPr>
          <p:spPr>
            <a:xfrm>
              <a:off x="2990775" y="4059117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6"/>
                    <a:pt x="539" y="1076"/>
                  </a:cubicBezTo>
                  <a:cubicBezTo>
                    <a:pt x="838" y="1076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990775" y="3944480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990775" y="3830096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39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39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90775" y="3715712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7"/>
                    <a:pt x="539" y="1077"/>
                  </a:cubicBezTo>
                  <a:cubicBezTo>
                    <a:pt x="838" y="1077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90775" y="3601075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43"/>
                    <a:pt x="239" y="1082"/>
                    <a:pt x="539" y="1082"/>
                  </a:cubicBezTo>
                  <a:cubicBezTo>
                    <a:pt x="838" y="1082"/>
                    <a:pt x="1082" y="843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085908" y="4059117"/>
              <a:ext cx="54761" cy="54558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3" y="1"/>
                  </a:moveTo>
                  <a:cubicBezTo>
                    <a:pt x="244" y="1"/>
                    <a:pt x="0" y="239"/>
                    <a:pt x="0" y="539"/>
                  </a:cubicBezTo>
                  <a:cubicBezTo>
                    <a:pt x="0" y="838"/>
                    <a:pt x="244" y="1076"/>
                    <a:pt x="543" y="1076"/>
                  </a:cubicBezTo>
                  <a:cubicBezTo>
                    <a:pt x="843" y="1076"/>
                    <a:pt x="1081" y="838"/>
                    <a:pt x="1081" y="539"/>
                  </a:cubicBezTo>
                  <a:cubicBezTo>
                    <a:pt x="1081" y="239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85908" y="3944480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38"/>
                    <a:pt x="244" y="1082"/>
                    <a:pt x="543" y="1082"/>
                  </a:cubicBezTo>
                  <a:cubicBezTo>
                    <a:pt x="843" y="1082"/>
                    <a:pt x="1081" y="838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85655" y="3830096"/>
              <a:ext cx="55571" cy="54811"/>
            </a:xfrm>
            <a:custGeom>
              <a:avLst/>
              <a:gdLst/>
              <a:ahLst/>
              <a:cxnLst/>
              <a:rect l="l" t="t" r="r" b="b"/>
              <a:pathLst>
                <a:path w="1097" h="1082" extrusionOk="0">
                  <a:moveTo>
                    <a:pt x="547" y="1"/>
                  </a:moveTo>
                  <a:cubicBezTo>
                    <a:pt x="544" y="1"/>
                    <a:pt x="541" y="1"/>
                    <a:pt x="538" y="1"/>
                  </a:cubicBezTo>
                  <a:cubicBezTo>
                    <a:pt x="239" y="6"/>
                    <a:pt x="0" y="255"/>
                    <a:pt x="5" y="554"/>
                  </a:cubicBezTo>
                  <a:cubicBezTo>
                    <a:pt x="15" y="845"/>
                    <a:pt x="254" y="1082"/>
                    <a:pt x="549" y="1082"/>
                  </a:cubicBezTo>
                  <a:cubicBezTo>
                    <a:pt x="552" y="1082"/>
                    <a:pt x="555" y="1082"/>
                    <a:pt x="558" y="1082"/>
                  </a:cubicBezTo>
                  <a:cubicBezTo>
                    <a:pt x="858" y="1077"/>
                    <a:pt x="1096" y="828"/>
                    <a:pt x="1086" y="529"/>
                  </a:cubicBezTo>
                  <a:cubicBezTo>
                    <a:pt x="1081" y="232"/>
                    <a:pt x="838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085655" y="3715712"/>
              <a:ext cx="55571" cy="54558"/>
            </a:xfrm>
            <a:custGeom>
              <a:avLst/>
              <a:gdLst/>
              <a:ahLst/>
              <a:cxnLst/>
              <a:rect l="l" t="t" r="r" b="b"/>
              <a:pathLst>
                <a:path w="1097" h="1077" extrusionOk="0">
                  <a:moveTo>
                    <a:pt x="545" y="1"/>
                  </a:moveTo>
                  <a:cubicBezTo>
                    <a:pt x="254" y="1"/>
                    <a:pt x="15" y="230"/>
                    <a:pt x="5" y="524"/>
                  </a:cubicBezTo>
                  <a:cubicBezTo>
                    <a:pt x="0" y="823"/>
                    <a:pt x="234" y="1072"/>
                    <a:pt x="533" y="1077"/>
                  </a:cubicBezTo>
                  <a:cubicBezTo>
                    <a:pt x="539" y="1077"/>
                    <a:pt x="545" y="1077"/>
                    <a:pt x="552" y="1077"/>
                  </a:cubicBezTo>
                  <a:cubicBezTo>
                    <a:pt x="843" y="1077"/>
                    <a:pt x="1081" y="847"/>
                    <a:pt x="1086" y="554"/>
                  </a:cubicBezTo>
                  <a:cubicBezTo>
                    <a:pt x="1096" y="255"/>
                    <a:pt x="863" y="6"/>
                    <a:pt x="563" y="1"/>
                  </a:cubicBezTo>
                  <a:cubicBezTo>
                    <a:pt x="557" y="1"/>
                    <a:pt x="551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5908" y="3601075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43"/>
                    <a:pt x="244" y="1082"/>
                    <a:pt x="543" y="1082"/>
                  </a:cubicBezTo>
                  <a:cubicBezTo>
                    <a:pt x="843" y="1082"/>
                    <a:pt x="1081" y="843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737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280675" y="2043300"/>
            <a:ext cx="4124700" cy="17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1280675" y="1049863"/>
            <a:ext cx="1702500" cy="103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280675" y="3635850"/>
            <a:ext cx="4124700" cy="45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42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059749" y="-1271503"/>
            <a:ext cx="11057893" cy="7801788"/>
            <a:chOff x="-1059749" y="-1271503"/>
            <a:chExt cx="11057893" cy="7801788"/>
          </a:xfrm>
        </p:grpSpPr>
        <p:sp>
          <p:nvSpPr>
            <p:cNvPr id="49" name="Google Shape;49;p5"/>
            <p:cNvSpPr/>
            <p:nvPr/>
          </p:nvSpPr>
          <p:spPr>
            <a:xfrm rot="-1931512">
              <a:off x="6788016" y="1267256"/>
              <a:ext cx="2925936" cy="191117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 rot="-10438491">
              <a:off x="4342883" y="-1019695"/>
              <a:ext cx="4988298" cy="3616776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rot="-8571088">
              <a:off x="-494541" y="2063128"/>
              <a:ext cx="4612110" cy="3421752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45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5040058" y="2701175"/>
            <a:ext cx="2560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1543450" y="2701175"/>
            <a:ext cx="2560500" cy="12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5040058" y="2306375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1543450" y="2306375"/>
            <a:ext cx="2560500" cy="41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58" name="Google Shape;58;p5"/>
          <p:cNvGrpSpPr/>
          <p:nvPr/>
        </p:nvGrpSpPr>
        <p:grpSpPr>
          <a:xfrm rot="10800000">
            <a:off x="186891" y="1909265"/>
            <a:ext cx="604586" cy="572671"/>
            <a:chOff x="5397450" y="983750"/>
            <a:chExt cx="780917" cy="739694"/>
          </a:xfrm>
        </p:grpSpPr>
        <p:sp>
          <p:nvSpPr>
            <p:cNvPr id="59" name="Google Shape;59;p5"/>
            <p:cNvSpPr/>
            <p:nvPr/>
          </p:nvSpPr>
          <p:spPr>
            <a:xfrm>
              <a:off x="5397450" y="9837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5498250" y="10845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5926700" y="983750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5"/>
          <p:cNvGrpSpPr/>
          <p:nvPr/>
        </p:nvGrpSpPr>
        <p:grpSpPr>
          <a:xfrm rot="5400000">
            <a:off x="413963" y="688100"/>
            <a:ext cx="150451" cy="512600"/>
            <a:chOff x="2990775" y="3601075"/>
            <a:chExt cx="150451" cy="512600"/>
          </a:xfrm>
        </p:grpSpPr>
        <p:sp>
          <p:nvSpPr>
            <p:cNvPr id="63" name="Google Shape;63;p5"/>
            <p:cNvSpPr/>
            <p:nvPr/>
          </p:nvSpPr>
          <p:spPr>
            <a:xfrm>
              <a:off x="2990775" y="4059117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6"/>
                    <a:pt x="539" y="1076"/>
                  </a:cubicBezTo>
                  <a:cubicBezTo>
                    <a:pt x="838" y="1076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2990775" y="3944480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990775" y="3830096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39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39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990775" y="3715712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7"/>
                    <a:pt x="539" y="1077"/>
                  </a:cubicBezTo>
                  <a:cubicBezTo>
                    <a:pt x="838" y="1077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2990775" y="3601075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43"/>
                    <a:pt x="239" y="1082"/>
                    <a:pt x="539" y="1082"/>
                  </a:cubicBezTo>
                  <a:cubicBezTo>
                    <a:pt x="838" y="1082"/>
                    <a:pt x="1082" y="843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085908" y="4059117"/>
              <a:ext cx="54761" cy="54558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3" y="1"/>
                  </a:moveTo>
                  <a:cubicBezTo>
                    <a:pt x="244" y="1"/>
                    <a:pt x="0" y="239"/>
                    <a:pt x="0" y="539"/>
                  </a:cubicBezTo>
                  <a:cubicBezTo>
                    <a:pt x="0" y="838"/>
                    <a:pt x="244" y="1076"/>
                    <a:pt x="543" y="1076"/>
                  </a:cubicBezTo>
                  <a:cubicBezTo>
                    <a:pt x="843" y="1076"/>
                    <a:pt x="1081" y="838"/>
                    <a:pt x="1081" y="539"/>
                  </a:cubicBezTo>
                  <a:cubicBezTo>
                    <a:pt x="1081" y="239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3085908" y="3944480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38"/>
                    <a:pt x="244" y="1082"/>
                    <a:pt x="543" y="1082"/>
                  </a:cubicBezTo>
                  <a:cubicBezTo>
                    <a:pt x="843" y="1082"/>
                    <a:pt x="1081" y="838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3085655" y="3830096"/>
              <a:ext cx="55571" cy="54811"/>
            </a:xfrm>
            <a:custGeom>
              <a:avLst/>
              <a:gdLst/>
              <a:ahLst/>
              <a:cxnLst/>
              <a:rect l="l" t="t" r="r" b="b"/>
              <a:pathLst>
                <a:path w="1097" h="1082" extrusionOk="0">
                  <a:moveTo>
                    <a:pt x="547" y="1"/>
                  </a:moveTo>
                  <a:cubicBezTo>
                    <a:pt x="544" y="1"/>
                    <a:pt x="541" y="1"/>
                    <a:pt x="538" y="1"/>
                  </a:cubicBezTo>
                  <a:cubicBezTo>
                    <a:pt x="239" y="6"/>
                    <a:pt x="0" y="255"/>
                    <a:pt x="5" y="554"/>
                  </a:cubicBezTo>
                  <a:cubicBezTo>
                    <a:pt x="15" y="845"/>
                    <a:pt x="254" y="1082"/>
                    <a:pt x="549" y="1082"/>
                  </a:cubicBezTo>
                  <a:cubicBezTo>
                    <a:pt x="552" y="1082"/>
                    <a:pt x="555" y="1082"/>
                    <a:pt x="558" y="1082"/>
                  </a:cubicBezTo>
                  <a:cubicBezTo>
                    <a:pt x="858" y="1077"/>
                    <a:pt x="1096" y="828"/>
                    <a:pt x="1086" y="529"/>
                  </a:cubicBezTo>
                  <a:cubicBezTo>
                    <a:pt x="1081" y="232"/>
                    <a:pt x="838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3085655" y="3715712"/>
              <a:ext cx="55571" cy="54558"/>
            </a:xfrm>
            <a:custGeom>
              <a:avLst/>
              <a:gdLst/>
              <a:ahLst/>
              <a:cxnLst/>
              <a:rect l="l" t="t" r="r" b="b"/>
              <a:pathLst>
                <a:path w="1097" h="1077" extrusionOk="0">
                  <a:moveTo>
                    <a:pt x="545" y="1"/>
                  </a:moveTo>
                  <a:cubicBezTo>
                    <a:pt x="254" y="1"/>
                    <a:pt x="15" y="230"/>
                    <a:pt x="5" y="524"/>
                  </a:cubicBezTo>
                  <a:cubicBezTo>
                    <a:pt x="0" y="823"/>
                    <a:pt x="234" y="1072"/>
                    <a:pt x="533" y="1077"/>
                  </a:cubicBezTo>
                  <a:cubicBezTo>
                    <a:pt x="539" y="1077"/>
                    <a:pt x="545" y="1077"/>
                    <a:pt x="552" y="1077"/>
                  </a:cubicBezTo>
                  <a:cubicBezTo>
                    <a:pt x="843" y="1077"/>
                    <a:pt x="1081" y="847"/>
                    <a:pt x="1086" y="554"/>
                  </a:cubicBezTo>
                  <a:cubicBezTo>
                    <a:pt x="1096" y="255"/>
                    <a:pt x="863" y="6"/>
                    <a:pt x="563" y="1"/>
                  </a:cubicBezTo>
                  <a:cubicBezTo>
                    <a:pt x="557" y="1"/>
                    <a:pt x="551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3085908" y="3601075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43"/>
                    <a:pt x="244" y="1082"/>
                    <a:pt x="543" y="1082"/>
                  </a:cubicBezTo>
                  <a:cubicBezTo>
                    <a:pt x="843" y="1082"/>
                    <a:pt x="1081" y="843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3757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7"/>
          <p:cNvGrpSpPr/>
          <p:nvPr/>
        </p:nvGrpSpPr>
        <p:grpSpPr>
          <a:xfrm>
            <a:off x="-560883" y="-2479486"/>
            <a:ext cx="11426526" cy="8740045"/>
            <a:chOff x="-560883" y="-2479486"/>
            <a:chExt cx="11426526" cy="8740045"/>
          </a:xfrm>
        </p:grpSpPr>
        <p:sp>
          <p:nvSpPr>
            <p:cNvPr id="86" name="Google Shape;86;p7"/>
            <p:cNvSpPr/>
            <p:nvPr/>
          </p:nvSpPr>
          <p:spPr>
            <a:xfrm>
              <a:off x="7349438" y="-300924"/>
              <a:ext cx="2925905" cy="191115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 rot="-4563811">
              <a:off x="6853805" y="2344477"/>
              <a:ext cx="3939291" cy="3230725"/>
            </a:xfrm>
            <a:custGeom>
              <a:avLst/>
              <a:gdLst/>
              <a:ahLst/>
              <a:cxnLst/>
              <a:rect l="l" t="t" r="r" b="b"/>
              <a:pathLst>
                <a:path w="49830" h="40867" extrusionOk="0">
                  <a:moveTo>
                    <a:pt x="3106" y="0"/>
                  </a:moveTo>
                  <a:cubicBezTo>
                    <a:pt x="2761" y="0"/>
                    <a:pt x="2398" y="82"/>
                    <a:pt x="2010" y="280"/>
                  </a:cubicBezTo>
                  <a:cubicBezTo>
                    <a:pt x="57" y="1275"/>
                    <a:pt x="1" y="4400"/>
                    <a:pt x="823" y="6136"/>
                  </a:cubicBezTo>
                  <a:cubicBezTo>
                    <a:pt x="1259" y="7059"/>
                    <a:pt x="1893" y="7871"/>
                    <a:pt x="2523" y="8678"/>
                  </a:cubicBezTo>
                  <a:cubicBezTo>
                    <a:pt x="3527" y="9957"/>
                    <a:pt x="4633" y="10088"/>
                    <a:pt x="6039" y="10697"/>
                  </a:cubicBezTo>
                  <a:cubicBezTo>
                    <a:pt x="8779" y="11890"/>
                    <a:pt x="11585" y="14701"/>
                    <a:pt x="11417" y="17897"/>
                  </a:cubicBezTo>
                  <a:cubicBezTo>
                    <a:pt x="11280" y="20505"/>
                    <a:pt x="8885" y="21845"/>
                    <a:pt x="6972" y="23164"/>
                  </a:cubicBezTo>
                  <a:cubicBezTo>
                    <a:pt x="3598" y="25488"/>
                    <a:pt x="1386" y="29015"/>
                    <a:pt x="1487" y="33196"/>
                  </a:cubicBezTo>
                  <a:cubicBezTo>
                    <a:pt x="1538" y="35261"/>
                    <a:pt x="2360" y="37250"/>
                    <a:pt x="3877" y="38660"/>
                  </a:cubicBezTo>
                  <a:cubicBezTo>
                    <a:pt x="5346" y="40024"/>
                    <a:pt x="7589" y="40867"/>
                    <a:pt x="9747" y="40867"/>
                  </a:cubicBezTo>
                  <a:cubicBezTo>
                    <a:pt x="11017" y="40867"/>
                    <a:pt x="12258" y="40574"/>
                    <a:pt x="13295" y="39924"/>
                  </a:cubicBezTo>
                  <a:cubicBezTo>
                    <a:pt x="15908" y="38285"/>
                    <a:pt x="16847" y="34799"/>
                    <a:pt x="17663" y="32069"/>
                  </a:cubicBezTo>
                  <a:cubicBezTo>
                    <a:pt x="18161" y="30420"/>
                    <a:pt x="18805" y="28751"/>
                    <a:pt x="20119" y="27563"/>
                  </a:cubicBezTo>
                  <a:cubicBezTo>
                    <a:pt x="21437" y="26373"/>
                    <a:pt x="23077" y="25723"/>
                    <a:pt x="24828" y="25723"/>
                  </a:cubicBezTo>
                  <a:cubicBezTo>
                    <a:pt x="25040" y="25723"/>
                    <a:pt x="25253" y="25733"/>
                    <a:pt x="25467" y="25752"/>
                  </a:cubicBezTo>
                  <a:cubicBezTo>
                    <a:pt x="31379" y="26280"/>
                    <a:pt x="35362" y="31678"/>
                    <a:pt x="40903" y="33170"/>
                  </a:cubicBezTo>
                  <a:cubicBezTo>
                    <a:pt x="41473" y="33323"/>
                    <a:pt x="42010" y="33395"/>
                    <a:pt x="42514" y="33395"/>
                  </a:cubicBezTo>
                  <a:cubicBezTo>
                    <a:pt x="48797" y="33395"/>
                    <a:pt x="49830" y="22268"/>
                    <a:pt x="43587" y="19947"/>
                  </a:cubicBezTo>
                  <a:cubicBezTo>
                    <a:pt x="41517" y="19176"/>
                    <a:pt x="39248" y="19019"/>
                    <a:pt x="37193" y="18197"/>
                  </a:cubicBezTo>
                  <a:cubicBezTo>
                    <a:pt x="34327" y="17060"/>
                    <a:pt x="32383" y="14868"/>
                    <a:pt x="31328" y="12032"/>
                  </a:cubicBezTo>
                  <a:cubicBezTo>
                    <a:pt x="30323" y="9332"/>
                    <a:pt x="29912" y="6212"/>
                    <a:pt x="27791" y="4091"/>
                  </a:cubicBezTo>
                  <a:cubicBezTo>
                    <a:pt x="25768" y="2067"/>
                    <a:pt x="22419" y="1567"/>
                    <a:pt x="19651" y="1567"/>
                  </a:cubicBezTo>
                  <a:cubicBezTo>
                    <a:pt x="19553" y="1567"/>
                    <a:pt x="19455" y="1568"/>
                    <a:pt x="19358" y="1569"/>
                  </a:cubicBezTo>
                  <a:cubicBezTo>
                    <a:pt x="16611" y="1599"/>
                    <a:pt x="13963" y="2409"/>
                    <a:pt x="11213" y="2409"/>
                  </a:cubicBezTo>
                  <a:cubicBezTo>
                    <a:pt x="11124" y="2409"/>
                    <a:pt x="11035" y="2408"/>
                    <a:pt x="10945" y="2406"/>
                  </a:cubicBezTo>
                  <a:cubicBezTo>
                    <a:pt x="9286" y="2376"/>
                    <a:pt x="7602" y="2056"/>
                    <a:pt x="6110" y="1310"/>
                  </a:cubicBezTo>
                  <a:cubicBezTo>
                    <a:pt x="5516" y="1011"/>
                    <a:pt x="4958" y="615"/>
                    <a:pt x="4385" y="336"/>
                  </a:cubicBezTo>
                  <a:cubicBezTo>
                    <a:pt x="3975" y="138"/>
                    <a:pt x="3555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57150" dir="4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 rot="-2548129">
              <a:off x="109613" y="-1524488"/>
              <a:ext cx="4240862" cy="3633951"/>
            </a:xfrm>
            <a:custGeom>
              <a:avLst/>
              <a:gdLst/>
              <a:ahLst/>
              <a:cxnLst/>
              <a:rect l="l" t="t" r="r" b="b"/>
              <a:pathLst>
                <a:path w="53644" h="45967" extrusionOk="0">
                  <a:moveTo>
                    <a:pt x="8173" y="0"/>
                  </a:moveTo>
                  <a:cubicBezTo>
                    <a:pt x="6356" y="0"/>
                    <a:pt x="4625" y="618"/>
                    <a:pt x="3324" y="2094"/>
                  </a:cubicBezTo>
                  <a:cubicBezTo>
                    <a:pt x="0" y="5859"/>
                    <a:pt x="1081" y="12546"/>
                    <a:pt x="2431" y="16889"/>
                  </a:cubicBezTo>
                  <a:cubicBezTo>
                    <a:pt x="2583" y="17382"/>
                    <a:pt x="2751" y="17874"/>
                    <a:pt x="2938" y="18356"/>
                  </a:cubicBezTo>
                  <a:cubicBezTo>
                    <a:pt x="3075" y="18711"/>
                    <a:pt x="3217" y="19046"/>
                    <a:pt x="3365" y="19355"/>
                  </a:cubicBezTo>
                  <a:cubicBezTo>
                    <a:pt x="4577" y="21994"/>
                    <a:pt x="6323" y="24541"/>
                    <a:pt x="8839" y="26089"/>
                  </a:cubicBezTo>
                  <a:cubicBezTo>
                    <a:pt x="11924" y="27981"/>
                    <a:pt x="15760" y="27662"/>
                    <a:pt x="19226" y="27748"/>
                  </a:cubicBezTo>
                  <a:cubicBezTo>
                    <a:pt x="23407" y="27849"/>
                    <a:pt x="27664" y="29671"/>
                    <a:pt x="30013" y="33238"/>
                  </a:cubicBezTo>
                  <a:cubicBezTo>
                    <a:pt x="32403" y="36861"/>
                    <a:pt x="32327" y="41874"/>
                    <a:pt x="36163" y="44492"/>
                  </a:cubicBezTo>
                  <a:cubicBezTo>
                    <a:pt x="37670" y="45519"/>
                    <a:pt x="39230" y="45967"/>
                    <a:pt x="40759" y="45967"/>
                  </a:cubicBezTo>
                  <a:cubicBezTo>
                    <a:pt x="43999" y="45967"/>
                    <a:pt x="47100" y="43955"/>
                    <a:pt x="49254" y="41174"/>
                  </a:cubicBezTo>
                  <a:cubicBezTo>
                    <a:pt x="52075" y="37525"/>
                    <a:pt x="53643" y="32578"/>
                    <a:pt x="52309" y="28037"/>
                  </a:cubicBezTo>
                  <a:cubicBezTo>
                    <a:pt x="51233" y="24358"/>
                    <a:pt x="48189" y="21410"/>
                    <a:pt x="44606" y="20157"/>
                  </a:cubicBezTo>
                  <a:cubicBezTo>
                    <a:pt x="42901" y="19558"/>
                    <a:pt x="41035" y="19385"/>
                    <a:pt x="39101" y="19385"/>
                  </a:cubicBezTo>
                  <a:cubicBezTo>
                    <a:pt x="36451" y="19385"/>
                    <a:pt x="33673" y="19710"/>
                    <a:pt x="31009" y="19710"/>
                  </a:cubicBezTo>
                  <a:cubicBezTo>
                    <a:pt x="27728" y="19710"/>
                    <a:pt x="24618" y="19217"/>
                    <a:pt x="22128" y="17016"/>
                  </a:cubicBezTo>
                  <a:cubicBezTo>
                    <a:pt x="18810" y="14078"/>
                    <a:pt x="19231" y="9471"/>
                    <a:pt x="17481" y="5747"/>
                  </a:cubicBezTo>
                  <a:cubicBezTo>
                    <a:pt x="16009" y="2613"/>
                    <a:pt x="11910" y="0"/>
                    <a:pt x="8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47625" dir="2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7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1227750" y="1339575"/>
            <a:ext cx="66885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lphaLcPeriod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romanLcPeriod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AutoNum type="arabicPeriod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alphaLcPeriod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AutoNum type="romanLcPeriod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rabicPeriod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AutoNum type="alphaLcPeriod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39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025400" y="1153563"/>
            <a:ext cx="4130700" cy="20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15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9"/>
          <p:cNvGrpSpPr/>
          <p:nvPr/>
        </p:nvGrpSpPr>
        <p:grpSpPr>
          <a:xfrm>
            <a:off x="-2373795" y="-880637"/>
            <a:ext cx="14649316" cy="8198612"/>
            <a:chOff x="-2373795" y="-880637"/>
            <a:chExt cx="14649316" cy="8198612"/>
          </a:xfrm>
        </p:grpSpPr>
        <p:sp>
          <p:nvSpPr>
            <p:cNvPr id="96" name="Google Shape;96;p9"/>
            <p:cNvSpPr/>
            <p:nvPr/>
          </p:nvSpPr>
          <p:spPr>
            <a:xfrm flipH="1">
              <a:off x="6694643" y="-555673"/>
              <a:ext cx="2925720" cy="1911034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 rot="8100000" flipH="1">
              <a:off x="7128961" y="248909"/>
              <a:ext cx="4612205" cy="3421823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45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 rot="-7592370">
              <a:off x="-1930043" y="2428999"/>
              <a:ext cx="4988298" cy="3616776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9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1058275" y="1132975"/>
            <a:ext cx="35022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ubTitle" idx="1"/>
          </p:nvPr>
        </p:nvSpPr>
        <p:spPr>
          <a:xfrm>
            <a:off x="1058275" y="2724350"/>
            <a:ext cx="3502200" cy="14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>
            <a:spLocks noGrp="1"/>
          </p:cNvSpPr>
          <p:nvPr>
            <p:ph type="pic" idx="2"/>
          </p:nvPr>
        </p:nvSpPr>
        <p:spPr>
          <a:xfrm>
            <a:off x="5149825" y="960450"/>
            <a:ext cx="3135600" cy="32226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70280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047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6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3"/>
          <p:cNvGrpSpPr/>
          <p:nvPr/>
        </p:nvGrpSpPr>
        <p:grpSpPr>
          <a:xfrm>
            <a:off x="-2862195" y="-3214875"/>
            <a:ext cx="14481626" cy="9308640"/>
            <a:chOff x="-2862195" y="-3214875"/>
            <a:chExt cx="14481626" cy="9308640"/>
          </a:xfrm>
        </p:grpSpPr>
        <p:sp>
          <p:nvSpPr>
            <p:cNvPr id="112" name="Google Shape;112;p13"/>
            <p:cNvSpPr/>
            <p:nvPr/>
          </p:nvSpPr>
          <p:spPr>
            <a:xfrm rot="-3209702">
              <a:off x="-1140626" y="3393891"/>
              <a:ext cx="2925797" cy="191108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 rot="-7592370">
              <a:off x="6187380" y="-1942676"/>
              <a:ext cx="4988298" cy="3616776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 rot="-3230172">
              <a:off x="-2426208" y="-249051"/>
              <a:ext cx="4612130" cy="3421767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45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3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1219925" y="2127650"/>
            <a:ext cx="3033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2"/>
          </p:nvPr>
        </p:nvSpPr>
        <p:spPr>
          <a:xfrm>
            <a:off x="4891075" y="2127650"/>
            <a:ext cx="3033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3"/>
          </p:nvPr>
        </p:nvSpPr>
        <p:spPr>
          <a:xfrm>
            <a:off x="1219925" y="3739125"/>
            <a:ext cx="3033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4"/>
          </p:nvPr>
        </p:nvSpPr>
        <p:spPr>
          <a:xfrm>
            <a:off x="4891075" y="3739125"/>
            <a:ext cx="30330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5" hasCustomPrompt="1"/>
          </p:nvPr>
        </p:nvSpPr>
        <p:spPr>
          <a:xfrm>
            <a:off x="2259125" y="1303900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6" hasCustomPrompt="1"/>
          </p:nvPr>
        </p:nvSpPr>
        <p:spPr>
          <a:xfrm>
            <a:off x="2259126" y="2915396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7" hasCustomPrompt="1"/>
          </p:nvPr>
        </p:nvSpPr>
        <p:spPr>
          <a:xfrm>
            <a:off x="5930276" y="1303900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8" hasCustomPrompt="1"/>
          </p:nvPr>
        </p:nvSpPr>
        <p:spPr>
          <a:xfrm>
            <a:off x="5930276" y="2915396"/>
            <a:ext cx="954600" cy="64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9"/>
          </p:nvPr>
        </p:nvSpPr>
        <p:spPr>
          <a:xfrm>
            <a:off x="1219925" y="1839700"/>
            <a:ext cx="30330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3"/>
          </p:nvPr>
        </p:nvSpPr>
        <p:spPr>
          <a:xfrm>
            <a:off x="4891078" y="1839700"/>
            <a:ext cx="30330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4"/>
          </p:nvPr>
        </p:nvSpPr>
        <p:spPr>
          <a:xfrm>
            <a:off x="1219925" y="3451025"/>
            <a:ext cx="30330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5"/>
          </p:nvPr>
        </p:nvSpPr>
        <p:spPr>
          <a:xfrm>
            <a:off x="4891078" y="3451025"/>
            <a:ext cx="30330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129" name="Google Shape;129;p13"/>
          <p:cNvGrpSpPr/>
          <p:nvPr/>
        </p:nvGrpSpPr>
        <p:grpSpPr>
          <a:xfrm rot="-5400000">
            <a:off x="149829" y="2747811"/>
            <a:ext cx="604586" cy="572671"/>
            <a:chOff x="5397450" y="983750"/>
            <a:chExt cx="780917" cy="739694"/>
          </a:xfrm>
        </p:grpSpPr>
        <p:sp>
          <p:nvSpPr>
            <p:cNvPr id="130" name="Google Shape;130;p13"/>
            <p:cNvSpPr/>
            <p:nvPr/>
          </p:nvSpPr>
          <p:spPr>
            <a:xfrm>
              <a:off x="5397450" y="9837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498250" y="10845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5926700" y="983750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4308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4"/>
          <p:cNvGrpSpPr/>
          <p:nvPr/>
        </p:nvGrpSpPr>
        <p:grpSpPr>
          <a:xfrm>
            <a:off x="-1543144" y="-1609435"/>
            <a:ext cx="12038227" cy="7073325"/>
            <a:chOff x="-1543144" y="-1609435"/>
            <a:chExt cx="12038227" cy="7073325"/>
          </a:xfrm>
        </p:grpSpPr>
        <p:sp>
          <p:nvSpPr>
            <p:cNvPr id="135" name="Google Shape;135;p14"/>
            <p:cNvSpPr/>
            <p:nvPr/>
          </p:nvSpPr>
          <p:spPr>
            <a:xfrm rot="7432139">
              <a:off x="-1397377" y="426288"/>
              <a:ext cx="2925772" cy="1911068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 rot="1651509">
              <a:off x="5728544" y="-669785"/>
              <a:ext cx="4559512" cy="2012718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 rot="-3617517">
              <a:off x="-1603549" y="1978648"/>
              <a:ext cx="4559567" cy="2012743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82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4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body" idx="1"/>
          </p:nvPr>
        </p:nvSpPr>
        <p:spPr>
          <a:xfrm>
            <a:off x="1065025" y="1215775"/>
            <a:ext cx="7039800" cy="13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539900" y="945850"/>
            <a:ext cx="182100" cy="18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0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"/>
          <p:cNvSpPr/>
          <p:nvPr/>
        </p:nvSpPr>
        <p:spPr>
          <a:xfrm>
            <a:off x="-36300" y="-72625"/>
            <a:ext cx="9216600" cy="46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5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308" name="Google Shape;308;p5"/>
            <p:cNvSpPr/>
            <p:nvPr/>
          </p:nvSpPr>
          <p:spPr>
            <a:xfrm>
              <a:off x="315000" y="256625"/>
              <a:ext cx="7613700" cy="32649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 rot="10800000">
              <a:off x="341375" y="1536575"/>
              <a:ext cx="8483100" cy="33333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5"/>
          <p:cNvGrpSpPr/>
          <p:nvPr/>
        </p:nvGrpSpPr>
        <p:grpSpPr>
          <a:xfrm>
            <a:off x="-537432" y="-544268"/>
            <a:ext cx="10614416" cy="5479075"/>
            <a:chOff x="-537432" y="-544268"/>
            <a:chExt cx="10614416" cy="5479075"/>
          </a:xfrm>
        </p:grpSpPr>
        <p:grpSp>
          <p:nvGrpSpPr>
            <p:cNvPr id="311" name="Google Shape;311;p5"/>
            <p:cNvGrpSpPr/>
            <p:nvPr/>
          </p:nvGrpSpPr>
          <p:grpSpPr>
            <a:xfrm flipH="1">
              <a:off x="8172969" y="-325529"/>
              <a:ext cx="848415" cy="795034"/>
              <a:chOff x="519395" y="-302391"/>
              <a:chExt cx="848415" cy="795034"/>
            </a:xfrm>
          </p:grpSpPr>
          <p:sp>
            <p:nvSpPr>
              <p:cNvPr id="312" name="Google Shape;312;p5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5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5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5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5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5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6" name="Google Shape;326;p5"/>
            <p:cNvGrpSpPr/>
            <p:nvPr/>
          </p:nvGrpSpPr>
          <p:grpSpPr>
            <a:xfrm flipH="1">
              <a:off x="8427822" y="-544268"/>
              <a:ext cx="1649162" cy="1923788"/>
              <a:chOff x="-536206" y="-521130"/>
              <a:chExt cx="1649162" cy="1923788"/>
            </a:xfrm>
          </p:grpSpPr>
          <p:sp>
            <p:nvSpPr>
              <p:cNvPr id="327" name="Google Shape;327;p5"/>
              <p:cNvSpPr/>
              <p:nvPr/>
            </p:nvSpPr>
            <p:spPr>
              <a:xfrm rot="-964515">
                <a:off x="510476" y="656313"/>
                <a:ext cx="27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5"/>
              <p:cNvSpPr/>
              <p:nvPr/>
            </p:nvSpPr>
            <p:spPr>
              <a:xfrm rot="-964515">
                <a:off x="514415" y="694937"/>
                <a:ext cx="1765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9" name="Google Shape;329;p5"/>
              <p:cNvGrpSpPr/>
              <p:nvPr/>
            </p:nvGrpSpPr>
            <p:grpSpPr>
              <a:xfrm>
                <a:off x="-536206" y="-521130"/>
                <a:ext cx="1649162" cy="1923788"/>
                <a:chOff x="-536206" y="-521130"/>
                <a:chExt cx="1649162" cy="1923788"/>
              </a:xfrm>
            </p:grpSpPr>
            <p:grpSp>
              <p:nvGrpSpPr>
                <p:cNvPr id="330" name="Google Shape;330;p5"/>
                <p:cNvGrpSpPr/>
                <p:nvPr/>
              </p:nvGrpSpPr>
              <p:grpSpPr>
                <a:xfrm>
                  <a:off x="-536206" y="-521130"/>
                  <a:ext cx="1649162" cy="1923788"/>
                  <a:chOff x="-536206" y="-521130"/>
                  <a:chExt cx="1649162" cy="1923788"/>
                </a:xfrm>
              </p:grpSpPr>
              <p:sp>
                <p:nvSpPr>
                  <p:cNvPr id="331" name="Google Shape;331;p5"/>
                  <p:cNvSpPr/>
                  <p:nvPr/>
                </p:nvSpPr>
                <p:spPr>
                  <a:xfrm rot="-964515">
                    <a:off x="-323686" y="-403537"/>
                    <a:ext cx="1087801" cy="1688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12" h="67544" fill="none" extrusionOk="0">
                        <a:moveTo>
                          <a:pt x="43512" y="67543"/>
                        </a:moveTo>
                        <a:cubicBezTo>
                          <a:pt x="43512" y="67543"/>
                          <a:pt x="37824" y="59756"/>
                          <a:pt x="35116" y="55591"/>
                        </a:cubicBezTo>
                        <a:cubicBezTo>
                          <a:pt x="32408" y="51426"/>
                          <a:pt x="31054" y="48801"/>
                          <a:pt x="28616" y="46175"/>
                        </a:cubicBezTo>
                        <a:cubicBezTo>
                          <a:pt x="26176" y="43549"/>
                          <a:pt x="20937" y="38294"/>
                          <a:pt x="17955" y="35214"/>
                        </a:cubicBezTo>
                        <a:cubicBezTo>
                          <a:pt x="14975" y="32135"/>
                          <a:pt x="9915" y="27604"/>
                          <a:pt x="7209" y="21902"/>
                        </a:cubicBezTo>
                        <a:cubicBezTo>
                          <a:pt x="4503" y="16200"/>
                          <a:pt x="1985" y="4708"/>
                          <a:pt x="1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2" name="Google Shape;332;p5"/>
                  <p:cNvSpPr/>
                  <p:nvPr/>
                </p:nvSpPr>
                <p:spPr>
                  <a:xfrm rot="-964515">
                    <a:off x="35760" y="393491"/>
                    <a:ext cx="37625" cy="575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3039" fill="none" extrusionOk="0">
                        <a:moveTo>
                          <a:pt x="125" y="23039"/>
                        </a:moveTo>
                        <a:cubicBezTo>
                          <a:pt x="125" y="23039"/>
                          <a:pt x="1" y="15033"/>
                          <a:pt x="139" y="12411"/>
                        </a:cubicBezTo>
                        <a:cubicBezTo>
                          <a:pt x="279" y="9786"/>
                          <a:pt x="1505" y="6261"/>
                          <a:pt x="1417" y="4497"/>
                        </a:cubicBezTo>
                        <a:cubicBezTo>
                          <a:pt x="1330" y="2732"/>
                          <a:pt x="624" y="1"/>
                          <a:pt x="624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3" name="Google Shape;333;p5"/>
                  <p:cNvSpPr/>
                  <p:nvPr/>
                </p:nvSpPr>
                <p:spPr>
                  <a:xfrm rot="-964515">
                    <a:off x="-197909" y="521231"/>
                    <a:ext cx="268000" cy="35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0" h="14288" fill="none" extrusionOk="0">
                        <a:moveTo>
                          <a:pt x="1" y="13243"/>
                        </a:moveTo>
                        <a:cubicBezTo>
                          <a:pt x="1" y="13243"/>
                          <a:pt x="3038" y="8976"/>
                          <a:pt x="3989" y="7743"/>
                        </a:cubicBezTo>
                        <a:cubicBezTo>
                          <a:pt x="4940" y="6510"/>
                          <a:pt x="7339" y="4930"/>
                          <a:pt x="7882" y="4298"/>
                        </a:cubicBezTo>
                        <a:cubicBezTo>
                          <a:pt x="8426" y="3665"/>
                          <a:pt x="10609" y="1354"/>
                          <a:pt x="10720" y="0"/>
                        </a:cubicBezTo>
                        <a:cubicBezTo>
                          <a:pt x="10720" y="0"/>
                          <a:pt x="10055" y="3214"/>
                          <a:pt x="9012" y="4932"/>
                        </a:cubicBezTo>
                        <a:cubicBezTo>
                          <a:pt x="7969" y="6650"/>
                          <a:pt x="6201" y="9949"/>
                          <a:pt x="5748" y="11124"/>
                        </a:cubicBezTo>
                        <a:cubicBezTo>
                          <a:pt x="5294" y="12299"/>
                          <a:pt x="4115" y="14287"/>
                          <a:pt x="4115" y="14287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 rot="-964515">
                    <a:off x="251587" y="504852"/>
                    <a:ext cx="419751" cy="7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0" h="2995" fill="none" extrusionOk="0">
                        <a:moveTo>
                          <a:pt x="16789" y="2994"/>
                        </a:moveTo>
                        <a:cubicBezTo>
                          <a:pt x="16789" y="2994"/>
                          <a:pt x="13126" y="2205"/>
                          <a:pt x="11362" y="2368"/>
                        </a:cubicBezTo>
                        <a:cubicBezTo>
                          <a:pt x="9599" y="2533"/>
                          <a:pt x="7292" y="2973"/>
                          <a:pt x="5934" y="2660"/>
                        </a:cubicBezTo>
                        <a:cubicBezTo>
                          <a:pt x="4578" y="2347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 rot="-964515">
                    <a:off x="427589" y="409928"/>
                    <a:ext cx="174450" cy="147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8" h="5915" fill="none" extrusionOk="0">
                        <a:moveTo>
                          <a:pt x="6977" y="1"/>
                        </a:moveTo>
                        <a:cubicBezTo>
                          <a:pt x="6977" y="1"/>
                          <a:pt x="4532" y="1898"/>
                          <a:pt x="3446" y="2756"/>
                        </a:cubicBezTo>
                        <a:cubicBezTo>
                          <a:pt x="2359" y="3613"/>
                          <a:pt x="1378" y="5915"/>
                          <a:pt x="1" y="5872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6" name="Google Shape;336;p5"/>
                  <p:cNvSpPr/>
                  <p:nvPr/>
                </p:nvSpPr>
                <p:spPr>
                  <a:xfrm rot="-964515">
                    <a:off x="630402" y="703131"/>
                    <a:ext cx="463226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8201" extrusionOk="0">
                        <a:moveTo>
                          <a:pt x="1" y="1"/>
                        </a:moveTo>
                        <a:cubicBezTo>
                          <a:pt x="1" y="1"/>
                          <a:pt x="3565" y="2736"/>
                          <a:pt x="4648" y="4005"/>
                        </a:cubicBezTo>
                        <a:cubicBezTo>
                          <a:pt x="5732" y="5273"/>
                          <a:pt x="8340" y="7483"/>
                          <a:pt x="9482" y="7765"/>
                        </a:cubicBezTo>
                        <a:cubicBezTo>
                          <a:pt x="10804" y="8090"/>
                          <a:pt x="12006" y="8201"/>
                          <a:pt x="13079" y="8201"/>
                        </a:cubicBezTo>
                        <a:cubicBezTo>
                          <a:pt x="15327" y="8201"/>
                          <a:pt x="17007" y="7718"/>
                          <a:pt x="18023" y="7718"/>
                        </a:cubicBezTo>
                        <a:cubicBezTo>
                          <a:pt x="18215" y="7718"/>
                          <a:pt x="18384" y="7735"/>
                          <a:pt x="18529" y="7777"/>
                        </a:cubicBezTo>
                        <a:cubicBezTo>
                          <a:pt x="18529" y="7777"/>
                          <a:pt x="16268" y="6915"/>
                          <a:pt x="14369" y="5781"/>
                        </a:cubicBezTo>
                        <a:cubicBezTo>
                          <a:pt x="12473" y="4649"/>
                          <a:pt x="9942" y="3333"/>
                          <a:pt x="7815" y="2968"/>
                        </a:cubicBezTo>
                        <a:cubicBezTo>
                          <a:pt x="5691" y="2604"/>
                          <a:pt x="1814" y="111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7" name="Google Shape;337;p5"/>
                  <p:cNvSpPr/>
                  <p:nvPr/>
                </p:nvSpPr>
                <p:spPr>
                  <a:xfrm rot="-964515">
                    <a:off x="548092" y="666829"/>
                    <a:ext cx="394475" cy="23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9595" extrusionOk="0">
                        <a:moveTo>
                          <a:pt x="1" y="0"/>
                        </a:moveTo>
                        <a:cubicBezTo>
                          <a:pt x="1" y="0"/>
                          <a:pt x="50" y="55"/>
                          <a:pt x="143" y="154"/>
                        </a:cubicBezTo>
                        <a:cubicBezTo>
                          <a:pt x="236" y="255"/>
                          <a:pt x="372" y="401"/>
                          <a:pt x="548" y="586"/>
                        </a:cubicBezTo>
                        <a:cubicBezTo>
                          <a:pt x="725" y="771"/>
                          <a:pt x="937" y="994"/>
                          <a:pt x="1188" y="1247"/>
                        </a:cubicBezTo>
                        <a:cubicBezTo>
                          <a:pt x="1312" y="1374"/>
                          <a:pt x="1444" y="1508"/>
                          <a:pt x="1584" y="1650"/>
                        </a:cubicBezTo>
                        <a:cubicBezTo>
                          <a:pt x="1726" y="1790"/>
                          <a:pt x="1876" y="1936"/>
                          <a:pt x="2032" y="2089"/>
                        </a:cubicBezTo>
                        <a:cubicBezTo>
                          <a:pt x="2112" y="2165"/>
                          <a:pt x="2193" y="2241"/>
                          <a:pt x="2275" y="2321"/>
                        </a:cubicBezTo>
                        <a:cubicBezTo>
                          <a:pt x="2316" y="2360"/>
                          <a:pt x="2359" y="2399"/>
                          <a:pt x="2400" y="2440"/>
                        </a:cubicBezTo>
                        <a:cubicBezTo>
                          <a:pt x="2421" y="2459"/>
                          <a:pt x="2442" y="2479"/>
                          <a:pt x="2464" y="2500"/>
                        </a:cubicBezTo>
                        <a:lnTo>
                          <a:pt x="2530" y="2558"/>
                        </a:lnTo>
                        <a:cubicBezTo>
                          <a:pt x="2619" y="2638"/>
                          <a:pt x="2709" y="2718"/>
                          <a:pt x="2802" y="2800"/>
                        </a:cubicBezTo>
                        <a:lnTo>
                          <a:pt x="2820" y="2815"/>
                        </a:lnTo>
                        <a:lnTo>
                          <a:pt x="2839" y="2831"/>
                        </a:lnTo>
                        <a:lnTo>
                          <a:pt x="2874" y="2860"/>
                        </a:lnTo>
                        <a:cubicBezTo>
                          <a:pt x="2898" y="2879"/>
                          <a:pt x="2923" y="2899"/>
                          <a:pt x="2946" y="2918"/>
                        </a:cubicBezTo>
                        <a:cubicBezTo>
                          <a:pt x="2995" y="2955"/>
                          <a:pt x="3044" y="2994"/>
                          <a:pt x="3092" y="3035"/>
                        </a:cubicBezTo>
                        <a:cubicBezTo>
                          <a:pt x="3189" y="3113"/>
                          <a:pt x="3289" y="3193"/>
                          <a:pt x="3388" y="3272"/>
                        </a:cubicBezTo>
                        <a:cubicBezTo>
                          <a:pt x="3493" y="3350"/>
                          <a:pt x="3598" y="3428"/>
                          <a:pt x="3703" y="3508"/>
                        </a:cubicBezTo>
                        <a:cubicBezTo>
                          <a:pt x="3810" y="3586"/>
                          <a:pt x="3917" y="3667"/>
                          <a:pt x="4026" y="3747"/>
                        </a:cubicBezTo>
                        <a:cubicBezTo>
                          <a:pt x="4137" y="3823"/>
                          <a:pt x="4250" y="3901"/>
                          <a:pt x="4363" y="3978"/>
                        </a:cubicBezTo>
                        <a:cubicBezTo>
                          <a:pt x="4475" y="4056"/>
                          <a:pt x="4588" y="4134"/>
                          <a:pt x="4703" y="4214"/>
                        </a:cubicBezTo>
                        <a:cubicBezTo>
                          <a:pt x="4820" y="4290"/>
                          <a:pt x="4936" y="4368"/>
                          <a:pt x="5053" y="4445"/>
                        </a:cubicBezTo>
                        <a:cubicBezTo>
                          <a:pt x="5172" y="4521"/>
                          <a:pt x="5290" y="4599"/>
                          <a:pt x="5409" y="4679"/>
                        </a:cubicBezTo>
                        <a:cubicBezTo>
                          <a:pt x="5530" y="4757"/>
                          <a:pt x="5652" y="4829"/>
                          <a:pt x="5773" y="4906"/>
                        </a:cubicBezTo>
                        <a:cubicBezTo>
                          <a:pt x="6018" y="5056"/>
                          <a:pt x="6263" y="5212"/>
                          <a:pt x="6514" y="5358"/>
                        </a:cubicBezTo>
                        <a:cubicBezTo>
                          <a:pt x="6641" y="5432"/>
                          <a:pt x="6765" y="5506"/>
                          <a:pt x="6892" y="5580"/>
                        </a:cubicBezTo>
                        <a:lnTo>
                          <a:pt x="7080" y="5690"/>
                        </a:lnTo>
                        <a:lnTo>
                          <a:pt x="7269" y="5799"/>
                        </a:lnTo>
                        <a:cubicBezTo>
                          <a:pt x="7524" y="5941"/>
                          <a:pt x="7779" y="6087"/>
                          <a:pt x="8034" y="6227"/>
                        </a:cubicBezTo>
                        <a:cubicBezTo>
                          <a:pt x="8288" y="6366"/>
                          <a:pt x="8543" y="6502"/>
                          <a:pt x="8796" y="6638"/>
                        </a:cubicBezTo>
                        <a:cubicBezTo>
                          <a:pt x="9306" y="6904"/>
                          <a:pt x="9810" y="7159"/>
                          <a:pt x="10302" y="7399"/>
                        </a:cubicBezTo>
                        <a:cubicBezTo>
                          <a:pt x="10424" y="7459"/>
                          <a:pt x="10547" y="7517"/>
                          <a:pt x="10668" y="7577"/>
                        </a:cubicBezTo>
                        <a:cubicBezTo>
                          <a:pt x="10788" y="7634"/>
                          <a:pt x="10909" y="7690"/>
                          <a:pt x="11029" y="7745"/>
                        </a:cubicBezTo>
                        <a:cubicBezTo>
                          <a:pt x="11148" y="7801"/>
                          <a:pt x="11267" y="7856"/>
                          <a:pt x="11384" y="7910"/>
                        </a:cubicBezTo>
                        <a:cubicBezTo>
                          <a:pt x="11442" y="7935"/>
                          <a:pt x="11500" y="7963"/>
                          <a:pt x="11559" y="7990"/>
                        </a:cubicBezTo>
                        <a:cubicBezTo>
                          <a:pt x="11617" y="8015"/>
                          <a:pt x="11673" y="8041"/>
                          <a:pt x="11732" y="8066"/>
                        </a:cubicBezTo>
                        <a:cubicBezTo>
                          <a:pt x="11961" y="8167"/>
                          <a:pt x="12183" y="8266"/>
                          <a:pt x="12399" y="8361"/>
                        </a:cubicBezTo>
                        <a:cubicBezTo>
                          <a:pt x="12617" y="8453"/>
                          <a:pt x="12829" y="8539"/>
                          <a:pt x="13031" y="8622"/>
                        </a:cubicBezTo>
                        <a:cubicBezTo>
                          <a:pt x="13132" y="8663"/>
                          <a:pt x="13232" y="8704"/>
                          <a:pt x="13327" y="8743"/>
                        </a:cubicBezTo>
                        <a:cubicBezTo>
                          <a:pt x="13424" y="8782"/>
                          <a:pt x="13522" y="8819"/>
                          <a:pt x="13613" y="8854"/>
                        </a:cubicBezTo>
                        <a:cubicBezTo>
                          <a:pt x="13800" y="8926"/>
                          <a:pt x="13977" y="8992"/>
                          <a:pt x="14142" y="9056"/>
                        </a:cubicBezTo>
                        <a:cubicBezTo>
                          <a:pt x="14477" y="9177"/>
                          <a:pt x="14770" y="9276"/>
                          <a:pt x="15012" y="9359"/>
                        </a:cubicBezTo>
                        <a:cubicBezTo>
                          <a:pt x="15255" y="9435"/>
                          <a:pt x="15447" y="9494"/>
                          <a:pt x="15578" y="9535"/>
                        </a:cubicBezTo>
                        <a:cubicBezTo>
                          <a:pt x="15708" y="9573"/>
                          <a:pt x="15778" y="9595"/>
                          <a:pt x="15778" y="9595"/>
                        </a:cubicBezTo>
                        <a:cubicBezTo>
                          <a:pt x="15778" y="9595"/>
                          <a:pt x="15710" y="9568"/>
                          <a:pt x="15584" y="9515"/>
                        </a:cubicBezTo>
                        <a:cubicBezTo>
                          <a:pt x="15457" y="9463"/>
                          <a:pt x="15272" y="9387"/>
                          <a:pt x="15037" y="9291"/>
                        </a:cubicBezTo>
                        <a:cubicBezTo>
                          <a:pt x="14804" y="9190"/>
                          <a:pt x="14520" y="9068"/>
                          <a:pt x="14195" y="8928"/>
                        </a:cubicBezTo>
                        <a:cubicBezTo>
                          <a:pt x="14033" y="8854"/>
                          <a:pt x="13862" y="8776"/>
                          <a:pt x="13681" y="8692"/>
                        </a:cubicBezTo>
                        <a:cubicBezTo>
                          <a:pt x="13592" y="8651"/>
                          <a:pt x="13498" y="8611"/>
                          <a:pt x="13403" y="8568"/>
                        </a:cubicBezTo>
                        <a:cubicBezTo>
                          <a:pt x="13309" y="8523"/>
                          <a:pt x="13212" y="8478"/>
                          <a:pt x="13113" y="8432"/>
                        </a:cubicBezTo>
                        <a:cubicBezTo>
                          <a:pt x="12916" y="8338"/>
                          <a:pt x="12710" y="8243"/>
                          <a:pt x="12500" y="8140"/>
                        </a:cubicBezTo>
                        <a:cubicBezTo>
                          <a:pt x="12288" y="8037"/>
                          <a:pt x="12070" y="7932"/>
                          <a:pt x="11847" y="7823"/>
                        </a:cubicBezTo>
                        <a:cubicBezTo>
                          <a:pt x="11790" y="7795"/>
                          <a:pt x="11734" y="7766"/>
                          <a:pt x="11677" y="7739"/>
                        </a:cubicBezTo>
                        <a:cubicBezTo>
                          <a:pt x="11621" y="7712"/>
                          <a:pt x="11562" y="7683"/>
                          <a:pt x="11506" y="7653"/>
                        </a:cubicBezTo>
                        <a:cubicBezTo>
                          <a:pt x="11391" y="7595"/>
                          <a:pt x="11277" y="7537"/>
                          <a:pt x="11160" y="7478"/>
                        </a:cubicBezTo>
                        <a:cubicBezTo>
                          <a:pt x="11043" y="7418"/>
                          <a:pt x="10924" y="7358"/>
                          <a:pt x="10806" y="7299"/>
                        </a:cubicBezTo>
                        <a:cubicBezTo>
                          <a:pt x="10685" y="7237"/>
                          <a:pt x="10566" y="7177"/>
                          <a:pt x="10446" y="7113"/>
                        </a:cubicBezTo>
                        <a:cubicBezTo>
                          <a:pt x="10325" y="7050"/>
                          <a:pt x="10203" y="6988"/>
                          <a:pt x="10080" y="6924"/>
                        </a:cubicBezTo>
                        <a:cubicBezTo>
                          <a:pt x="10018" y="6893"/>
                          <a:pt x="9958" y="6860"/>
                          <a:pt x="9895" y="6829"/>
                        </a:cubicBezTo>
                        <a:cubicBezTo>
                          <a:pt x="9833" y="6795"/>
                          <a:pt x="9773" y="6762"/>
                          <a:pt x="9710" y="6729"/>
                        </a:cubicBezTo>
                        <a:cubicBezTo>
                          <a:pt x="9463" y="6597"/>
                          <a:pt x="9214" y="6463"/>
                          <a:pt x="8961" y="6329"/>
                        </a:cubicBezTo>
                        <a:cubicBezTo>
                          <a:pt x="8712" y="6190"/>
                          <a:pt x="8460" y="6052"/>
                          <a:pt x="8207" y="5912"/>
                        </a:cubicBezTo>
                        <a:cubicBezTo>
                          <a:pt x="7954" y="5772"/>
                          <a:pt x="7703" y="5628"/>
                          <a:pt x="7450" y="5486"/>
                        </a:cubicBezTo>
                        <a:lnTo>
                          <a:pt x="7259" y="5379"/>
                        </a:lnTo>
                        <a:lnTo>
                          <a:pt x="7072" y="5268"/>
                        </a:lnTo>
                        <a:cubicBezTo>
                          <a:pt x="6946" y="5196"/>
                          <a:pt x="6822" y="5122"/>
                          <a:pt x="6697" y="5050"/>
                        </a:cubicBezTo>
                        <a:cubicBezTo>
                          <a:pt x="6446" y="4905"/>
                          <a:pt x="6201" y="4755"/>
                          <a:pt x="5958" y="4607"/>
                        </a:cubicBezTo>
                        <a:cubicBezTo>
                          <a:pt x="5835" y="4533"/>
                          <a:pt x="5713" y="4461"/>
                          <a:pt x="5594" y="4385"/>
                        </a:cubicBezTo>
                        <a:cubicBezTo>
                          <a:pt x="5473" y="4311"/>
                          <a:pt x="5355" y="4237"/>
                          <a:pt x="5236" y="4161"/>
                        </a:cubicBezTo>
                        <a:cubicBezTo>
                          <a:pt x="5117" y="4087"/>
                          <a:pt x="4999" y="4014"/>
                          <a:pt x="4882" y="3942"/>
                        </a:cubicBezTo>
                        <a:cubicBezTo>
                          <a:pt x="4767" y="3866"/>
                          <a:pt x="4652" y="3790"/>
                          <a:pt x="4540" y="3714"/>
                        </a:cubicBezTo>
                        <a:cubicBezTo>
                          <a:pt x="4427" y="3640"/>
                          <a:pt x="4314" y="3566"/>
                          <a:pt x="4203" y="3492"/>
                        </a:cubicBezTo>
                        <a:cubicBezTo>
                          <a:pt x="4094" y="3416"/>
                          <a:pt x="3985" y="3342"/>
                          <a:pt x="3878" y="3268"/>
                        </a:cubicBezTo>
                        <a:cubicBezTo>
                          <a:pt x="3771" y="3194"/>
                          <a:pt x="3666" y="3121"/>
                          <a:pt x="3561" y="3049"/>
                        </a:cubicBezTo>
                        <a:cubicBezTo>
                          <a:pt x="3458" y="2973"/>
                          <a:pt x="3357" y="2897"/>
                          <a:pt x="3256" y="2821"/>
                        </a:cubicBezTo>
                        <a:cubicBezTo>
                          <a:pt x="3207" y="2784"/>
                          <a:pt x="3156" y="2747"/>
                          <a:pt x="3108" y="2710"/>
                        </a:cubicBezTo>
                        <a:cubicBezTo>
                          <a:pt x="3082" y="2693"/>
                          <a:pt x="3057" y="2673"/>
                          <a:pt x="3034" y="2656"/>
                        </a:cubicBezTo>
                        <a:lnTo>
                          <a:pt x="2997" y="2628"/>
                        </a:lnTo>
                        <a:lnTo>
                          <a:pt x="2979" y="2615"/>
                        </a:lnTo>
                        <a:lnTo>
                          <a:pt x="2964" y="2601"/>
                        </a:lnTo>
                        <a:cubicBezTo>
                          <a:pt x="2870" y="2525"/>
                          <a:pt x="2779" y="2451"/>
                          <a:pt x="2688" y="2377"/>
                        </a:cubicBezTo>
                        <a:cubicBezTo>
                          <a:pt x="2666" y="2358"/>
                          <a:pt x="2643" y="2340"/>
                          <a:pt x="2621" y="2323"/>
                        </a:cubicBezTo>
                        <a:cubicBezTo>
                          <a:pt x="2598" y="2303"/>
                          <a:pt x="2577" y="2284"/>
                          <a:pt x="2555" y="2267"/>
                        </a:cubicBezTo>
                        <a:cubicBezTo>
                          <a:pt x="2510" y="2228"/>
                          <a:pt x="2468" y="2191"/>
                          <a:pt x="2425" y="2154"/>
                        </a:cubicBezTo>
                        <a:cubicBezTo>
                          <a:pt x="2339" y="2080"/>
                          <a:pt x="2256" y="2008"/>
                          <a:pt x="2172" y="1938"/>
                        </a:cubicBezTo>
                        <a:cubicBezTo>
                          <a:pt x="2009" y="1794"/>
                          <a:pt x="1853" y="1654"/>
                          <a:pt x="1703" y="1523"/>
                        </a:cubicBezTo>
                        <a:cubicBezTo>
                          <a:pt x="1555" y="1391"/>
                          <a:pt x="1415" y="1265"/>
                          <a:pt x="1281" y="1148"/>
                        </a:cubicBezTo>
                        <a:cubicBezTo>
                          <a:pt x="1018" y="911"/>
                          <a:pt x="787" y="704"/>
                          <a:pt x="598" y="535"/>
                        </a:cubicBezTo>
                        <a:cubicBezTo>
                          <a:pt x="217" y="19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8" name="Google Shape;338;p5"/>
                  <p:cNvSpPr/>
                  <p:nvPr/>
                </p:nvSpPr>
                <p:spPr>
                  <a:xfrm rot="-964515">
                    <a:off x="704036" y="843423"/>
                    <a:ext cx="126650" cy="524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" h="20990" extrusionOk="0">
                        <a:moveTo>
                          <a:pt x="833" y="0"/>
                        </a:moveTo>
                        <a:cubicBezTo>
                          <a:pt x="1778" y="2580"/>
                          <a:pt x="788" y="5418"/>
                          <a:pt x="959" y="6694"/>
                        </a:cubicBezTo>
                        <a:cubicBezTo>
                          <a:pt x="1407" y="10040"/>
                          <a:pt x="0" y="13250"/>
                          <a:pt x="494" y="15558"/>
                        </a:cubicBezTo>
                        <a:cubicBezTo>
                          <a:pt x="990" y="17865"/>
                          <a:pt x="2930" y="20989"/>
                          <a:pt x="2930" y="20989"/>
                        </a:cubicBezTo>
                        <a:cubicBezTo>
                          <a:pt x="2889" y="18320"/>
                          <a:pt x="5066" y="12941"/>
                          <a:pt x="4527" y="10046"/>
                        </a:cubicBezTo>
                        <a:cubicBezTo>
                          <a:pt x="3988" y="7150"/>
                          <a:pt x="833" y="1"/>
                          <a:pt x="8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 rot="-964515">
                    <a:off x="609619" y="716421"/>
                    <a:ext cx="123600" cy="488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19544" extrusionOk="0">
                        <a:moveTo>
                          <a:pt x="1" y="0"/>
                        </a:moveTo>
                        <a:cubicBezTo>
                          <a:pt x="1" y="0"/>
                          <a:pt x="536" y="1158"/>
                          <a:pt x="1341" y="2897"/>
                        </a:cubicBezTo>
                        <a:cubicBezTo>
                          <a:pt x="1442" y="3113"/>
                          <a:pt x="1543" y="3340"/>
                          <a:pt x="1650" y="3576"/>
                        </a:cubicBezTo>
                        <a:cubicBezTo>
                          <a:pt x="1755" y="3811"/>
                          <a:pt x="1870" y="4052"/>
                          <a:pt x="1979" y="4303"/>
                        </a:cubicBezTo>
                        <a:cubicBezTo>
                          <a:pt x="2090" y="4552"/>
                          <a:pt x="2205" y="4811"/>
                          <a:pt x="2322" y="5074"/>
                        </a:cubicBezTo>
                        <a:cubicBezTo>
                          <a:pt x="2432" y="5338"/>
                          <a:pt x="2547" y="5607"/>
                          <a:pt x="2664" y="5881"/>
                        </a:cubicBezTo>
                        <a:cubicBezTo>
                          <a:pt x="2678" y="5914"/>
                          <a:pt x="2693" y="5949"/>
                          <a:pt x="2707" y="5982"/>
                        </a:cubicBezTo>
                        <a:cubicBezTo>
                          <a:pt x="2720" y="6017"/>
                          <a:pt x="2734" y="6052"/>
                          <a:pt x="2748" y="6087"/>
                        </a:cubicBezTo>
                        <a:cubicBezTo>
                          <a:pt x="2775" y="6157"/>
                          <a:pt x="2804" y="6227"/>
                          <a:pt x="2831" y="6299"/>
                        </a:cubicBezTo>
                        <a:cubicBezTo>
                          <a:pt x="2857" y="6369"/>
                          <a:pt x="2882" y="6439"/>
                          <a:pt x="2907" y="6509"/>
                        </a:cubicBezTo>
                        <a:cubicBezTo>
                          <a:pt x="2932" y="6581"/>
                          <a:pt x="2960" y="6651"/>
                          <a:pt x="2983" y="6723"/>
                        </a:cubicBezTo>
                        <a:cubicBezTo>
                          <a:pt x="3032" y="6869"/>
                          <a:pt x="3082" y="7013"/>
                          <a:pt x="3127" y="7161"/>
                        </a:cubicBezTo>
                        <a:cubicBezTo>
                          <a:pt x="3150" y="7235"/>
                          <a:pt x="3174" y="7309"/>
                          <a:pt x="3197" y="7383"/>
                        </a:cubicBezTo>
                        <a:cubicBezTo>
                          <a:pt x="3218" y="7457"/>
                          <a:pt x="3240" y="7533"/>
                          <a:pt x="3263" y="7607"/>
                        </a:cubicBezTo>
                        <a:cubicBezTo>
                          <a:pt x="3438" y="8204"/>
                          <a:pt x="3594" y="8821"/>
                          <a:pt x="3732" y="9439"/>
                        </a:cubicBezTo>
                        <a:cubicBezTo>
                          <a:pt x="3874" y="10058"/>
                          <a:pt x="3995" y="10682"/>
                          <a:pt x="4104" y="11299"/>
                        </a:cubicBezTo>
                        <a:cubicBezTo>
                          <a:pt x="4129" y="11453"/>
                          <a:pt x="4156" y="11606"/>
                          <a:pt x="4181" y="11760"/>
                        </a:cubicBezTo>
                        <a:cubicBezTo>
                          <a:pt x="4207" y="11912"/>
                          <a:pt x="4232" y="12066"/>
                          <a:pt x="4257" y="12215"/>
                        </a:cubicBezTo>
                        <a:cubicBezTo>
                          <a:pt x="4279" y="12367"/>
                          <a:pt x="4302" y="12519"/>
                          <a:pt x="4325" y="12669"/>
                        </a:cubicBezTo>
                        <a:cubicBezTo>
                          <a:pt x="4347" y="12818"/>
                          <a:pt x="4368" y="12966"/>
                          <a:pt x="4388" y="13114"/>
                        </a:cubicBezTo>
                        <a:cubicBezTo>
                          <a:pt x="4467" y="13705"/>
                          <a:pt x="4537" y="14277"/>
                          <a:pt x="4594" y="14822"/>
                        </a:cubicBezTo>
                        <a:cubicBezTo>
                          <a:pt x="4607" y="14958"/>
                          <a:pt x="4621" y="15093"/>
                          <a:pt x="4633" y="15225"/>
                        </a:cubicBezTo>
                        <a:cubicBezTo>
                          <a:pt x="4644" y="15357"/>
                          <a:pt x="4656" y="15487"/>
                          <a:pt x="4668" y="15616"/>
                        </a:cubicBezTo>
                        <a:cubicBezTo>
                          <a:pt x="4691" y="15873"/>
                          <a:pt x="4709" y="16120"/>
                          <a:pt x="4728" y="16359"/>
                        </a:cubicBezTo>
                        <a:cubicBezTo>
                          <a:pt x="4742" y="16596"/>
                          <a:pt x="4757" y="16824"/>
                          <a:pt x="4767" y="17042"/>
                        </a:cubicBezTo>
                        <a:cubicBezTo>
                          <a:pt x="4781" y="17260"/>
                          <a:pt x="4788" y="17466"/>
                          <a:pt x="4796" y="17661"/>
                        </a:cubicBezTo>
                        <a:cubicBezTo>
                          <a:pt x="4802" y="17853"/>
                          <a:pt x="4808" y="18036"/>
                          <a:pt x="4810" y="18203"/>
                        </a:cubicBezTo>
                        <a:cubicBezTo>
                          <a:pt x="4812" y="18287"/>
                          <a:pt x="4814" y="18369"/>
                          <a:pt x="4814" y="18445"/>
                        </a:cubicBezTo>
                        <a:cubicBezTo>
                          <a:pt x="4814" y="18522"/>
                          <a:pt x="4816" y="18596"/>
                          <a:pt x="4816" y="18666"/>
                        </a:cubicBezTo>
                        <a:cubicBezTo>
                          <a:pt x="4816" y="18804"/>
                          <a:pt x="4814" y="18929"/>
                          <a:pt x="4812" y="19038"/>
                        </a:cubicBezTo>
                        <a:cubicBezTo>
                          <a:pt x="4812" y="19092"/>
                          <a:pt x="4812" y="19143"/>
                          <a:pt x="4812" y="19190"/>
                        </a:cubicBezTo>
                        <a:cubicBezTo>
                          <a:pt x="4810" y="19234"/>
                          <a:pt x="4808" y="19277"/>
                          <a:pt x="4808" y="19314"/>
                        </a:cubicBezTo>
                        <a:cubicBezTo>
                          <a:pt x="4804" y="19464"/>
                          <a:pt x="4802" y="19544"/>
                          <a:pt x="4802" y="19544"/>
                        </a:cubicBezTo>
                        <a:cubicBezTo>
                          <a:pt x="4802" y="19544"/>
                          <a:pt x="4810" y="19464"/>
                          <a:pt x="4827" y="19316"/>
                        </a:cubicBezTo>
                        <a:cubicBezTo>
                          <a:pt x="4833" y="19277"/>
                          <a:pt x="4837" y="19236"/>
                          <a:pt x="4843" y="19192"/>
                        </a:cubicBezTo>
                        <a:cubicBezTo>
                          <a:pt x="4847" y="19145"/>
                          <a:pt x="4851" y="19094"/>
                          <a:pt x="4856" y="19040"/>
                        </a:cubicBezTo>
                        <a:cubicBezTo>
                          <a:pt x="4866" y="18933"/>
                          <a:pt x="4878" y="18808"/>
                          <a:pt x="4888" y="18668"/>
                        </a:cubicBezTo>
                        <a:cubicBezTo>
                          <a:pt x="4891" y="18598"/>
                          <a:pt x="4897" y="18524"/>
                          <a:pt x="4901" y="18448"/>
                        </a:cubicBezTo>
                        <a:cubicBezTo>
                          <a:pt x="4907" y="18371"/>
                          <a:pt x="4911" y="18289"/>
                          <a:pt x="4915" y="18205"/>
                        </a:cubicBezTo>
                        <a:cubicBezTo>
                          <a:pt x="4925" y="18036"/>
                          <a:pt x="4928" y="17855"/>
                          <a:pt x="4934" y="17659"/>
                        </a:cubicBezTo>
                        <a:cubicBezTo>
                          <a:pt x="4938" y="17464"/>
                          <a:pt x="4944" y="17256"/>
                          <a:pt x="4942" y="17038"/>
                        </a:cubicBezTo>
                        <a:cubicBezTo>
                          <a:pt x="4944" y="16818"/>
                          <a:pt x="4938" y="16589"/>
                          <a:pt x="4934" y="16349"/>
                        </a:cubicBezTo>
                        <a:cubicBezTo>
                          <a:pt x="4928" y="16108"/>
                          <a:pt x="4921" y="15859"/>
                          <a:pt x="4909" y="15600"/>
                        </a:cubicBezTo>
                        <a:cubicBezTo>
                          <a:pt x="4905" y="15470"/>
                          <a:pt x="4897" y="15340"/>
                          <a:pt x="4888" y="15205"/>
                        </a:cubicBezTo>
                        <a:cubicBezTo>
                          <a:pt x="4882" y="15071"/>
                          <a:pt x="4872" y="14937"/>
                          <a:pt x="4862" y="14799"/>
                        </a:cubicBezTo>
                        <a:cubicBezTo>
                          <a:pt x="4825" y="14250"/>
                          <a:pt x="4775" y="13670"/>
                          <a:pt x="4705" y="13075"/>
                        </a:cubicBezTo>
                        <a:cubicBezTo>
                          <a:pt x="4687" y="12925"/>
                          <a:pt x="4668" y="12776"/>
                          <a:pt x="4650" y="12624"/>
                        </a:cubicBezTo>
                        <a:cubicBezTo>
                          <a:pt x="4631" y="12472"/>
                          <a:pt x="4609" y="12320"/>
                          <a:pt x="4590" y="12167"/>
                        </a:cubicBezTo>
                        <a:cubicBezTo>
                          <a:pt x="4569" y="12015"/>
                          <a:pt x="4545" y="11859"/>
                          <a:pt x="4524" y="11706"/>
                        </a:cubicBezTo>
                        <a:cubicBezTo>
                          <a:pt x="4498" y="11550"/>
                          <a:pt x="4475" y="11396"/>
                          <a:pt x="4450" y="11241"/>
                        </a:cubicBezTo>
                        <a:cubicBezTo>
                          <a:pt x="4347" y="10616"/>
                          <a:pt x="4226" y="9986"/>
                          <a:pt x="4086" y="9359"/>
                        </a:cubicBezTo>
                        <a:cubicBezTo>
                          <a:pt x="3944" y="8735"/>
                          <a:pt x="3785" y="8110"/>
                          <a:pt x="3598" y="7505"/>
                        </a:cubicBezTo>
                        <a:cubicBezTo>
                          <a:pt x="3574" y="7430"/>
                          <a:pt x="3551" y="7354"/>
                          <a:pt x="3528" y="7280"/>
                        </a:cubicBezTo>
                        <a:cubicBezTo>
                          <a:pt x="3504" y="7204"/>
                          <a:pt x="3479" y="7130"/>
                          <a:pt x="3456" y="7054"/>
                        </a:cubicBezTo>
                        <a:cubicBezTo>
                          <a:pt x="3407" y="6906"/>
                          <a:pt x="3353" y="6758"/>
                          <a:pt x="3300" y="6613"/>
                        </a:cubicBezTo>
                        <a:cubicBezTo>
                          <a:pt x="3275" y="6539"/>
                          <a:pt x="3246" y="6467"/>
                          <a:pt x="3218" y="6393"/>
                        </a:cubicBezTo>
                        <a:cubicBezTo>
                          <a:pt x="3189" y="6321"/>
                          <a:pt x="3162" y="6249"/>
                          <a:pt x="3135" y="6177"/>
                        </a:cubicBezTo>
                        <a:cubicBezTo>
                          <a:pt x="3106" y="6107"/>
                          <a:pt x="3076" y="6037"/>
                          <a:pt x="3047" y="5967"/>
                        </a:cubicBezTo>
                        <a:cubicBezTo>
                          <a:pt x="3032" y="5932"/>
                          <a:pt x="3018" y="5897"/>
                          <a:pt x="3004" y="5862"/>
                        </a:cubicBezTo>
                        <a:cubicBezTo>
                          <a:pt x="2989" y="5827"/>
                          <a:pt x="2973" y="5792"/>
                          <a:pt x="2958" y="5757"/>
                        </a:cubicBezTo>
                        <a:cubicBezTo>
                          <a:pt x="2833" y="5484"/>
                          <a:pt x="2713" y="5214"/>
                          <a:pt x="2592" y="4951"/>
                        </a:cubicBezTo>
                        <a:cubicBezTo>
                          <a:pt x="2466" y="4690"/>
                          <a:pt x="2343" y="4436"/>
                          <a:pt x="2224" y="4189"/>
                        </a:cubicBezTo>
                        <a:cubicBezTo>
                          <a:pt x="2193" y="4126"/>
                          <a:pt x="2164" y="4066"/>
                          <a:pt x="2135" y="4004"/>
                        </a:cubicBezTo>
                        <a:cubicBezTo>
                          <a:pt x="2104" y="3943"/>
                          <a:pt x="2074" y="3883"/>
                          <a:pt x="2043" y="3825"/>
                        </a:cubicBezTo>
                        <a:cubicBezTo>
                          <a:pt x="1985" y="3704"/>
                          <a:pt x="1925" y="3587"/>
                          <a:pt x="1866" y="3473"/>
                        </a:cubicBezTo>
                        <a:cubicBezTo>
                          <a:pt x="1750" y="3241"/>
                          <a:pt x="1639" y="3017"/>
                          <a:pt x="1526" y="2805"/>
                        </a:cubicBezTo>
                        <a:cubicBezTo>
                          <a:pt x="1415" y="2593"/>
                          <a:pt x="1310" y="2391"/>
                          <a:pt x="1209" y="2196"/>
                        </a:cubicBezTo>
                        <a:cubicBezTo>
                          <a:pt x="1106" y="2004"/>
                          <a:pt x="1008" y="1821"/>
                          <a:pt x="915" y="1650"/>
                        </a:cubicBezTo>
                        <a:cubicBezTo>
                          <a:pt x="732" y="1305"/>
                          <a:pt x="567" y="1010"/>
                          <a:pt x="433" y="765"/>
                        </a:cubicBezTo>
                        <a:cubicBezTo>
                          <a:pt x="298" y="519"/>
                          <a:pt x="187" y="329"/>
                          <a:pt x="115" y="198"/>
                        </a:cubicBezTo>
                        <a:cubicBezTo>
                          <a:pt x="40" y="6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 rot="-964515">
                    <a:off x="291120" y="556392"/>
                    <a:ext cx="148550" cy="55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2126" extrusionOk="0">
                        <a:moveTo>
                          <a:pt x="0" y="0"/>
                        </a:moveTo>
                        <a:cubicBezTo>
                          <a:pt x="2531" y="3652"/>
                          <a:pt x="607" y="4480"/>
                          <a:pt x="1469" y="7484"/>
                        </a:cubicBezTo>
                        <a:cubicBezTo>
                          <a:pt x="1945" y="9144"/>
                          <a:pt x="1358" y="12052"/>
                          <a:pt x="1724" y="14840"/>
                        </a:cubicBezTo>
                        <a:cubicBezTo>
                          <a:pt x="2089" y="17628"/>
                          <a:pt x="3659" y="22125"/>
                          <a:pt x="3659" y="22125"/>
                        </a:cubicBezTo>
                        <a:cubicBezTo>
                          <a:pt x="3759" y="20590"/>
                          <a:pt x="4576" y="19147"/>
                          <a:pt x="5245" y="17196"/>
                        </a:cubicBezTo>
                        <a:cubicBezTo>
                          <a:pt x="5914" y="15244"/>
                          <a:pt x="5941" y="11256"/>
                          <a:pt x="4535" y="7043"/>
                        </a:cubicBezTo>
                        <a:cubicBezTo>
                          <a:pt x="3126" y="282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1" name="Google Shape;341;p5"/>
                  <p:cNvSpPr/>
                  <p:nvPr/>
                </p:nvSpPr>
                <p:spPr>
                  <a:xfrm rot="-964515">
                    <a:off x="126812" y="405400"/>
                    <a:ext cx="358575" cy="8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3" h="3329" extrusionOk="0">
                        <a:moveTo>
                          <a:pt x="11492" y="0"/>
                        </a:moveTo>
                        <a:cubicBezTo>
                          <a:pt x="10769" y="0"/>
                          <a:pt x="10024" y="40"/>
                          <a:pt x="9413" y="160"/>
                        </a:cubicBezTo>
                        <a:cubicBezTo>
                          <a:pt x="7772" y="480"/>
                          <a:pt x="4574" y="1850"/>
                          <a:pt x="1292" y="1850"/>
                        </a:cubicBezTo>
                        <a:cubicBezTo>
                          <a:pt x="862" y="1850"/>
                          <a:pt x="430" y="1827"/>
                          <a:pt x="1" y="1774"/>
                        </a:cubicBezTo>
                        <a:lnTo>
                          <a:pt x="1" y="1774"/>
                        </a:lnTo>
                        <a:cubicBezTo>
                          <a:pt x="1" y="1774"/>
                          <a:pt x="3800" y="3231"/>
                          <a:pt x="6242" y="3325"/>
                        </a:cubicBezTo>
                        <a:cubicBezTo>
                          <a:pt x="6313" y="3328"/>
                          <a:pt x="6384" y="3329"/>
                          <a:pt x="6454" y="3329"/>
                        </a:cubicBezTo>
                        <a:cubicBezTo>
                          <a:pt x="8773" y="3329"/>
                          <a:pt x="10247" y="1871"/>
                          <a:pt x="10992" y="1790"/>
                        </a:cubicBezTo>
                        <a:cubicBezTo>
                          <a:pt x="11763" y="1704"/>
                          <a:pt x="14342" y="166"/>
                          <a:pt x="14342" y="166"/>
                        </a:cubicBezTo>
                        <a:cubicBezTo>
                          <a:pt x="14342" y="166"/>
                          <a:pt x="12961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2" name="Google Shape;342;p5"/>
                  <p:cNvSpPr/>
                  <p:nvPr/>
                </p:nvSpPr>
                <p:spPr>
                  <a:xfrm rot="-964515">
                    <a:off x="132576" y="465329"/>
                    <a:ext cx="222825" cy="2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3" h="902" extrusionOk="0">
                        <a:moveTo>
                          <a:pt x="8913" y="0"/>
                        </a:moveTo>
                        <a:cubicBezTo>
                          <a:pt x="8913" y="0"/>
                          <a:pt x="8878" y="10"/>
                          <a:pt x="8814" y="26"/>
                        </a:cubicBezTo>
                        <a:cubicBezTo>
                          <a:pt x="8749" y="43"/>
                          <a:pt x="8654" y="65"/>
                          <a:pt x="8533" y="92"/>
                        </a:cubicBezTo>
                        <a:cubicBezTo>
                          <a:pt x="8413" y="117"/>
                          <a:pt x="8267" y="148"/>
                          <a:pt x="8098" y="181"/>
                        </a:cubicBezTo>
                        <a:cubicBezTo>
                          <a:pt x="7928" y="214"/>
                          <a:pt x="7738" y="246"/>
                          <a:pt x="7530" y="281"/>
                        </a:cubicBezTo>
                        <a:cubicBezTo>
                          <a:pt x="7323" y="316"/>
                          <a:pt x="7096" y="345"/>
                          <a:pt x="6858" y="378"/>
                        </a:cubicBezTo>
                        <a:cubicBezTo>
                          <a:pt x="6738" y="390"/>
                          <a:pt x="6615" y="409"/>
                          <a:pt x="6491" y="421"/>
                        </a:cubicBezTo>
                        <a:cubicBezTo>
                          <a:pt x="6427" y="427"/>
                          <a:pt x="6364" y="434"/>
                          <a:pt x="6300" y="440"/>
                        </a:cubicBezTo>
                        <a:cubicBezTo>
                          <a:pt x="6236" y="446"/>
                          <a:pt x="6170" y="452"/>
                          <a:pt x="6106" y="458"/>
                        </a:cubicBezTo>
                        <a:cubicBezTo>
                          <a:pt x="5975" y="471"/>
                          <a:pt x="5841" y="479"/>
                          <a:pt x="5707" y="491"/>
                        </a:cubicBezTo>
                        <a:cubicBezTo>
                          <a:pt x="5573" y="499"/>
                          <a:pt x="5436" y="506"/>
                          <a:pt x="5298" y="516"/>
                        </a:cubicBezTo>
                        <a:cubicBezTo>
                          <a:pt x="5162" y="520"/>
                          <a:pt x="5022" y="530"/>
                          <a:pt x="4884" y="532"/>
                        </a:cubicBezTo>
                        <a:cubicBezTo>
                          <a:pt x="4814" y="534"/>
                          <a:pt x="4744" y="535"/>
                          <a:pt x="4674" y="537"/>
                        </a:cubicBezTo>
                        <a:cubicBezTo>
                          <a:pt x="4640" y="538"/>
                          <a:pt x="4605" y="538"/>
                          <a:pt x="4570" y="538"/>
                        </a:cubicBezTo>
                        <a:cubicBezTo>
                          <a:pt x="4536" y="538"/>
                          <a:pt x="4501" y="538"/>
                          <a:pt x="4466" y="539"/>
                        </a:cubicBezTo>
                        <a:lnTo>
                          <a:pt x="4256" y="541"/>
                        </a:lnTo>
                        <a:cubicBezTo>
                          <a:pt x="4186" y="541"/>
                          <a:pt x="4115" y="539"/>
                          <a:pt x="4047" y="539"/>
                        </a:cubicBezTo>
                        <a:cubicBezTo>
                          <a:pt x="3977" y="537"/>
                          <a:pt x="3907" y="537"/>
                          <a:pt x="3839" y="535"/>
                        </a:cubicBezTo>
                        <a:cubicBezTo>
                          <a:pt x="3769" y="534"/>
                          <a:pt x="3701" y="532"/>
                          <a:pt x="3631" y="530"/>
                        </a:cubicBezTo>
                        <a:cubicBezTo>
                          <a:pt x="3357" y="520"/>
                          <a:pt x="3086" y="506"/>
                          <a:pt x="2824" y="487"/>
                        </a:cubicBezTo>
                        <a:cubicBezTo>
                          <a:pt x="2693" y="481"/>
                          <a:pt x="2565" y="467"/>
                          <a:pt x="2439" y="456"/>
                        </a:cubicBezTo>
                        <a:cubicBezTo>
                          <a:pt x="2376" y="452"/>
                          <a:pt x="2314" y="446"/>
                          <a:pt x="2252" y="440"/>
                        </a:cubicBezTo>
                        <a:cubicBezTo>
                          <a:pt x="2191" y="432"/>
                          <a:pt x="2129" y="427"/>
                          <a:pt x="2071" y="421"/>
                        </a:cubicBezTo>
                        <a:cubicBezTo>
                          <a:pt x="1830" y="397"/>
                          <a:pt x="1604" y="364"/>
                          <a:pt x="1396" y="339"/>
                        </a:cubicBezTo>
                        <a:cubicBezTo>
                          <a:pt x="1291" y="323"/>
                          <a:pt x="1192" y="308"/>
                          <a:pt x="1096" y="294"/>
                        </a:cubicBezTo>
                        <a:cubicBezTo>
                          <a:pt x="1048" y="288"/>
                          <a:pt x="1001" y="281"/>
                          <a:pt x="956" y="275"/>
                        </a:cubicBezTo>
                        <a:cubicBezTo>
                          <a:pt x="911" y="269"/>
                          <a:pt x="869" y="259"/>
                          <a:pt x="826" y="253"/>
                        </a:cubicBezTo>
                        <a:cubicBezTo>
                          <a:pt x="740" y="240"/>
                          <a:pt x="662" y="224"/>
                          <a:pt x="588" y="213"/>
                        </a:cubicBezTo>
                        <a:cubicBezTo>
                          <a:pt x="551" y="207"/>
                          <a:pt x="515" y="203"/>
                          <a:pt x="481" y="197"/>
                        </a:cubicBezTo>
                        <a:cubicBezTo>
                          <a:pt x="448" y="191"/>
                          <a:pt x="415" y="185"/>
                          <a:pt x="386" y="179"/>
                        </a:cubicBezTo>
                        <a:cubicBezTo>
                          <a:pt x="264" y="156"/>
                          <a:pt x="168" y="141"/>
                          <a:pt x="102" y="129"/>
                        </a:cubicBezTo>
                        <a:cubicBezTo>
                          <a:pt x="36" y="117"/>
                          <a:pt x="1" y="111"/>
                          <a:pt x="1" y="111"/>
                        </a:cubicBezTo>
                        <a:lnTo>
                          <a:pt x="1" y="111"/>
                        </a:lnTo>
                        <a:cubicBezTo>
                          <a:pt x="1" y="111"/>
                          <a:pt x="34" y="125"/>
                          <a:pt x="96" y="148"/>
                        </a:cubicBezTo>
                        <a:cubicBezTo>
                          <a:pt x="159" y="172"/>
                          <a:pt x="250" y="207"/>
                          <a:pt x="367" y="248"/>
                        </a:cubicBezTo>
                        <a:cubicBezTo>
                          <a:pt x="396" y="259"/>
                          <a:pt x="427" y="271"/>
                          <a:pt x="460" y="281"/>
                        </a:cubicBezTo>
                        <a:cubicBezTo>
                          <a:pt x="493" y="292"/>
                          <a:pt x="526" y="304"/>
                          <a:pt x="563" y="316"/>
                        </a:cubicBezTo>
                        <a:cubicBezTo>
                          <a:pt x="633" y="339"/>
                          <a:pt x="711" y="362"/>
                          <a:pt x="795" y="388"/>
                        </a:cubicBezTo>
                        <a:cubicBezTo>
                          <a:pt x="836" y="401"/>
                          <a:pt x="878" y="415"/>
                          <a:pt x="923" y="427"/>
                        </a:cubicBezTo>
                        <a:cubicBezTo>
                          <a:pt x="966" y="440"/>
                          <a:pt x="1013" y="452"/>
                          <a:pt x="1059" y="465"/>
                        </a:cubicBezTo>
                        <a:cubicBezTo>
                          <a:pt x="1153" y="491"/>
                          <a:pt x="1252" y="518"/>
                          <a:pt x="1355" y="545"/>
                        </a:cubicBezTo>
                        <a:cubicBezTo>
                          <a:pt x="1563" y="592"/>
                          <a:pt x="1789" y="646"/>
                          <a:pt x="2030" y="689"/>
                        </a:cubicBezTo>
                        <a:cubicBezTo>
                          <a:pt x="2090" y="701"/>
                          <a:pt x="2153" y="713"/>
                          <a:pt x="2215" y="724"/>
                        </a:cubicBezTo>
                        <a:cubicBezTo>
                          <a:pt x="2275" y="734"/>
                          <a:pt x="2339" y="744"/>
                          <a:pt x="2404" y="753"/>
                        </a:cubicBezTo>
                        <a:cubicBezTo>
                          <a:pt x="2530" y="773"/>
                          <a:pt x="2660" y="792"/>
                          <a:pt x="2793" y="808"/>
                        </a:cubicBezTo>
                        <a:cubicBezTo>
                          <a:pt x="2927" y="823"/>
                          <a:pt x="3061" y="839"/>
                          <a:pt x="3199" y="851"/>
                        </a:cubicBezTo>
                        <a:cubicBezTo>
                          <a:pt x="3335" y="862"/>
                          <a:pt x="3475" y="876"/>
                          <a:pt x="3616" y="880"/>
                        </a:cubicBezTo>
                        <a:cubicBezTo>
                          <a:pt x="3756" y="888"/>
                          <a:pt x="3898" y="897"/>
                          <a:pt x="4040" y="897"/>
                        </a:cubicBezTo>
                        <a:cubicBezTo>
                          <a:pt x="4112" y="899"/>
                          <a:pt x="4184" y="901"/>
                          <a:pt x="4254" y="901"/>
                        </a:cubicBezTo>
                        <a:lnTo>
                          <a:pt x="4470" y="901"/>
                        </a:lnTo>
                        <a:cubicBezTo>
                          <a:pt x="4756" y="899"/>
                          <a:pt x="5040" y="886"/>
                          <a:pt x="5322" y="864"/>
                        </a:cubicBezTo>
                        <a:cubicBezTo>
                          <a:pt x="5602" y="843"/>
                          <a:pt x="5876" y="814"/>
                          <a:pt x="6143" y="777"/>
                        </a:cubicBezTo>
                        <a:cubicBezTo>
                          <a:pt x="6209" y="767"/>
                          <a:pt x="6275" y="757"/>
                          <a:pt x="6339" y="748"/>
                        </a:cubicBezTo>
                        <a:cubicBezTo>
                          <a:pt x="6403" y="736"/>
                          <a:pt x="6467" y="726"/>
                          <a:pt x="6532" y="714"/>
                        </a:cubicBezTo>
                        <a:cubicBezTo>
                          <a:pt x="6596" y="705"/>
                          <a:pt x="6658" y="693"/>
                          <a:pt x="6720" y="681"/>
                        </a:cubicBezTo>
                        <a:cubicBezTo>
                          <a:pt x="6781" y="668"/>
                          <a:pt x="6843" y="656"/>
                          <a:pt x="6903" y="644"/>
                        </a:cubicBezTo>
                        <a:cubicBezTo>
                          <a:pt x="7143" y="594"/>
                          <a:pt x="7368" y="541"/>
                          <a:pt x="7574" y="485"/>
                        </a:cubicBezTo>
                        <a:cubicBezTo>
                          <a:pt x="7678" y="456"/>
                          <a:pt x="7777" y="427"/>
                          <a:pt x="7870" y="399"/>
                        </a:cubicBezTo>
                        <a:cubicBezTo>
                          <a:pt x="7962" y="370"/>
                          <a:pt x="8051" y="343"/>
                          <a:pt x="8133" y="314"/>
                        </a:cubicBezTo>
                        <a:cubicBezTo>
                          <a:pt x="8298" y="261"/>
                          <a:pt x="8438" y="205"/>
                          <a:pt x="8555" y="160"/>
                        </a:cubicBezTo>
                        <a:cubicBezTo>
                          <a:pt x="8672" y="115"/>
                          <a:pt x="8759" y="72"/>
                          <a:pt x="8821" y="45"/>
                        </a:cubicBezTo>
                        <a:cubicBezTo>
                          <a:pt x="8882" y="18"/>
                          <a:pt x="8913" y="0"/>
                          <a:pt x="89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5"/>
                  <p:cNvSpPr/>
                  <p:nvPr/>
                </p:nvSpPr>
                <p:spPr>
                  <a:xfrm rot="-964515">
                    <a:off x="125023" y="422151"/>
                    <a:ext cx="210700" cy="464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8" h="18578" extrusionOk="0">
                        <a:moveTo>
                          <a:pt x="0" y="1"/>
                        </a:moveTo>
                        <a:cubicBezTo>
                          <a:pt x="0" y="1"/>
                          <a:pt x="175" y="273"/>
                          <a:pt x="486" y="748"/>
                        </a:cubicBezTo>
                        <a:cubicBezTo>
                          <a:pt x="642" y="985"/>
                          <a:pt x="829" y="1275"/>
                          <a:pt x="1047" y="1604"/>
                        </a:cubicBezTo>
                        <a:cubicBezTo>
                          <a:pt x="1156" y="1769"/>
                          <a:pt x="1272" y="1944"/>
                          <a:pt x="1393" y="2131"/>
                        </a:cubicBezTo>
                        <a:cubicBezTo>
                          <a:pt x="1518" y="2314"/>
                          <a:pt x="1644" y="2509"/>
                          <a:pt x="1778" y="2713"/>
                        </a:cubicBezTo>
                        <a:cubicBezTo>
                          <a:pt x="1910" y="2915"/>
                          <a:pt x="2051" y="3127"/>
                          <a:pt x="2193" y="3347"/>
                        </a:cubicBezTo>
                        <a:cubicBezTo>
                          <a:pt x="2338" y="3565"/>
                          <a:pt x="2488" y="3791"/>
                          <a:pt x="2642" y="4022"/>
                        </a:cubicBezTo>
                        <a:cubicBezTo>
                          <a:pt x="2718" y="4139"/>
                          <a:pt x="2798" y="4256"/>
                          <a:pt x="2875" y="4374"/>
                        </a:cubicBezTo>
                        <a:cubicBezTo>
                          <a:pt x="2914" y="4435"/>
                          <a:pt x="2955" y="4495"/>
                          <a:pt x="2994" y="4555"/>
                        </a:cubicBezTo>
                        <a:cubicBezTo>
                          <a:pt x="3035" y="4615"/>
                          <a:pt x="3074" y="4676"/>
                          <a:pt x="3113" y="4738"/>
                        </a:cubicBezTo>
                        <a:cubicBezTo>
                          <a:pt x="3270" y="4985"/>
                          <a:pt x="3436" y="5234"/>
                          <a:pt x="3601" y="5489"/>
                        </a:cubicBezTo>
                        <a:cubicBezTo>
                          <a:pt x="3766" y="5744"/>
                          <a:pt x="3936" y="6003"/>
                          <a:pt x="4105" y="6265"/>
                        </a:cubicBezTo>
                        <a:cubicBezTo>
                          <a:pt x="4191" y="6396"/>
                          <a:pt x="4278" y="6528"/>
                          <a:pt x="4364" y="6660"/>
                        </a:cubicBezTo>
                        <a:cubicBezTo>
                          <a:pt x="4406" y="6726"/>
                          <a:pt x="4449" y="6792"/>
                          <a:pt x="4492" y="6857"/>
                        </a:cubicBezTo>
                        <a:cubicBezTo>
                          <a:pt x="4535" y="6925"/>
                          <a:pt x="4576" y="6991"/>
                          <a:pt x="4618" y="7059"/>
                        </a:cubicBezTo>
                        <a:cubicBezTo>
                          <a:pt x="4957" y="7594"/>
                          <a:pt x="5278" y="8154"/>
                          <a:pt x="5580" y="8722"/>
                        </a:cubicBezTo>
                        <a:cubicBezTo>
                          <a:pt x="5653" y="8864"/>
                          <a:pt x="5727" y="9006"/>
                          <a:pt x="5803" y="9150"/>
                        </a:cubicBezTo>
                        <a:cubicBezTo>
                          <a:pt x="5873" y="9294"/>
                          <a:pt x="5943" y="9438"/>
                          <a:pt x="6013" y="9582"/>
                        </a:cubicBezTo>
                        <a:cubicBezTo>
                          <a:pt x="6046" y="9654"/>
                          <a:pt x="6081" y="9726"/>
                          <a:pt x="6116" y="9798"/>
                        </a:cubicBezTo>
                        <a:cubicBezTo>
                          <a:pt x="6150" y="9872"/>
                          <a:pt x="6183" y="9944"/>
                          <a:pt x="6216" y="10018"/>
                        </a:cubicBezTo>
                        <a:cubicBezTo>
                          <a:pt x="6280" y="10162"/>
                          <a:pt x="6344" y="10308"/>
                          <a:pt x="6410" y="10452"/>
                        </a:cubicBezTo>
                        <a:cubicBezTo>
                          <a:pt x="6471" y="10600"/>
                          <a:pt x="6529" y="10745"/>
                          <a:pt x="6589" y="10889"/>
                        </a:cubicBezTo>
                        <a:cubicBezTo>
                          <a:pt x="6620" y="10961"/>
                          <a:pt x="6650" y="11035"/>
                          <a:pt x="6679" y="11107"/>
                        </a:cubicBezTo>
                        <a:cubicBezTo>
                          <a:pt x="6708" y="11179"/>
                          <a:pt x="6735" y="11253"/>
                          <a:pt x="6762" y="11325"/>
                        </a:cubicBezTo>
                        <a:cubicBezTo>
                          <a:pt x="6817" y="11471"/>
                          <a:pt x="6871" y="11615"/>
                          <a:pt x="6926" y="11759"/>
                        </a:cubicBezTo>
                        <a:cubicBezTo>
                          <a:pt x="6953" y="11829"/>
                          <a:pt x="6976" y="11903"/>
                          <a:pt x="7002" y="11975"/>
                        </a:cubicBezTo>
                        <a:cubicBezTo>
                          <a:pt x="7025" y="12047"/>
                          <a:pt x="7050" y="12119"/>
                          <a:pt x="7074" y="12189"/>
                        </a:cubicBezTo>
                        <a:cubicBezTo>
                          <a:pt x="7097" y="12261"/>
                          <a:pt x="7122" y="12333"/>
                          <a:pt x="7146" y="12403"/>
                        </a:cubicBezTo>
                        <a:cubicBezTo>
                          <a:pt x="7169" y="12475"/>
                          <a:pt x="7194" y="12545"/>
                          <a:pt x="7216" y="12615"/>
                        </a:cubicBezTo>
                        <a:cubicBezTo>
                          <a:pt x="7258" y="12757"/>
                          <a:pt x="7301" y="12899"/>
                          <a:pt x="7344" y="13037"/>
                        </a:cubicBezTo>
                        <a:cubicBezTo>
                          <a:pt x="7434" y="13313"/>
                          <a:pt x="7502" y="13590"/>
                          <a:pt x="7576" y="13858"/>
                        </a:cubicBezTo>
                        <a:cubicBezTo>
                          <a:pt x="7653" y="14125"/>
                          <a:pt x="7706" y="14387"/>
                          <a:pt x="7768" y="14642"/>
                        </a:cubicBezTo>
                        <a:cubicBezTo>
                          <a:pt x="7784" y="14704"/>
                          <a:pt x="7799" y="14769"/>
                          <a:pt x="7815" y="14831"/>
                        </a:cubicBezTo>
                        <a:cubicBezTo>
                          <a:pt x="7823" y="14862"/>
                          <a:pt x="7830" y="14893"/>
                          <a:pt x="7836" y="14924"/>
                        </a:cubicBezTo>
                        <a:cubicBezTo>
                          <a:pt x="7844" y="14955"/>
                          <a:pt x="7850" y="14985"/>
                          <a:pt x="7856" y="15016"/>
                        </a:cubicBezTo>
                        <a:cubicBezTo>
                          <a:pt x="7881" y="15140"/>
                          <a:pt x="7906" y="15261"/>
                          <a:pt x="7932" y="15379"/>
                        </a:cubicBezTo>
                        <a:cubicBezTo>
                          <a:pt x="7955" y="15498"/>
                          <a:pt x="7978" y="15615"/>
                          <a:pt x="8002" y="15728"/>
                        </a:cubicBezTo>
                        <a:cubicBezTo>
                          <a:pt x="8025" y="15842"/>
                          <a:pt x="8042" y="15953"/>
                          <a:pt x="8062" y="16062"/>
                        </a:cubicBezTo>
                        <a:cubicBezTo>
                          <a:pt x="8101" y="16280"/>
                          <a:pt x="8138" y="16486"/>
                          <a:pt x="8171" y="16681"/>
                        </a:cubicBezTo>
                        <a:cubicBezTo>
                          <a:pt x="8200" y="16875"/>
                          <a:pt x="8225" y="17058"/>
                          <a:pt x="8251" y="17228"/>
                        </a:cubicBezTo>
                        <a:cubicBezTo>
                          <a:pt x="8264" y="17311"/>
                          <a:pt x="8276" y="17393"/>
                          <a:pt x="8288" y="17471"/>
                        </a:cubicBezTo>
                        <a:cubicBezTo>
                          <a:pt x="8299" y="17547"/>
                          <a:pt x="8311" y="17621"/>
                          <a:pt x="8319" y="17693"/>
                        </a:cubicBezTo>
                        <a:cubicBezTo>
                          <a:pt x="8350" y="17975"/>
                          <a:pt x="8379" y="18194"/>
                          <a:pt x="8396" y="18346"/>
                        </a:cubicBezTo>
                        <a:cubicBezTo>
                          <a:pt x="8416" y="18498"/>
                          <a:pt x="8428" y="18578"/>
                          <a:pt x="8428" y="18578"/>
                        </a:cubicBezTo>
                        <a:cubicBezTo>
                          <a:pt x="8428" y="18578"/>
                          <a:pt x="8424" y="18496"/>
                          <a:pt x="8418" y="18344"/>
                        </a:cubicBezTo>
                        <a:cubicBezTo>
                          <a:pt x="8410" y="18193"/>
                          <a:pt x="8402" y="17969"/>
                          <a:pt x="8389" y="17687"/>
                        </a:cubicBezTo>
                        <a:cubicBezTo>
                          <a:pt x="8387" y="17615"/>
                          <a:pt x="8381" y="17541"/>
                          <a:pt x="8373" y="17463"/>
                        </a:cubicBezTo>
                        <a:cubicBezTo>
                          <a:pt x="8367" y="17383"/>
                          <a:pt x="8361" y="17302"/>
                          <a:pt x="8354" y="17216"/>
                        </a:cubicBezTo>
                        <a:cubicBezTo>
                          <a:pt x="8342" y="17045"/>
                          <a:pt x="8324" y="16860"/>
                          <a:pt x="8307" y="16663"/>
                        </a:cubicBezTo>
                        <a:cubicBezTo>
                          <a:pt x="8286" y="16467"/>
                          <a:pt x="8260" y="16257"/>
                          <a:pt x="8233" y="16035"/>
                        </a:cubicBezTo>
                        <a:cubicBezTo>
                          <a:pt x="8219" y="15926"/>
                          <a:pt x="8208" y="15811"/>
                          <a:pt x="8190" y="15697"/>
                        </a:cubicBezTo>
                        <a:cubicBezTo>
                          <a:pt x="8173" y="15582"/>
                          <a:pt x="8153" y="15463"/>
                          <a:pt x="8134" y="15342"/>
                        </a:cubicBezTo>
                        <a:cubicBezTo>
                          <a:pt x="8114" y="15222"/>
                          <a:pt x="8095" y="15099"/>
                          <a:pt x="8075" y="14973"/>
                        </a:cubicBezTo>
                        <a:cubicBezTo>
                          <a:pt x="8070" y="14942"/>
                          <a:pt x="8066" y="14911"/>
                          <a:pt x="8060" y="14879"/>
                        </a:cubicBezTo>
                        <a:cubicBezTo>
                          <a:pt x="8054" y="14846"/>
                          <a:pt x="8048" y="14815"/>
                          <a:pt x="8042" y="14784"/>
                        </a:cubicBezTo>
                        <a:cubicBezTo>
                          <a:pt x="8031" y="14720"/>
                          <a:pt x="8017" y="14656"/>
                          <a:pt x="8005" y="14592"/>
                        </a:cubicBezTo>
                        <a:cubicBezTo>
                          <a:pt x="7980" y="14463"/>
                          <a:pt x="7953" y="14331"/>
                          <a:pt x="7928" y="14197"/>
                        </a:cubicBezTo>
                        <a:cubicBezTo>
                          <a:pt x="7912" y="14130"/>
                          <a:pt x="7900" y="14062"/>
                          <a:pt x="7885" y="13996"/>
                        </a:cubicBezTo>
                        <a:cubicBezTo>
                          <a:pt x="7869" y="13928"/>
                          <a:pt x="7854" y="13862"/>
                          <a:pt x="7836" y="13794"/>
                        </a:cubicBezTo>
                        <a:cubicBezTo>
                          <a:pt x="7772" y="13520"/>
                          <a:pt x="7712" y="13239"/>
                          <a:pt x="7630" y="12955"/>
                        </a:cubicBezTo>
                        <a:cubicBezTo>
                          <a:pt x="7591" y="12813"/>
                          <a:pt x="7550" y="12669"/>
                          <a:pt x="7511" y="12526"/>
                        </a:cubicBezTo>
                        <a:cubicBezTo>
                          <a:pt x="7492" y="12454"/>
                          <a:pt x="7467" y="12382"/>
                          <a:pt x="7445" y="12310"/>
                        </a:cubicBezTo>
                        <a:cubicBezTo>
                          <a:pt x="7422" y="12236"/>
                          <a:pt x="7398" y="12164"/>
                          <a:pt x="7375" y="12092"/>
                        </a:cubicBezTo>
                        <a:cubicBezTo>
                          <a:pt x="7352" y="12018"/>
                          <a:pt x="7328" y="11944"/>
                          <a:pt x="7305" y="11872"/>
                        </a:cubicBezTo>
                        <a:cubicBezTo>
                          <a:pt x="7282" y="11798"/>
                          <a:pt x="7260" y="11724"/>
                          <a:pt x="7233" y="11650"/>
                        </a:cubicBezTo>
                        <a:cubicBezTo>
                          <a:pt x="7183" y="11504"/>
                          <a:pt x="7130" y="11356"/>
                          <a:pt x="7077" y="11208"/>
                        </a:cubicBezTo>
                        <a:cubicBezTo>
                          <a:pt x="7050" y="11133"/>
                          <a:pt x="7023" y="11059"/>
                          <a:pt x="6998" y="10985"/>
                        </a:cubicBezTo>
                        <a:cubicBezTo>
                          <a:pt x="6969" y="10911"/>
                          <a:pt x="6939" y="10837"/>
                          <a:pt x="6910" y="10763"/>
                        </a:cubicBezTo>
                        <a:cubicBezTo>
                          <a:pt x="6852" y="10613"/>
                          <a:pt x="6792" y="10465"/>
                          <a:pt x="6733" y="10316"/>
                        </a:cubicBezTo>
                        <a:cubicBezTo>
                          <a:pt x="6669" y="10168"/>
                          <a:pt x="6603" y="10020"/>
                          <a:pt x="6539" y="9872"/>
                        </a:cubicBezTo>
                        <a:cubicBezTo>
                          <a:pt x="6507" y="9798"/>
                          <a:pt x="6474" y="9724"/>
                          <a:pt x="6441" y="9648"/>
                        </a:cubicBezTo>
                        <a:lnTo>
                          <a:pt x="6336" y="9428"/>
                        </a:lnTo>
                        <a:cubicBezTo>
                          <a:pt x="6266" y="9283"/>
                          <a:pt x="6196" y="9135"/>
                          <a:pt x="6124" y="8989"/>
                        </a:cubicBezTo>
                        <a:cubicBezTo>
                          <a:pt x="6050" y="8843"/>
                          <a:pt x="5974" y="8697"/>
                          <a:pt x="5899" y="8553"/>
                        </a:cubicBezTo>
                        <a:cubicBezTo>
                          <a:pt x="5862" y="8481"/>
                          <a:pt x="5825" y="8407"/>
                          <a:pt x="5784" y="8337"/>
                        </a:cubicBezTo>
                        <a:lnTo>
                          <a:pt x="5665" y="8123"/>
                        </a:lnTo>
                        <a:lnTo>
                          <a:pt x="5545" y="7909"/>
                        </a:lnTo>
                        <a:lnTo>
                          <a:pt x="5486" y="7802"/>
                        </a:lnTo>
                        <a:cubicBezTo>
                          <a:pt x="5465" y="7767"/>
                          <a:pt x="5443" y="7732"/>
                          <a:pt x="5424" y="7697"/>
                        </a:cubicBezTo>
                        <a:cubicBezTo>
                          <a:pt x="5340" y="7559"/>
                          <a:pt x="5257" y="7419"/>
                          <a:pt x="5173" y="7281"/>
                        </a:cubicBezTo>
                        <a:cubicBezTo>
                          <a:pt x="5089" y="7141"/>
                          <a:pt x="5000" y="7006"/>
                          <a:pt x="4914" y="6870"/>
                        </a:cubicBezTo>
                        <a:cubicBezTo>
                          <a:pt x="4871" y="6804"/>
                          <a:pt x="4829" y="6736"/>
                          <a:pt x="4786" y="6668"/>
                        </a:cubicBezTo>
                        <a:cubicBezTo>
                          <a:pt x="4741" y="6602"/>
                          <a:pt x="4696" y="6536"/>
                          <a:pt x="4652" y="6469"/>
                        </a:cubicBezTo>
                        <a:cubicBezTo>
                          <a:pt x="4562" y="6339"/>
                          <a:pt x="4475" y="6209"/>
                          <a:pt x="4387" y="6078"/>
                        </a:cubicBezTo>
                        <a:cubicBezTo>
                          <a:pt x="4210" y="5820"/>
                          <a:pt x="4037" y="5565"/>
                          <a:pt x="3866" y="5314"/>
                        </a:cubicBezTo>
                        <a:cubicBezTo>
                          <a:pt x="3694" y="5063"/>
                          <a:pt x="3529" y="4814"/>
                          <a:pt x="3362" y="4573"/>
                        </a:cubicBezTo>
                        <a:cubicBezTo>
                          <a:pt x="3319" y="4512"/>
                          <a:pt x="3278" y="4454"/>
                          <a:pt x="3237" y="4394"/>
                        </a:cubicBezTo>
                        <a:cubicBezTo>
                          <a:pt x="3194" y="4335"/>
                          <a:pt x="3154" y="4275"/>
                          <a:pt x="3113" y="4217"/>
                        </a:cubicBezTo>
                        <a:cubicBezTo>
                          <a:pt x="3029" y="4102"/>
                          <a:pt x="2947" y="3985"/>
                          <a:pt x="2866" y="3872"/>
                        </a:cubicBezTo>
                        <a:cubicBezTo>
                          <a:pt x="2704" y="3645"/>
                          <a:pt x="2547" y="3425"/>
                          <a:pt x="2393" y="3211"/>
                        </a:cubicBezTo>
                        <a:cubicBezTo>
                          <a:pt x="2239" y="2997"/>
                          <a:pt x="2091" y="2793"/>
                          <a:pt x="1949" y="2594"/>
                        </a:cubicBezTo>
                        <a:cubicBezTo>
                          <a:pt x="1665" y="2199"/>
                          <a:pt x="1397" y="1843"/>
                          <a:pt x="1162" y="1526"/>
                        </a:cubicBezTo>
                        <a:cubicBezTo>
                          <a:pt x="924" y="1207"/>
                          <a:pt x="716" y="933"/>
                          <a:pt x="545" y="707"/>
                        </a:cubicBezTo>
                        <a:cubicBezTo>
                          <a:pt x="374" y="480"/>
                          <a:pt x="235" y="304"/>
                          <a:pt x="144" y="184"/>
                        </a:cubicBezTo>
                        <a:cubicBezTo>
                          <a:pt x="51" y="6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5"/>
                  <p:cNvSpPr/>
                  <p:nvPr/>
                </p:nvSpPr>
                <p:spPr>
                  <a:xfrm rot="-964515">
                    <a:off x="-149700" y="138127"/>
                    <a:ext cx="425301" cy="14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2" h="5918" extrusionOk="0">
                        <a:moveTo>
                          <a:pt x="10288" y="1"/>
                        </a:moveTo>
                        <a:cubicBezTo>
                          <a:pt x="8784" y="1"/>
                          <a:pt x="7352" y="86"/>
                          <a:pt x="6277" y="290"/>
                        </a:cubicBezTo>
                        <a:cubicBezTo>
                          <a:pt x="3442" y="829"/>
                          <a:pt x="1" y="2858"/>
                          <a:pt x="1" y="2858"/>
                        </a:cubicBezTo>
                        <a:cubicBezTo>
                          <a:pt x="2998" y="3542"/>
                          <a:pt x="5800" y="5918"/>
                          <a:pt x="8057" y="5918"/>
                        </a:cubicBezTo>
                        <a:cubicBezTo>
                          <a:pt x="8207" y="5918"/>
                          <a:pt x="8355" y="5907"/>
                          <a:pt x="8500" y="5885"/>
                        </a:cubicBezTo>
                        <a:cubicBezTo>
                          <a:pt x="12029" y="5348"/>
                          <a:pt x="12665" y="3539"/>
                          <a:pt x="14597" y="2156"/>
                        </a:cubicBezTo>
                        <a:cubicBezTo>
                          <a:pt x="16527" y="771"/>
                          <a:pt x="17011" y="530"/>
                          <a:pt x="17011" y="530"/>
                        </a:cubicBezTo>
                        <a:cubicBezTo>
                          <a:pt x="15402" y="228"/>
                          <a:pt x="12748" y="1"/>
                          <a:pt x="102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5" name="Google Shape;345;p5"/>
                  <p:cNvSpPr/>
                  <p:nvPr/>
                </p:nvSpPr>
                <p:spPr>
                  <a:xfrm rot="-964515">
                    <a:off x="-235413" y="172806"/>
                    <a:ext cx="343300" cy="8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2" h="3234" extrusionOk="0">
                        <a:moveTo>
                          <a:pt x="1" y="1"/>
                        </a:moveTo>
                        <a:cubicBezTo>
                          <a:pt x="1" y="1"/>
                          <a:pt x="3" y="15"/>
                          <a:pt x="6" y="44"/>
                        </a:cubicBezTo>
                        <a:cubicBezTo>
                          <a:pt x="10" y="73"/>
                          <a:pt x="16" y="114"/>
                          <a:pt x="28" y="168"/>
                        </a:cubicBezTo>
                        <a:cubicBezTo>
                          <a:pt x="51" y="277"/>
                          <a:pt x="88" y="439"/>
                          <a:pt x="164" y="633"/>
                        </a:cubicBezTo>
                        <a:cubicBezTo>
                          <a:pt x="182" y="682"/>
                          <a:pt x="203" y="732"/>
                          <a:pt x="224" y="787"/>
                        </a:cubicBezTo>
                        <a:cubicBezTo>
                          <a:pt x="250" y="839"/>
                          <a:pt x="273" y="896"/>
                          <a:pt x="302" y="952"/>
                        </a:cubicBezTo>
                        <a:cubicBezTo>
                          <a:pt x="357" y="1065"/>
                          <a:pt x="427" y="1184"/>
                          <a:pt x="505" y="1308"/>
                        </a:cubicBezTo>
                        <a:cubicBezTo>
                          <a:pt x="584" y="1431"/>
                          <a:pt x="680" y="1555"/>
                          <a:pt x="785" y="1684"/>
                        </a:cubicBezTo>
                        <a:cubicBezTo>
                          <a:pt x="892" y="1810"/>
                          <a:pt x="1016" y="1933"/>
                          <a:pt x="1152" y="2055"/>
                        </a:cubicBezTo>
                        <a:cubicBezTo>
                          <a:pt x="1290" y="2174"/>
                          <a:pt x="1440" y="2289"/>
                          <a:pt x="1606" y="2398"/>
                        </a:cubicBezTo>
                        <a:cubicBezTo>
                          <a:pt x="1646" y="2425"/>
                          <a:pt x="1689" y="2448"/>
                          <a:pt x="1734" y="2475"/>
                        </a:cubicBezTo>
                        <a:cubicBezTo>
                          <a:pt x="1777" y="2501"/>
                          <a:pt x="1820" y="2526"/>
                          <a:pt x="1864" y="2549"/>
                        </a:cubicBezTo>
                        <a:cubicBezTo>
                          <a:pt x="1909" y="2573"/>
                          <a:pt x="1956" y="2596"/>
                          <a:pt x="2001" y="2621"/>
                        </a:cubicBezTo>
                        <a:cubicBezTo>
                          <a:pt x="2047" y="2643"/>
                          <a:pt x="2094" y="2664"/>
                          <a:pt x="2143" y="2686"/>
                        </a:cubicBezTo>
                        <a:cubicBezTo>
                          <a:pt x="2166" y="2697"/>
                          <a:pt x="2189" y="2709"/>
                          <a:pt x="2215" y="2719"/>
                        </a:cubicBezTo>
                        <a:cubicBezTo>
                          <a:pt x="2238" y="2730"/>
                          <a:pt x="2263" y="2740"/>
                          <a:pt x="2287" y="2750"/>
                        </a:cubicBezTo>
                        <a:cubicBezTo>
                          <a:pt x="2337" y="2769"/>
                          <a:pt x="2386" y="2789"/>
                          <a:pt x="2436" y="2808"/>
                        </a:cubicBezTo>
                        <a:cubicBezTo>
                          <a:pt x="2487" y="2828"/>
                          <a:pt x="2537" y="2843"/>
                          <a:pt x="2588" y="2863"/>
                        </a:cubicBezTo>
                        <a:cubicBezTo>
                          <a:pt x="2641" y="2880"/>
                          <a:pt x="2691" y="2898"/>
                          <a:pt x="2746" y="2913"/>
                        </a:cubicBezTo>
                        <a:cubicBezTo>
                          <a:pt x="2798" y="2929"/>
                          <a:pt x="2853" y="2942"/>
                          <a:pt x="2907" y="2958"/>
                        </a:cubicBezTo>
                        <a:lnTo>
                          <a:pt x="2946" y="2970"/>
                        </a:lnTo>
                        <a:lnTo>
                          <a:pt x="2987" y="2979"/>
                        </a:lnTo>
                        <a:cubicBezTo>
                          <a:pt x="3012" y="2985"/>
                          <a:pt x="3039" y="2991"/>
                          <a:pt x="3067" y="2997"/>
                        </a:cubicBezTo>
                        <a:cubicBezTo>
                          <a:pt x="3092" y="3005"/>
                          <a:pt x="3119" y="3010"/>
                          <a:pt x="3146" y="3016"/>
                        </a:cubicBezTo>
                        <a:lnTo>
                          <a:pt x="3185" y="3026"/>
                        </a:lnTo>
                        <a:lnTo>
                          <a:pt x="3205" y="3030"/>
                        </a:lnTo>
                        <a:lnTo>
                          <a:pt x="3211" y="3032"/>
                        </a:lnTo>
                        <a:lnTo>
                          <a:pt x="3220" y="3032"/>
                        </a:lnTo>
                        <a:lnTo>
                          <a:pt x="3230" y="3034"/>
                        </a:lnTo>
                        <a:cubicBezTo>
                          <a:pt x="3284" y="3045"/>
                          <a:pt x="3341" y="3055"/>
                          <a:pt x="3397" y="3065"/>
                        </a:cubicBezTo>
                        <a:cubicBezTo>
                          <a:pt x="3619" y="3106"/>
                          <a:pt x="3847" y="3133"/>
                          <a:pt x="4076" y="3156"/>
                        </a:cubicBezTo>
                        <a:cubicBezTo>
                          <a:pt x="4306" y="3178"/>
                          <a:pt x="4539" y="3195"/>
                          <a:pt x="4775" y="3207"/>
                        </a:cubicBezTo>
                        <a:cubicBezTo>
                          <a:pt x="5155" y="3226"/>
                          <a:pt x="5541" y="3233"/>
                          <a:pt x="5928" y="3233"/>
                        </a:cubicBezTo>
                        <a:cubicBezTo>
                          <a:pt x="6016" y="3233"/>
                          <a:pt x="6105" y="3233"/>
                          <a:pt x="6193" y="3232"/>
                        </a:cubicBezTo>
                        <a:cubicBezTo>
                          <a:pt x="6668" y="3228"/>
                          <a:pt x="7142" y="3215"/>
                          <a:pt x="7609" y="3191"/>
                        </a:cubicBezTo>
                        <a:cubicBezTo>
                          <a:pt x="8074" y="3170"/>
                          <a:pt x="8533" y="3141"/>
                          <a:pt x="8975" y="3108"/>
                        </a:cubicBezTo>
                        <a:cubicBezTo>
                          <a:pt x="9418" y="3075"/>
                          <a:pt x="9844" y="3034"/>
                          <a:pt x="10251" y="2993"/>
                        </a:cubicBezTo>
                        <a:cubicBezTo>
                          <a:pt x="10453" y="2973"/>
                          <a:pt x="10650" y="2954"/>
                          <a:pt x="10840" y="2933"/>
                        </a:cubicBezTo>
                        <a:cubicBezTo>
                          <a:pt x="11029" y="2911"/>
                          <a:pt x="11214" y="2890"/>
                          <a:pt x="11389" y="2868"/>
                        </a:cubicBezTo>
                        <a:cubicBezTo>
                          <a:pt x="11566" y="2847"/>
                          <a:pt x="11735" y="2828"/>
                          <a:pt x="11895" y="2806"/>
                        </a:cubicBezTo>
                        <a:cubicBezTo>
                          <a:pt x="12056" y="2785"/>
                          <a:pt x="12208" y="2763"/>
                          <a:pt x="12350" y="2744"/>
                        </a:cubicBezTo>
                        <a:cubicBezTo>
                          <a:pt x="12636" y="2707"/>
                          <a:pt x="12885" y="2668"/>
                          <a:pt x="13089" y="2637"/>
                        </a:cubicBezTo>
                        <a:cubicBezTo>
                          <a:pt x="13294" y="2606"/>
                          <a:pt x="13455" y="2577"/>
                          <a:pt x="13564" y="2559"/>
                        </a:cubicBezTo>
                        <a:cubicBezTo>
                          <a:pt x="13673" y="2540"/>
                          <a:pt x="13731" y="2530"/>
                          <a:pt x="13731" y="2530"/>
                        </a:cubicBezTo>
                        <a:lnTo>
                          <a:pt x="13731" y="2530"/>
                        </a:lnTo>
                        <a:cubicBezTo>
                          <a:pt x="13731" y="2530"/>
                          <a:pt x="13496" y="2542"/>
                          <a:pt x="13082" y="2565"/>
                        </a:cubicBezTo>
                        <a:cubicBezTo>
                          <a:pt x="12669" y="2588"/>
                          <a:pt x="12080" y="2621"/>
                          <a:pt x="11372" y="2662"/>
                        </a:cubicBezTo>
                        <a:cubicBezTo>
                          <a:pt x="11018" y="2682"/>
                          <a:pt x="10634" y="2703"/>
                          <a:pt x="10230" y="2724"/>
                        </a:cubicBezTo>
                        <a:cubicBezTo>
                          <a:pt x="9825" y="2748"/>
                          <a:pt x="9397" y="2767"/>
                          <a:pt x="8955" y="2787"/>
                        </a:cubicBezTo>
                        <a:cubicBezTo>
                          <a:pt x="8736" y="2796"/>
                          <a:pt x="8510" y="2806"/>
                          <a:pt x="8284" y="2816"/>
                        </a:cubicBezTo>
                        <a:cubicBezTo>
                          <a:pt x="8057" y="2826"/>
                          <a:pt x="7827" y="2833"/>
                          <a:pt x="7594" y="2841"/>
                        </a:cubicBezTo>
                        <a:cubicBezTo>
                          <a:pt x="7131" y="2855"/>
                          <a:pt x="6660" y="2868"/>
                          <a:pt x="6189" y="2872"/>
                        </a:cubicBezTo>
                        <a:cubicBezTo>
                          <a:pt x="6081" y="2873"/>
                          <a:pt x="5973" y="2874"/>
                          <a:pt x="5865" y="2874"/>
                        </a:cubicBezTo>
                        <a:cubicBezTo>
                          <a:pt x="5504" y="2874"/>
                          <a:pt x="5143" y="2868"/>
                          <a:pt x="4788" y="2855"/>
                        </a:cubicBezTo>
                        <a:cubicBezTo>
                          <a:pt x="4674" y="2851"/>
                          <a:pt x="4559" y="2849"/>
                          <a:pt x="4446" y="2839"/>
                        </a:cubicBezTo>
                        <a:cubicBezTo>
                          <a:pt x="4389" y="2837"/>
                          <a:pt x="4331" y="2833"/>
                          <a:pt x="4275" y="2830"/>
                        </a:cubicBezTo>
                        <a:cubicBezTo>
                          <a:pt x="4218" y="2828"/>
                          <a:pt x="4162" y="2824"/>
                          <a:pt x="4105" y="2818"/>
                        </a:cubicBezTo>
                        <a:cubicBezTo>
                          <a:pt x="3882" y="2800"/>
                          <a:pt x="3662" y="2779"/>
                          <a:pt x="3448" y="2748"/>
                        </a:cubicBezTo>
                        <a:cubicBezTo>
                          <a:pt x="3393" y="2740"/>
                          <a:pt x="3341" y="2732"/>
                          <a:pt x="3288" y="2724"/>
                        </a:cubicBezTo>
                        <a:lnTo>
                          <a:pt x="3279" y="2723"/>
                        </a:lnTo>
                        <a:lnTo>
                          <a:pt x="3271" y="2723"/>
                        </a:lnTo>
                        <a:lnTo>
                          <a:pt x="3251" y="2719"/>
                        </a:lnTo>
                        <a:lnTo>
                          <a:pt x="3211" y="2709"/>
                        </a:lnTo>
                        <a:cubicBezTo>
                          <a:pt x="3183" y="2705"/>
                          <a:pt x="3158" y="2699"/>
                          <a:pt x="3131" y="2693"/>
                        </a:cubicBezTo>
                        <a:cubicBezTo>
                          <a:pt x="3022" y="2674"/>
                          <a:pt x="2923" y="2649"/>
                          <a:pt x="2823" y="2625"/>
                        </a:cubicBezTo>
                        <a:cubicBezTo>
                          <a:pt x="2775" y="2614"/>
                          <a:pt x="2724" y="2598"/>
                          <a:pt x="2676" y="2584"/>
                        </a:cubicBezTo>
                        <a:cubicBezTo>
                          <a:pt x="2627" y="2569"/>
                          <a:pt x="2578" y="2557"/>
                          <a:pt x="2530" y="2542"/>
                        </a:cubicBezTo>
                        <a:cubicBezTo>
                          <a:pt x="2481" y="2524"/>
                          <a:pt x="2434" y="2507"/>
                          <a:pt x="2388" y="2491"/>
                        </a:cubicBezTo>
                        <a:cubicBezTo>
                          <a:pt x="2364" y="2483"/>
                          <a:pt x="2341" y="2475"/>
                          <a:pt x="2318" y="2466"/>
                        </a:cubicBezTo>
                        <a:cubicBezTo>
                          <a:pt x="2294" y="2456"/>
                          <a:pt x="2271" y="2448"/>
                          <a:pt x="2248" y="2438"/>
                        </a:cubicBezTo>
                        <a:cubicBezTo>
                          <a:pt x="2065" y="2368"/>
                          <a:pt x="1894" y="2279"/>
                          <a:pt x="1732" y="2189"/>
                        </a:cubicBezTo>
                        <a:cubicBezTo>
                          <a:pt x="1571" y="2098"/>
                          <a:pt x="1421" y="1999"/>
                          <a:pt x="1285" y="1894"/>
                        </a:cubicBezTo>
                        <a:cubicBezTo>
                          <a:pt x="1012" y="1682"/>
                          <a:pt x="790" y="1452"/>
                          <a:pt x="619" y="1228"/>
                        </a:cubicBezTo>
                        <a:cubicBezTo>
                          <a:pt x="532" y="1116"/>
                          <a:pt x="458" y="1005"/>
                          <a:pt x="394" y="900"/>
                        </a:cubicBezTo>
                        <a:cubicBezTo>
                          <a:pt x="361" y="849"/>
                          <a:pt x="333" y="797"/>
                          <a:pt x="304" y="748"/>
                        </a:cubicBezTo>
                        <a:cubicBezTo>
                          <a:pt x="279" y="697"/>
                          <a:pt x="252" y="651"/>
                          <a:pt x="230" y="604"/>
                        </a:cubicBezTo>
                        <a:cubicBezTo>
                          <a:pt x="139" y="421"/>
                          <a:pt x="82" y="269"/>
                          <a:pt x="47" y="164"/>
                        </a:cubicBezTo>
                        <a:cubicBezTo>
                          <a:pt x="14" y="59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6" name="Google Shape;346;p5"/>
                  <p:cNvSpPr/>
                  <p:nvPr/>
                </p:nvSpPr>
                <p:spPr>
                  <a:xfrm rot="-964515">
                    <a:off x="-197401" y="279562"/>
                    <a:ext cx="92200" cy="30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12075" extrusionOk="0">
                        <a:moveTo>
                          <a:pt x="2145" y="1"/>
                        </a:moveTo>
                        <a:lnTo>
                          <a:pt x="2145" y="1"/>
                        </a:lnTo>
                        <a:cubicBezTo>
                          <a:pt x="2283" y="1719"/>
                          <a:pt x="853" y="3892"/>
                          <a:pt x="427" y="6436"/>
                        </a:cubicBezTo>
                        <a:cubicBezTo>
                          <a:pt x="1" y="8983"/>
                          <a:pt x="1143" y="12074"/>
                          <a:pt x="1143" y="12074"/>
                        </a:cubicBezTo>
                        <a:cubicBezTo>
                          <a:pt x="1205" y="10368"/>
                          <a:pt x="2473" y="9020"/>
                          <a:pt x="3080" y="6440"/>
                        </a:cubicBezTo>
                        <a:cubicBezTo>
                          <a:pt x="3687" y="3861"/>
                          <a:pt x="2145" y="1"/>
                          <a:pt x="21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7" name="Google Shape;347;p5"/>
                  <p:cNvSpPr/>
                  <p:nvPr/>
                </p:nvSpPr>
                <p:spPr>
                  <a:xfrm rot="-964515">
                    <a:off x="-170823" y="279842"/>
                    <a:ext cx="19300" cy="17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7030" extrusionOk="0">
                        <a:moveTo>
                          <a:pt x="371" y="1"/>
                        </a:moveTo>
                        <a:cubicBezTo>
                          <a:pt x="371" y="1"/>
                          <a:pt x="372" y="30"/>
                          <a:pt x="374" y="83"/>
                        </a:cubicBezTo>
                        <a:cubicBezTo>
                          <a:pt x="378" y="135"/>
                          <a:pt x="382" y="211"/>
                          <a:pt x="392" y="308"/>
                        </a:cubicBezTo>
                        <a:cubicBezTo>
                          <a:pt x="398" y="404"/>
                          <a:pt x="404" y="522"/>
                          <a:pt x="411" y="656"/>
                        </a:cubicBezTo>
                        <a:cubicBezTo>
                          <a:pt x="417" y="791"/>
                          <a:pt x="427" y="942"/>
                          <a:pt x="431" y="1108"/>
                        </a:cubicBezTo>
                        <a:cubicBezTo>
                          <a:pt x="433" y="1189"/>
                          <a:pt x="437" y="1275"/>
                          <a:pt x="437" y="1365"/>
                        </a:cubicBezTo>
                        <a:cubicBezTo>
                          <a:pt x="437" y="1454"/>
                          <a:pt x="442" y="1545"/>
                          <a:pt x="441" y="1641"/>
                        </a:cubicBezTo>
                        <a:cubicBezTo>
                          <a:pt x="442" y="1830"/>
                          <a:pt x="441" y="2028"/>
                          <a:pt x="437" y="2234"/>
                        </a:cubicBezTo>
                        <a:cubicBezTo>
                          <a:pt x="433" y="2335"/>
                          <a:pt x="433" y="2440"/>
                          <a:pt x="429" y="2545"/>
                        </a:cubicBezTo>
                        <a:cubicBezTo>
                          <a:pt x="427" y="2600"/>
                          <a:pt x="425" y="2652"/>
                          <a:pt x="423" y="2705"/>
                        </a:cubicBezTo>
                        <a:cubicBezTo>
                          <a:pt x="421" y="2759"/>
                          <a:pt x="419" y="2812"/>
                          <a:pt x="417" y="2866"/>
                        </a:cubicBezTo>
                        <a:cubicBezTo>
                          <a:pt x="411" y="2975"/>
                          <a:pt x="407" y="3082"/>
                          <a:pt x="402" y="3193"/>
                        </a:cubicBezTo>
                        <a:cubicBezTo>
                          <a:pt x="398" y="3248"/>
                          <a:pt x="396" y="3302"/>
                          <a:pt x="392" y="3357"/>
                        </a:cubicBezTo>
                        <a:lnTo>
                          <a:pt x="380" y="3520"/>
                        </a:lnTo>
                        <a:cubicBezTo>
                          <a:pt x="374" y="3629"/>
                          <a:pt x="367" y="3740"/>
                          <a:pt x="357" y="3849"/>
                        </a:cubicBezTo>
                        <a:cubicBezTo>
                          <a:pt x="349" y="3958"/>
                          <a:pt x="339" y="4067"/>
                          <a:pt x="332" y="4174"/>
                        </a:cubicBezTo>
                        <a:cubicBezTo>
                          <a:pt x="322" y="4281"/>
                          <a:pt x="312" y="4388"/>
                          <a:pt x="302" y="4493"/>
                        </a:cubicBezTo>
                        <a:cubicBezTo>
                          <a:pt x="291" y="4600"/>
                          <a:pt x="281" y="4703"/>
                          <a:pt x="271" y="4806"/>
                        </a:cubicBezTo>
                        <a:cubicBezTo>
                          <a:pt x="250" y="5012"/>
                          <a:pt x="228" y="5209"/>
                          <a:pt x="207" y="5397"/>
                        </a:cubicBezTo>
                        <a:cubicBezTo>
                          <a:pt x="184" y="5586"/>
                          <a:pt x="162" y="5765"/>
                          <a:pt x="143" y="5928"/>
                        </a:cubicBezTo>
                        <a:cubicBezTo>
                          <a:pt x="121" y="6094"/>
                          <a:pt x="104" y="6244"/>
                          <a:pt x="86" y="6378"/>
                        </a:cubicBezTo>
                        <a:cubicBezTo>
                          <a:pt x="69" y="6512"/>
                          <a:pt x="53" y="6629"/>
                          <a:pt x="42" y="6726"/>
                        </a:cubicBezTo>
                        <a:cubicBezTo>
                          <a:pt x="16" y="6919"/>
                          <a:pt x="1" y="7030"/>
                          <a:pt x="1" y="7030"/>
                        </a:cubicBezTo>
                        <a:cubicBezTo>
                          <a:pt x="1" y="7030"/>
                          <a:pt x="13" y="7004"/>
                          <a:pt x="32" y="6956"/>
                        </a:cubicBezTo>
                        <a:cubicBezTo>
                          <a:pt x="51" y="6905"/>
                          <a:pt x="81" y="6835"/>
                          <a:pt x="112" y="6742"/>
                        </a:cubicBezTo>
                        <a:cubicBezTo>
                          <a:pt x="143" y="6650"/>
                          <a:pt x="182" y="6537"/>
                          <a:pt x="223" y="6407"/>
                        </a:cubicBezTo>
                        <a:cubicBezTo>
                          <a:pt x="262" y="6277"/>
                          <a:pt x="306" y="6131"/>
                          <a:pt x="347" y="5967"/>
                        </a:cubicBezTo>
                        <a:cubicBezTo>
                          <a:pt x="392" y="5806"/>
                          <a:pt x="433" y="5629"/>
                          <a:pt x="474" y="5442"/>
                        </a:cubicBezTo>
                        <a:cubicBezTo>
                          <a:pt x="514" y="5255"/>
                          <a:pt x="553" y="5055"/>
                          <a:pt x="588" y="4849"/>
                        </a:cubicBezTo>
                        <a:cubicBezTo>
                          <a:pt x="658" y="4436"/>
                          <a:pt x="711" y="3991"/>
                          <a:pt x="742" y="3543"/>
                        </a:cubicBezTo>
                        <a:cubicBezTo>
                          <a:pt x="750" y="3433"/>
                          <a:pt x="754" y="3322"/>
                          <a:pt x="760" y="3209"/>
                        </a:cubicBezTo>
                        <a:cubicBezTo>
                          <a:pt x="765" y="3098"/>
                          <a:pt x="765" y="2987"/>
                          <a:pt x="767" y="2876"/>
                        </a:cubicBezTo>
                        <a:cubicBezTo>
                          <a:pt x="771" y="2656"/>
                          <a:pt x="767" y="2438"/>
                          <a:pt x="758" y="2228"/>
                        </a:cubicBezTo>
                        <a:cubicBezTo>
                          <a:pt x="754" y="2123"/>
                          <a:pt x="746" y="2020"/>
                          <a:pt x="740" y="1919"/>
                        </a:cubicBezTo>
                        <a:cubicBezTo>
                          <a:pt x="732" y="1820"/>
                          <a:pt x="723" y="1721"/>
                          <a:pt x="713" y="1625"/>
                        </a:cubicBezTo>
                        <a:cubicBezTo>
                          <a:pt x="703" y="1528"/>
                          <a:pt x="690" y="1437"/>
                          <a:pt x="678" y="1345"/>
                        </a:cubicBezTo>
                        <a:cubicBezTo>
                          <a:pt x="666" y="1256"/>
                          <a:pt x="653" y="1170"/>
                          <a:pt x="639" y="1086"/>
                        </a:cubicBezTo>
                        <a:cubicBezTo>
                          <a:pt x="612" y="921"/>
                          <a:pt x="579" y="769"/>
                          <a:pt x="549" y="637"/>
                        </a:cubicBezTo>
                        <a:cubicBezTo>
                          <a:pt x="518" y="505"/>
                          <a:pt x="487" y="390"/>
                          <a:pt x="462" y="295"/>
                        </a:cubicBezTo>
                        <a:cubicBezTo>
                          <a:pt x="435" y="201"/>
                          <a:pt x="411" y="127"/>
                          <a:pt x="396" y="79"/>
                        </a:cubicBezTo>
                        <a:cubicBezTo>
                          <a:pt x="378" y="28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8" name="Google Shape;348;p5"/>
                  <p:cNvSpPr/>
                  <p:nvPr/>
                </p:nvSpPr>
                <p:spPr>
                  <a:xfrm rot="-964515">
                    <a:off x="92884" y="938066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8" y="0"/>
                        </a:moveTo>
                        <a:cubicBezTo>
                          <a:pt x="448" y="0"/>
                          <a:pt x="2" y="444"/>
                          <a:pt x="2" y="995"/>
                        </a:cubicBezTo>
                        <a:cubicBezTo>
                          <a:pt x="0" y="1543"/>
                          <a:pt x="446" y="1991"/>
                          <a:pt x="994" y="1991"/>
                        </a:cubicBezTo>
                        <a:cubicBezTo>
                          <a:pt x="1545" y="1991"/>
                          <a:pt x="1990" y="1547"/>
                          <a:pt x="1992" y="996"/>
                        </a:cubicBezTo>
                        <a:cubicBezTo>
                          <a:pt x="1992" y="448"/>
                          <a:pt x="1547" y="0"/>
                          <a:pt x="9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9" name="Google Shape;349;p5"/>
                  <p:cNvSpPr/>
                  <p:nvPr/>
                </p:nvSpPr>
                <p:spPr>
                  <a:xfrm rot="-964515">
                    <a:off x="-68866" y="85506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5" y="0"/>
                        </a:moveTo>
                        <a:cubicBezTo>
                          <a:pt x="446" y="0"/>
                          <a:pt x="3" y="445"/>
                          <a:pt x="1" y="994"/>
                        </a:cubicBezTo>
                        <a:cubicBezTo>
                          <a:pt x="1" y="1543"/>
                          <a:pt x="446" y="1988"/>
                          <a:pt x="995" y="1990"/>
                        </a:cubicBezTo>
                        <a:cubicBezTo>
                          <a:pt x="1545" y="1990"/>
                          <a:pt x="1991" y="1545"/>
                          <a:pt x="1991" y="996"/>
                        </a:cubicBezTo>
                        <a:cubicBezTo>
                          <a:pt x="1993" y="446"/>
                          <a:pt x="1547" y="0"/>
                          <a:pt x="999" y="0"/>
                        </a:cubicBezTo>
                        <a:cubicBezTo>
                          <a:pt x="998" y="0"/>
                          <a:pt x="99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5"/>
                  <p:cNvSpPr/>
                  <p:nvPr/>
                </p:nvSpPr>
                <p:spPr>
                  <a:xfrm rot="-964515">
                    <a:off x="-175342" y="858607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0"/>
                        </a:moveTo>
                        <a:cubicBezTo>
                          <a:pt x="448" y="0"/>
                          <a:pt x="3" y="444"/>
                          <a:pt x="1" y="995"/>
                        </a:cubicBezTo>
                        <a:cubicBezTo>
                          <a:pt x="1" y="1543"/>
                          <a:pt x="446" y="1991"/>
                          <a:pt x="995" y="1991"/>
                        </a:cubicBezTo>
                        <a:cubicBezTo>
                          <a:pt x="1545" y="1991"/>
                          <a:pt x="1991" y="1547"/>
                          <a:pt x="1991" y="997"/>
                        </a:cubicBezTo>
                        <a:cubicBezTo>
                          <a:pt x="1993" y="448"/>
                          <a:pt x="1547" y="2"/>
                          <a:pt x="9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5"/>
                  <p:cNvSpPr/>
                  <p:nvPr/>
                </p:nvSpPr>
                <p:spPr>
                  <a:xfrm rot="-964515">
                    <a:off x="951975" y="107780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1"/>
                        </a:moveTo>
                        <a:cubicBezTo>
                          <a:pt x="448" y="1"/>
                          <a:pt x="3" y="446"/>
                          <a:pt x="3" y="995"/>
                        </a:cubicBezTo>
                        <a:cubicBezTo>
                          <a:pt x="1" y="1545"/>
                          <a:pt x="446" y="1991"/>
                          <a:pt x="995" y="1991"/>
                        </a:cubicBezTo>
                        <a:cubicBezTo>
                          <a:pt x="996" y="1991"/>
                          <a:pt x="997" y="1991"/>
                          <a:pt x="999" y="1991"/>
                        </a:cubicBezTo>
                        <a:cubicBezTo>
                          <a:pt x="1547" y="1991"/>
                          <a:pt x="1991" y="1546"/>
                          <a:pt x="1993" y="999"/>
                        </a:cubicBezTo>
                        <a:cubicBezTo>
                          <a:pt x="1993" y="448"/>
                          <a:pt x="1548" y="3"/>
                          <a:pt x="9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52" name="Google Shape;352;p5"/>
                <p:cNvSpPr/>
                <p:nvPr/>
              </p:nvSpPr>
              <p:spPr>
                <a:xfrm rot="-964515">
                  <a:off x="648560" y="495290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8" y="0"/>
                      </a:moveTo>
                      <a:cubicBezTo>
                        <a:pt x="448" y="0"/>
                        <a:pt x="2" y="444"/>
                        <a:pt x="0" y="994"/>
                      </a:cubicBezTo>
                      <a:cubicBezTo>
                        <a:pt x="0" y="1543"/>
                        <a:pt x="446" y="1990"/>
                        <a:pt x="994" y="1990"/>
                      </a:cubicBezTo>
                      <a:cubicBezTo>
                        <a:pt x="1545" y="1990"/>
                        <a:pt x="1990" y="1547"/>
                        <a:pt x="1990" y="996"/>
                      </a:cubicBezTo>
                      <a:cubicBezTo>
                        <a:pt x="1992" y="448"/>
                        <a:pt x="1547" y="0"/>
                        <a:pt x="9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 rot="-964515">
                  <a:off x="553237" y="363824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5" y="1"/>
                      </a:moveTo>
                      <a:cubicBezTo>
                        <a:pt x="446" y="1"/>
                        <a:pt x="2" y="445"/>
                        <a:pt x="0" y="995"/>
                      </a:cubicBezTo>
                      <a:cubicBezTo>
                        <a:pt x="0" y="1543"/>
                        <a:pt x="446" y="1989"/>
                        <a:pt x="994" y="1991"/>
                      </a:cubicBezTo>
                      <a:cubicBezTo>
                        <a:pt x="1545" y="1991"/>
                        <a:pt x="1990" y="1545"/>
                        <a:pt x="1990" y="997"/>
                      </a:cubicBezTo>
                      <a:cubicBezTo>
                        <a:pt x="1992" y="446"/>
                        <a:pt x="1547" y="1"/>
                        <a:pt x="998" y="1"/>
                      </a:cubicBezTo>
                      <a:cubicBezTo>
                        <a:pt x="997" y="1"/>
                        <a:pt x="996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4" name="Google Shape;354;p5"/>
            <p:cNvGrpSpPr/>
            <p:nvPr/>
          </p:nvGrpSpPr>
          <p:grpSpPr>
            <a:xfrm rot="-6329055">
              <a:off x="-331509" y="3627996"/>
              <a:ext cx="1075109" cy="1245122"/>
              <a:chOff x="-679982" y="651685"/>
              <a:chExt cx="1075002" cy="1244998"/>
            </a:xfrm>
          </p:grpSpPr>
          <p:sp>
            <p:nvSpPr>
              <p:cNvPr id="355" name="Google Shape;355;p5"/>
              <p:cNvSpPr/>
              <p:nvPr/>
            </p:nvSpPr>
            <p:spPr>
              <a:xfrm rot="-964515">
                <a:off x="-122896" y="1134010"/>
                <a:ext cx="4021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6759" extrusionOk="0">
                    <a:moveTo>
                      <a:pt x="0" y="0"/>
                    </a:moveTo>
                    <a:cubicBezTo>
                      <a:pt x="0" y="0"/>
                      <a:pt x="4424" y="3867"/>
                      <a:pt x="7175" y="4760"/>
                    </a:cubicBezTo>
                    <a:cubicBezTo>
                      <a:pt x="9924" y="5655"/>
                      <a:pt x="13840" y="5685"/>
                      <a:pt x="16087" y="6758"/>
                    </a:cubicBezTo>
                    <a:cubicBezTo>
                      <a:pt x="16087" y="6758"/>
                      <a:pt x="13657" y="3089"/>
                      <a:pt x="9820" y="1844"/>
                    </a:cubicBezTo>
                    <a:cubicBezTo>
                      <a:pt x="5984" y="597"/>
                      <a:pt x="4013" y="98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5"/>
              <p:cNvSpPr/>
              <p:nvPr/>
            </p:nvSpPr>
            <p:spPr>
              <a:xfrm rot="-964515">
                <a:off x="-59862" y="1373523"/>
                <a:ext cx="1725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6096" extrusionOk="0">
                    <a:moveTo>
                      <a:pt x="4228" y="1"/>
                    </a:moveTo>
                    <a:cubicBezTo>
                      <a:pt x="3932" y="1771"/>
                      <a:pt x="1703" y="3526"/>
                      <a:pt x="851" y="5483"/>
                    </a:cubicBezTo>
                    <a:cubicBezTo>
                      <a:pt x="1" y="7440"/>
                      <a:pt x="287" y="10335"/>
                      <a:pt x="555" y="12391"/>
                    </a:cubicBezTo>
                    <a:cubicBezTo>
                      <a:pt x="826" y="14448"/>
                      <a:pt x="1582" y="16095"/>
                      <a:pt x="1582" y="16095"/>
                    </a:cubicBezTo>
                    <a:cubicBezTo>
                      <a:pt x="1763" y="15321"/>
                      <a:pt x="3588" y="12839"/>
                      <a:pt x="5244" y="8425"/>
                    </a:cubicBezTo>
                    <a:cubicBezTo>
                      <a:pt x="6899" y="4010"/>
                      <a:pt x="4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5"/>
              <p:cNvSpPr/>
              <p:nvPr/>
            </p:nvSpPr>
            <p:spPr>
              <a:xfrm rot="-964515">
                <a:off x="-382579" y="874623"/>
                <a:ext cx="31712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3615" extrusionOk="0">
                    <a:moveTo>
                      <a:pt x="5341" y="1"/>
                    </a:moveTo>
                    <a:cubicBezTo>
                      <a:pt x="3820" y="1"/>
                      <a:pt x="2770" y="739"/>
                      <a:pt x="1889" y="1449"/>
                    </a:cubicBezTo>
                    <a:cubicBezTo>
                      <a:pt x="802" y="2325"/>
                      <a:pt x="0" y="2722"/>
                      <a:pt x="0" y="2722"/>
                    </a:cubicBezTo>
                    <a:cubicBezTo>
                      <a:pt x="554" y="2533"/>
                      <a:pt x="1134" y="2458"/>
                      <a:pt x="1731" y="2458"/>
                    </a:cubicBezTo>
                    <a:cubicBezTo>
                      <a:pt x="4076" y="2458"/>
                      <a:pt x="6687" y="3614"/>
                      <a:pt x="8995" y="3614"/>
                    </a:cubicBezTo>
                    <a:cubicBezTo>
                      <a:pt x="9070" y="3614"/>
                      <a:pt x="9144" y="3613"/>
                      <a:pt x="9218" y="3611"/>
                    </a:cubicBezTo>
                    <a:cubicBezTo>
                      <a:pt x="12163" y="3511"/>
                      <a:pt x="12684" y="1251"/>
                      <a:pt x="12684" y="1251"/>
                    </a:cubicBezTo>
                    <a:lnTo>
                      <a:pt x="12684" y="1251"/>
                    </a:lnTo>
                    <a:cubicBezTo>
                      <a:pt x="12578" y="1262"/>
                      <a:pt x="12463" y="1267"/>
                      <a:pt x="12341" y="1267"/>
                    </a:cubicBezTo>
                    <a:cubicBezTo>
                      <a:pt x="10916" y="1267"/>
                      <a:pt x="8475" y="567"/>
                      <a:pt x="6483" y="130"/>
                    </a:cubicBezTo>
                    <a:cubicBezTo>
                      <a:pt x="6074" y="41"/>
                      <a:pt x="5694" y="1"/>
                      <a:pt x="5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5"/>
              <p:cNvSpPr/>
              <p:nvPr/>
            </p:nvSpPr>
            <p:spPr>
              <a:xfrm rot="-964515">
                <a:off x="-496136" y="1017552"/>
                <a:ext cx="1051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744" extrusionOk="0">
                    <a:moveTo>
                      <a:pt x="2061" y="1"/>
                    </a:moveTo>
                    <a:cubicBezTo>
                      <a:pt x="2061" y="1"/>
                      <a:pt x="1398" y="3028"/>
                      <a:pt x="1308" y="4267"/>
                    </a:cubicBezTo>
                    <a:cubicBezTo>
                      <a:pt x="1219" y="5506"/>
                      <a:pt x="559" y="7588"/>
                      <a:pt x="279" y="9574"/>
                    </a:cubicBezTo>
                    <a:cubicBezTo>
                      <a:pt x="1" y="11558"/>
                      <a:pt x="1077" y="13743"/>
                      <a:pt x="1077" y="13743"/>
                    </a:cubicBezTo>
                    <a:cubicBezTo>
                      <a:pt x="1365" y="12321"/>
                      <a:pt x="2409" y="10368"/>
                      <a:pt x="3308" y="7317"/>
                    </a:cubicBezTo>
                    <a:cubicBezTo>
                      <a:pt x="4207" y="4267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 rot="-964515">
                <a:off x="-547006" y="738833"/>
                <a:ext cx="780651" cy="1070701"/>
              </a:xfrm>
              <a:custGeom>
                <a:avLst/>
                <a:gdLst/>
                <a:ahLst/>
                <a:cxnLst/>
                <a:rect l="l" t="t" r="r" b="b"/>
                <a:pathLst>
                  <a:path w="31226" h="42828" fill="none" extrusionOk="0">
                    <a:moveTo>
                      <a:pt x="31226" y="42827"/>
                    </a:moveTo>
                    <a:cubicBezTo>
                      <a:pt x="31226" y="42827"/>
                      <a:pt x="27849" y="39042"/>
                      <a:pt x="26697" y="36903"/>
                    </a:cubicBezTo>
                    <a:cubicBezTo>
                      <a:pt x="25543" y="34764"/>
                      <a:pt x="23038" y="28803"/>
                      <a:pt x="22446" y="27768"/>
                    </a:cubicBezTo>
                    <a:cubicBezTo>
                      <a:pt x="21853" y="26733"/>
                      <a:pt x="19194" y="21618"/>
                      <a:pt x="18365" y="20554"/>
                    </a:cubicBezTo>
                    <a:cubicBezTo>
                      <a:pt x="17536" y="19488"/>
                      <a:pt x="11404" y="16395"/>
                      <a:pt x="10334" y="15132"/>
                    </a:cubicBezTo>
                    <a:cubicBezTo>
                      <a:pt x="9266" y="13870"/>
                      <a:pt x="0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 rot="-964515">
                <a:off x="114388" y="1355082"/>
                <a:ext cx="109875" cy="470476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8819" fill="none" extrusionOk="0">
                    <a:moveTo>
                      <a:pt x="4395" y="18819"/>
                    </a:moveTo>
                    <a:cubicBezTo>
                      <a:pt x="4395" y="18819"/>
                      <a:pt x="2465" y="14805"/>
                      <a:pt x="1988" y="12823"/>
                    </a:cubicBezTo>
                    <a:cubicBezTo>
                      <a:pt x="1514" y="10841"/>
                      <a:pt x="1113" y="3625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 rot="-964515">
                <a:off x="129851" y="1425162"/>
                <a:ext cx="1621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792" fill="none" extrusionOk="0">
                    <a:moveTo>
                      <a:pt x="6485" y="5792"/>
                    </a:moveTo>
                    <a:cubicBezTo>
                      <a:pt x="6485" y="5792"/>
                      <a:pt x="4049" y="3710"/>
                      <a:pt x="3226" y="2983"/>
                    </a:cubicBezTo>
                    <a:cubicBezTo>
                      <a:pt x="2403" y="2257"/>
                      <a:pt x="1112" y="1487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 rot="-964515">
                <a:off x="-268436" y="1122578"/>
                <a:ext cx="37757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60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61" y="20"/>
                      <a:pt x="173" y="61"/>
                    </a:cubicBezTo>
                    <a:cubicBezTo>
                      <a:pt x="284" y="100"/>
                      <a:pt x="450" y="161"/>
                      <a:pt x="658" y="238"/>
                    </a:cubicBezTo>
                    <a:cubicBezTo>
                      <a:pt x="868" y="314"/>
                      <a:pt x="1119" y="411"/>
                      <a:pt x="1409" y="524"/>
                    </a:cubicBezTo>
                    <a:cubicBezTo>
                      <a:pt x="1553" y="581"/>
                      <a:pt x="1706" y="641"/>
                      <a:pt x="1866" y="707"/>
                    </a:cubicBezTo>
                    <a:cubicBezTo>
                      <a:pt x="2027" y="773"/>
                      <a:pt x="2197" y="843"/>
                      <a:pt x="2372" y="915"/>
                    </a:cubicBezTo>
                    <a:cubicBezTo>
                      <a:pt x="2722" y="1063"/>
                      <a:pt x="3101" y="1229"/>
                      <a:pt x="3496" y="1409"/>
                    </a:cubicBezTo>
                    <a:cubicBezTo>
                      <a:pt x="3595" y="1456"/>
                      <a:pt x="3696" y="1501"/>
                      <a:pt x="3798" y="1550"/>
                    </a:cubicBezTo>
                    <a:cubicBezTo>
                      <a:pt x="3899" y="1596"/>
                      <a:pt x="4000" y="1647"/>
                      <a:pt x="4103" y="1695"/>
                    </a:cubicBezTo>
                    <a:cubicBezTo>
                      <a:pt x="4309" y="1795"/>
                      <a:pt x="4517" y="1900"/>
                      <a:pt x="4729" y="2005"/>
                    </a:cubicBezTo>
                    <a:cubicBezTo>
                      <a:pt x="4942" y="2112"/>
                      <a:pt x="5156" y="2228"/>
                      <a:pt x="5373" y="2341"/>
                    </a:cubicBezTo>
                    <a:cubicBezTo>
                      <a:pt x="5593" y="2452"/>
                      <a:pt x="5815" y="2573"/>
                      <a:pt x="6045" y="2676"/>
                    </a:cubicBezTo>
                    <a:cubicBezTo>
                      <a:pt x="6272" y="2783"/>
                      <a:pt x="6502" y="2892"/>
                      <a:pt x="6733" y="2993"/>
                    </a:cubicBezTo>
                    <a:cubicBezTo>
                      <a:pt x="6967" y="3096"/>
                      <a:pt x="7200" y="3201"/>
                      <a:pt x="7436" y="3300"/>
                    </a:cubicBezTo>
                    <a:cubicBezTo>
                      <a:pt x="7904" y="3499"/>
                      <a:pt x="8379" y="3688"/>
                      <a:pt x="8844" y="3874"/>
                    </a:cubicBezTo>
                    <a:cubicBezTo>
                      <a:pt x="9077" y="3968"/>
                      <a:pt x="9309" y="4057"/>
                      <a:pt x="9539" y="4145"/>
                    </a:cubicBezTo>
                    <a:cubicBezTo>
                      <a:pt x="9770" y="4232"/>
                      <a:pt x="9996" y="4318"/>
                      <a:pt x="10219" y="4402"/>
                    </a:cubicBezTo>
                    <a:cubicBezTo>
                      <a:pt x="10667" y="4571"/>
                      <a:pt x="11101" y="4726"/>
                      <a:pt x="11513" y="4872"/>
                    </a:cubicBezTo>
                    <a:cubicBezTo>
                      <a:pt x="11721" y="4946"/>
                      <a:pt x="11920" y="5018"/>
                      <a:pt x="12116" y="5086"/>
                    </a:cubicBezTo>
                    <a:cubicBezTo>
                      <a:pt x="12311" y="5152"/>
                      <a:pt x="12498" y="5217"/>
                      <a:pt x="12678" y="5279"/>
                    </a:cubicBezTo>
                    <a:cubicBezTo>
                      <a:pt x="13040" y="5403"/>
                      <a:pt x="13373" y="5514"/>
                      <a:pt x="13669" y="5610"/>
                    </a:cubicBezTo>
                    <a:cubicBezTo>
                      <a:pt x="13962" y="5707"/>
                      <a:pt x="14221" y="5789"/>
                      <a:pt x="14433" y="5857"/>
                    </a:cubicBezTo>
                    <a:cubicBezTo>
                      <a:pt x="14645" y="5925"/>
                      <a:pt x="14813" y="5975"/>
                      <a:pt x="14927" y="6010"/>
                    </a:cubicBezTo>
                    <a:cubicBezTo>
                      <a:pt x="15042" y="6043"/>
                      <a:pt x="15102" y="6063"/>
                      <a:pt x="15102" y="6063"/>
                    </a:cubicBezTo>
                    <a:cubicBezTo>
                      <a:pt x="15102" y="6063"/>
                      <a:pt x="15044" y="6038"/>
                      <a:pt x="14933" y="5993"/>
                    </a:cubicBezTo>
                    <a:cubicBezTo>
                      <a:pt x="14822" y="5948"/>
                      <a:pt x="14661" y="5884"/>
                      <a:pt x="14453" y="5800"/>
                    </a:cubicBezTo>
                    <a:cubicBezTo>
                      <a:pt x="14246" y="5717"/>
                      <a:pt x="13995" y="5617"/>
                      <a:pt x="13708" y="5503"/>
                    </a:cubicBezTo>
                    <a:cubicBezTo>
                      <a:pt x="13420" y="5388"/>
                      <a:pt x="13093" y="5257"/>
                      <a:pt x="12739" y="5117"/>
                    </a:cubicBezTo>
                    <a:cubicBezTo>
                      <a:pt x="12029" y="4835"/>
                      <a:pt x="11202" y="4507"/>
                      <a:pt x="10315" y="4154"/>
                    </a:cubicBezTo>
                    <a:cubicBezTo>
                      <a:pt x="10095" y="4065"/>
                      <a:pt x="9869" y="3975"/>
                      <a:pt x="9642" y="3884"/>
                    </a:cubicBezTo>
                    <a:cubicBezTo>
                      <a:pt x="9414" y="3791"/>
                      <a:pt x="9184" y="3697"/>
                      <a:pt x="8953" y="3604"/>
                    </a:cubicBezTo>
                    <a:cubicBezTo>
                      <a:pt x="8490" y="3415"/>
                      <a:pt x="8019" y="3223"/>
                      <a:pt x="7552" y="3022"/>
                    </a:cubicBezTo>
                    <a:cubicBezTo>
                      <a:pt x="7319" y="2925"/>
                      <a:pt x="7085" y="2824"/>
                      <a:pt x="6854" y="2723"/>
                    </a:cubicBezTo>
                    <a:cubicBezTo>
                      <a:pt x="6622" y="2623"/>
                      <a:pt x="6395" y="2516"/>
                      <a:pt x="6167" y="2411"/>
                    </a:cubicBezTo>
                    <a:cubicBezTo>
                      <a:pt x="6111" y="2386"/>
                      <a:pt x="6054" y="2361"/>
                      <a:pt x="5998" y="2334"/>
                    </a:cubicBezTo>
                    <a:cubicBezTo>
                      <a:pt x="5941" y="2308"/>
                      <a:pt x="5887" y="2279"/>
                      <a:pt x="5833" y="2252"/>
                    </a:cubicBezTo>
                    <a:cubicBezTo>
                      <a:pt x="5722" y="2199"/>
                      <a:pt x="5611" y="2145"/>
                      <a:pt x="5502" y="2092"/>
                    </a:cubicBezTo>
                    <a:cubicBezTo>
                      <a:pt x="5280" y="1983"/>
                      <a:pt x="5066" y="1872"/>
                      <a:pt x="4850" y="1767"/>
                    </a:cubicBezTo>
                    <a:cubicBezTo>
                      <a:pt x="4632" y="1666"/>
                      <a:pt x="4420" y="1561"/>
                      <a:pt x="4208" y="1470"/>
                    </a:cubicBezTo>
                    <a:cubicBezTo>
                      <a:pt x="4103" y="1423"/>
                      <a:pt x="3998" y="1378"/>
                      <a:pt x="3895" y="1332"/>
                    </a:cubicBezTo>
                    <a:cubicBezTo>
                      <a:pt x="3792" y="1289"/>
                      <a:pt x="3689" y="1246"/>
                      <a:pt x="3588" y="1203"/>
                    </a:cubicBezTo>
                    <a:cubicBezTo>
                      <a:pt x="3537" y="1182"/>
                      <a:pt x="3486" y="1160"/>
                      <a:pt x="3436" y="1141"/>
                    </a:cubicBezTo>
                    <a:cubicBezTo>
                      <a:pt x="3385" y="1120"/>
                      <a:pt x="3337" y="1100"/>
                      <a:pt x="3286" y="1081"/>
                    </a:cubicBezTo>
                    <a:cubicBezTo>
                      <a:pt x="3187" y="1040"/>
                      <a:pt x="3090" y="1001"/>
                      <a:pt x="2994" y="964"/>
                    </a:cubicBezTo>
                    <a:cubicBezTo>
                      <a:pt x="2802" y="890"/>
                      <a:pt x="2615" y="820"/>
                      <a:pt x="2434" y="754"/>
                    </a:cubicBezTo>
                    <a:cubicBezTo>
                      <a:pt x="2076" y="624"/>
                      <a:pt x="1743" y="511"/>
                      <a:pt x="1448" y="415"/>
                    </a:cubicBezTo>
                    <a:cubicBezTo>
                      <a:pt x="1300" y="367"/>
                      <a:pt x="1160" y="324"/>
                      <a:pt x="1031" y="285"/>
                    </a:cubicBezTo>
                    <a:cubicBezTo>
                      <a:pt x="903" y="246"/>
                      <a:pt x="784" y="211"/>
                      <a:pt x="677" y="180"/>
                    </a:cubicBezTo>
                    <a:cubicBezTo>
                      <a:pt x="463" y="118"/>
                      <a:pt x="294" y="75"/>
                      <a:pt x="177" y="44"/>
                    </a:cubicBezTo>
                    <a:cubicBezTo>
                      <a:pt x="62" y="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 rot="-964515">
                <a:off x="-25246" y="1243341"/>
                <a:ext cx="40200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315" extrusionOk="0">
                    <a:moveTo>
                      <a:pt x="192" y="1"/>
                    </a:moveTo>
                    <a:cubicBezTo>
                      <a:pt x="192" y="1"/>
                      <a:pt x="192" y="16"/>
                      <a:pt x="194" y="45"/>
                    </a:cubicBezTo>
                    <a:cubicBezTo>
                      <a:pt x="194" y="75"/>
                      <a:pt x="195" y="117"/>
                      <a:pt x="199" y="176"/>
                    </a:cubicBezTo>
                    <a:cubicBezTo>
                      <a:pt x="203" y="232"/>
                      <a:pt x="207" y="302"/>
                      <a:pt x="213" y="386"/>
                    </a:cubicBezTo>
                    <a:cubicBezTo>
                      <a:pt x="219" y="468"/>
                      <a:pt x="227" y="563"/>
                      <a:pt x="236" y="670"/>
                    </a:cubicBezTo>
                    <a:cubicBezTo>
                      <a:pt x="252" y="882"/>
                      <a:pt x="283" y="1141"/>
                      <a:pt x="318" y="1436"/>
                    </a:cubicBezTo>
                    <a:cubicBezTo>
                      <a:pt x="334" y="1584"/>
                      <a:pt x="359" y="1740"/>
                      <a:pt x="380" y="1905"/>
                    </a:cubicBezTo>
                    <a:cubicBezTo>
                      <a:pt x="392" y="1989"/>
                      <a:pt x="406" y="2074"/>
                      <a:pt x="417" y="2160"/>
                    </a:cubicBezTo>
                    <a:cubicBezTo>
                      <a:pt x="431" y="2248"/>
                      <a:pt x="443" y="2337"/>
                      <a:pt x="460" y="2427"/>
                    </a:cubicBezTo>
                    <a:cubicBezTo>
                      <a:pt x="491" y="2608"/>
                      <a:pt x="524" y="2794"/>
                      <a:pt x="559" y="2989"/>
                    </a:cubicBezTo>
                    <a:cubicBezTo>
                      <a:pt x="577" y="3086"/>
                      <a:pt x="594" y="3185"/>
                      <a:pt x="614" y="3286"/>
                    </a:cubicBezTo>
                    <a:cubicBezTo>
                      <a:pt x="635" y="3386"/>
                      <a:pt x="657" y="3487"/>
                      <a:pt x="678" y="3590"/>
                    </a:cubicBezTo>
                    <a:cubicBezTo>
                      <a:pt x="723" y="3796"/>
                      <a:pt x="769" y="4008"/>
                      <a:pt x="816" y="4224"/>
                    </a:cubicBezTo>
                    <a:cubicBezTo>
                      <a:pt x="837" y="4333"/>
                      <a:pt x="869" y="4438"/>
                      <a:pt x="896" y="4547"/>
                    </a:cubicBezTo>
                    <a:cubicBezTo>
                      <a:pt x="923" y="4656"/>
                      <a:pt x="952" y="4767"/>
                      <a:pt x="981" y="4876"/>
                    </a:cubicBezTo>
                    <a:cubicBezTo>
                      <a:pt x="1009" y="4987"/>
                      <a:pt x="1038" y="5100"/>
                      <a:pt x="1067" y="5210"/>
                    </a:cubicBezTo>
                    <a:cubicBezTo>
                      <a:pt x="1083" y="5269"/>
                      <a:pt x="1096" y="5325"/>
                      <a:pt x="1112" y="5382"/>
                    </a:cubicBezTo>
                    <a:cubicBezTo>
                      <a:pt x="1125" y="5438"/>
                      <a:pt x="1137" y="5493"/>
                      <a:pt x="1151" y="5547"/>
                    </a:cubicBezTo>
                    <a:cubicBezTo>
                      <a:pt x="1180" y="5658"/>
                      <a:pt x="1195" y="5773"/>
                      <a:pt x="1215" y="5886"/>
                    </a:cubicBezTo>
                    <a:cubicBezTo>
                      <a:pt x="1221" y="5915"/>
                      <a:pt x="1227" y="5942"/>
                      <a:pt x="1230" y="5971"/>
                    </a:cubicBezTo>
                    <a:lnTo>
                      <a:pt x="1240" y="6059"/>
                    </a:lnTo>
                    <a:cubicBezTo>
                      <a:pt x="1246" y="6115"/>
                      <a:pt x="1254" y="6173"/>
                      <a:pt x="1262" y="6232"/>
                    </a:cubicBezTo>
                    <a:cubicBezTo>
                      <a:pt x="1308" y="6699"/>
                      <a:pt x="1310" y="7181"/>
                      <a:pt x="1289" y="7664"/>
                    </a:cubicBezTo>
                    <a:cubicBezTo>
                      <a:pt x="1271" y="8146"/>
                      <a:pt x="1230" y="8629"/>
                      <a:pt x="1176" y="9101"/>
                    </a:cubicBezTo>
                    <a:cubicBezTo>
                      <a:pt x="1149" y="9339"/>
                      <a:pt x="1118" y="9572"/>
                      <a:pt x="1088" y="9806"/>
                    </a:cubicBezTo>
                    <a:cubicBezTo>
                      <a:pt x="1071" y="9920"/>
                      <a:pt x="1055" y="10035"/>
                      <a:pt x="1040" y="10150"/>
                    </a:cubicBezTo>
                    <a:cubicBezTo>
                      <a:pt x="1022" y="10265"/>
                      <a:pt x="1003" y="10377"/>
                      <a:pt x="987" y="10490"/>
                    </a:cubicBezTo>
                    <a:cubicBezTo>
                      <a:pt x="913" y="10940"/>
                      <a:pt x="839" y="11374"/>
                      <a:pt x="764" y="11784"/>
                    </a:cubicBezTo>
                    <a:cubicBezTo>
                      <a:pt x="684" y="12195"/>
                      <a:pt x="608" y="12582"/>
                      <a:pt x="534" y="12940"/>
                    </a:cubicBezTo>
                    <a:cubicBezTo>
                      <a:pt x="458" y="13296"/>
                      <a:pt x="388" y="13622"/>
                      <a:pt x="324" y="13912"/>
                    </a:cubicBezTo>
                    <a:cubicBezTo>
                      <a:pt x="260" y="14202"/>
                      <a:pt x="201" y="14455"/>
                      <a:pt x="155" y="14663"/>
                    </a:cubicBezTo>
                    <a:cubicBezTo>
                      <a:pt x="106" y="14869"/>
                      <a:pt x="67" y="15033"/>
                      <a:pt x="42" y="15146"/>
                    </a:cubicBezTo>
                    <a:cubicBezTo>
                      <a:pt x="15" y="15257"/>
                      <a:pt x="1" y="15315"/>
                      <a:pt x="1" y="15315"/>
                    </a:cubicBezTo>
                    <a:cubicBezTo>
                      <a:pt x="1" y="15315"/>
                      <a:pt x="20" y="15259"/>
                      <a:pt x="57" y="15150"/>
                    </a:cubicBezTo>
                    <a:cubicBezTo>
                      <a:pt x="94" y="15041"/>
                      <a:pt x="149" y="14883"/>
                      <a:pt x="211" y="14679"/>
                    </a:cubicBezTo>
                    <a:cubicBezTo>
                      <a:pt x="275" y="14475"/>
                      <a:pt x="353" y="14227"/>
                      <a:pt x="435" y="13941"/>
                    </a:cubicBezTo>
                    <a:cubicBezTo>
                      <a:pt x="518" y="13656"/>
                      <a:pt x="610" y="13333"/>
                      <a:pt x="701" y="12979"/>
                    </a:cubicBezTo>
                    <a:cubicBezTo>
                      <a:pt x="795" y="12624"/>
                      <a:pt x="890" y="12239"/>
                      <a:pt x="983" y="11829"/>
                    </a:cubicBezTo>
                    <a:cubicBezTo>
                      <a:pt x="1075" y="11420"/>
                      <a:pt x="1166" y="10986"/>
                      <a:pt x="1248" y="10535"/>
                    </a:cubicBezTo>
                    <a:cubicBezTo>
                      <a:pt x="1330" y="10084"/>
                      <a:pt x="1407" y="9615"/>
                      <a:pt x="1466" y="9136"/>
                    </a:cubicBezTo>
                    <a:cubicBezTo>
                      <a:pt x="1524" y="8656"/>
                      <a:pt x="1569" y="8168"/>
                      <a:pt x="1590" y="7675"/>
                    </a:cubicBezTo>
                    <a:cubicBezTo>
                      <a:pt x="1608" y="7183"/>
                      <a:pt x="1604" y="6689"/>
                      <a:pt x="1551" y="6201"/>
                    </a:cubicBezTo>
                    <a:cubicBezTo>
                      <a:pt x="1522" y="5958"/>
                      <a:pt x="1485" y="5716"/>
                      <a:pt x="1423" y="5481"/>
                    </a:cubicBezTo>
                    <a:cubicBezTo>
                      <a:pt x="1407" y="5423"/>
                      <a:pt x="1394" y="5364"/>
                      <a:pt x="1378" y="5306"/>
                    </a:cubicBezTo>
                    <a:cubicBezTo>
                      <a:pt x="1363" y="5249"/>
                      <a:pt x="1347" y="5195"/>
                      <a:pt x="1332" y="5140"/>
                    </a:cubicBezTo>
                    <a:cubicBezTo>
                      <a:pt x="1300" y="5028"/>
                      <a:pt x="1267" y="4917"/>
                      <a:pt x="1236" y="4808"/>
                    </a:cubicBezTo>
                    <a:cubicBezTo>
                      <a:pt x="1176" y="4588"/>
                      <a:pt x="1114" y="4372"/>
                      <a:pt x="1055" y="4160"/>
                    </a:cubicBezTo>
                    <a:cubicBezTo>
                      <a:pt x="1001" y="3948"/>
                      <a:pt x="948" y="3742"/>
                      <a:pt x="898" y="3539"/>
                    </a:cubicBezTo>
                    <a:cubicBezTo>
                      <a:pt x="872" y="3438"/>
                      <a:pt x="847" y="3339"/>
                      <a:pt x="822" y="3240"/>
                    </a:cubicBezTo>
                    <a:cubicBezTo>
                      <a:pt x="801" y="3141"/>
                      <a:pt x="777" y="3043"/>
                      <a:pt x="756" y="2948"/>
                    </a:cubicBezTo>
                    <a:cubicBezTo>
                      <a:pt x="713" y="2757"/>
                      <a:pt x="670" y="2573"/>
                      <a:pt x="629" y="2394"/>
                    </a:cubicBezTo>
                    <a:cubicBezTo>
                      <a:pt x="590" y="2216"/>
                      <a:pt x="559" y="2043"/>
                      <a:pt x="524" y="1882"/>
                    </a:cubicBezTo>
                    <a:cubicBezTo>
                      <a:pt x="491" y="1718"/>
                      <a:pt x="456" y="1565"/>
                      <a:pt x="431" y="1419"/>
                    </a:cubicBezTo>
                    <a:cubicBezTo>
                      <a:pt x="380" y="1127"/>
                      <a:pt x="328" y="872"/>
                      <a:pt x="297" y="662"/>
                    </a:cubicBezTo>
                    <a:cubicBezTo>
                      <a:pt x="279" y="557"/>
                      <a:pt x="264" y="464"/>
                      <a:pt x="250" y="382"/>
                    </a:cubicBezTo>
                    <a:cubicBezTo>
                      <a:pt x="236" y="300"/>
                      <a:pt x="227" y="230"/>
                      <a:pt x="217" y="174"/>
                    </a:cubicBezTo>
                    <a:cubicBezTo>
                      <a:pt x="209" y="117"/>
                      <a:pt x="201" y="75"/>
                      <a:pt x="197" y="45"/>
                    </a:cubicBezTo>
                    <a:cubicBezTo>
                      <a:pt x="194" y="14"/>
                      <a:pt x="1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 rot="-964515">
                <a:off x="-417156" y="1118709"/>
                <a:ext cx="123900" cy="433201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328" fill="none" extrusionOk="0">
                    <a:moveTo>
                      <a:pt x="1" y="17328"/>
                    </a:moveTo>
                    <a:cubicBezTo>
                      <a:pt x="1" y="17328"/>
                      <a:pt x="1450" y="11139"/>
                      <a:pt x="2094" y="9675"/>
                    </a:cubicBezTo>
                    <a:cubicBezTo>
                      <a:pt x="2736" y="8210"/>
                      <a:pt x="4096" y="6295"/>
                      <a:pt x="4526" y="5163"/>
                    </a:cubicBezTo>
                    <a:cubicBezTo>
                      <a:pt x="4956" y="4031"/>
                      <a:pt x="4905" y="1455"/>
                      <a:pt x="390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 rot="-964515">
                <a:off x="-342691" y="1335896"/>
                <a:ext cx="37975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87" fill="none" extrusionOk="0">
                    <a:moveTo>
                      <a:pt x="1518" y="6487"/>
                    </a:moveTo>
                    <a:cubicBezTo>
                      <a:pt x="1518" y="6487"/>
                      <a:pt x="507" y="4053"/>
                      <a:pt x="330" y="3020"/>
                    </a:cubicBezTo>
                    <a:cubicBezTo>
                      <a:pt x="153" y="1989"/>
                      <a:pt x="1" y="797"/>
                      <a:pt x="442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 rot="-964515">
                <a:off x="-523510" y="951751"/>
                <a:ext cx="3466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532" extrusionOk="0">
                    <a:moveTo>
                      <a:pt x="1" y="1"/>
                    </a:moveTo>
                    <a:cubicBezTo>
                      <a:pt x="1" y="1"/>
                      <a:pt x="44" y="36"/>
                      <a:pt x="129" y="98"/>
                    </a:cubicBezTo>
                    <a:cubicBezTo>
                      <a:pt x="215" y="158"/>
                      <a:pt x="341" y="246"/>
                      <a:pt x="511" y="349"/>
                    </a:cubicBezTo>
                    <a:cubicBezTo>
                      <a:pt x="678" y="452"/>
                      <a:pt x="884" y="571"/>
                      <a:pt x="1129" y="695"/>
                    </a:cubicBezTo>
                    <a:cubicBezTo>
                      <a:pt x="1374" y="818"/>
                      <a:pt x="1655" y="948"/>
                      <a:pt x="1974" y="1067"/>
                    </a:cubicBezTo>
                    <a:cubicBezTo>
                      <a:pt x="2289" y="1186"/>
                      <a:pt x="2641" y="1298"/>
                      <a:pt x="3022" y="1382"/>
                    </a:cubicBezTo>
                    <a:cubicBezTo>
                      <a:pt x="3403" y="1464"/>
                      <a:pt x="3814" y="1522"/>
                      <a:pt x="4244" y="1530"/>
                    </a:cubicBezTo>
                    <a:cubicBezTo>
                      <a:pt x="4287" y="1531"/>
                      <a:pt x="4331" y="1531"/>
                      <a:pt x="4375" y="1531"/>
                    </a:cubicBezTo>
                    <a:cubicBezTo>
                      <a:pt x="4763" y="1531"/>
                      <a:pt x="5164" y="1492"/>
                      <a:pt x="5559" y="1398"/>
                    </a:cubicBezTo>
                    <a:cubicBezTo>
                      <a:pt x="5670" y="1368"/>
                      <a:pt x="5781" y="1343"/>
                      <a:pt x="5888" y="1306"/>
                    </a:cubicBezTo>
                    <a:cubicBezTo>
                      <a:pt x="5942" y="1291"/>
                      <a:pt x="5997" y="1273"/>
                      <a:pt x="6053" y="1256"/>
                    </a:cubicBezTo>
                    <a:cubicBezTo>
                      <a:pt x="6104" y="1238"/>
                      <a:pt x="6156" y="1221"/>
                      <a:pt x="6209" y="1203"/>
                    </a:cubicBezTo>
                    <a:cubicBezTo>
                      <a:pt x="6314" y="1168"/>
                      <a:pt x="6419" y="1133"/>
                      <a:pt x="6526" y="1096"/>
                    </a:cubicBezTo>
                    <a:lnTo>
                      <a:pt x="6606" y="1071"/>
                    </a:lnTo>
                    <a:lnTo>
                      <a:pt x="6683" y="1046"/>
                    </a:lnTo>
                    <a:lnTo>
                      <a:pt x="6843" y="999"/>
                    </a:lnTo>
                    <a:cubicBezTo>
                      <a:pt x="6948" y="966"/>
                      <a:pt x="7053" y="933"/>
                      <a:pt x="7160" y="902"/>
                    </a:cubicBezTo>
                    <a:cubicBezTo>
                      <a:pt x="7267" y="872"/>
                      <a:pt x="7374" y="843"/>
                      <a:pt x="7479" y="814"/>
                    </a:cubicBezTo>
                    <a:cubicBezTo>
                      <a:pt x="7534" y="798"/>
                      <a:pt x="7586" y="785"/>
                      <a:pt x="7639" y="769"/>
                    </a:cubicBezTo>
                    <a:cubicBezTo>
                      <a:pt x="7693" y="756"/>
                      <a:pt x="7746" y="742"/>
                      <a:pt x="7800" y="730"/>
                    </a:cubicBezTo>
                    <a:cubicBezTo>
                      <a:pt x="7905" y="703"/>
                      <a:pt x="8012" y="678"/>
                      <a:pt x="8117" y="651"/>
                    </a:cubicBezTo>
                    <a:cubicBezTo>
                      <a:pt x="8224" y="625"/>
                      <a:pt x="8331" y="604"/>
                      <a:pt x="8436" y="581"/>
                    </a:cubicBezTo>
                    <a:cubicBezTo>
                      <a:pt x="8489" y="569"/>
                      <a:pt x="8541" y="557"/>
                      <a:pt x="8594" y="547"/>
                    </a:cubicBezTo>
                    <a:cubicBezTo>
                      <a:pt x="8646" y="536"/>
                      <a:pt x="8699" y="524"/>
                      <a:pt x="8751" y="514"/>
                    </a:cubicBezTo>
                    <a:cubicBezTo>
                      <a:pt x="8961" y="477"/>
                      <a:pt x="9170" y="435"/>
                      <a:pt x="9376" y="405"/>
                    </a:cubicBezTo>
                    <a:cubicBezTo>
                      <a:pt x="9477" y="390"/>
                      <a:pt x="9580" y="374"/>
                      <a:pt x="9681" y="359"/>
                    </a:cubicBezTo>
                    <a:cubicBezTo>
                      <a:pt x="9782" y="345"/>
                      <a:pt x="9882" y="333"/>
                      <a:pt x="9981" y="320"/>
                    </a:cubicBezTo>
                    <a:cubicBezTo>
                      <a:pt x="10031" y="314"/>
                      <a:pt x="10080" y="308"/>
                      <a:pt x="10129" y="300"/>
                    </a:cubicBezTo>
                    <a:cubicBezTo>
                      <a:pt x="10177" y="295"/>
                      <a:pt x="10228" y="291"/>
                      <a:pt x="10277" y="287"/>
                    </a:cubicBezTo>
                    <a:cubicBezTo>
                      <a:pt x="10374" y="277"/>
                      <a:pt x="10469" y="267"/>
                      <a:pt x="10565" y="258"/>
                    </a:cubicBezTo>
                    <a:cubicBezTo>
                      <a:pt x="10588" y="256"/>
                      <a:pt x="10611" y="254"/>
                      <a:pt x="10635" y="252"/>
                    </a:cubicBezTo>
                    <a:cubicBezTo>
                      <a:pt x="10660" y="250"/>
                      <a:pt x="10683" y="248"/>
                      <a:pt x="10707" y="248"/>
                    </a:cubicBezTo>
                    <a:cubicBezTo>
                      <a:pt x="10753" y="244"/>
                      <a:pt x="10800" y="242"/>
                      <a:pt x="10847" y="238"/>
                    </a:cubicBezTo>
                    <a:cubicBezTo>
                      <a:pt x="10938" y="232"/>
                      <a:pt x="11029" y="227"/>
                      <a:pt x="11119" y="221"/>
                    </a:cubicBezTo>
                    <a:cubicBezTo>
                      <a:pt x="11298" y="215"/>
                      <a:pt x="11471" y="205"/>
                      <a:pt x="11638" y="203"/>
                    </a:cubicBezTo>
                    <a:cubicBezTo>
                      <a:pt x="11774" y="202"/>
                      <a:pt x="11904" y="199"/>
                      <a:pt x="12029" y="199"/>
                    </a:cubicBezTo>
                    <a:cubicBezTo>
                      <a:pt x="12059" y="199"/>
                      <a:pt x="12088" y="199"/>
                      <a:pt x="12117" y="199"/>
                    </a:cubicBezTo>
                    <a:cubicBezTo>
                      <a:pt x="12269" y="203"/>
                      <a:pt x="12415" y="203"/>
                      <a:pt x="12549" y="209"/>
                    </a:cubicBezTo>
                    <a:cubicBezTo>
                      <a:pt x="12685" y="215"/>
                      <a:pt x="12811" y="221"/>
                      <a:pt x="12930" y="225"/>
                    </a:cubicBezTo>
                    <a:cubicBezTo>
                      <a:pt x="13047" y="230"/>
                      <a:pt x="13156" y="240"/>
                      <a:pt x="13253" y="246"/>
                    </a:cubicBezTo>
                    <a:cubicBezTo>
                      <a:pt x="13448" y="258"/>
                      <a:pt x="13601" y="273"/>
                      <a:pt x="13704" y="281"/>
                    </a:cubicBezTo>
                    <a:cubicBezTo>
                      <a:pt x="13809" y="291"/>
                      <a:pt x="13866" y="295"/>
                      <a:pt x="13866" y="295"/>
                    </a:cubicBezTo>
                    <a:cubicBezTo>
                      <a:pt x="13866" y="295"/>
                      <a:pt x="13811" y="285"/>
                      <a:pt x="13708" y="263"/>
                    </a:cubicBezTo>
                    <a:cubicBezTo>
                      <a:pt x="13656" y="254"/>
                      <a:pt x="13592" y="242"/>
                      <a:pt x="13518" y="228"/>
                    </a:cubicBezTo>
                    <a:cubicBezTo>
                      <a:pt x="13481" y="223"/>
                      <a:pt x="13440" y="213"/>
                      <a:pt x="13397" y="207"/>
                    </a:cubicBezTo>
                    <a:cubicBezTo>
                      <a:pt x="13354" y="199"/>
                      <a:pt x="13308" y="193"/>
                      <a:pt x="13259" y="186"/>
                    </a:cubicBezTo>
                    <a:cubicBezTo>
                      <a:pt x="13162" y="172"/>
                      <a:pt x="13055" y="155"/>
                      <a:pt x="12938" y="137"/>
                    </a:cubicBezTo>
                    <a:cubicBezTo>
                      <a:pt x="12821" y="123"/>
                      <a:pt x="12693" y="110"/>
                      <a:pt x="12557" y="92"/>
                    </a:cubicBezTo>
                    <a:cubicBezTo>
                      <a:pt x="12422" y="79"/>
                      <a:pt x="12276" y="69"/>
                      <a:pt x="12123" y="55"/>
                    </a:cubicBezTo>
                    <a:cubicBezTo>
                      <a:pt x="12047" y="48"/>
                      <a:pt x="11967" y="46"/>
                      <a:pt x="11887" y="40"/>
                    </a:cubicBezTo>
                    <a:cubicBezTo>
                      <a:pt x="11808" y="36"/>
                      <a:pt x="11724" y="32"/>
                      <a:pt x="11640" y="28"/>
                    </a:cubicBezTo>
                    <a:cubicBezTo>
                      <a:pt x="11471" y="22"/>
                      <a:pt x="11296" y="22"/>
                      <a:pt x="11113" y="18"/>
                    </a:cubicBezTo>
                    <a:cubicBezTo>
                      <a:pt x="11022" y="18"/>
                      <a:pt x="10930" y="22"/>
                      <a:pt x="10837" y="24"/>
                    </a:cubicBezTo>
                    <a:cubicBezTo>
                      <a:pt x="10788" y="26"/>
                      <a:pt x="10742" y="26"/>
                      <a:pt x="10695" y="28"/>
                    </a:cubicBezTo>
                    <a:cubicBezTo>
                      <a:pt x="10670" y="28"/>
                      <a:pt x="10646" y="28"/>
                      <a:pt x="10623" y="30"/>
                    </a:cubicBezTo>
                    <a:cubicBezTo>
                      <a:pt x="10598" y="30"/>
                      <a:pt x="10574" y="32"/>
                      <a:pt x="10551" y="34"/>
                    </a:cubicBezTo>
                    <a:cubicBezTo>
                      <a:pt x="10454" y="40"/>
                      <a:pt x="10356" y="44"/>
                      <a:pt x="10257" y="49"/>
                    </a:cubicBezTo>
                    <a:cubicBezTo>
                      <a:pt x="10207" y="53"/>
                      <a:pt x="10156" y="55"/>
                      <a:pt x="10107" y="59"/>
                    </a:cubicBezTo>
                    <a:cubicBezTo>
                      <a:pt x="10057" y="63"/>
                      <a:pt x="10006" y="69"/>
                      <a:pt x="9956" y="73"/>
                    </a:cubicBezTo>
                    <a:cubicBezTo>
                      <a:pt x="9854" y="83"/>
                      <a:pt x="9751" y="92"/>
                      <a:pt x="9648" y="100"/>
                    </a:cubicBezTo>
                    <a:cubicBezTo>
                      <a:pt x="9545" y="114"/>
                      <a:pt x="9442" y="127"/>
                      <a:pt x="9337" y="141"/>
                    </a:cubicBezTo>
                    <a:cubicBezTo>
                      <a:pt x="9127" y="164"/>
                      <a:pt x="8915" y="203"/>
                      <a:pt x="8701" y="238"/>
                    </a:cubicBezTo>
                    <a:cubicBezTo>
                      <a:pt x="8646" y="246"/>
                      <a:pt x="8594" y="256"/>
                      <a:pt x="8539" y="267"/>
                    </a:cubicBezTo>
                    <a:cubicBezTo>
                      <a:pt x="8485" y="277"/>
                      <a:pt x="8432" y="287"/>
                      <a:pt x="8378" y="298"/>
                    </a:cubicBezTo>
                    <a:cubicBezTo>
                      <a:pt x="8271" y="320"/>
                      <a:pt x="8162" y="339"/>
                      <a:pt x="8053" y="365"/>
                    </a:cubicBezTo>
                    <a:cubicBezTo>
                      <a:pt x="7946" y="390"/>
                      <a:pt x="7837" y="415"/>
                      <a:pt x="7728" y="442"/>
                    </a:cubicBezTo>
                    <a:cubicBezTo>
                      <a:pt x="7674" y="454"/>
                      <a:pt x="7619" y="466"/>
                      <a:pt x="7565" y="481"/>
                    </a:cubicBezTo>
                    <a:cubicBezTo>
                      <a:pt x="7510" y="495"/>
                      <a:pt x="7456" y="511"/>
                      <a:pt x="7403" y="524"/>
                    </a:cubicBezTo>
                    <a:cubicBezTo>
                      <a:pt x="7294" y="553"/>
                      <a:pt x="7185" y="583"/>
                      <a:pt x="7076" y="614"/>
                    </a:cubicBezTo>
                    <a:cubicBezTo>
                      <a:pt x="6967" y="645"/>
                      <a:pt x="6860" y="678"/>
                      <a:pt x="6752" y="711"/>
                    </a:cubicBezTo>
                    <a:lnTo>
                      <a:pt x="6590" y="760"/>
                    </a:lnTo>
                    <a:lnTo>
                      <a:pt x="6508" y="785"/>
                    </a:lnTo>
                    <a:lnTo>
                      <a:pt x="6431" y="812"/>
                    </a:lnTo>
                    <a:cubicBezTo>
                      <a:pt x="6324" y="849"/>
                      <a:pt x="6218" y="884"/>
                      <a:pt x="6113" y="919"/>
                    </a:cubicBezTo>
                    <a:cubicBezTo>
                      <a:pt x="6059" y="939"/>
                      <a:pt x="6006" y="956"/>
                      <a:pt x="5954" y="974"/>
                    </a:cubicBezTo>
                    <a:cubicBezTo>
                      <a:pt x="5901" y="991"/>
                      <a:pt x="5851" y="1009"/>
                      <a:pt x="5800" y="1024"/>
                    </a:cubicBezTo>
                    <a:cubicBezTo>
                      <a:pt x="5699" y="1061"/>
                      <a:pt x="5594" y="1084"/>
                      <a:pt x="5491" y="1112"/>
                    </a:cubicBezTo>
                    <a:cubicBezTo>
                      <a:pt x="5466" y="1119"/>
                      <a:pt x="5440" y="1127"/>
                      <a:pt x="5413" y="1133"/>
                    </a:cubicBezTo>
                    <a:lnTo>
                      <a:pt x="5335" y="1149"/>
                    </a:lnTo>
                    <a:cubicBezTo>
                      <a:pt x="5283" y="1158"/>
                      <a:pt x="5230" y="1170"/>
                      <a:pt x="5180" y="1180"/>
                    </a:cubicBezTo>
                    <a:cubicBezTo>
                      <a:pt x="5127" y="1191"/>
                      <a:pt x="5075" y="1197"/>
                      <a:pt x="5022" y="1205"/>
                    </a:cubicBezTo>
                    <a:cubicBezTo>
                      <a:pt x="4970" y="1213"/>
                      <a:pt x="4919" y="1223"/>
                      <a:pt x="4866" y="1226"/>
                    </a:cubicBezTo>
                    <a:cubicBezTo>
                      <a:pt x="4670" y="1248"/>
                      <a:pt x="4474" y="1264"/>
                      <a:pt x="4280" y="1264"/>
                    </a:cubicBezTo>
                    <a:cubicBezTo>
                      <a:pt x="4269" y="1264"/>
                      <a:pt x="4257" y="1264"/>
                      <a:pt x="4246" y="1263"/>
                    </a:cubicBezTo>
                    <a:cubicBezTo>
                      <a:pt x="4236" y="1263"/>
                      <a:pt x="4225" y="1263"/>
                      <a:pt x="4215" y="1263"/>
                    </a:cubicBezTo>
                    <a:cubicBezTo>
                      <a:pt x="3815" y="1263"/>
                      <a:pt x="3429" y="1227"/>
                      <a:pt x="3067" y="1160"/>
                    </a:cubicBezTo>
                    <a:cubicBezTo>
                      <a:pt x="2693" y="1092"/>
                      <a:pt x="2345" y="1003"/>
                      <a:pt x="2030" y="904"/>
                    </a:cubicBezTo>
                    <a:cubicBezTo>
                      <a:pt x="1713" y="802"/>
                      <a:pt x="1427" y="695"/>
                      <a:pt x="1178" y="590"/>
                    </a:cubicBezTo>
                    <a:cubicBezTo>
                      <a:pt x="927" y="485"/>
                      <a:pt x="713" y="384"/>
                      <a:pt x="540" y="297"/>
                    </a:cubicBezTo>
                    <a:cubicBezTo>
                      <a:pt x="365" y="209"/>
                      <a:pt x="230" y="135"/>
                      <a:pt x="139" y="83"/>
                    </a:cubicBezTo>
                    <a:cubicBezTo>
                      <a:pt x="48" y="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 rot="-964515">
                <a:off x="-224822" y="1147689"/>
                <a:ext cx="1224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746" fill="none" extrusionOk="0">
                    <a:moveTo>
                      <a:pt x="1" y="669"/>
                    </a:moveTo>
                    <a:cubicBezTo>
                      <a:pt x="1417" y="745"/>
                      <a:pt x="4895" y="0"/>
                      <a:pt x="489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 rot="-964515">
                <a:off x="-619926" y="885927"/>
                <a:ext cx="17365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3318" fill="none" extrusionOk="0">
                    <a:moveTo>
                      <a:pt x="1" y="1"/>
                    </a:moveTo>
                    <a:cubicBezTo>
                      <a:pt x="1252" y="1236"/>
                      <a:pt x="4452" y="2938"/>
                      <a:pt x="6946" y="3318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 rot="-964515">
                <a:off x="202426" y="1670553"/>
                <a:ext cx="133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685" fill="none" extrusionOk="0">
                    <a:moveTo>
                      <a:pt x="0" y="5685"/>
                    </a:moveTo>
                    <a:cubicBezTo>
                      <a:pt x="0" y="5685"/>
                      <a:pt x="531" y="2093"/>
                      <a:pt x="204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 rot="-964515">
                <a:off x="-322307" y="1280654"/>
                <a:ext cx="653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6429" extrusionOk="0">
                    <a:moveTo>
                      <a:pt x="58" y="1"/>
                    </a:moveTo>
                    <a:cubicBezTo>
                      <a:pt x="58" y="1"/>
                      <a:pt x="0" y="3261"/>
                      <a:pt x="852" y="4281"/>
                    </a:cubicBezTo>
                    <a:cubicBezTo>
                      <a:pt x="1702" y="5300"/>
                      <a:pt x="2370" y="5890"/>
                      <a:pt x="2613" y="6429"/>
                    </a:cubicBezTo>
                    <a:cubicBezTo>
                      <a:pt x="2613" y="6429"/>
                      <a:pt x="2572" y="5580"/>
                      <a:pt x="2091" y="4137"/>
                    </a:cubicBezTo>
                    <a:cubicBezTo>
                      <a:pt x="1609" y="2691"/>
                      <a:pt x="5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 rot="-964515">
                <a:off x="285149" y="1523942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9" y="0"/>
                    </a:moveTo>
                    <a:cubicBezTo>
                      <a:pt x="639" y="0"/>
                      <a:pt x="341" y="175"/>
                      <a:pt x="199" y="474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0"/>
                      <a:pt x="947" y="1660"/>
                    </a:cubicBezTo>
                    <a:cubicBezTo>
                      <a:pt x="1257" y="1660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 rot="-964515">
                <a:off x="342896" y="1659711"/>
                <a:ext cx="473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661" extrusionOk="0">
                    <a:moveTo>
                      <a:pt x="947" y="1"/>
                    </a:moveTo>
                    <a:cubicBezTo>
                      <a:pt x="636" y="1"/>
                      <a:pt x="339" y="176"/>
                      <a:pt x="197" y="473"/>
                    </a:cubicBezTo>
                    <a:cubicBezTo>
                      <a:pt x="0" y="888"/>
                      <a:pt x="175" y="1382"/>
                      <a:pt x="588" y="1580"/>
                    </a:cubicBezTo>
                    <a:cubicBezTo>
                      <a:pt x="703" y="1635"/>
                      <a:pt x="825" y="1661"/>
                      <a:pt x="945" y="1661"/>
                    </a:cubicBezTo>
                    <a:cubicBezTo>
                      <a:pt x="1255" y="1661"/>
                      <a:pt x="1553" y="1487"/>
                      <a:pt x="1695" y="1189"/>
                    </a:cubicBezTo>
                    <a:cubicBezTo>
                      <a:pt x="1891" y="775"/>
                      <a:pt x="1716" y="279"/>
                      <a:pt x="1304" y="82"/>
                    </a:cubicBezTo>
                    <a:cubicBezTo>
                      <a:pt x="1188" y="27"/>
                      <a:pt x="1066" y="1"/>
                      <a:pt x="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 rot="-964515">
                <a:off x="-378402" y="1539790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4"/>
                      <a:pt x="197" y="473"/>
                    </a:cubicBezTo>
                    <a:cubicBezTo>
                      <a:pt x="0" y="887"/>
                      <a:pt x="175" y="1381"/>
                      <a:pt x="590" y="1580"/>
                    </a:cubicBezTo>
                    <a:cubicBezTo>
                      <a:pt x="704" y="1634"/>
                      <a:pt x="826" y="1660"/>
                      <a:pt x="945" y="1660"/>
                    </a:cubicBezTo>
                    <a:cubicBezTo>
                      <a:pt x="1255" y="1660"/>
                      <a:pt x="1553" y="1486"/>
                      <a:pt x="1695" y="1189"/>
                    </a:cubicBezTo>
                    <a:cubicBezTo>
                      <a:pt x="1893" y="774"/>
                      <a:pt x="1718" y="278"/>
                      <a:pt x="1304" y="82"/>
                    </a:cubicBezTo>
                    <a:cubicBezTo>
                      <a:pt x="1188" y="26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 rot="-964515">
                <a:off x="-306690" y="1468864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5"/>
                      <a:pt x="197" y="473"/>
                    </a:cubicBezTo>
                    <a:cubicBezTo>
                      <a:pt x="1" y="885"/>
                      <a:pt x="176" y="1382"/>
                      <a:pt x="588" y="1580"/>
                    </a:cubicBezTo>
                    <a:cubicBezTo>
                      <a:pt x="704" y="1635"/>
                      <a:pt x="825" y="1661"/>
                      <a:pt x="945" y="1661"/>
                    </a:cubicBezTo>
                    <a:cubicBezTo>
                      <a:pt x="1255" y="1661"/>
                      <a:pt x="1553" y="1486"/>
                      <a:pt x="1695" y="1187"/>
                    </a:cubicBezTo>
                    <a:cubicBezTo>
                      <a:pt x="1894" y="775"/>
                      <a:pt x="1717" y="278"/>
                      <a:pt x="1304" y="82"/>
                    </a:cubicBezTo>
                    <a:cubicBezTo>
                      <a:pt x="1188" y="27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 rot="-964515">
                <a:off x="-131129" y="1110327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50" y="1"/>
                    </a:moveTo>
                    <a:cubicBezTo>
                      <a:pt x="639" y="1"/>
                      <a:pt x="341" y="175"/>
                      <a:pt x="199" y="474"/>
                    </a:cubicBezTo>
                    <a:cubicBezTo>
                      <a:pt x="1" y="887"/>
                      <a:pt x="178" y="1383"/>
                      <a:pt x="590" y="1581"/>
                    </a:cubicBezTo>
                    <a:cubicBezTo>
                      <a:pt x="706" y="1636"/>
                      <a:pt x="827" y="1662"/>
                      <a:pt x="947" y="1662"/>
                    </a:cubicBezTo>
                    <a:cubicBezTo>
                      <a:pt x="1257" y="1662"/>
                      <a:pt x="1554" y="1487"/>
                      <a:pt x="1697" y="1188"/>
                    </a:cubicBezTo>
                    <a:cubicBezTo>
                      <a:pt x="1894" y="776"/>
                      <a:pt x="1719" y="280"/>
                      <a:pt x="1306" y="81"/>
                    </a:cubicBezTo>
                    <a:cubicBezTo>
                      <a:pt x="1191" y="27"/>
                      <a:pt x="1069" y="1"/>
                      <a:pt x="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 rot="-964515">
                <a:off x="-461852" y="922411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6" y="1"/>
                    </a:moveTo>
                    <a:cubicBezTo>
                      <a:pt x="636" y="1"/>
                      <a:pt x="340" y="175"/>
                      <a:pt x="197" y="474"/>
                    </a:cubicBezTo>
                    <a:cubicBezTo>
                      <a:pt x="0" y="888"/>
                      <a:pt x="175" y="1382"/>
                      <a:pt x="590" y="1581"/>
                    </a:cubicBezTo>
                    <a:cubicBezTo>
                      <a:pt x="705" y="1635"/>
                      <a:pt x="826" y="1661"/>
                      <a:pt x="945" y="1661"/>
                    </a:cubicBezTo>
                    <a:cubicBezTo>
                      <a:pt x="1255" y="1661"/>
                      <a:pt x="1553" y="1487"/>
                      <a:pt x="1695" y="1190"/>
                    </a:cubicBezTo>
                    <a:cubicBezTo>
                      <a:pt x="1893" y="775"/>
                      <a:pt x="1718" y="279"/>
                      <a:pt x="1304" y="83"/>
                    </a:cubicBezTo>
                    <a:cubicBezTo>
                      <a:pt x="1188" y="27"/>
                      <a:pt x="1066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 rot="-964515">
                <a:off x="263537" y="1780391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8" y="0"/>
                    </a:moveTo>
                    <a:cubicBezTo>
                      <a:pt x="639" y="0"/>
                      <a:pt x="341" y="174"/>
                      <a:pt x="199" y="472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1"/>
                      <a:pt x="947" y="1661"/>
                    </a:cubicBezTo>
                    <a:cubicBezTo>
                      <a:pt x="1257" y="1661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 rot="-964515">
                <a:off x="198654" y="1790944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8" y="1"/>
                    </a:moveTo>
                    <a:cubicBezTo>
                      <a:pt x="638" y="1"/>
                      <a:pt x="341" y="175"/>
                      <a:pt x="199" y="474"/>
                    </a:cubicBezTo>
                    <a:cubicBezTo>
                      <a:pt x="1" y="888"/>
                      <a:pt x="178" y="1382"/>
                      <a:pt x="590" y="1581"/>
                    </a:cubicBezTo>
                    <a:cubicBezTo>
                      <a:pt x="706" y="1635"/>
                      <a:pt x="827" y="1661"/>
                      <a:pt x="947" y="1661"/>
                    </a:cubicBezTo>
                    <a:cubicBezTo>
                      <a:pt x="1257" y="1661"/>
                      <a:pt x="1554" y="1487"/>
                      <a:pt x="1697" y="1190"/>
                    </a:cubicBezTo>
                    <a:cubicBezTo>
                      <a:pt x="1894" y="775"/>
                      <a:pt x="1719" y="279"/>
                      <a:pt x="1306" y="83"/>
                    </a:cubicBezTo>
                    <a:cubicBezTo>
                      <a:pt x="1190" y="27"/>
                      <a:pt x="1068" y="1"/>
                      <a:pt x="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" name="Google Shape;379;p5"/>
          <p:cNvSpPr txBox="1">
            <a:spLocks noGrp="1"/>
          </p:cNvSpPr>
          <p:nvPr>
            <p:ph type="subTitle" idx="1"/>
          </p:nvPr>
        </p:nvSpPr>
        <p:spPr>
          <a:xfrm>
            <a:off x="1799345" y="2045700"/>
            <a:ext cx="23808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5"/>
          <p:cNvSpPr txBox="1">
            <a:spLocks noGrp="1"/>
          </p:cNvSpPr>
          <p:nvPr>
            <p:ph type="subTitle" idx="2"/>
          </p:nvPr>
        </p:nvSpPr>
        <p:spPr>
          <a:xfrm>
            <a:off x="4963855" y="2045700"/>
            <a:ext cx="23808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5"/>
          <p:cNvSpPr txBox="1">
            <a:spLocks noGrp="1"/>
          </p:cNvSpPr>
          <p:nvPr>
            <p:ph type="subTitle" idx="3"/>
          </p:nvPr>
        </p:nvSpPr>
        <p:spPr>
          <a:xfrm>
            <a:off x="1799345" y="2839175"/>
            <a:ext cx="2380800" cy="13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"/>
          <p:cNvSpPr txBox="1">
            <a:spLocks noGrp="1"/>
          </p:cNvSpPr>
          <p:nvPr>
            <p:ph type="subTitle" idx="4"/>
          </p:nvPr>
        </p:nvSpPr>
        <p:spPr>
          <a:xfrm>
            <a:off x="4963849" y="2839175"/>
            <a:ext cx="2380800" cy="13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-1350126" y="-1706976"/>
            <a:ext cx="11312126" cy="8453934"/>
            <a:chOff x="-1350126" y="-1706976"/>
            <a:chExt cx="11312126" cy="8453934"/>
          </a:xfrm>
        </p:grpSpPr>
        <p:sp>
          <p:nvSpPr>
            <p:cNvPr id="144" name="Google Shape;144;p15"/>
            <p:cNvSpPr/>
            <p:nvPr/>
          </p:nvSpPr>
          <p:spPr>
            <a:xfrm rot="-3209702">
              <a:off x="-450026" y="1028366"/>
              <a:ext cx="2925797" cy="191108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2540316">
              <a:off x="-1266942" y="3461204"/>
              <a:ext cx="4559619" cy="2012766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5400000">
              <a:off x="6675855" y="-433568"/>
              <a:ext cx="4559554" cy="2012737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82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5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1"/>
          </p:nvPr>
        </p:nvSpPr>
        <p:spPr>
          <a:xfrm>
            <a:off x="1065025" y="1215775"/>
            <a:ext cx="7039800" cy="24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Nunito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539900" y="945850"/>
            <a:ext cx="182100" cy="18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2981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title"/>
          </p:nvPr>
        </p:nvSpPr>
        <p:spPr>
          <a:xfrm>
            <a:off x="1226400" y="3279200"/>
            <a:ext cx="54633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1"/>
          </p:nvPr>
        </p:nvSpPr>
        <p:spPr>
          <a:xfrm>
            <a:off x="1226400" y="1378725"/>
            <a:ext cx="54633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8224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9"/>
          <p:cNvGrpSpPr/>
          <p:nvPr/>
        </p:nvGrpSpPr>
        <p:grpSpPr>
          <a:xfrm>
            <a:off x="-749501" y="-1311580"/>
            <a:ext cx="11337446" cy="7644465"/>
            <a:chOff x="-749501" y="-1311580"/>
            <a:chExt cx="11337446" cy="7644465"/>
          </a:xfrm>
        </p:grpSpPr>
        <p:sp>
          <p:nvSpPr>
            <p:cNvPr id="171" name="Google Shape;171;p19"/>
            <p:cNvSpPr/>
            <p:nvPr/>
          </p:nvSpPr>
          <p:spPr>
            <a:xfrm>
              <a:off x="-749501" y="3102145"/>
              <a:ext cx="3939311" cy="3230741"/>
            </a:xfrm>
            <a:custGeom>
              <a:avLst/>
              <a:gdLst/>
              <a:ahLst/>
              <a:cxnLst/>
              <a:rect l="l" t="t" r="r" b="b"/>
              <a:pathLst>
                <a:path w="49830" h="40867" extrusionOk="0">
                  <a:moveTo>
                    <a:pt x="3106" y="0"/>
                  </a:moveTo>
                  <a:cubicBezTo>
                    <a:pt x="2761" y="0"/>
                    <a:pt x="2398" y="82"/>
                    <a:pt x="2010" y="280"/>
                  </a:cubicBezTo>
                  <a:cubicBezTo>
                    <a:pt x="57" y="1275"/>
                    <a:pt x="1" y="4400"/>
                    <a:pt x="823" y="6136"/>
                  </a:cubicBezTo>
                  <a:cubicBezTo>
                    <a:pt x="1259" y="7059"/>
                    <a:pt x="1893" y="7871"/>
                    <a:pt x="2523" y="8678"/>
                  </a:cubicBezTo>
                  <a:cubicBezTo>
                    <a:pt x="3527" y="9957"/>
                    <a:pt x="4633" y="10088"/>
                    <a:pt x="6039" y="10697"/>
                  </a:cubicBezTo>
                  <a:cubicBezTo>
                    <a:pt x="8779" y="11890"/>
                    <a:pt x="11585" y="14701"/>
                    <a:pt x="11417" y="17897"/>
                  </a:cubicBezTo>
                  <a:cubicBezTo>
                    <a:pt x="11280" y="20505"/>
                    <a:pt x="8885" y="21845"/>
                    <a:pt x="6972" y="23164"/>
                  </a:cubicBezTo>
                  <a:cubicBezTo>
                    <a:pt x="3598" y="25488"/>
                    <a:pt x="1386" y="29015"/>
                    <a:pt x="1487" y="33196"/>
                  </a:cubicBezTo>
                  <a:cubicBezTo>
                    <a:pt x="1538" y="35261"/>
                    <a:pt x="2360" y="37250"/>
                    <a:pt x="3877" y="38660"/>
                  </a:cubicBezTo>
                  <a:cubicBezTo>
                    <a:pt x="5346" y="40024"/>
                    <a:pt x="7589" y="40867"/>
                    <a:pt x="9747" y="40867"/>
                  </a:cubicBezTo>
                  <a:cubicBezTo>
                    <a:pt x="11017" y="40867"/>
                    <a:pt x="12258" y="40574"/>
                    <a:pt x="13295" y="39924"/>
                  </a:cubicBezTo>
                  <a:cubicBezTo>
                    <a:pt x="15908" y="38285"/>
                    <a:pt x="16847" y="34799"/>
                    <a:pt x="17663" y="32069"/>
                  </a:cubicBezTo>
                  <a:cubicBezTo>
                    <a:pt x="18161" y="30420"/>
                    <a:pt x="18805" y="28751"/>
                    <a:pt x="20119" y="27563"/>
                  </a:cubicBezTo>
                  <a:cubicBezTo>
                    <a:pt x="21437" y="26373"/>
                    <a:pt x="23077" y="25723"/>
                    <a:pt x="24828" y="25723"/>
                  </a:cubicBezTo>
                  <a:cubicBezTo>
                    <a:pt x="25040" y="25723"/>
                    <a:pt x="25253" y="25733"/>
                    <a:pt x="25467" y="25752"/>
                  </a:cubicBezTo>
                  <a:cubicBezTo>
                    <a:pt x="31379" y="26280"/>
                    <a:pt x="35362" y="31678"/>
                    <a:pt x="40903" y="33170"/>
                  </a:cubicBezTo>
                  <a:cubicBezTo>
                    <a:pt x="41473" y="33323"/>
                    <a:pt x="42010" y="33395"/>
                    <a:pt x="42514" y="33395"/>
                  </a:cubicBezTo>
                  <a:cubicBezTo>
                    <a:pt x="48797" y="33395"/>
                    <a:pt x="49830" y="22268"/>
                    <a:pt x="43587" y="19947"/>
                  </a:cubicBezTo>
                  <a:cubicBezTo>
                    <a:pt x="41517" y="19176"/>
                    <a:pt x="39248" y="19019"/>
                    <a:pt x="37193" y="18197"/>
                  </a:cubicBezTo>
                  <a:cubicBezTo>
                    <a:pt x="34327" y="17060"/>
                    <a:pt x="32383" y="14868"/>
                    <a:pt x="31328" y="12032"/>
                  </a:cubicBezTo>
                  <a:cubicBezTo>
                    <a:pt x="30323" y="9332"/>
                    <a:pt x="29912" y="6212"/>
                    <a:pt x="27791" y="4091"/>
                  </a:cubicBezTo>
                  <a:cubicBezTo>
                    <a:pt x="25768" y="2067"/>
                    <a:pt x="22419" y="1567"/>
                    <a:pt x="19651" y="1567"/>
                  </a:cubicBezTo>
                  <a:cubicBezTo>
                    <a:pt x="19553" y="1567"/>
                    <a:pt x="19455" y="1568"/>
                    <a:pt x="19358" y="1569"/>
                  </a:cubicBezTo>
                  <a:cubicBezTo>
                    <a:pt x="16611" y="1599"/>
                    <a:pt x="13963" y="2409"/>
                    <a:pt x="11213" y="2409"/>
                  </a:cubicBezTo>
                  <a:cubicBezTo>
                    <a:pt x="11124" y="2409"/>
                    <a:pt x="11035" y="2408"/>
                    <a:pt x="10945" y="2406"/>
                  </a:cubicBezTo>
                  <a:cubicBezTo>
                    <a:pt x="9286" y="2376"/>
                    <a:pt x="7602" y="2056"/>
                    <a:pt x="6110" y="1310"/>
                  </a:cubicBezTo>
                  <a:cubicBezTo>
                    <a:pt x="5516" y="1011"/>
                    <a:pt x="4958" y="615"/>
                    <a:pt x="4385" y="336"/>
                  </a:cubicBezTo>
                  <a:cubicBezTo>
                    <a:pt x="3975" y="138"/>
                    <a:pt x="3555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57150" dir="4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7337388" y="1713051"/>
              <a:ext cx="2925905" cy="191115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6347119" y="-1311580"/>
              <a:ext cx="4240826" cy="3633921"/>
            </a:xfrm>
            <a:custGeom>
              <a:avLst/>
              <a:gdLst/>
              <a:ahLst/>
              <a:cxnLst/>
              <a:rect l="l" t="t" r="r" b="b"/>
              <a:pathLst>
                <a:path w="53644" h="45967" extrusionOk="0">
                  <a:moveTo>
                    <a:pt x="8173" y="0"/>
                  </a:moveTo>
                  <a:cubicBezTo>
                    <a:pt x="6356" y="0"/>
                    <a:pt x="4625" y="618"/>
                    <a:pt x="3324" y="2094"/>
                  </a:cubicBezTo>
                  <a:cubicBezTo>
                    <a:pt x="0" y="5859"/>
                    <a:pt x="1081" y="12546"/>
                    <a:pt x="2431" y="16889"/>
                  </a:cubicBezTo>
                  <a:cubicBezTo>
                    <a:pt x="2583" y="17382"/>
                    <a:pt x="2751" y="17874"/>
                    <a:pt x="2938" y="18356"/>
                  </a:cubicBezTo>
                  <a:cubicBezTo>
                    <a:pt x="3075" y="18711"/>
                    <a:pt x="3217" y="19046"/>
                    <a:pt x="3365" y="19355"/>
                  </a:cubicBezTo>
                  <a:cubicBezTo>
                    <a:pt x="4577" y="21994"/>
                    <a:pt x="6323" y="24541"/>
                    <a:pt x="8839" y="26089"/>
                  </a:cubicBezTo>
                  <a:cubicBezTo>
                    <a:pt x="11924" y="27981"/>
                    <a:pt x="15760" y="27662"/>
                    <a:pt x="19226" y="27748"/>
                  </a:cubicBezTo>
                  <a:cubicBezTo>
                    <a:pt x="23407" y="27849"/>
                    <a:pt x="27664" y="29671"/>
                    <a:pt x="30013" y="33238"/>
                  </a:cubicBezTo>
                  <a:cubicBezTo>
                    <a:pt x="32403" y="36861"/>
                    <a:pt x="32327" y="41874"/>
                    <a:pt x="36163" y="44492"/>
                  </a:cubicBezTo>
                  <a:cubicBezTo>
                    <a:pt x="37670" y="45519"/>
                    <a:pt x="39230" y="45967"/>
                    <a:pt x="40759" y="45967"/>
                  </a:cubicBezTo>
                  <a:cubicBezTo>
                    <a:pt x="43999" y="45967"/>
                    <a:pt x="47100" y="43955"/>
                    <a:pt x="49254" y="41174"/>
                  </a:cubicBezTo>
                  <a:cubicBezTo>
                    <a:pt x="52075" y="37525"/>
                    <a:pt x="53643" y="32578"/>
                    <a:pt x="52309" y="28037"/>
                  </a:cubicBezTo>
                  <a:cubicBezTo>
                    <a:pt x="51233" y="24358"/>
                    <a:pt x="48189" y="21410"/>
                    <a:pt x="44606" y="20157"/>
                  </a:cubicBezTo>
                  <a:cubicBezTo>
                    <a:pt x="42901" y="19558"/>
                    <a:pt x="41035" y="19385"/>
                    <a:pt x="39101" y="19385"/>
                  </a:cubicBezTo>
                  <a:cubicBezTo>
                    <a:pt x="36451" y="19385"/>
                    <a:pt x="33673" y="19710"/>
                    <a:pt x="31009" y="19710"/>
                  </a:cubicBezTo>
                  <a:cubicBezTo>
                    <a:pt x="27728" y="19710"/>
                    <a:pt x="24618" y="19217"/>
                    <a:pt x="22128" y="17016"/>
                  </a:cubicBezTo>
                  <a:cubicBezTo>
                    <a:pt x="18810" y="14078"/>
                    <a:pt x="19231" y="9471"/>
                    <a:pt x="17481" y="5747"/>
                  </a:cubicBezTo>
                  <a:cubicBezTo>
                    <a:pt x="16009" y="2613"/>
                    <a:pt x="11910" y="0"/>
                    <a:pt x="8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47625" dir="2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19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4686225" y="1813775"/>
            <a:ext cx="3109200" cy="18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2"/>
          </p:nvPr>
        </p:nvSpPr>
        <p:spPr>
          <a:xfrm>
            <a:off x="1348600" y="1813775"/>
            <a:ext cx="3109200" cy="18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2618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0"/>
          <p:cNvGrpSpPr/>
          <p:nvPr/>
        </p:nvGrpSpPr>
        <p:grpSpPr>
          <a:xfrm>
            <a:off x="-1605488" y="-1074077"/>
            <a:ext cx="13370069" cy="7426979"/>
            <a:chOff x="-1605488" y="-1074077"/>
            <a:chExt cx="13370069" cy="7426979"/>
          </a:xfrm>
        </p:grpSpPr>
        <p:sp>
          <p:nvSpPr>
            <p:cNvPr id="180" name="Google Shape;180;p20"/>
            <p:cNvSpPr/>
            <p:nvPr/>
          </p:nvSpPr>
          <p:spPr>
            <a:xfrm rot="-4804138">
              <a:off x="-1888196" y="-113816"/>
              <a:ext cx="4988263" cy="3616751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0"/>
            <p:cNvSpPr/>
            <p:nvPr/>
          </p:nvSpPr>
          <p:spPr>
            <a:xfrm rot="3209702" flipH="1">
              <a:off x="-1080810" y="3653029"/>
              <a:ext cx="2925797" cy="191108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0"/>
            <p:cNvSpPr/>
            <p:nvPr/>
          </p:nvSpPr>
          <p:spPr>
            <a:xfrm rot="3230172" flipH="1">
              <a:off x="6716464" y="1605499"/>
              <a:ext cx="4612130" cy="3421767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136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20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032475" y="1683400"/>
            <a:ext cx="2599200" cy="6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0"/>
          <p:cNvSpPr txBox="1">
            <a:spLocks noGrp="1"/>
          </p:cNvSpPr>
          <p:nvPr>
            <p:ph type="subTitle" idx="1"/>
          </p:nvPr>
        </p:nvSpPr>
        <p:spPr>
          <a:xfrm>
            <a:off x="1032475" y="2294300"/>
            <a:ext cx="2599200" cy="11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6" name="Google Shape;186;p20"/>
          <p:cNvGrpSpPr/>
          <p:nvPr/>
        </p:nvGrpSpPr>
        <p:grpSpPr>
          <a:xfrm rot="10800000">
            <a:off x="8346416" y="4086340"/>
            <a:ext cx="604586" cy="572671"/>
            <a:chOff x="5397450" y="983750"/>
            <a:chExt cx="780917" cy="739694"/>
          </a:xfrm>
        </p:grpSpPr>
        <p:sp>
          <p:nvSpPr>
            <p:cNvPr id="187" name="Google Shape;187;p20"/>
            <p:cNvSpPr/>
            <p:nvPr/>
          </p:nvSpPr>
          <p:spPr>
            <a:xfrm>
              <a:off x="5397450" y="9837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5498250" y="10845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0"/>
            <p:cNvSpPr/>
            <p:nvPr/>
          </p:nvSpPr>
          <p:spPr>
            <a:xfrm>
              <a:off x="5926700" y="983750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3863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22"/>
          <p:cNvGrpSpPr/>
          <p:nvPr/>
        </p:nvGrpSpPr>
        <p:grpSpPr>
          <a:xfrm>
            <a:off x="-2862195" y="-3214875"/>
            <a:ext cx="14481626" cy="9308640"/>
            <a:chOff x="-2862195" y="-3214875"/>
            <a:chExt cx="14481626" cy="9308640"/>
          </a:xfrm>
        </p:grpSpPr>
        <p:sp>
          <p:nvSpPr>
            <p:cNvPr id="203" name="Google Shape;203;p22"/>
            <p:cNvSpPr/>
            <p:nvPr/>
          </p:nvSpPr>
          <p:spPr>
            <a:xfrm rot="3209702" flipH="1">
              <a:off x="6972065" y="3393891"/>
              <a:ext cx="2925797" cy="191108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2"/>
            <p:cNvSpPr/>
            <p:nvPr/>
          </p:nvSpPr>
          <p:spPr>
            <a:xfrm rot="7592370" flipH="1">
              <a:off x="-2418443" y="-1942676"/>
              <a:ext cx="4988298" cy="3616776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2"/>
            <p:cNvSpPr/>
            <p:nvPr/>
          </p:nvSpPr>
          <p:spPr>
            <a:xfrm rot="3230172" flipH="1">
              <a:off x="6571314" y="-249051"/>
              <a:ext cx="4612130" cy="3421767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45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2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subTitle" idx="1"/>
          </p:nvPr>
        </p:nvSpPr>
        <p:spPr>
          <a:xfrm>
            <a:off x="937700" y="27430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subTitle" idx="2"/>
          </p:nvPr>
        </p:nvSpPr>
        <p:spPr>
          <a:xfrm>
            <a:off x="3484422" y="27430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3"/>
          </p:nvPr>
        </p:nvSpPr>
        <p:spPr>
          <a:xfrm>
            <a:off x="6031150" y="2743073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2"/>
          <p:cNvSpPr txBox="1">
            <a:spLocks noGrp="1"/>
          </p:cNvSpPr>
          <p:nvPr>
            <p:ph type="subTitle" idx="4"/>
          </p:nvPr>
        </p:nvSpPr>
        <p:spPr>
          <a:xfrm>
            <a:off x="937700" y="24325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2" name="Google Shape;212;p22"/>
          <p:cNvSpPr txBox="1">
            <a:spLocks noGrp="1"/>
          </p:cNvSpPr>
          <p:nvPr>
            <p:ph type="subTitle" idx="5"/>
          </p:nvPr>
        </p:nvSpPr>
        <p:spPr>
          <a:xfrm>
            <a:off x="3484422" y="24325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13" name="Google Shape;213;p22"/>
          <p:cNvSpPr txBox="1">
            <a:spLocks noGrp="1"/>
          </p:cNvSpPr>
          <p:nvPr>
            <p:ph type="subTitle" idx="6"/>
          </p:nvPr>
        </p:nvSpPr>
        <p:spPr>
          <a:xfrm>
            <a:off x="6031150" y="2432525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9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3"/>
          <p:cNvGrpSpPr/>
          <p:nvPr/>
        </p:nvGrpSpPr>
        <p:grpSpPr>
          <a:xfrm>
            <a:off x="-749501" y="-1311580"/>
            <a:ext cx="11337446" cy="7644465"/>
            <a:chOff x="-749501" y="-1311580"/>
            <a:chExt cx="11337446" cy="7644465"/>
          </a:xfrm>
        </p:grpSpPr>
        <p:sp>
          <p:nvSpPr>
            <p:cNvPr id="216" name="Google Shape;216;p23"/>
            <p:cNvSpPr/>
            <p:nvPr/>
          </p:nvSpPr>
          <p:spPr>
            <a:xfrm flipH="1">
              <a:off x="6648634" y="3102145"/>
              <a:ext cx="3939311" cy="3230741"/>
            </a:xfrm>
            <a:custGeom>
              <a:avLst/>
              <a:gdLst/>
              <a:ahLst/>
              <a:cxnLst/>
              <a:rect l="l" t="t" r="r" b="b"/>
              <a:pathLst>
                <a:path w="49830" h="40867" extrusionOk="0">
                  <a:moveTo>
                    <a:pt x="3106" y="0"/>
                  </a:moveTo>
                  <a:cubicBezTo>
                    <a:pt x="2761" y="0"/>
                    <a:pt x="2398" y="82"/>
                    <a:pt x="2010" y="280"/>
                  </a:cubicBezTo>
                  <a:cubicBezTo>
                    <a:pt x="57" y="1275"/>
                    <a:pt x="1" y="4400"/>
                    <a:pt x="823" y="6136"/>
                  </a:cubicBezTo>
                  <a:cubicBezTo>
                    <a:pt x="1259" y="7059"/>
                    <a:pt x="1893" y="7871"/>
                    <a:pt x="2523" y="8678"/>
                  </a:cubicBezTo>
                  <a:cubicBezTo>
                    <a:pt x="3527" y="9957"/>
                    <a:pt x="4633" y="10088"/>
                    <a:pt x="6039" y="10697"/>
                  </a:cubicBezTo>
                  <a:cubicBezTo>
                    <a:pt x="8779" y="11890"/>
                    <a:pt x="11585" y="14701"/>
                    <a:pt x="11417" y="17897"/>
                  </a:cubicBezTo>
                  <a:cubicBezTo>
                    <a:pt x="11280" y="20505"/>
                    <a:pt x="8885" y="21845"/>
                    <a:pt x="6972" y="23164"/>
                  </a:cubicBezTo>
                  <a:cubicBezTo>
                    <a:pt x="3598" y="25488"/>
                    <a:pt x="1386" y="29015"/>
                    <a:pt x="1487" y="33196"/>
                  </a:cubicBezTo>
                  <a:cubicBezTo>
                    <a:pt x="1538" y="35261"/>
                    <a:pt x="2360" y="37250"/>
                    <a:pt x="3877" y="38660"/>
                  </a:cubicBezTo>
                  <a:cubicBezTo>
                    <a:pt x="5346" y="40024"/>
                    <a:pt x="7589" y="40867"/>
                    <a:pt x="9747" y="40867"/>
                  </a:cubicBezTo>
                  <a:cubicBezTo>
                    <a:pt x="11017" y="40867"/>
                    <a:pt x="12258" y="40574"/>
                    <a:pt x="13295" y="39924"/>
                  </a:cubicBezTo>
                  <a:cubicBezTo>
                    <a:pt x="15908" y="38285"/>
                    <a:pt x="16847" y="34799"/>
                    <a:pt x="17663" y="32069"/>
                  </a:cubicBezTo>
                  <a:cubicBezTo>
                    <a:pt x="18161" y="30420"/>
                    <a:pt x="18805" y="28751"/>
                    <a:pt x="20119" y="27563"/>
                  </a:cubicBezTo>
                  <a:cubicBezTo>
                    <a:pt x="21437" y="26373"/>
                    <a:pt x="23077" y="25723"/>
                    <a:pt x="24828" y="25723"/>
                  </a:cubicBezTo>
                  <a:cubicBezTo>
                    <a:pt x="25040" y="25723"/>
                    <a:pt x="25253" y="25733"/>
                    <a:pt x="25467" y="25752"/>
                  </a:cubicBezTo>
                  <a:cubicBezTo>
                    <a:pt x="31379" y="26280"/>
                    <a:pt x="35362" y="31678"/>
                    <a:pt x="40903" y="33170"/>
                  </a:cubicBezTo>
                  <a:cubicBezTo>
                    <a:pt x="41473" y="33323"/>
                    <a:pt x="42010" y="33395"/>
                    <a:pt x="42514" y="33395"/>
                  </a:cubicBezTo>
                  <a:cubicBezTo>
                    <a:pt x="48797" y="33395"/>
                    <a:pt x="49830" y="22268"/>
                    <a:pt x="43587" y="19947"/>
                  </a:cubicBezTo>
                  <a:cubicBezTo>
                    <a:pt x="41517" y="19176"/>
                    <a:pt x="39248" y="19019"/>
                    <a:pt x="37193" y="18197"/>
                  </a:cubicBezTo>
                  <a:cubicBezTo>
                    <a:pt x="34327" y="17060"/>
                    <a:pt x="32383" y="14868"/>
                    <a:pt x="31328" y="12032"/>
                  </a:cubicBezTo>
                  <a:cubicBezTo>
                    <a:pt x="30323" y="9332"/>
                    <a:pt x="29912" y="6212"/>
                    <a:pt x="27791" y="4091"/>
                  </a:cubicBezTo>
                  <a:cubicBezTo>
                    <a:pt x="25768" y="2067"/>
                    <a:pt x="22419" y="1567"/>
                    <a:pt x="19651" y="1567"/>
                  </a:cubicBezTo>
                  <a:cubicBezTo>
                    <a:pt x="19553" y="1567"/>
                    <a:pt x="19455" y="1568"/>
                    <a:pt x="19358" y="1569"/>
                  </a:cubicBezTo>
                  <a:cubicBezTo>
                    <a:pt x="16611" y="1599"/>
                    <a:pt x="13963" y="2409"/>
                    <a:pt x="11213" y="2409"/>
                  </a:cubicBezTo>
                  <a:cubicBezTo>
                    <a:pt x="11124" y="2409"/>
                    <a:pt x="11035" y="2408"/>
                    <a:pt x="10945" y="2406"/>
                  </a:cubicBezTo>
                  <a:cubicBezTo>
                    <a:pt x="9286" y="2376"/>
                    <a:pt x="7602" y="2056"/>
                    <a:pt x="6110" y="1310"/>
                  </a:cubicBezTo>
                  <a:cubicBezTo>
                    <a:pt x="5516" y="1011"/>
                    <a:pt x="4958" y="615"/>
                    <a:pt x="4385" y="336"/>
                  </a:cubicBezTo>
                  <a:cubicBezTo>
                    <a:pt x="3975" y="138"/>
                    <a:pt x="3555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57150" dir="4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 flipH="1">
              <a:off x="-424849" y="1713051"/>
              <a:ext cx="2925905" cy="191115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 flipH="1">
              <a:off x="-749501" y="-1311580"/>
              <a:ext cx="4240826" cy="3633921"/>
            </a:xfrm>
            <a:custGeom>
              <a:avLst/>
              <a:gdLst/>
              <a:ahLst/>
              <a:cxnLst/>
              <a:rect l="l" t="t" r="r" b="b"/>
              <a:pathLst>
                <a:path w="53644" h="45967" extrusionOk="0">
                  <a:moveTo>
                    <a:pt x="8173" y="0"/>
                  </a:moveTo>
                  <a:cubicBezTo>
                    <a:pt x="6356" y="0"/>
                    <a:pt x="4625" y="618"/>
                    <a:pt x="3324" y="2094"/>
                  </a:cubicBezTo>
                  <a:cubicBezTo>
                    <a:pt x="0" y="5859"/>
                    <a:pt x="1081" y="12546"/>
                    <a:pt x="2431" y="16889"/>
                  </a:cubicBezTo>
                  <a:cubicBezTo>
                    <a:pt x="2583" y="17382"/>
                    <a:pt x="2751" y="17874"/>
                    <a:pt x="2938" y="18356"/>
                  </a:cubicBezTo>
                  <a:cubicBezTo>
                    <a:pt x="3075" y="18711"/>
                    <a:pt x="3217" y="19046"/>
                    <a:pt x="3365" y="19355"/>
                  </a:cubicBezTo>
                  <a:cubicBezTo>
                    <a:pt x="4577" y="21994"/>
                    <a:pt x="6323" y="24541"/>
                    <a:pt x="8839" y="26089"/>
                  </a:cubicBezTo>
                  <a:cubicBezTo>
                    <a:pt x="11924" y="27981"/>
                    <a:pt x="15760" y="27662"/>
                    <a:pt x="19226" y="27748"/>
                  </a:cubicBezTo>
                  <a:cubicBezTo>
                    <a:pt x="23407" y="27849"/>
                    <a:pt x="27664" y="29671"/>
                    <a:pt x="30013" y="33238"/>
                  </a:cubicBezTo>
                  <a:cubicBezTo>
                    <a:pt x="32403" y="36861"/>
                    <a:pt x="32327" y="41874"/>
                    <a:pt x="36163" y="44492"/>
                  </a:cubicBezTo>
                  <a:cubicBezTo>
                    <a:pt x="37670" y="45519"/>
                    <a:pt x="39230" y="45967"/>
                    <a:pt x="40759" y="45967"/>
                  </a:cubicBezTo>
                  <a:cubicBezTo>
                    <a:pt x="43999" y="45967"/>
                    <a:pt x="47100" y="43955"/>
                    <a:pt x="49254" y="41174"/>
                  </a:cubicBezTo>
                  <a:cubicBezTo>
                    <a:pt x="52075" y="37525"/>
                    <a:pt x="53643" y="32578"/>
                    <a:pt x="52309" y="28037"/>
                  </a:cubicBezTo>
                  <a:cubicBezTo>
                    <a:pt x="51233" y="24358"/>
                    <a:pt x="48189" y="21410"/>
                    <a:pt x="44606" y="20157"/>
                  </a:cubicBezTo>
                  <a:cubicBezTo>
                    <a:pt x="42901" y="19558"/>
                    <a:pt x="41035" y="19385"/>
                    <a:pt x="39101" y="19385"/>
                  </a:cubicBezTo>
                  <a:cubicBezTo>
                    <a:pt x="36451" y="19385"/>
                    <a:pt x="33673" y="19710"/>
                    <a:pt x="31009" y="19710"/>
                  </a:cubicBezTo>
                  <a:cubicBezTo>
                    <a:pt x="27728" y="19710"/>
                    <a:pt x="24618" y="19217"/>
                    <a:pt x="22128" y="17016"/>
                  </a:cubicBezTo>
                  <a:cubicBezTo>
                    <a:pt x="18810" y="14078"/>
                    <a:pt x="19231" y="9471"/>
                    <a:pt x="17481" y="5747"/>
                  </a:cubicBezTo>
                  <a:cubicBezTo>
                    <a:pt x="16009" y="2613"/>
                    <a:pt x="11910" y="0"/>
                    <a:pt x="8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47625" dir="2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23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subTitle" idx="1"/>
          </p:nvPr>
        </p:nvSpPr>
        <p:spPr>
          <a:xfrm>
            <a:off x="937700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subTitle" idx="2"/>
          </p:nvPr>
        </p:nvSpPr>
        <p:spPr>
          <a:xfrm>
            <a:off x="3484422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subTitle" idx="3"/>
          </p:nvPr>
        </p:nvSpPr>
        <p:spPr>
          <a:xfrm>
            <a:off x="6031150" y="3396548"/>
            <a:ext cx="2175300" cy="8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3"/>
          <p:cNvSpPr txBox="1">
            <a:spLocks noGrp="1"/>
          </p:cNvSpPr>
          <p:nvPr>
            <p:ph type="subTitle" idx="4"/>
          </p:nvPr>
        </p:nvSpPr>
        <p:spPr>
          <a:xfrm>
            <a:off x="937700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5" name="Google Shape;225;p23"/>
          <p:cNvSpPr txBox="1">
            <a:spLocks noGrp="1"/>
          </p:cNvSpPr>
          <p:nvPr>
            <p:ph type="subTitle" idx="5"/>
          </p:nvPr>
        </p:nvSpPr>
        <p:spPr>
          <a:xfrm>
            <a:off x="3484422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subTitle" idx="6"/>
          </p:nvPr>
        </p:nvSpPr>
        <p:spPr>
          <a:xfrm>
            <a:off x="6031150" y="3086000"/>
            <a:ext cx="2175300" cy="39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27" name="Google Shape;227;p23"/>
          <p:cNvGrpSpPr/>
          <p:nvPr/>
        </p:nvGrpSpPr>
        <p:grpSpPr>
          <a:xfrm>
            <a:off x="8423991" y="1984990"/>
            <a:ext cx="604586" cy="572671"/>
            <a:chOff x="5397450" y="983750"/>
            <a:chExt cx="780917" cy="739694"/>
          </a:xfrm>
        </p:grpSpPr>
        <p:sp>
          <p:nvSpPr>
            <p:cNvPr id="228" name="Google Shape;228;p23"/>
            <p:cNvSpPr/>
            <p:nvPr/>
          </p:nvSpPr>
          <p:spPr>
            <a:xfrm>
              <a:off x="5397450" y="9837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5498250" y="10845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5926700" y="983750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2248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4"/>
          <p:cNvGrpSpPr/>
          <p:nvPr/>
        </p:nvGrpSpPr>
        <p:grpSpPr>
          <a:xfrm>
            <a:off x="-2015706" y="-798705"/>
            <a:ext cx="13299397" cy="7636282"/>
            <a:chOff x="-2015706" y="-798705"/>
            <a:chExt cx="13299397" cy="7636282"/>
          </a:xfrm>
        </p:grpSpPr>
        <p:sp>
          <p:nvSpPr>
            <p:cNvPr id="233" name="Google Shape;233;p24"/>
            <p:cNvSpPr/>
            <p:nvPr/>
          </p:nvSpPr>
          <p:spPr>
            <a:xfrm rot="-1393865">
              <a:off x="6183580" y="2644829"/>
              <a:ext cx="4612231" cy="3421842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4"/>
            <p:cNvSpPr/>
            <p:nvPr/>
          </p:nvSpPr>
          <p:spPr>
            <a:xfrm rot="728275">
              <a:off x="-1164058" y="1758656"/>
              <a:ext cx="4240817" cy="3633913"/>
            </a:xfrm>
            <a:custGeom>
              <a:avLst/>
              <a:gdLst/>
              <a:ahLst/>
              <a:cxnLst/>
              <a:rect l="l" t="t" r="r" b="b"/>
              <a:pathLst>
                <a:path w="53644" h="45967" extrusionOk="0">
                  <a:moveTo>
                    <a:pt x="8173" y="0"/>
                  </a:moveTo>
                  <a:cubicBezTo>
                    <a:pt x="6356" y="0"/>
                    <a:pt x="4625" y="618"/>
                    <a:pt x="3324" y="2094"/>
                  </a:cubicBezTo>
                  <a:cubicBezTo>
                    <a:pt x="0" y="5859"/>
                    <a:pt x="1081" y="12546"/>
                    <a:pt x="2431" y="16889"/>
                  </a:cubicBezTo>
                  <a:cubicBezTo>
                    <a:pt x="2583" y="17382"/>
                    <a:pt x="2751" y="17874"/>
                    <a:pt x="2938" y="18356"/>
                  </a:cubicBezTo>
                  <a:cubicBezTo>
                    <a:pt x="3075" y="18711"/>
                    <a:pt x="3217" y="19046"/>
                    <a:pt x="3365" y="19355"/>
                  </a:cubicBezTo>
                  <a:cubicBezTo>
                    <a:pt x="4577" y="21994"/>
                    <a:pt x="6323" y="24541"/>
                    <a:pt x="8839" y="26089"/>
                  </a:cubicBezTo>
                  <a:cubicBezTo>
                    <a:pt x="11924" y="27981"/>
                    <a:pt x="15760" y="27662"/>
                    <a:pt x="19226" y="27748"/>
                  </a:cubicBezTo>
                  <a:cubicBezTo>
                    <a:pt x="23407" y="27849"/>
                    <a:pt x="27664" y="29671"/>
                    <a:pt x="30013" y="33238"/>
                  </a:cubicBezTo>
                  <a:cubicBezTo>
                    <a:pt x="32403" y="36861"/>
                    <a:pt x="32327" y="41874"/>
                    <a:pt x="36163" y="44492"/>
                  </a:cubicBezTo>
                  <a:cubicBezTo>
                    <a:pt x="37670" y="45519"/>
                    <a:pt x="39230" y="45967"/>
                    <a:pt x="40759" y="45967"/>
                  </a:cubicBezTo>
                  <a:cubicBezTo>
                    <a:pt x="43999" y="45967"/>
                    <a:pt x="47100" y="43955"/>
                    <a:pt x="49254" y="41174"/>
                  </a:cubicBezTo>
                  <a:cubicBezTo>
                    <a:pt x="52075" y="37525"/>
                    <a:pt x="53643" y="32578"/>
                    <a:pt x="52309" y="28037"/>
                  </a:cubicBezTo>
                  <a:cubicBezTo>
                    <a:pt x="51233" y="24358"/>
                    <a:pt x="48189" y="21410"/>
                    <a:pt x="44606" y="20157"/>
                  </a:cubicBezTo>
                  <a:cubicBezTo>
                    <a:pt x="42901" y="19558"/>
                    <a:pt x="41035" y="19385"/>
                    <a:pt x="39101" y="19385"/>
                  </a:cubicBezTo>
                  <a:cubicBezTo>
                    <a:pt x="36451" y="19385"/>
                    <a:pt x="33673" y="19710"/>
                    <a:pt x="31009" y="19710"/>
                  </a:cubicBezTo>
                  <a:cubicBezTo>
                    <a:pt x="27728" y="19710"/>
                    <a:pt x="24618" y="19217"/>
                    <a:pt x="22128" y="17016"/>
                  </a:cubicBezTo>
                  <a:cubicBezTo>
                    <a:pt x="18810" y="14078"/>
                    <a:pt x="19231" y="9471"/>
                    <a:pt x="17481" y="5747"/>
                  </a:cubicBezTo>
                  <a:cubicBezTo>
                    <a:pt x="16009" y="2613"/>
                    <a:pt x="11910" y="0"/>
                    <a:pt x="8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47625" dir="2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4"/>
            <p:cNvSpPr/>
            <p:nvPr/>
          </p:nvSpPr>
          <p:spPr>
            <a:xfrm flipH="1">
              <a:off x="-2015706" y="-798705"/>
              <a:ext cx="3939311" cy="3230741"/>
            </a:xfrm>
            <a:custGeom>
              <a:avLst/>
              <a:gdLst/>
              <a:ahLst/>
              <a:cxnLst/>
              <a:rect l="l" t="t" r="r" b="b"/>
              <a:pathLst>
                <a:path w="49830" h="40867" extrusionOk="0">
                  <a:moveTo>
                    <a:pt x="3106" y="0"/>
                  </a:moveTo>
                  <a:cubicBezTo>
                    <a:pt x="2761" y="0"/>
                    <a:pt x="2398" y="82"/>
                    <a:pt x="2010" y="280"/>
                  </a:cubicBezTo>
                  <a:cubicBezTo>
                    <a:pt x="57" y="1275"/>
                    <a:pt x="1" y="4400"/>
                    <a:pt x="823" y="6136"/>
                  </a:cubicBezTo>
                  <a:cubicBezTo>
                    <a:pt x="1259" y="7059"/>
                    <a:pt x="1893" y="7871"/>
                    <a:pt x="2523" y="8678"/>
                  </a:cubicBezTo>
                  <a:cubicBezTo>
                    <a:pt x="3527" y="9957"/>
                    <a:pt x="4633" y="10088"/>
                    <a:pt x="6039" y="10697"/>
                  </a:cubicBezTo>
                  <a:cubicBezTo>
                    <a:pt x="8779" y="11890"/>
                    <a:pt x="11585" y="14701"/>
                    <a:pt x="11417" y="17897"/>
                  </a:cubicBezTo>
                  <a:cubicBezTo>
                    <a:pt x="11280" y="20505"/>
                    <a:pt x="8885" y="21845"/>
                    <a:pt x="6972" y="23164"/>
                  </a:cubicBezTo>
                  <a:cubicBezTo>
                    <a:pt x="3598" y="25488"/>
                    <a:pt x="1386" y="29015"/>
                    <a:pt x="1487" y="33196"/>
                  </a:cubicBezTo>
                  <a:cubicBezTo>
                    <a:pt x="1538" y="35261"/>
                    <a:pt x="2360" y="37250"/>
                    <a:pt x="3877" y="38660"/>
                  </a:cubicBezTo>
                  <a:cubicBezTo>
                    <a:pt x="5346" y="40024"/>
                    <a:pt x="7589" y="40867"/>
                    <a:pt x="9747" y="40867"/>
                  </a:cubicBezTo>
                  <a:cubicBezTo>
                    <a:pt x="11017" y="40867"/>
                    <a:pt x="12258" y="40574"/>
                    <a:pt x="13295" y="39924"/>
                  </a:cubicBezTo>
                  <a:cubicBezTo>
                    <a:pt x="15908" y="38285"/>
                    <a:pt x="16847" y="34799"/>
                    <a:pt x="17663" y="32069"/>
                  </a:cubicBezTo>
                  <a:cubicBezTo>
                    <a:pt x="18161" y="30420"/>
                    <a:pt x="18805" y="28751"/>
                    <a:pt x="20119" y="27563"/>
                  </a:cubicBezTo>
                  <a:cubicBezTo>
                    <a:pt x="21437" y="26373"/>
                    <a:pt x="23077" y="25723"/>
                    <a:pt x="24828" y="25723"/>
                  </a:cubicBezTo>
                  <a:cubicBezTo>
                    <a:pt x="25040" y="25723"/>
                    <a:pt x="25253" y="25733"/>
                    <a:pt x="25467" y="25752"/>
                  </a:cubicBezTo>
                  <a:cubicBezTo>
                    <a:pt x="31379" y="26280"/>
                    <a:pt x="35362" y="31678"/>
                    <a:pt x="40903" y="33170"/>
                  </a:cubicBezTo>
                  <a:cubicBezTo>
                    <a:pt x="41473" y="33323"/>
                    <a:pt x="42010" y="33395"/>
                    <a:pt x="42514" y="33395"/>
                  </a:cubicBezTo>
                  <a:cubicBezTo>
                    <a:pt x="48797" y="33395"/>
                    <a:pt x="49830" y="22268"/>
                    <a:pt x="43587" y="19947"/>
                  </a:cubicBezTo>
                  <a:cubicBezTo>
                    <a:pt x="41517" y="19176"/>
                    <a:pt x="39248" y="19019"/>
                    <a:pt x="37193" y="18197"/>
                  </a:cubicBezTo>
                  <a:cubicBezTo>
                    <a:pt x="34327" y="17060"/>
                    <a:pt x="32383" y="14868"/>
                    <a:pt x="31328" y="12032"/>
                  </a:cubicBezTo>
                  <a:cubicBezTo>
                    <a:pt x="30323" y="9332"/>
                    <a:pt x="29912" y="6212"/>
                    <a:pt x="27791" y="4091"/>
                  </a:cubicBezTo>
                  <a:cubicBezTo>
                    <a:pt x="25768" y="2067"/>
                    <a:pt x="22419" y="1567"/>
                    <a:pt x="19651" y="1567"/>
                  </a:cubicBezTo>
                  <a:cubicBezTo>
                    <a:pt x="19553" y="1567"/>
                    <a:pt x="19455" y="1568"/>
                    <a:pt x="19358" y="1569"/>
                  </a:cubicBezTo>
                  <a:cubicBezTo>
                    <a:pt x="16611" y="1599"/>
                    <a:pt x="13963" y="2409"/>
                    <a:pt x="11213" y="2409"/>
                  </a:cubicBezTo>
                  <a:cubicBezTo>
                    <a:pt x="11124" y="2409"/>
                    <a:pt x="11035" y="2408"/>
                    <a:pt x="10945" y="2406"/>
                  </a:cubicBezTo>
                  <a:cubicBezTo>
                    <a:pt x="9286" y="2376"/>
                    <a:pt x="7602" y="2056"/>
                    <a:pt x="6110" y="1310"/>
                  </a:cubicBezTo>
                  <a:cubicBezTo>
                    <a:pt x="5516" y="1011"/>
                    <a:pt x="4958" y="615"/>
                    <a:pt x="4385" y="336"/>
                  </a:cubicBezTo>
                  <a:cubicBezTo>
                    <a:pt x="3975" y="138"/>
                    <a:pt x="3555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57150" dir="48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Google Shape;236;p24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4"/>
          <p:cNvSpPr txBox="1">
            <a:spLocks noGrp="1"/>
          </p:cNvSpPr>
          <p:nvPr>
            <p:ph type="subTitle" idx="1"/>
          </p:nvPr>
        </p:nvSpPr>
        <p:spPr>
          <a:xfrm>
            <a:off x="1967648" y="21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4"/>
          <p:cNvSpPr txBox="1">
            <a:spLocks noGrp="1"/>
          </p:cNvSpPr>
          <p:nvPr>
            <p:ph type="subTitle" idx="2"/>
          </p:nvPr>
        </p:nvSpPr>
        <p:spPr>
          <a:xfrm>
            <a:off x="5198152" y="21668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4"/>
          <p:cNvSpPr txBox="1">
            <a:spLocks noGrp="1"/>
          </p:cNvSpPr>
          <p:nvPr>
            <p:ph type="subTitle" idx="3"/>
          </p:nvPr>
        </p:nvSpPr>
        <p:spPr>
          <a:xfrm>
            <a:off x="1967648" y="36508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4"/>
          <p:cNvSpPr txBox="1">
            <a:spLocks noGrp="1"/>
          </p:cNvSpPr>
          <p:nvPr>
            <p:ph type="subTitle" idx="4"/>
          </p:nvPr>
        </p:nvSpPr>
        <p:spPr>
          <a:xfrm>
            <a:off x="5198152" y="36508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4"/>
          <p:cNvSpPr txBox="1">
            <a:spLocks noGrp="1"/>
          </p:cNvSpPr>
          <p:nvPr>
            <p:ph type="subTitle" idx="5"/>
          </p:nvPr>
        </p:nvSpPr>
        <p:spPr>
          <a:xfrm>
            <a:off x="1967648" y="1962583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6"/>
          </p:nvPr>
        </p:nvSpPr>
        <p:spPr>
          <a:xfrm>
            <a:off x="5198150" y="1962583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7"/>
          </p:nvPr>
        </p:nvSpPr>
        <p:spPr>
          <a:xfrm>
            <a:off x="1967648" y="3446708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45" name="Google Shape;245;p24"/>
          <p:cNvSpPr txBox="1">
            <a:spLocks noGrp="1"/>
          </p:cNvSpPr>
          <p:nvPr>
            <p:ph type="subTitle" idx="8"/>
          </p:nvPr>
        </p:nvSpPr>
        <p:spPr>
          <a:xfrm>
            <a:off x="5198150" y="3446708"/>
            <a:ext cx="19782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46" name="Google Shape;246;p24"/>
          <p:cNvGrpSpPr/>
          <p:nvPr/>
        </p:nvGrpSpPr>
        <p:grpSpPr>
          <a:xfrm rot="5400000">
            <a:off x="8611850" y="715650"/>
            <a:ext cx="150451" cy="512600"/>
            <a:chOff x="2990775" y="3601075"/>
            <a:chExt cx="150451" cy="512600"/>
          </a:xfrm>
        </p:grpSpPr>
        <p:sp>
          <p:nvSpPr>
            <p:cNvPr id="247" name="Google Shape;247;p24"/>
            <p:cNvSpPr/>
            <p:nvPr/>
          </p:nvSpPr>
          <p:spPr>
            <a:xfrm>
              <a:off x="2990775" y="4059117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6"/>
                    <a:pt x="539" y="1076"/>
                  </a:cubicBezTo>
                  <a:cubicBezTo>
                    <a:pt x="838" y="1076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2990775" y="3944480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2990775" y="3830096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39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39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990775" y="3715712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7"/>
                    <a:pt x="539" y="1077"/>
                  </a:cubicBezTo>
                  <a:cubicBezTo>
                    <a:pt x="838" y="1077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990775" y="3601075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43"/>
                    <a:pt x="239" y="1082"/>
                    <a:pt x="539" y="1082"/>
                  </a:cubicBezTo>
                  <a:cubicBezTo>
                    <a:pt x="838" y="1082"/>
                    <a:pt x="1082" y="843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3085908" y="4059117"/>
              <a:ext cx="54761" cy="54558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3" y="1"/>
                  </a:moveTo>
                  <a:cubicBezTo>
                    <a:pt x="244" y="1"/>
                    <a:pt x="0" y="239"/>
                    <a:pt x="0" y="539"/>
                  </a:cubicBezTo>
                  <a:cubicBezTo>
                    <a:pt x="0" y="838"/>
                    <a:pt x="244" y="1076"/>
                    <a:pt x="543" y="1076"/>
                  </a:cubicBezTo>
                  <a:cubicBezTo>
                    <a:pt x="843" y="1076"/>
                    <a:pt x="1081" y="838"/>
                    <a:pt x="1081" y="539"/>
                  </a:cubicBezTo>
                  <a:cubicBezTo>
                    <a:pt x="1081" y="239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3085908" y="3944480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38"/>
                    <a:pt x="244" y="1082"/>
                    <a:pt x="543" y="1082"/>
                  </a:cubicBezTo>
                  <a:cubicBezTo>
                    <a:pt x="843" y="1082"/>
                    <a:pt x="1081" y="838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3085655" y="3830096"/>
              <a:ext cx="55571" cy="54811"/>
            </a:xfrm>
            <a:custGeom>
              <a:avLst/>
              <a:gdLst/>
              <a:ahLst/>
              <a:cxnLst/>
              <a:rect l="l" t="t" r="r" b="b"/>
              <a:pathLst>
                <a:path w="1097" h="1082" extrusionOk="0">
                  <a:moveTo>
                    <a:pt x="547" y="1"/>
                  </a:moveTo>
                  <a:cubicBezTo>
                    <a:pt x="544" y="1"/>
                    <a:pt x="541" y="1"/>
                    <a:pt x="538" y="1"/>
                  </a:cubicBezTo>
                  <a:cubicBezTo>
                    <a:pt x="239" y="6"/>
                    <a:pt x="0" y="255"/>
                    <a:pt x="5" y="554"/>
                  </a:cubicBezTo>
                  <a:cubicBezTo>
                    <a:pt x="15" y="845"/>
                    <a:pt x="254" y="1082"/>
                    <a:pt x="549" y="1082"/>
                  </a:cubicBezTo>
                  <a:cubicBezTo>
                    <a:pt x="552" y="1082"/>
                    <a:pt x="555" y="1082"/>
                    <a:pt x="558" y="1082"/>
                  </a:cubicBezTo>
                  <a:cubicBezTo>
                    <a:pt x="858" y="1077"/>
                    <a:pt x="1096" y="828"/>
                    <a:pt x="1086" y="529"/>
                  </a:cubicBezTo>
                  <a:cubicBezTo>
                    <a:pt x="1081" y="232"/>
                    <a:pt x="838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3085655" y="3715712"/>
              <a:ext cx="55571" cy="54558"/>
            </a:xfrm>
            <a:custGeom>
              <a:avLst/>
              <a:gdLst/>
              <a:ahLst/>
              <a:cxnLst/>
              <a:rect l="l" t="t" r="r" b="b"/>
              <a:pathLst>
                <a:path w="1097" h="1077" extrusionOk="0">
                  <a:moveTo>
                    <a:pt x="545" y="1"/>
                  </a:moveTo>
                  <a:cubicBezTo>
                    <a:pt x="254" y="1"/>
                    <a:pt x="15" y="230"/>
                    <a:pt x="5" y="524"/>
                  </a:cubicBezTo>
                  <a:cubicBezTo>
                    <a:pt x="0" y="823"/>
                    <a:pt x="234" y="1072"/>
                    <a:pt x="533" y="1077"/>
                  </a:cubicBezTo>
                  <a:cubicBezTo>
                    <a:pt x="539" y="1077"/>
                    <a:pt x="545" y="1077"/>
                    <a:pt x="552" y="1077"/>
                  </a:cubicBezTo>
                  <a:cubicBezTo>
                    <a:pt x="843" y="1077"/>
                    <a:pt x="1081" y="847"/>
                    <a:pt x="1086" y="554"/>
                  </a:cubicBezTo>
                  <a:cubicBezTo>
                    <a:pt x="1096" y="255"/>
                    <a:pt x="863" y="6"/>
                    <a:pt x="563" y="1"/>
                  </a:cubicBezTo>
                  <a:cubicBezTo>
                    <a:pt x="557" y="1"/>
                    <a:pt x="551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3085908" y="3601075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43"/>
                    <a:pt x="244" y="1082"/>
                    <a:pt x="543" y="1082"/>
                  </a:cubicBezTo>
                  <a:cubicBezTo>
                    <a:pt x="843" y="1082"/>
                    <a:pt x="1081" y="843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1223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5"/>
          <p:cNvGrpSpPr/>
          <p:nvPr/>
        </p:nvGrpSpPr>
        <p:grpSpPr>
          <a:xfrm>
            <a:off x="-1605488" y="-1074077"/>
            <a:ext cx="13370069" cy="7426979"/>
            <a:chOff x="-1605488" y="-1074077"/>
            <a:chExt cx="13370069" cy="7426979"/>
          </a:xfrm>
        </p:grpSpPr>
        <p:sp>
          <p:nvSpPr>
            <p:cNvPr id="259" name="Google Shape;259;p25"/>
            <p:cNvSpPr/>
            <p:nvPr/>
          </p:nvSpPr>
          <p:spPr>
            <a:xfrm rot="-4804138">
              <a:off x="-1888196" y="-113816"/>
              <a:ext cx="4988263" cy="3616751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 rot="3209702" flipH="1">
              <a:off x="-1080810" y="3653029"/>
              <a:ext cx="2925797" cy="1911085"/>
            </a:xfrm>
            <a:custGeom>
              <a:avLst/>
              <a:gdLst/>
              <a:ahLst/>
              <a:cxnLst/>
              <a:rect l="l" t="t" r="r" b="b"/>
              <a:pathLst>
                <a:path w="37011" h="24175" extrusionOk="0">
                  <a:moveTo>
                    <a:pt x="8897" y="1"/>
                  </a:moveTo>
                  <a:cubicBezTo>
                    <a:pt x="8691" y="1"/>
                    <a:pt x="8486" y="7"/>
                    <a:pt x="8282" y="20"/>
                  </a:cubicBezTo>
                  <a:cubicBezTo>
                    <a:pt x="4908" y="233"/>
                    <a:pt x="2979" y="1913"/>
                    <a:pt x="2031" y="4227"/>
                  </a:cubicBezTo>
                  <a:cubicBezTo>
                    <a:pt x="1" y="9184"/>
                    <a:pt x="1614" y="16232"/>
                    <a:pt x="5384" y="19946"/>
                  </a:cubicBezTo>
                  <a:cubicBezTo>
                    <a:pt x="8151" y="22666"/>
                    <a:pt x="11185" y="23495"/>
                    <a:pt x="14419" y="23495"/>
                  </a:cubicBezTo>
                  <a:cubicBezTo>
                    <a:pt x="16530" y="23495"/>
                    <a:pt x="18725" y="23142"/>
                    <a:pt x="20987" y="22732"/>
                  </a:cubicBezTo>
                  <a:cubicBezTo>
                    <a:pt x="22054" y="22538"/>
                    <a:pt x="23124" y="22437"/>
                    <a:pt x="24193" y="22437"/>
                  </a:cubicBezTo>
                  <a:cubicBezTo>
                    <a:pt x="25249" y="22437"/>
                    <a:pt x="26304" y="22535"/>
                    <a:pt x="27355" y="22737"/>
                  </a:cubicBezTo>
                  <a:cubicBezTo>
                    <a:pt x="29000" y="23055"/>
                    <a:pt x="30704" y="24174"/>
                    <a:pt x="32427" y="24174"/>
                  </a:cubicBezTo>
                  <a:cubicBezTo>
                    <a:pt x="32793" y="24174"/>
                    <a:pt x="33159" y="24124"/>
                    <a:pt x="33525" y="24005"/>
                  </a:cubicBezTo>
                  <a:cubicBezTo>
                    <a:pt x="34459" y="23701"/>
                    <a:pt x="35195" y="22940"/>
                    <a:pt x="35656" y="22077"/>
                  </a:cubicBezTo>
                  <a:cubicBezTo>
                    <a:pt x="37011" y="19540"/>
                    <a:pt x="36869" y="16262"/>
                    <a:pt x="35276" y="13867"/>
                  </a:cubicBezTo>
                  <a:cubicBezTo>
                    <a:pt x="33581" y="11320"/>
                    <a:pt x="30797" y="10910"/>
                    <a:pt x="27964" y="10910"/>
                  </a:cubicBezTo>
                  <a:cubicBezTo>
                    <a:pt x="26618" y="10910"/>
                    <a:pt x="25261" y="11003"/>
                    <a:pt x="24003" y="11003"/>
                  </a:cubicBezTo>
                  <a:cubicBezTo>
                    <a:pt x="23811" y="11003"/>
                    <a:pt x="23620" y="11000"/>
                    <a:pt x="23433" y="10995"/>
                  </a:cubicBezTo>
                  <a:cubicBezTo>
                    <a:pt x="20531" y="10919"/>
                    <a:pt x="18678" y="7540"/>
                    <a:pt x="17684" y="5257"/>
                  </a:cubicBezTo>
                  <a:cubicBezTo>
                    <a:pt x="16231" y="1928"/>
                    <a:pt x="12448" y="1"/>
                    <a:pt x="8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38100" dir="42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 rot="3230172" flipH="1">
              <a:off x="6716464" y="1605499"/>
              <a:ext cx="4612130" cy="3421767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1368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5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5"/>
          <p:cNvSpPr txBox="1">
            <a:spLocks noGrp="1"/>
          </p:cNvSpPr>
          <p:nvPr>
            <p:ph type="subTitle" idx="1"/>
          </p:nvPr>
        </p:nvSpPr>
        <p:spPr>
          <a:xfrm>
            <a:off x="1101175" y="2116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5"/>
          <p:cNvSpPr txBox="1">
            <a:spLocks noGrp="1"/>
          </p:cNvSpPr>
          <p:nvPr>
            <p:ph type="subTitle" idx="2"/>
          </p:nvPr>
        </p:nvSpPr>
        <p:spPr>
          <a:xfrm>
            <a:off x="3578947" y="2116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subTitle" idx="3"/>
          </p:nvPr>
        </p:nvSpPr>
        <p:spPr>
          <a:xfrm>
            <a:off x="1101175" y="3778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subTitle" idx="4"/>
          </p:nvPr>
        </p:nvSpPr>
        <p:spPr>
          <a:xfrm>
            <a:off x="3578947" y="3778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subTitle" idx="5"/>
          </p:nvPr>
        </p:nvSpPr>
        <p:spPr>
          <a:xfrm>
            <a:off x="6056725" y="2116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6"/>
          </p:nvPr>
        </p:nvSpPr>
        <p:spPr>
          <a:xfrm>
            <a:off x="6056725" y="3778975"/>
            <a:ext cx="1986000" cy="6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subTitle" idx="7"/>
          </p:nvPr>
        </p:nvSpPr>
        <p:spPr>
          <a:xfrm>
            <a:off x="1101175" y="1824351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8"/>
          </p:nvPr>
        </p:nvSpPr>
        <p:spPr>
          <a:xfrm>
            <a:off x="3578947" y="1824351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2" name="Google Shape;272;p25"/>
          <p:cNvSpPr txBox="1">
            <a:spLocks noGrp="1"/>
          </p:cNvSpPr>
          <p:nvPr>
            <p:ph type="subTitle" idx="9"/>
          </p:nvPr>
        </p:nvSpPr>
        <p:spPr>
          <a:xfrm>
            <a:off x="1101175" y="3486276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subTitle" idx="13"/>
          </p:nvPr>
        </p:nvSpPr>
        <p:spPr>
          <a:xfrm>
            <a:off x="3578947" y="3486276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ubTitle" idx="14"/>
          </p:nvPr>
        </p:nvSpPr>
        <p:spPr>
          <a:xfrm>
            <a:off x="6056725" y="1824351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subTitle" idx="15"/>
          </p:nvPr>
        </p:nvSpPr>
        <p:spPr>
          <a:xfrm>
            <a:off x="6056725" y="3486276"/>
            <a:ext cx="1986000" cy="4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 b="1">
                <a:latin typeface="Chivo"/>
                <a:ea typeface="Chivo"/>
                <a:cs typeface="Chivo"/>
                <a:sym typeface="Chivo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276" name="Google Shape;276;p25"/>
          <p:cNvGrpSpPr/>
          <p:nvPr/>
        </p:nvGrpSpPr>
        <p:grpSpPr>
          <a:xfrm>
            <a:off x="72650" y="1174812"/>
            <a:ext cx="8955926" cy="1824748"/>
            <a:chOff x="72650" y="1174813"/>
            <a:chExt cx="8955926" cy="1824748"/>
          </a:xfrm>
        </p:grpSpPr>
        <p:grpSp>
          <p:nvGrpSpPr>
            <p:cNvPr id="277" name="Google Shape;277;p25"/>
            <p:cNvGrpSpPr/>
            <p:nvPr/>
          </p:nvGrpSpPr>
          <p:grpSpPr>
            <a:xfrm rot="10800000">
              <a:off x="8423991" y="2426890"/>
              <a:ext cx="604586" cy="572671"/>
              <a:chOff x="5397450" y="983750"/>
              <a:chExt cx="780917" cy="739694"/>
            </a:xfrm>
          </p:grpSpPr>
          <p:sp>
            <p:nvSpPr>
              <p:cNvPr id="278" name="Google Shape;278;p25"/>
              <p:cNvSpPr/>
              <p:nvPr/>
            </p:nvSpPr>
            <p:spPr>
              <a:xfrm>
                <a:off x="5397450" y="9837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5498250" y="10845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5926700" y="983750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5"/>
            <p:cNvGrpSpPr/>
            <p:nvPr/>
          </p:nvGrpSpPr>
          <p:grpSpPr>
            <a:xfrm rot="-5400000">
              <a:off x="46763" y="1200700"/>
              <a:ext cx="791469" cy="739694"/>
              <a:chOff x="8352525" y="3155950"/>
              <a:chExt cx="791469" cy="739694"/>
            </a:xfrm>
          </p:grpSpPr>
          <p:sp>
            <p:nvSpPr>
              <p:cNvPr id="282" name="Google Shape;282;p25"/>
              <p:cNvSpPr/>
              <p:nvPr/>
            </p:nvSpPr>
            <p:spPr>
              <a:xfrm>
                <a:off x="8404300" y="31559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5"/>
              <p:cNvSpPr/>
              <p:nvPr/>
            </p:nvSpPr>
            <p:spPr>
              <a:xfrm>
                <a:off x="8505100" y="32567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5"/>
              <p:cNvSpPr/>
              <p:nvPr/>
            </p:nvSpPr>
            <p:spPr>
              <a:xfrm>
                <a:off x="8352525" y="3636813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897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"/>
          <p:cNvSpPr txBox="1">
            <a:spLocks noGrp="1"/>
          </p:cNvSpPr>
          <p:nvPr>
            <p:ph type="title" hasCustomPrompt="1"/>
          </p:nvPr>
        </p:nvSpPr>
        <p:spPr>
          <a:xfrm>
            <a:off x="1025400" y="912350"/>
            <a:ext cx="3860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26"/>
          <p:cNvSpPr txBox="1">
            <a:spLocks noGrp="1"/>
          </p:cNvSpPr>
          <p:nvPr>
            <p:ph type="subTitle" idx="1"/>
          </p:nvPr>
        </p:nvSpPr>
        <p:spPr>
          <a:xfrm>
            <a:off x="1025400" y="1529681"/>
            <a:ext cx="38604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title" idx="2" hasCustomPrompt="1"/>
          </p:nvPr>
        </p:nvSpPr>
        <p:spPr>
          <a:xfrm>
            <a:off x="1025400" y="2057651"/>
            <a:ext cx="3860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3"/>
          </p:nvPr>
        </p:nvSpPr>
        <p:spPr>
          <a:xfrm>
            <a:off x="1025400" y="2675958"/>
            <a:ext cx="38604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title" idx="4" hasCustomPrompt="1"/>
          </p:nvPr>
        </p:nvSpPr>
        <p:spPr>
          <a:xfrm>
            <a:off x="1025400" y="3202953"/>
            <a:ext cx="38604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1" name="Google Shape;291;p26"/>
          <p:cNvSpPr txBox="1">
            <a:spLocks noGrp="1"/>
          </p:cNvSpPr>
          <p:nvPr>
            <p:ph type="subTitle" idx="5"/>
          </p:nvPr>
        </p:nvSpPr>
        <p:spPr>
          <a:xfrm>
            <a:off x="1025400" y="3822252"/>
            <a:ext cx="3860400" cy="4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088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8"/>
          <p:cNvGrpSpPr/>
          <p:nvPr/>
        </p:nvGrpSpPr>
        <p:grpSpPr>
          <a:xfrm>
            <a:off x="-2409200" y="-1359278"/>
            <a:ext cx="5588006" cy="9205290"/>
            <a:chOff x="-2409200" y="-1359278"/>
            <a:chExt cx="5588006" cy="9205290"/>
          </a:xfrm>
        </p:grpSpPr>
        <p:sp>
          <p:nvSpPr>
            <p:cNvPr id="303" name="Google Shape;303;p28"/>
            <p:cNvSpPr/>
            <p:nvPr/>
          </p:nvSpPr>
          <p:spPr>
            <a:xfrm rot="5400000" flipH="1">
              <a:off x="-1123831" y="3543375"/>
              <a:ext cx="4988414" cy="3616860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 rot="9406135">
              <a:off x="-1921320" y="-588372"/>
              <a:ext cx="4612231" cy="3421842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8"/>
          <p:cNvSpPr/>
          <p:nvPr/>
        </p:nvSpPr>
        <p:spPr>
          <a:xfrm>
            <a:off x="708900" y="539500"/>
            <a:ext cx="6386400" cy="4068900"/>
          </a:xfrm>
          <a:prstGeom prst="roundRect">
            <a:avLst>
              <a:gd name="adj" fmla="val 687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" name="Google Shape;306;p28"/>
          <p:cNvGrpSpPr/>
          <p:nvPr/>
        </p:nvGrpSpPr>
        <p:grpSpPr>
          <a:xfrm>
            <a:off x="3582000" y="-1785527"/>
            <a:ext cx="7858008" cy="9619153"/>
            <a:chOff x="3582000" y="-1785527"/>
            <a:chExt cx="7858008" cy="9619153"/>
          </a:xfrm>
        </p:grpSpPr>
        <p:sp>
          <p:nvSpPr>
            <p:cNvPr id="307" name="Google Shape;307;p28"/>
            <p:cNvSpPr/>
            <p:nvPr/>
          </p:nvSpPr>
          <p:spPr>
            <a:xfrm rot="9406135">
              <a:off x="4069880" y="3640878"/>
              <a:ext cx="4612231" cy="3421842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rot="5400000" flipH="1">
              <a:off x="4545669" y="-1099750"/>
              <a:ext cx="4988414" cy="3616860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8"/>
            <p:cNvSpPr/>
            <p:nvPr/>
          </p:nvSpPr>
          <p:spPr>
            <a:xfrm rot="-8100000" flipH="1">
              <a:off x="6836609" y="3014536"/>
              <a:ext cx="4559520" cy="2012722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28"/>
          <p:cNvGrpSpPr/>
          <p:nvPr/>
        </p:nvGrpSpPr>
        <p:grpSpPr>
          <a:xfrm>
            <a:off x="343374" y="752700"/>
            <a:ext cx="8438645" cy="2656605"/>
            <a:chOff x="343374" y="752700"/>
            <a:chExt cx="8438645" cy="2656605"/>
          </a:xfrm>
        </p:grpSpPr>
        <p:grpSp>
          <p:nvGrpSpPr>
            <p:cNvPr id="311" name="Google Shape;311;p28"/>
            <p:cNvGrpSpPr/>
            <p:nvPr/>
          </p:nvGrpSpPr>
          <p:grpSpPr>
            <a:xfrm>
              <a:off x="7025425" y="752700"/>
              <a:ext cx="780917" cy="739694"/>
              <a:chOff x="5397450" y="983750"/>
              <a:chExt cx="780917" cy="739694"/>
            </a:xfrm>
          </p:grpSpPr>
          <p:sp>
            <p:nvSpPr>
              <p:cNvPr id="312" name="Google Shape;312;p28"/>
              <p:cNvSpPr/>
              <p:nvPr/>
            </p:nvSpPr>
            <p:spPr>
              <a:xfrm>
                <a:off x="5397450" y="9837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8"/>
              <p:cNvSpPr/>
              <p:nvPr/>
            </p:nvSpPr>
            <p:spPr>
              <a:xfrm>
                <a:off x="5498250" y="10845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8"/>
              <p:cNvSpPr/>
              <p:nvPr/>
            </p:nvSpPr>
            <p:spPr>
              <a:xfrm>
                <a:off x="5926700" y="983750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28"/>
            <p:cNvGrpSpPr/>
            <p:nvPr/>
          </p:nvGrpSpPr>
          <p:grpSpPr>
            <a:xfrm>
              <a:off x="7990550" y="1827200"/>
              <a:ext cx="791469" cy="739694"/>
              <a:chOff x="8352525" y="3155950"/>
              <a:chExt cx="791469" cy="739694"/>
            </a:xfrm>
          </p:grpSpPr>
          <p:sp>
            <p:nvSpPr>
              <p:cNvPr id="316" name="Google Shape;316;p28"/>
              <p:cNvSpPr/>
              <p:nvPr/>
            </p:nvSpPr>
            <p:spPr>
              <a:xfrm>
                <a:off x="8404300" y="31559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8"/>
              <p:cNvSpPr/>
              <p:nvPr/>
            </p:nvSpPr>
            <p:spPr>
              <a:xfrm>
                <a:off x="8505100" y="32567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8"/>
              <p:cNvSpPr/>
              <p:nvPr/>
            </p:nvSpPr>
            <p:spPr>
              <a:xfrm>
                <a:off x="8352525" y="3636813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28"/>
            <p:cNvGrpSpPr/>
            <p:nvPr/>
          </p:nvGrpSpPr>
          <p:grpSpPr>
            <a:xfrm rot="-5400000">
              <a:off x="322763" y="2649000"/>
              <a:ext cx="780917" cy="739694"/>
              <a:chOff x="5397450" y="983750"/>
              <a:chExt cx="780917" cy="739694"/>
            </a:xfrm>
          </p:grpSpPr>
          <p:sp>
            <p:nvSpPr>
              <p:cNvPr id="320" name="Google Shape;320;p28"/>
              <p:cNvSpPr/>
              <p:nvPr/>
            </p:nvSpPr>
            <p:spPr>
              <a:xfrm>
                <a:off x="5397450" y="9837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8"/>
              <p:cNvSpPr/>
              <p:nvPr/>
            </p:nvSpPr>
            <p:spPr>
              <a:xfrm>
                <a:off x="5498250" y="10845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>
                <a:off x="5926700" y="983750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3" name="Google Shape;323;p28"/>
          <p:cNvGrpSpPr/>
          <p:nvPr/>
        </p:nvGrpSpPr>
        <p:grpSpPr>
          <a:xfrm>
            <a:off x="322775" y="1239450"/>
            <a:ext cx="8459250" cy="2798326"/>
            <a:chOff x="322775" y="1239450"/>
            <a:chExt cx="8459250" cy="2798326"/>
          </a:xfrm>
        </p:grpSpPr>
        <p:grpSp>
          <p:nvGrpSpPr>
            <p:cNvPr id="324" name="Google Shape;324;p28"/>
            <p:cNvGrpSpPr/>
            <p:nvPr/>
          </p:nvGrpSpPr>
          <p:grpSpPr>
            <a:xfrm rot="5400000">
              <a:off x="8450500" y="1058375"/>
              <a:ext cx="150451" cy="512600"/>
              <a:chOff x="2990775" y="3601075"/>
              <a:chExt cx="150451" cy="512600"/>
            </a:xfrm>
          </p:grpSpPr>
          <p:sp>
            <p:nvSpPr>
              <p:cNvPr id="325" name="Google Shape;325;p28"/>
              <p:cNvSpPr/>
              <p:nvPr/>
            </p:nvSpPr>
            <p:spPr>
              <a:xfrm>
                <a:off x="2990775" y="4059117"/>
                <a:ext cx="5481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77" extrusionOk="0">
                    <a:moveTo>
                      <a:pt x="539" y="1"/>
                    </a:moveTo>
                    <a:cubicBezTo>
                      <a:pt x="239" y="1"/>
                      <a:pt x="1" y="239"/>
                      <a:pt x="1" y="539"/>
                    </a:cubicBezTo>
                    <a:cubicBezTo>
                      <a:pt x="1" y="838"/>
                      <a:pt x="239" y="1076"/>
                      <a:pt x="539" y="1076"/>
                    </a:cubicBezTo>
                    <a:cubicBezTo>
                      <a:pt x="838" y="1076"/>
                      <a:pt x="1082" y="838"/>
                      <a:pt x="1082" y="539"/>
                    </a:cubicBezTo>
                    <a:cubicBezTo>
                      <a:pt x="1082" y="239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8"/>
              <p:cNvSpPr/>
              <p:nvPr/>
            </p:nvSpPr>
            <p:spPr>
              <a:xfrm>
                <a:off x="2990775" y="3944480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44"/>
                    </a:cubicBezTo>
                    <a:cubicBezTo>
                      <a:pt x="1" y="838"/>
                      <a:pt x="239" y="1082"/>
                      <a:pt x="539" y="1082"/>
                    </a:cubicBezTo>
                    <a:cubicBezTo>
                      <a:pt x="838" y="1082"/>
                      <a:pt x="1082" y="838"/>
                      <a:pt x="1082" y="544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8"/>
              <p:cNvSpPr/>
              <p:nvPr/>
            </p:nvSpPr>
            <p:spPr>
              <a:xfrm>
                <a:off x="2990775" y="3830096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39"/>
                    </a:cubicBezTo>
                    <a:cubicBezTo>
                      <a:pt x="1" y="838"/>
                      <a:pt x="239" y="1082"/>
                      <a:pt x="539" y="1082"/>
                    </a:cubicBezTo>
                    <a:cubicBezTo>
                      <a:pt x="838" y="1082"/>
                      <a:pt x="1082" y="838"/>
                      <a:pt x="1082" y="539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8"/>
              <p:cNvSpPr/>
              <p:nvPr/>
            </p:nvSpPr>
            <p:spPr>
              <a:xfrm>
                <a:off x="2990775" y="3715712"/>
                <a:ext cx="5481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77" extrusionOk="0">
                    <a:moveTo>
                      <a:pt x="539" y="1"/>
                    </a:moveTo>
                    <a:cubicBezTo>
                      <a:pt x="239" y="1"/>
                      <a:pt x="1" y="239"/>
                      <a:pt x="1" y="539"/>
                    </a:cubicBezTo>
                    <a:cubicBezTo>
                      <a:pt x="1" y="838"/>
                      <a:pt x="239" y="1077"/>
                      <a:pt x="539" y="1077"/>
                    </a:cubicBezTo>
                    <a:cubicBezTo>
                      <a:pt x="838" y="1077"/>
                      <a:pt x="1082" y="838"/>
                      <a:pt x="1082" y="539"/>
                    </a:cubicBezTo>
                    <a:cubicBezTo>
                      <a:pt x="1082" y="239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8"/>
              <p:cNvSpPr/>
              <p:nvPr/>
            </p:nvSpPr>
            <p:spPr>
              <a:xfrm>
                <a:off x="2990775" y="3601075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44"/>
                    </a:cubicBezTo>
                    <a:cubicBezTo>
                      <a:pt x="1" y="843"/>
                      <a:pt x="239" y="1082"/>
                      <a:pt x="539" y="1082"/>
                    </a:cubicBezTo>
                    <a:cubicBezTo>
                      <a:pt x="838" y="1082"/>
                      <a:pt x="1082" y="843"/>
                      <a:pt x="1082" y="544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8"/>
              <p:cNvSpPr/>
              <p:nvPr/>
            </p:nvSpPr>
            <p:spPr>
              <a:xfrm>
                <a:off x="3085908" y="4059117"/>
                <a:ext cx="5476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7" extrusionOk="0">
                    <a:moveTo>
                      <a:pt x="543" y="1"/>
                    </a:moveTo>
                    <a:cubicBezTo>
                      <a:pt x="244" y="1"/>
                      <a:pt x="0" y="239"/>
                      <a:pt x="0" y="539"/>
                    </a:cubicBezTo>
                    <a:cubicBezTo>
                      <a:pt x="0" y="838"/>
                      <a:pt x="244" y="1076"/>
                      <a:pt x="543" y="1076"/>
                    </a:cubicBezTo>
                    <a:cubicBezTo>
                      <a:pt x="843" y="1076"/>
                      <a:pt x="1081" y="838"/>
                      <a:pt x="1081" y="539"/>
                    </a:cubicBezTo>
                    <a:cubicBezTo>
                      <a:pt x="1081" y="239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8"/>
              <p:cNvSpPr/>
              <p:nvPr/>
            </p:nvSpPr>
            <p:spPr>
              <a:xfrm>
                <a:off x="3085908" y="3944480"/>
                <a:ext cx="5476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3" y="1"/>
                    </a:moveTo>
                    <a:cubicBezTo>
                      <a:pt x="244" y="1"/>
                      <a:pt x="0" y="244"/>
                      <a:pt x="0" y="544"/>
                    </a:cubicBezTo>
                    <a:cubicBezTo>
                      <a:pt x="0" y="838"/>
                      <a:pt x="244" y="1082"/>
                      <a:pt x="543" y="1082"/>
                    </a:cubicBezTo>
                    <a:cubicBezTo>
                      <a:pt x="843" y="1082"/>
                      <a:pt x="1081" y="838"/>
                      <a:pt x="1081" y="544"/>
                    </a:cubicBezTo>
                    <a:cubicBezTo>
                      <a:pt x="1081" y="244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8"/>
              <p:cNvSpPr/>
              <p:nvPr/>
            </p:nvSpPr>
            <p:spPr>
              <a:xfrm>
                <a:off x="3085655" y="3830096"/>
                <a:ext cx="5557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82" extrusionOk="0">
                    <a:moveTo>
                      <a:pt x="547" y="1"/>
                    </a:moveTo>
                    <a:cubicBezTo>
                      <a:pt x="544" y="1"/>
                      <a:pt x="541" y="1"/>
                      <a:pt x="538" y="1"/>
                    </a:cubicBezTo>
                    <a:cubicBezTo>
                      <a:pt x="239" y="6"/>
                      <a:pt x="0" y="255"/>
                      <a:pt x="5" y="554"/>
                    </a:cubicBezTo>
                    <a:cubicBezTo>
                      <a:pt x="15" y="845"/>
                      <a:pt x="254" y="1082"/>
                      <a:pt x="549" y="1082"/>
                    </a:cubicBezTo>
                    <a:cubicBezTo>
                      <a:pt x="552" y="1082"/>
                      <a:pt x="555" y="1082"/>
                      <a:pt x="558" y="1082"/>
                    </a:cubicBezTo>
                    <a:cubicBezTo>
                      <a:pt x="858" y="1077"/>
                      <a:pt x="1096" y="828"/>
                      <a:pt x="1086" y="529"/>
                    </a:cubicBezTo>
                    <a:cubicBezTo>
                      <a:pt x="1081" y="232"/>
                      <a:pt x="838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8"/>
              <p:cNvSpPr/>
              <p:nvPr/>
            </p:nvSpPr>
            <p:spPr>
              <a:xfrm>
                <a:off x="3085655" y="3715712"/>
                <a:ext cx="5557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77" extrusionOk="0">
                    <a:moveTo>
                      <a:pt x="545" y="1"/>
                    </a:moveTo>
                    <a:cubicBezTo>
                      <a:pt x="254" y="1"/>
                      <a:pt x="15" y="230"/>
                      <a:pt x="5" y="524"/>
                    </a:cubicBezTo>
                    <a:cubicBezTo>
                      <a:pt x="0" y="823"/>
                      <a:pt x="234" y="1072"/>
                      <a:pt x="533" y="1077"/>
                    </a:cubicBezTo>
                    <a:cubicBezTo>
                      <a:pt x="539" y="1077"/>
                      <a:pt x="545" y="1077"/>
                      <a:pt x="552" y="1077"/>
                    </a:cubicBezTo>
                    <a:cubicBezTo>
                      <a:pt x="843" y="1077"/>
                      <a:pt x="1081" y="847"/>
                      <a:pt x="1086" y="554"/>
                    </a:cubicBezTo>
                    <a:cubicBezTo>
                      <a:pt x="1096" y="255"/>
                      <a:pt x="863" y="6"/>
                      <a:pt x="563" y="1"/>
                    </a:cubicBezTo>
                    <a:cubicBezTo>
                      <a:pt x="557" y="1"/>
                      <a:pt x="551" y="1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8"/>
              <p:cNvSpPr/>
              <p:nvPr/>
            </p:nvSpPr>
            <p:spPr>
              <a:xfrm>
                <a:off x="3085908" y="3601075"/>
                <a:ext cx="5476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3" y="1"/>
                    </a:moveTo>
                    <a:cubicBezTo>
                      <a:pt x="244" y="1"/>
                      <a:pt x="0" y="244"/>
                      <a:pt x="0" y="544"/>
                    </a:cubicBezTo>
                    <a:cubicBezTo>
                      <a:pt x="0" y="843"/>
                      <a:pt x="244" y="1082"/>
                      <a:pt x="543" y="1082"/>
                    </a:cubicBezTo>
                    <a:cubicBezTo>
                      <a:pt x="843" y="1082"/>
                      <a:pt x="1081" y="843"/>
                      <a:pt x="1081" y="544"/>
                    </a:cubicBezTo>
                    <a:cubicBezTo>
                      <a:pt x="1081" y="244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" name="Google Shape;335;p28"/>
            <p:cNvGrpSpPr/>
            <p:nvPr/>
          </p:nvGrpSpPr>
          <p:grpSpPr>
            <a:xfrm rot="5400000">
              <a:off x="503850" y="3706250"/>
              <a:ext cx="150451" cy="512600"/>
              <a:chOff x="2990775" y="3601075"/>
              <a:chExt cx="150451" cy="512600"/>
            </a:xfrm>
          </p:grpSpPr>
          <p:sp>
            <p:nvSpPr>
              <p:cNvPr id="336" name="Google Shape;336;p28"/>
              <p:cNvSpPr/>
              <p:nvPr/>
            </p:nvSpPr>
            <p:spPr>
              <a:xfrm>
                <a:off x="2990775" y="4059117"/>
                <a:ext cx="5481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77" extrusionOk="0">
                    <a:moveTo>
                      <a:pt x="539" y="1"/>
                    </a:moveTo>
                    <a:cubicBezTo>
                      <a:pt x="239" y="1"/>
                      <a:pt x="1" y="239"/>
                      <a:pt x="1" y="539"/>
                    </a:cubicBezTo>
                    <a:cubicBezTo>
                      <a:pt x="1" y="838"/>
                      <a:pt x="239" y="1076"/>
                      <a:pt x="539" y="1076"/>
                    </a:cubicBezTo>
                    <a:cubicBezTo>
                      <a:pt x="838" y="1076"/>
                      <a:pt x="1082" y="838"/>
                      <a:pt x="1082" y="539"/>
                    </a:cubicBezTo>
                    <a:cubicBezTo>
                      <a:pt x="1082" y="239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8"/>
              <p:cNvSpPr/>
              <p:nvPr/>
            </p:nvSpPr>
            <p:spPr>
              <a:xfrm>
                <a:off x="2990775" y="3944480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44"/>
                    </a:cubicBezTo>
                    <a:cubicBezTo>
                      <a:pt x="1" y="838"/>
                      <a:pt x="239" y="1082"/>
                      <a:pt x="539" y="1082"/>
                    </a:cubicBezTo>
                    <a:cubicBezTo>
                      <a:pt x="838" y="1082"/>
                      <a:pt x="1082" y="838"/>
                      <a:pt x="1082" y="544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8"/>
              <p:cNvSpPr/>
              <p:nvPr/>
            </p:nvSpPr>
            <p:spPr>
              <a:xfrm>
                <a:off x="2990775" y="3830096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39"/>
                    </a:cubicBezTo>
                    <a:cubicBezTo>
                      <a:pt x="1" y="838"/>
                      <a:pt x="239" y="1082"/>
                      <a:pt x="539" y="1082"/>
                    </a:cubicBezTo>
                    <a:cubicBezTo>
                      <a:pt x="838" y="1082"/>
                      <a:pt x="1082" y="838"/>
                      <a:pt x="1082" y="539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8"/>
              <p:cNvSpPr/>
              <p:nvPr/>
            </p:nvSpPr>
            <p:spPr>
              <a:xfrm>
                <a:off x="2990775" y="3715712"/>
                <a:ext cx="5481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77" extrusionOk="0">
                    <a:moveTo>
                      <a:pt x="539" y="1"/>
                    </a:moveTo>
                    <a:cubicBezTo>
                      <a:pt x="239" y="1"/>
                      <a:pt x="1" y="239"/>
                      <a:pt x="1" y="539"/>
                    </a:cubicBezTo>
                    <a:cubicBezTo>
                      <a:pt x="1" y="838"/>
                      <a:pt x="239" y="1077"/>
                      <a:pt x="539" y="1077"/>
                    </a:cubicBezTo>
                    <a:cubicBezTo>
                      <a:pt x="838" y="1077"/>
                      <a:pt x="1082" y="838"/>
                      <a:pt x="1082" y="539"/>
                    </a:cubicBezTo>
                    <a:cubicBezTo>
                      <a:pt x="1082" y="239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8"/>
              <p:cNvSpPr/>
              <p:nvPr/>
            </p:nvSpPr>
            <p:spPr>
              <a:xfrm>
                <a:off x="2990775" y="3601075"/>
                <a:ext cx="5481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082" extrusionOk="0">
                    <a:moveTo>
                      <a:pt x="539" y="1"/>
                    </a:moveTo>
                    <a:cubicBezTo>
                      <a:pt x="239" y="1"/>
                      <a:pt x="1" y="244"/>
                      <a:pt x="1" y="544"/>
                    </a:cubicBezTo>
                    <a:cubicBezTo>
                      <a:pt x="1" y="843"/>
                      <a:pt x="239" y="1082"/>
                      <a:pt x="539" y="1082"/>
                    </a:cubicBezTo>
                    <a:cubicBezTo>
                      <a:pt x="838" y="1082"/>
                      <a:pt x="1082" y="843"/>
                      <a:pt x="1082" y="544"/>
                    </a:cubicBezTo>
                    <a:cubicBezTo>
                      <a:pt x="1082" y="244"/>
                      <a:pt x="838" y="1"/>
                      <a:pt x="5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8"/>
              <p:cNvSpPr/>
              <p:nvPr/>
            </p:nvSpPr>
            <p:spPr>
              <a:xfrm>
                <a:off x="3085908" y="4059117"/>
                <a:ext cx="5476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77" extrusionOk="0">
                    <a:moveTo>
                      <a:pt x="543" y="1"/>
                    </a:moveTo>
                    <a:cubicBezTo>
                      <a:pt x="244" y="1"/>
                      <a:pt x="0" y="239"/>
                      <a:pt x="0" y="539"/>
                    </a:cubicBezTo>
                    <a:cubicBezTo>
                      <a:pt x="0" y="838"/>
                      <a:pt x="244" y="1076"/>
                      <a:pt x="543" y="1076"/>
                    </a:cubicBezTo>
                    <a:cubicBezTo>
                      <a:pt x="843" y="1076"/>
                      <a:pt x="1081" y="838"/>
                      <a:pt x="1081" y="539"/>
                    </a:cubicBezTo>
                    <a:cubicBezTo>
                      <a:pt x="1081" y="239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8"/>
              <p:cNvSpPr/>
              <p:nvPr/>
            </p:nvSpPr>
            <p:spPr>
              <a:xfrm>
                <a:off x="3085908" y="3944480"/>
                <a:ext cx="5476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3" y="1"/>
                    </a:moveTo>
                    <a:cubicBezTo>
                      <a:pt x="244" y="1"/>
                      <a:pt x="0" y="244"/>
                      <a:pt x="0" y="544"/>
                    </a:cubicBezTo>
                    <a:cubicBezTo>
                      <a:pt x="0" y="838"/>
                      <a:pt x="244" y="1082"/>
                      <a:pt x="543" y="1082"/>
                    </a:cubicBezTo>
                    <a:cubicBezTo>
                      <a:pt x="843" y="1082"/>
                      <a:pt x="1081" y="838"/>
                      <a:pt x="1081" y="544"/>
                    </a:cubicBezTo>
                    <a:cubicBezTo>
                      <a:pt x="1081" y="244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8"/>
              <p:cNvSpPr/>
              <p:nvPr/>
            </p:nvSpPr>
            <p:spPr>
              <a:xfrm>
                <a:off x="3085655" y="3830096"/>
                <a:ext cx="5557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82" extrusionOk="0">
                    <a:moveTo>
                      <a:pt x="547" y="1"/>
                    </a:moveTo>
                    <a:cubicBezTo>
                      <a:pt x="544" y="1"/>
                      <a:pt x="541" y="1"/>
                      <a:pt x="538" y="1"/>
                    </a:cubicBezTo>
                    <a:cubicBezTo>
                      <a:pt x="239" y="6"/>
                      <a:pt x="0" y="255"/>
                      <a:pt x="5" y="554"/>
                    </a:cubicBezTo>
                    <a:cubicBezTo>
                      <a:pt x="15" y="845"/>
                      <a:pt x="254" y="1082"/>
                      <a:pt x="549" y="1082"/>
                    </a:cubicBezTo>
                    <a:cubicBezTo>
                      <a:pt x="552" y="1082"/>
                      <a:pt x="555" y="1082"/>
                      <a:pt x="558" y="1082"/>
                    </a:cubicBezTo>
                    <a:cubicBezTo>
                      <a:pt x="858" y="1077"/>
                      <a:pt x="1096" y="828"/>
                      <a:pt x="1086" y="529"/>
                    </a:cubicBezTo>
                    <a:cubicBezTo>
                      <a:pt x="1081" y="232"/>
                      <a:pt x="838" y="1"/>
                      <a:pt x="5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8"/>
              <p:cNvSpPr/>
              <p:nvPr/>
            </p:nvSpPr>
            <p:spPr>
              <a:xfrm>
                <a:off x="3085655" y="3715712"/>
                <a:ext cx="55571" cy="54558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077" extrusionOk="0">
                    <a:moveTo>
                      <a:pt x="545" y="1"/>
                    </a:moveTo>
                    <a:cubicBezTo>
                      <a:pt x="254" y="1"/>
                      <a:pt x="15" y="230"/>
                      <a:pt x="5" y="524"/>
                    </a:cubicBezTo>
                    <a:cubicBezTo>
                      <a:pt x="0" y="823"/>
                      <a:pt x="234" y="1072"/>
                      <a:pt x="533" y="1077"/>
                    </a:cubicBezTo>
                    <a:cubicBezTo>
                      <a:pt x="539" y="1077"/>
                      <a:pt x="545" y="1077"/>
                      <a:pt x="552" y="1077"/>
                    </a:cubicBezTo>
                    <a:cubicBezTo>
                      <a:pt x="843" y="1077"/>
                      <a:pt x="1081" y="847"/>
                      <a:pt x="1086" y="554"/>
                    </a:cubicBezTo>
                    <a:cubicBezTo>
                      <a:pt x="1096" y="255"/>
                      <a:pt x="863" y="6"/>
                      <a:pt x="563" y="1"/>
                    </a:cubicBezTo>
                    <a:cubicBezTo>
                      <a:pt x="557" y="1"/>
                      <a:pt x="551" y="1"/>
                      <a:pt x="5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8"/>
              <p:cNvSpPr/>
              <p:nvPr/>
            </p:nvSpPr>
            <p:spPr>
              <a:xfrm>
                <a:off x="3085908" y="3601075"/>
                <a:ext cx="54761" cy="54811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1082" extrusionOk="0">
                    <a:moveTo>
                      <a:pt x="543" y="1"/>
                    </a:moveTo>
                    <a:cubicBezTo>
                      <a:pt x="244" y="1"/>
                      <a:pt x="0" y="244"/>
                      <a:pt x="0" y="544"/>
                    </a:cubicBezTo>
                    <a:cubicBezTo>
                      <a:pt x="0" y="843"/>
                      <a:pt x="244" y="1082"/>
                      <a:pt x="543" y="1082"/>
                    </a:cubicBezTo>
                    <a:cubicBezTo>
                      <a:pt x="843" y="1082"/>
                      <a:pt x="1081" y="843"/>
                      <a:pt x="1081" y="544"/>
                    </a:cubicBezTo>
                    <a:cubicBezTo>
                      <a:pt x="1081" y="244"/>
                      <a:pt x="843" y="1"/>
                      <a:pt x="5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15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"/>
          <p:cNvSpPr/>
          <p:nvPr/>
        </p:nvSpPr>
        <p:spPr>
          <a:xfrm>
            <a:off x="-36300" y="-72625"/>
            <a:ext cx="9216600" cy="4763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6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387" name="Google Shape;387;p6"/>
            <p:cNvSpPr/>
            <p:nvPr/>
          </p:nvSpPr>
          <p:spPr>
            <a:xfrm>
              <a:off x="315000" y="256625"/>
              <a:ext cx="7970700" cy="32649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 rot="10800000">
              <a:off x="716075" y="1034975"/>
              <a:ext cx="8108400" cy="38349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6"/>
          <p:cNvGrpSpPr/>
          <p:nvPr/>
        </p:nvGrpSpPr>
        <p:grpSpPr>
          <a:xfrm>
            <a:off x="-693941" y="-125974"/>
            <a:ext cx="9874239" cy="5482831"/>
            <a:chOff x="-693941" y="-125974"/>
            <a:chExt cx="9874239" cy="5482831"/>
          </a:xfrm>
        </p:grpSpPr>
        <p:grpSp>
          <p:nvGrpSpPr>
            <p:cNvPr id="390" name="Google Shape;390;p6"/>
            <p:cNvGrpSpPr/>
            <p:nvPr/>
          </p:nvGrpSpPr>
          <p:grpSpPr>
            <a:xfrm rot="-7541076">
              <a:off x="-368508" y="3726552"/>
              <a:ext cx="1226151" cy="1430334"/>
              <a:chOff x="-536206" y="-521130"/>
              <a:chExt cx="1649162" cy="1923788"/>
            </a:xfrm>
          </p:grpSpPr>
          <p:sp>
            <p:nvSpPr>
              <p:cNvPr id="391" name="Google Shape;391;p6"/>
              <p:cNvSpPr/>
              <p:nvPr/>
            </p:nvSpPr>
            <p:spPr>
              <a:xfrm rot="-964515">
                <a:off x="510476" y="656313"/>
                <a:ext cx="27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6"/>
              <p:cNvSpPr/>
              <p:nvPr/>
            </p:nvSpPr>
            <p:spPr>
              <a:xfrm rot="-964515">
                <a:off x="514415" y="694937"/>
                <a:ext cx="1765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93" name="Google Shape;393;p6"/>
              <p:cNvGrpSpPr/>
              <p:nvPr/>
            </p:nvGrpSpPr>
            <p:grpSpPr>
              <a:xfrm>
                <a:off x="-536206" y="-521130"/>
                <a:ext cx="1649162" cy="1923788"/>
                <a:chOff x="-536206" y="-521130"/>
                <a:chExt cx="1649162" cy="1923788"/>
              </a:xfrm>
            </p:grpSpPr>
            <p:grpSp>
              <p:nvGrpSpPr>
                <p:cNvPr id="394" name="Google Shape;394;p6"/>
                <p:cNvGrpSpPr/>
                <p:nvPr/>
              </p:nvGrpSpPr>
              <p:grpSpPr>
                <a:xfrm>
                  <a:off x="-536206" y="-521130"/>
                  <a:ext cx="1649162" cy="1923788"/>
                  <a:chOff x="-536206" y="-521130"/>
                  <a:chExt cx="1649162" cy="1923788"/>
                </a:xfrm>
              </p:grpSpPr>
              <p:sp>
                <p:nvSpPr>
                  <p:cNvPr id="395" name="Google Shape;395;p6"/>
                  <p:cNvSpPr/>
                  <p:nvPr/>
                </p:nvSpPr>
                <p:spPr>
                  <a:xfrm rot="-964515">
                    <a:off x="-323686" y="-403537"/>
                    <a:ext cx="1087801" cy="1688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12" h="67544" fill="none" extrusionOk="0">
                        <a:moveTo>
                          <a:pt x="43512" y="67543"/>
                        </a:moveTo>
                        <a:cubicBezTo>
                          <a:pt x="43512" y="67543"/>
                          <a:pt x="37824" y="59756"/>
                          <a:pt x="35116" y="55591"/>
                        </a:cubicBezTo>
                        <a:cubicBezTo>
                          <a:pt x="32408" y="51426"/>
                          <a:pt x="31054" y="48801"/>
                          <a:pt x="28616" y="46175"/>
                        </a:cubicBezTo>
                        <a:cubicBezTo>
                          <a:pt x="26176" y="43549"/>
                          <a:pt x="20937" y="38294"/>
                          <a:pt x="17955" y="35214"/>
                        </a:cubicBezTo>
                        <a:cubicBezTo>
                          <a:pt x="14975" y="32135"/>
                          <a:pt x="9915" y="27604"/>
                          <a:pt x="7209" y="21902"/>
                        </a:cubicBezTo>
                        <a:cubicBezTo>
                          <a:pt x="4503" y="16200"/>
                          <a:pt x="1985" y="4708"/>
                          <a:pt x="1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6"/>
                  <p:cNvSpPr/>
                  <p:nvPr/>
                </p:nvSpPr>
                <p:spPr>
                  <a:xfrm rot="-964515">
                    <a:off x="35760" y="393491"/>
                    <a:ext cx="37625" cy="575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3039" fill="none" extrusionOk="0">
                        <a:moveTo>
                          <a:pt x="125" y="23039"/>
                        </a:moveTo>
                        <a:cubicBezTo>
                          <a:pt x="125" y="23039"/>
                          <a:pt x="1" y="15033"/>
                          <a:pt x="139" y="12411"/>
                        </a:cubicBezTo>
                        <a:cubicBezTo>
                          <a:pt x="279" y="9786"/>
                          <a:pt x="1505" y="6261"/>
                          <a:pt x="1417" y="4497"/>
                        </a:cubicBezTo>
                        <a:cubicBezTo>
                          <a:pt x="1330" y="2732"/>
                          <a:pt x="624" y="1"/>
                          <a:pt x="624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7" name="Google Shape;397;p6"/>
                  <p:cNvSpPr/>
                  <p:nvPr/>
                </p:nvSpPr>
                <p:spPr>
                  <a:xfrm rot="-964515">
                    <a:off x="-197909" y="521231"/>
                    <a:ext cx="268000" cy="35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0" h="14288" fill="none" extrusionOk="0">
                        <a:moveTo>
                          <a:pt x="1" y="13243"/>
                        </a:moveTo>
                        <a:cubicBezTo>
                          <a:pt x="1" y="13243"/>
                          <a:pt x="3038" y="8976"/>
                          <a:pt x="3989" y="7743"/>
                        </a:cubicBezTo>
                        <a:cubicBezTo>
                          <a:pt x="4940" y="6510"/>
                          <a:pt x="7339" y="4930"/>
                          <a:pt x="7882" y="4298"/>
                        </a:cubicBezTo>
                        <a:cubicBezTo>
                          <a:pt x="8426" y="3665"/>
                          <a:pt x="10609" y="1354"/>
                          <a:pt x="10720" y="0"/>
                        </a:cubicBezTo>
                        <a:cubicBezTo>
                          <a:pt x="10720" y="0"/>
                          <a:pt x="10055" y="3214"/>
                          <a:pt x="9012" y="4932"/>
                        </a:cubicBezTo>
                        <a:cubicBezTo>
                          <a:pt x="7969" y="6650"/>
                          <a:pt x="6201" y="9949"/>
                          <a:pt x="5748" y="11124"/>
                        </a:cubicBezTo>
                        <a:cubicBezTo>
                          <a:pt x="5294" y="12299"/>
                          <a:pt x="4115" y="14287"/>
                          <a:pt x="4115" y="14287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8" name="Google Shape;398;p6"/>
                  <p:cNvSpPr/>
                  <p:nvPr/>
                </p:nvSpPr>
                <p:spPr>
                  <a:xfrm rot="-964515">
                    <a:off x="251587" y="504852"/>
                    <a:ext cx="419751" cy="7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0" h="2995" fill="none" extrusionOk="0">
                        <a:moveTo>
                          <a:pt x="16789" y="2994"/>
                        </a:moveTo>
                        <a:cubicBezTo>
                          <a:pt x="16789" y="2994"/>
                          <a:pt x="13126" y="2205"/>
                          <a:pt x="11362" y="2368"/>
                        </a:cubicBezTo>
                        <a:cubicBezTo>
                          <a:pt x="9599" y="2533"/>
                          <a:pt x="7292" y="2973"/>
                          <a:pt x="5934" y="2660"/>
                        </a:cubicBezTo>
                        <a:cubicBezTo>
                          <a:pt x="4578" y="2347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9" name="Google Shape;399;p6"/>
                  <p:cNvSpPr/>
                  <p:nvPr/>
                </p:nvSpPr>
                <p:spPr>
                  <a:xfrm rot="-964515">
                    <a:off x="427589" y="409928"/>
                    <a:ext cx="174450" cy="147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8" h="5915" fill="none" extrusionOk="0">
                        <a:moveTo>
                          <a:pt x="6977" y="1"/>
                        </a:moveTo>
                        <a:cubicBezTo>
                          <a:pt x="6977" y="1"/>
                          <a:pt x="4532" y="1898"/>
                          <a:pt x="3446" y="2756"/>
                        </a:cubicBezTo>
                        <a:cubicBezTo>
                          <a:pt x="2359" y="3613"/>
                          <a:pt x="1378" y="5915"/>
                          <a:pt x="1" y="5872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0" name="Google Shape;400;p6"/>
                  <p:cNvSpPr/>
                  <p:nvPr/>
                </p:nvSpPr>
                <p:spPr>
                  <a:xfrm rot="-964515">
                    <a:off x="630402" y="703131"/>
                    <a:ext cx="463226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8201" extrusionOk="0">
                        <a:moveTo>
                          <a:pt x="1" y="1"/>
                        </a:moveTo>
                        <a:cubicBezTo>
                          <a:pt x="1" y="1"/>
                          <a:pt x="3565" y="2736"/>
                          <a:pt x="4648" y="4005"/>
                        </a:cubicBezTo>
                        <a:cubicBezTo>
                          <a:pt x="5732" y="5273"/>
                          <a:pt x="8340" y="7483"/>
                          <a:pt x="9482" y="7765"/>
                        </a:cubicBezTo>
                        <a:cubicBezTo>
                          <a:pt x="10804" y="8090"/>
                          <a:pt x="12006" y="8201"/>
                          <a:pt x="13079" y="8201"/>
                        </a:cubicBezTo>
                        <a:cubicBezTo>
                          <a:pt x="15327" y="8201"/>
                          <a:pt x="17007" y="7718"/>
                          <a:pt x="18023" y="7718"/>
                        </a:cubicBezTo>
                        <a:cubicBezTo>
                          <a:pt x="18215" y="7718"/>
                          <a:pt x="18384" y="7735"/>
                          <a:pt x="18529" y="7777"/>
                        </a:cubicBezTo>
                        <a:cubicBezTo>
                          <a:pt x="18529" y="7777"/>
                          <a:pt x="16268" y="6915"/>
                          <a:pt x="14369" y="5781"/>
                        </a:cubicBezTo>
                        <a:cubicBezTo>
                          <a:pt x="12473" y="4649"/>
                          <a:pt x="9942" y="3333"/>
                          <a:pt x="7815" y="2968"/>
                        </a:cubicBezTo>
                        <a:cubicBezTo>
                          <a:pt x="5691" y="2604"/>
                          <a:pt x="1814" y="111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1" name="Google Shape;401;p6"/>
                  <p:cNvSpPr/>
                  <p:nvPr/>
                </p:nvSpPr>
                <p:spPr>
                  <a:xfrm rot="-964515">
                    <a:off x="548092" y="666829"/>
                    <a:ext cx="394475" cy="23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9595" extrusionOk="0">
                        <a:moveTo>
                          <a:pt x="1" y="0"/>
                        </a:moveTo>
                        <a:cubicBezTo>
                          <a:pt x="1" y="0"/>
                          <a:pt x="50" y="55"/>
                          <a:pt x="143" y="154"/>
                        </a:cubicBezTo>
                        <a:cubicBezTo>
                          <a:pt x="236" y="255"/>
                          <a:pt x="372" y="401"/>
                          <a:pt x="548" y="586"/>
                        </a:cubicBezTo>
                        <a:cubicBezTo>
                          <a:pt x="725" y="771"/>
                          <a:pt x="937" y="994"/>
                          <a:pt x="1188" y="1247"/>
                        </a:cubicBezTo>
                        <a:cubicBezTo>
                          <a:pt x="1312" y="1374"/>
                          <a:pt x="1444" y="1508"/>
                          <a:pt x="1584" y="1650"/>
                        </a:cubicBezTo>
                        <a:cubicBezTo>
                          <a:pt x="1726" y="1790"/>
                          <a:pt x="1876" y="1936"/>
                          <a:pt x="2032" y="2089"/>
                        </a:cubicBezTo>
                        <a:cubicBezTo>
                          <a:pt x="2112" y="2165"/>
                          <a:pt x="2193" y="2241"/>
                          <a:pt x="2275" y="2321"/>
                        </a:cubicBezTo>
                        <a:cubicBezTo>
                          <a:pt x="2316" y="2360"/>
                          <a:pt x="2359" y="2399"/>
                          <a:pt x="2400" y="2440"/>
                        </a:cubicBezTo>
                        <a:cubicBezTo>
                          <a:pt x="2421" y="2459"/>
                          <a:pt x="2442" y="2479"/>
                          <a:pt x="2464" y="2500"/>
                        </a:cubicBezTo>
                        <a:lnTo>
                          <a:pt x="2530" y="2558"/>
                        </a:lnTo>
                        <a:cubicBezTo>
                          <a:pt x="2619" y="2638"/>
                          <a:pt x="2709" y="2718"/>
                          <a:pt x="2802" y="2800"/>
                        </a:cubicBezTo>
                        <a:lnTo>
                          <a:pt x="2820" y="2815"/>
                        </a:lnTo>
                        <a:lnTo>
                          <a:pt x="2839" y="2831"/>
                        </a:lnTo>
                        <a:lnTo>
                          <a:pt x="2874" y="2860"/>
                        </a:lnTo>
                        <a:cubicBezTo>
                          <a:pt x="2898" y="2879"/>
                          <a:pt x="2923" y="2899"/>
                          <a:pt x="2946" y="2918"/>
                        </a:cubicBezTo>
                        <a:cubicBezTo>
                          <a:pt x="2995" y="2955"/>
                          <a:pt x="3044" y="2994"/>
                          <a:pt x="3092" y="3035"/>
                        </a:cubicBezTo>
                        <a:cubicBezTo>
                          <a:pt x="3189" y="3113"/>
                          <a:pt x="3289" y="3193"/>
                          <a:pt x="3388" y="3272"/>
                        </a:cubicBezTo>
                        <a:cubicBezTo>
                          <a:pt x="3493" y="3350"/>
                          <a:pt x="3598" y="3428"/>
                          <a:pt x="3703" y="3508"/>
                        </a:cubicBezTo>
                        <a:cubicBezTo>
                          <a:pt x="3810" y="3586"/>
                          <a:pt x="3917" y="3667"/>
                          <a:pt x="4026" y="3747"/>
                        </a:cubicBezTo>
                        <a:cubicBezTo>
                          <a:pt x="4137" y="3823"/>
                          <a:pt x="4250" y="3901"/>
                          <a:pt x="4363" y="3978"/>
                        </a:cubicBezTo>
                        <a:cubicBezTo>
                          <a:pt x="4475" y="4056"/>
                          <a:pt x="4588" y="4134"/>
                          <a:pt x="4703" y="4214"/>
                        </a:cubicBezTo>
                        <a:cubicBezTo>
                          <a:pt x="4820" y="4290"/>
                          <a:pt x="4936" y="4368"/>
                          <a:pt x="5053" y="4445"/>
                        </a:cubicBezTo>
                        <a:cubicBezTo>
                          <a:pt x="5172" y="4521"/>
                          <a:pt x="5290" y="4599"/>
                          <a:pt x="5409" y="4679"/>
                        </a:cubicBezTo>
                        <a:cubicBezTo>
                          <a:pt x="5530" y="4757"/>
                          <a:pt x="5652" y="4829"/>
                          <a:pt x="5773" y="4906"/>
                        </a:cubicBezTo>
                        <a:cubicBezTo>
                          <a:pt x="6018" y="5056"/>
                          <a:pt x="6263" y="5212"/>
                          <a:pt x="6514" y="5358"/>
                        </a:cubicBezTo>
                        <a:cubicBezTo>
                          <a:pt x="6641" y="5432"/>
                          <a:pt x="6765" y="5506"/>
                          <a:pt x="6892" y="5580"/>
                        </a:cubicBezTo>
                        <a:lnTo>
                          <a:pt x="7080" y="5690"/>
                        </a:lnTo>
                        <a:lnTo>
                          <a:pt x="7269" y="5799"/>
                        </a:lnTo>
                        <a:cubicBezTo>
                          <a:pt x="7524" y="5941"/>
                          <a:pt x="7779" y="6087"/>
                          <a:pt x="8034" y="6227"/>
                        </a:cubicBezTo>
                        <a:cubicBezTo>
                          <a:pt x="8288" y="6366"/>
                          <a:pt x="8543" y="6502"/>
                          <a:pt x="8796" y="6638"/>
                        </a:cubicBezTo>
                        <a:cubicBezTo>
                          <a:pt x="9306" y="6904"/>
                          <a:pt x="9810" y="7159"/>
                          <a:pt x="10302" y="7399"/>
                        </a:cubicBezTo>
                        <a:cubicBezTo>
                          <a:pt x="10424" y="7459"/>
                          <a:pt x="10547" y="7517"/>
                          <a:pt x="10668" y="7577"/>
                        </a:cubicBezTo>
                        <a:cubicBezTo>
                          <a:pt x="10788" y="7634"/>
                          <a:pt x="10909" y="7690"/>
                          <a:pt x="11029" y="7745"/>
                        </a:cubicBezTo>
                        <a:cubicBezTo>
                          <a:pt x="11148" y="7801"/>
                          <a:pt x="11267" y="7856"/>
                          <a:pt x="11384" y="7910"/>
                        </a:cubicBezTo>
                        <a:cubicBezTo>
                          <a:pt x="11442" y="7935"/>
                          <a:pt x="11500" y="7963"/>
                          <a:pt x="11559" y="7990"/>
                        </a:cubicBezTo>
                        <a:cubicBezTo>
                          <a:pt x="11617" y="8015"/>
                          <a:pt x="11673" y="8041"/>
                          <a:pt x="11732" y="8066"/>
                        </a:cubicBezTo>
                        <a:cubicBezTo>
                          <a:pt x="11961" y="8167"/>
                          <a:pt x="12183" y="8266"/>
                          <a:pt x="12399" y="8361"/>
                        </a:cubicBezTo>
                        <a:cubicBezTo>
                          <a:pt x="12617" y="8453"/>
                          <a:pt x="12829" y="8539"/>
                          <a:pt x="13031" y="8622"/>
                        </a:cubicBezTo>
                        <a:cubicBezTo>
                          <a:pt x="13132" y="8663"/>
                          <a:pt x="13232" y="8704"/>
                          <a:pt x="13327" y="8743"/>
                        </a:cubicBezTo>
                        <a:cubicBezTo>
                          <a:pt x="13424" y="8782"/>
                          <a:pt x="13522" y="8819"/>
                          <a:pt x="13613" y="8854"/>
                        </a:cubicBezTo>
                        <a:cubicBezTo>
                          <a:pt x="13800" y="8926"/>
                          <a:pt x="13977" y="8992"/>
                          <a:pt x="14142" y="9056"/>
                        </a:cubicBezTo>
                        <a:cubicBezTo>
                          <a:pt x="14477" y="9177"/>
                          <a:pt x="14770" y="9276"/>
                          <a:pt x="15012" y="9359"/>
                        </a:cubicBezTo>
                        <a:cubicBezTo>
                          <a:pt x="15255" y="9435"/>
                          <a:pt x="15447" y="9494"/>
                          <a:pt x="15578" y="9535"/>
                        </a:cubicBezTo>
                        <a:cubicBezTo>
                          <a:pt x="15708" y="9573"/>
                          <a:pt x="15778" y="9595"/>
                          <a:pt x="15778" y="9595"/>
                        </a:cubicBezTo>
                        <a:cubicBezTo>
                          <a:pt x="15778" y="9595"/>
                          <a:pt x="15710" y="9568"/>
                          <a:pt x="15584" y="9515"/>
                        </a:cubicBezTo>
                        <a:cubicBezTo>
                          <a:pt x="15457" y="9463"/>
                          <a:pt x="15272" y="9387"/>
                          <a:pt x="15037" y="9291"/>
                        </a:cubicBezTo>
                        <a:cubicBezTo>
                          <a:pt x="14804" y="9190"/>
                          <a:pt x="14520" y="9068"/>
                          <a:pt x="14195" y="8928"/>
                        </a:cubicBezTo>
                        <a:cubicBezTo>
                          <a:pt x="14033" y="8854"/>
                          <a:pt x="13862" y="8776"/>
                          <a:pt x="13681" y="8692"/>
                        </a:cubicBezTo>
                        <a:cubicBezTo>
                          <a:pt x="13592" y="8651"/>
                          <a:pt x="13498" y="8611"/>
                          <a:pt x="13403" y="8568"/>
                        </a:cubicBezTo>
                        <a:cubicBezTo>
                          <a:pt x="13309" y="8523"/>
                          <a:pt x="13212" y="8478"/>
                          <a:pt x="13113" y="8432"/>
                        </a:cubicBezTo>
                        <a:cubicBezTo>
                          <a:pt x="12916" y="8338"/>
                          <a:pt x="12710" y="8243"/>
                          <a:pt x="12500" y="8140"/>
                        </a:cubicBezTo>
                        <a:cubicBezTo>
                          <a:pt x="12288" y="8037"/>
                          <a:pt x="12070" y="7932"/>
                          <a:pt x="11847" y="7823"/>
                        </a:cubicBezTo>
                        <a:cubicBezTo>
                          <a:pt x="11790" y="7795"/>
                          <a:pt x="11734" y="7766"/>
                          <a:pt x="11677" y="7739"/>
                        </a:cubicBezTo>
                        <a:cubicBezTo>
                          <a:pt x="11621" y="7712"/>
                          <a:pt x="11562" y="7683"/>
                          <a:pt x="11506" y="7653"/>
                        </a:cubicBezTo>
                        <a:cubicBezTo>
                          <a:pt x="11391" y="7595"/>
                          <a:pt x="11277" y="7537"/>
                          <a:pt x="11160" y="7478"/>
                        </a:cubicBezTo>
                        <a:cubicBezTo>
                          <a:pt x="11043" y="7418"/>
                          <a:pt x="10924" y="7358"/>
                          <a:pt x="10806" y="7299"/>
                        </a:cubicBezTo>
                        <a:cubicBezTo>
                          <a:pt x="10685" y="7237"/>
                          <a:pt x="10566" y="7177"/>
                          <a:pt x="10446" y="7113"/>
                        </a:cubicBezTo>
                        <a:cubicBezTo>
                          <a:pt x="10325" y="7050"/>
                          <a:pt x="10203" y="6988"/>
                          <a:pt x="10080" y="6924"/>
                        </a:cubicBezTo>
                        <a:cubicBezTo>
                          <a:pt x="10018" y="6893"/>
                          <a:pt x="9958" y="6860"/>
                          <a:pt x="9895" y="6829"/>
                        </a:cubicBezTo>
                        <a:cubicBezTo>
                          <a:pt x="9833" y="6795"/>
                          <a:pt x="9773" y="6762"/>
                          <a:pt x="9710" y="6729"/>
                        </a:cubicBezTo>
                        <a:cubicBezTo>
                          <a:pt x="9463" y="6597"/>
                          <a:pt x="9214" y="6463"/>
                          <a:pt x="8961" y="6329"/>
                        </a:cubicBezTo>
                        <a:cubicBezTo>
                          <a:pt x="8712" y="6190"/>
                          <a:pt x="8460" y="6052"/>
                          <a:pt x="8207" y="5912"/>
                        </a:cubicBezTo>
                        <a:cubicBezTo>
                          <a:pt x="7954" y="5772"/>
                          <a:pt x="7703" y="5628"/>
                          <a:pt x="7450" y="5486"/>
                        </a:cubicBezTo>
                        <a:lnTo>
                          <a:pt x="7259" y="5379"/>
                        </a:lnTo>
                        <a:lnTo>
                          <a:pt x="7072" y="5268"/>
                        </a:lnTo>
                        <a:cubicBezTo>
                          <a:pt x="6946" y="5196"/>
                          <a:pt x="6822" y="5122"/>
                          <a:pt x="6697" y="5050"/>
                        </a:cubicBezTo>
                        <a:cubicBezTo>
                          <a:pt x="6446" y="4905"/>
                          <a:pt x="6201" y="4755"/>
                          <a:pt x="5958" y="4607"/>
                        </a:cubicBezTo>
                        <a:cubicBezTo>
                          <a:pt x="5835" y="4533"/>
                          <a:pt x="5713" y="4461"/>
                          <a:pt x="5594" y="4385"/>
                        </a:cubicBezTo>
                        <a:cubicBezTo>
                          <a:pt x="5473" y="4311"/>
                          <a:pt x="5355" y="4237"/>
                          <a:pt x="5236" y="4161"/>
                        </a:cubicBezTo>
                        <a:cubicBezTo>
                          <a:pt x="5117" y="4087"/>
                          <a:pt x="4999" y="4014"/>
                          <a:pt x="4882" y="3942"/>
                        </a:cubicBezTo>
                        <a:cubicBezTo>
                          <a:pt x="4767" y="3866"/>
                          <a:pt x="4652" y="3790"/>
                          <a:pt x="4540" y="3714"/>
                        </a:cubicBezTo>
                        <a:cubicBezTo>
                          <a:pt x="4427" y="3640"/>
                          <a:pt x="4314" y="3566"/>
                          <a:pt x="4203" y="3492"/>
                        </a:cubicBezTo>
                        <a:cubicBezTo>
                          <a:pt x="4094" y="3416"/>
                          <a:pt x="3985" y="3342"/>
                          <a:pt x="3878" y="3268"/>
                        </a:cubicBezTo>
                        <a:cubicBezTo>
                          <a:pt x="3771" y="3194"/>
                          <a:pt x="3666" y="3121"/>
                          <a:pt x="3561" y="3049"/>
                        </a:cubicBezTo>
                        <a:cubicBezTo>
                          <a:pt x="3458" y="2973"/>
                          <a:pt x="3357" y="2897"/>
                          <a:pt x="3256" y="2821"/>
                        </a:cubicBezTo>
                        <a:cubicBezTo>
                          <a:pt x="3207" y="2784"/>
                          <a:pt x="3156" y="2747"/>
                          <a:pt x="3108" y="2710"/>
                        </a:cubicBezTo>
                        <a:cubicBezTo>
                          <a:pt x="3082" y="2693"/>
                          <a:pt x="3057" y="2673"/>
                          <a:pt x="3034" y="2656"/>
                        </a:cubicBezTo>
                        <a:lnTo>
                          <a:pt x="2997" y="2628"/>
                        </a:lnTo>
                        <a:lnTo>
                          <a:pt x="2979" y="2615"/>
                        </a:lnTo>
                        <a:lnTo>
                          <a:pt x="2964" y="2601"/>
                        </a:lnTo>
                        <a:cubicBezTo>
                          <a:pt x="2870" y="2525"/>
                          <a:pt x="2779" y="2451"/>
                          <a:pt x="2688" y="2377"/>
                        </a:cubicBezTo>
                        <a:cubicBezTo>
                          <a:pt x="2666" y="2358"/>
                          <a:pt x="2643" y="2340"/>
                          <a:pt x="2621" y="2323"/>
                        </a:cubicBezTo>
                        <a:cubicBezTo>
                          <a:pt x="2598" y="2303"/>
                          <a:pt x="2577" y="2284"/>
                          <a:pt x="2555" y="2267"/>
                        </a:cubicBezTo>
                        <a:cubicBezTo>
                          <a:pt x="2510" y="2228"/>
                          <a:pt x="2468" y="2191"/>
                          <a:pt x="2425" y="2154"/>
                        </a:cubicBezTo>
                        <a:cubicBezTo>
                          <a:pt x="2339" y="2080"/>
                          <a:pt x="2256" y="2008"/>
                          <a:pt x="2172" y="1938"/>
                        </a:cubicBezTo>
                        <a:cubicBezTo>
                          <a:pt x="2009" y="1794"/>
                          <a:pt x="1853" y="1654"/>
                          <a:pt x="1703" y="1523"/>
                        </a:cubicBezTo>
                        <a:cubicBezTo>
                          <a:pt x="1555" y="1391"/>
                          <a:pt x="1415" y="1265"/>
                          <a:pt x="1281" y="1148"/>
                        </a:cubicBezTo>
                        <a:cubicBezTo>
                          <a:pt x="1018" y="911"/>
                          <a:pt x="787" y="704"/>
                          <a:pt x="598" y="535"/>
                        </a:cubicBezTo>
                        <a:cubicBezTo>
                          <a:pt x="217" y="19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2" name="Google Shape;402;p6"/>
                  <p:cNvSpPr/>
                  <p:nvPr/>
                </p:nvSpPr>
                <p:spPr>
                  <a:xfrm rot="-964515">
                    <a:off x="704036" y="843423"/>
                    <a:ext cx="126650" cy="524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" h="20990" extrusionOk="0">
                        <a:moveTo>
                          <a:pt x="833" y="0"/>
                        </a:moveTo>
                        <a:cubicBezTo>
                          <a:pt x="1778" y="2580"/>
                          <a:pt x="788" y="5418"/>
                          <a:pt x="959" y="6694"/>
                        </a:cubicBezTo>
                        <a:cubicBezTo>
                          <a:pt x="1407" y="10040"/>
                          <a:pt x="0" y="13250"/>
                          <a:pt x="494" y="15558"/>
                        </a:cubicBezTo>
                        <a:cubicBezTo>
                          <a:pt x="990" y="17865"/>
                          <a:pt x="2930" y="20989"/>
                          <a:pt x="2930" y="20989"/>
                        </a:cubicBezTo>
                        <a:cubicBezTo>
                          <a:pt x="2889" y="18320"/>
                          <a:pt x="5066" y="12941"/>
                          <a:pt x="4527" y="10046"/>
                        </a:cubicBezTo>
                        <a:cubicBezTo>
                          <a:pt x="3988" y="7150"/>
                          <a:pt x="833" y="1"/>
                          <a:pt x="8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3" name="Google Shape;403;p6"/>
                  <p:cNvSpPr/>
                  <p:nvPr/>
                </p:nvSpPr>
                <p:spPr>
                  <a:xfrm rot="-964515">
                    <a:off x="609619" y="716421"/>
                    <a:ext cx="123600" cy="488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19544" extrusionOk="0">
                        <a:moveTo>
                          <a:pt x="1" y="0"/>
                        </a:moveTo>
                        <a:cubicBezTo>
                          <a:pt x="1" y="0"/>
                          <a:pt x="536" y="1158"/>
                          <a:pt x="1341" y="2897"/>
                        </a:cubicBezTo>
                        <a:cubicBezTo>
                          <a:pt x="1442" y="3113"/>
                          <a:pt x="1543" y="3340"/>
                          <a:pt x="1650" y="3576"/>
                        </a:cubicBezTo>
                        <a:cubicBezTo>
                          <a:pt x="1755" y="3811"/>
                          <a:pt x="1870" y="4052"/>
                          <a:pt x="1979" y="4303"/>
                        </a:cubicBezTo>
                        <a:cubicBezTo>
                          <a:pt x="2090" y="4552"/>
                          <a:pt x="2205" y="4811"/>
                          <a:pt x="2322" y="5074"/>
                        </a:cubicBezTo>
                        <a:cubicBezTo>
                          <a:pt x="2432" y="5338"/>
                          <a:pt x="2547" y="5607"/>
                          <a:pt x="2664" y="5881"/>
                        </a:cubicBezTo>
                        <a:cubicBezTo>
                          <a:pt x="2678" y="5914"/>
                          <a:pt x="2693" y="5949"/>
                          <a:pt x="2707" y="5982"/>
                        </a:cubicBezTo>
                        <a:cubicBezTo>
                          <a:pt x="2720" y="6017"/>
                          <a:pt x="2734" y="6052"/>
                          <a:pt x="2748" y="6087"/>
                        </a:cubicBezTo>
                        <a:cubicBezTo>
                          <a:pt x="2775" y="6157"/>
                          <a:pt x="2804" y="6227"/>
                          <a:pt x="2831" y="6299"/>
                        </a:cubicBezTo>
                        <a:cubicBezTo>
                          <a:pt x="2857" y="6369"/>
                          <a:pt x="2882" y="6439"/>
                          <a:pt x="2907" y="6509"/>
                        </a:cubicBezTo>
                        <a:cubicBezTo>
                          <a:pt x="2932" y="6581"/>
                          <a:pt x="2960" y="6651"/>
                          <a:pt x="2983" y="6723"/>
                        </a:cubicBezTo>
                        <a:cubicBezTo>
                          <a:pt x="3032" y="6869"/>
                          <a:pt x="3082" y="7013"/>
                          <a:pt x="3127" y="7161"/>
                        </a:cubicBezTo>
                        <a:cubicBezTo>
                          <a:pt x="3150" y="7235"/>
                          <a:pt x="3174" y="7309"/>
                          <a:pt x="3197" y="7383"/>
                        </a:cubicBezTo>
                        <a:cubicBezTo>
                          <a:pt x="3218" y="7457"/>
                          <a:pt x="3240" y="7533"/>
                          <a:pt x="3263" y="7607"/>
                        </a:cubicBezTo>
                        <a:cubicBezTo>
                          <a:pt x="3438" y="8204"/>
                          <a:pt x="3594" y="8821"/>
                          <a:pt x="3732" y="9439"/>
                        </a:cubicBezTo>
                        <a:cubicBezTo>
                          <a:pt x="3874" y="10058"/>
                          <a:pt x="3995" y="10682"/>
                          <a:pt x="4104" y="11299"/>
                        </a:cubicBezTo>
                        <a:cubicBezTo>
                          <a:pt x="4129" y="11453"/>
                          <a:pt x="4156" y="11606"/>
                          <a:pt x="4181" y="11760"/>
                        </a:cubicBezTo>
                        <a:cubicBezTo>
                          <a:pt x="4207" y="11912"/>
                          <a:pt x="4232" y="12066"/>
                          <a:pt x="4257" y="12215"/>
                        </a:cubicBezTo>
                        <a:cubicBezTo>
                          <a:pt x="4279" y="12367"/>
                          <a:pt x="4302" y="12519"/>
                          <a:pt x="4325" y="12669"/>
                        </a:cubicBezTo>
                        <a:cubicBezTo>
                          <a:pt x="4347" y="12818"/>
                          <a:pt x="4368" y="12966"/>
                          <a:pt x="4388" y="13114"/>
                        </a:cubicBezTo>
                        <a:cubicBezTo>
                          <a:pt x="4467" y="13705"/>
                          <a:pt x="4537" y="14277"/>
                          <a:pt x="4594" y="14822"/>
                        </a:cubicBezTo>
                        <a:cubicBezTo>
                          <a:pt x="4607" y="14958"/>
                          <a:pt x="4621" y="15093"/>
                          <a:pt x="4633" y="15225"/>
                        </a:cubicBezTo>
                        <a:cubicBezTo>
                          <a:pt x="4644" y="15357"/>
                          <a:pt x="4656" y="15487"/>
                          <a:pt x="4668" y="15616"/>
                        </a:cubicBezTo>
                        <a:cubicBezTo>
                          <a:pt x="4691" y="15873"/>
                          <a:pt x="4709" y="16120"/>
                          <a:pt x="4728" y="16359"/>
                        </a:cubicBezTo>
                        <a:cubicBezTo>
                          <a:pt x="4742" y="16596"/>
                          <a:pt x="4757" y="16824"/>
                          <a:pt x="4767" y="17042"/>
                        </a:cubicBezTo>
                        <a:cubicBezTo>
                          <a:pt x="4781" y="17260"/>
                          <a:pt x="4788" y="17466"/>
                          <a:pt x="4796" y="17661"/>
                        </a:cubicBezTo>
                        <a:cubicBezTo>
                          <a:pt x="4802" y="17853"/>
                          <a:pt x="4808" y="18036"/>
                          <a:pt x="4810" y="18203"/>
                        </a:cubicBezTo>
                        <a:cubicBezTo>
                          <a:pt x="4812" y="18287"/>
                          <a:pt x="4814" y="18369"/>
                          <a:pt x="4814" y="18445"/>
                        </a:cubicBezTo>
                        <a:cubicBezTo>
                          <a:pt x="4814" y="18522"/>
                          <a:pt x="4816" y="18596"/>
                          <a:pt x="4816" y="18666"/>
                        </a:cubicBezTo>
                        <a:cubicBezTo>
                          <a:pt x="4816" y="18804"/>
                          <a:pt x="4814" y="18929"/>
                          <a:pt x="4812" y="19038"/>
                        </a:cubicBezTo>
                        <a:cubicBezTo>
                          <a:pt x="4812" y="19092"/>
                          <a:pt x="4812" y="19143"/>
                          <a:pt x="4812" y="19190"/>
                        </a:cubicBezTo>
                        <a:cubicBezTo>
                          <a:pt x="4810" y="19234"/>
                          <a:pt x="4808" y="19277"/>
                          <a:pt x="4808" y="19314"/>
                        </a:cubicBezTo>
                        <a:cubicBezTo>
                          <a:pt x="4804" y="19464"/>
                          <a:pt x="4802" y="19544"/>
                          <a:pt x="4802" y="19544"/>
                        </a:cubicBezTo>
                        <a:cubicBezTo>
                          <a:pt x="4802" y="19544"/>
                          <a:pt x="4810" y="19464"/>
                          <a:pt x="4827" y="19316"/>
                        </a:cubicBezTo>
                        <a:cubicBezTo>
                          <a:pt x="4833" y="19277"/>
                          <a:pt x="4837" y="19236"/>
                          <a:pt x="4843" y="19192"/>
                        </a:cubicBezTo>
                        <a:cubicBezTo>
                          <a:pt x="4847" y="19145"/>
                          <a:pt x="4851" y="19094"/>
                          <a:pt x="4856" y="19040"/>
                        </a:cubicBezTo>
                        <a:cubicBezTo>
                          <a:pt x="4866" y="18933"/>
                          <a:pt x="4878" y="18808"/>
                          <a:pt x="4888" y="18668"/>
                        </a:cubicBezTo>
                        <a:cubicBezTo>
                          <a:pt x="4891" y="18598"/>
                          <a:pt x="4897" y="18524"/>
                          <a:pt x="4901" y="18448"/>
                        </a:cubicBezTo>
                        <a:cubicBezTo>
                          <a:pt x="4907" y="18371"/>
                          <a:pt x="4911" y="18289"/>
                          <a:pt x="4915" y="18205"/>
                        </a:cubicBezTo>
                        <a:cubicBezTo>
                          <a:pt x="4925" y="18036"/>
                          <a:pt x="4928" y="17855"/>
                          <a:pt x="4934" y="17659"/>
                        </a:cubicBezTo>
                        <a:cubicBezTo>
                          <a:pt x="4938" y="17464"/>
                          <a:pt x="4944" y="17256"/>
                          <a:pt x="4942" y="17038"/>
                        </a:cubicBezTo>
                        <a:cubicBezTo>
                          <a:pt x="4944" y="16818"/>
                          <a:pt x="4938" y="16589"/>
                          <a:pt x="4934" y="16349"/>
                        </a:cubicBezTo>
                        <a:cubicBezTo>
                          <a:pt x="4928" y="16108"/>
                          <a:pt x="4921" y="15859"/>
                          <a:pt x="4909" y="15600"/>
                        </a:cubicBezTo>
                        <a:cubicBezTo>
                          <a:pt x="4905" y="15470"/>
                          <a:pt x="4897" y="15340"/>
                          <a:pt x="4888" y="15205"/>
                        </a:cubicBezTo>
                        <a:cubicBezTo>
                          <a:pt x="4882" y="15071"/>
                          <a:pt x="4872" y="14937"/>
                          <a:pt x="4862" y="14799"/>
                        </a:cubicBezTo>
                        <a:cubicBezTo>
                          <a:pt x="4825" y="14250"/>
                          <a:pt x="4775" y="13670"/>
                          <a:pt x="4705" y="13075"/>
                        </a:cubicBezTo>
                        <a:cubicBezTo>
                          <a:pt x="4687" y="12925"/>
                          <a:pt x="4668" y="12776"/>
                          <a:pt x="4650" y="12624"/>
                        </a:cubicBezTo>
                        <a:cubicBezTo>
                          <a:pt x="4631" y="12472"/>
                          <a:pt x="4609" y="12320"/>
                          <a:pt x="4590" y="12167"/>
                        </a:cubicBezTo>
                        <a:cubicBezTo>
                          <a:pt x="4569" y="12015"/>
                          <a:pt x="4545" y="11859"/>
                          <a:pt x="4524" y="11706"/>
                        </a:cubicBezTo>
                        <a:cubicBezTo>
                          <a:pt x="4498" y="11550"/>
                          <a:pt x="4475" y="11396"/>
                          <a:pt x="4450" y="11241"/>
                        </a:cubicBezTo>
                        <a:cubicBezTo>
                          <a:pt x="4347" y="10616"/>
                          <a:pt x="4226" y="9986"/>
                          <a:pt x="4086" y="9359"/>
                        </a:cubicBezTo>
                        <a:cubicBezTo>
                          <a:pt x="3944" y="8735"/>
                          <a:pt x="3785" y="8110"/>
                          <a:pt x="3598" y="7505"/>
                        </a:cubicBezTo>
                        <a:cubicBezTo>
                          <a:pt x="3574" y="7430"/>
                          <a:pt x="3551" y="7354"/>
                          <a:pt x="3528" y="7280"/>
                        </a:cubicBezTo>
                        <a:cubicBezTo>
                          <a:pt x="3504" y="7204"/>
                          <a:pt x="3479" y="7130"/>
                          <a:pt x="3456" y="7054"/>
                        </a:cubicBezTo>
                        <a:cubicBezTo>
                          <a:pt x="3407" y="6906"/>
                          <a:pt x="3353" y="6758"/>
                          <a:pt x="3300" y="6613"/>
                        </a:cubicBezTo>
                        <a:cubicBezTo>
                          <a:pt x="3275" y="6539"/>
                          <a:pt x="3246" y="6467"/>
                          <a:pt x="3218" y="6393"/>
                        </a:cubicBezTo>
                        <a:cubicBezTo>
                          <a:pt x="3189" y="6321"/>
                          <a:pt x="3162" y="6249"/>
                          <a:pt x="3135" y="6177"/>
                        </a:cubicBezTo>
                        <a:cubicBezTo>
                          <a:pt x="3106" y="6107"/>
                          <a:pt x="3076" y="6037"/>
                          <a:pt x="3047" y="5967"/>
                        </a:cubicBezTo>
                        <a:cubicBezTo>
                          <a:pt x="3032" y="5932"/>
                          <a:pt x="3018" y="5897"/>
                          <a:pt x="3004" y="5862"/>
                        </a:cubicBezTo>
                        <a:cubicBezTo>
                          <a:pt x="2989" y="5827"/>
                          <a:pt x="2973" y="5792"/>
                          <a:pt x="2958" y="5757"/>
                        </a:cubicBezTo>
                        <a:cubicBezTo>
                          <a:pt x="2833" y="5484"/>
                          <a:pt x="2713" y="5214"/>
                          <a:pt x="2592" y="4951"/>
                        </a:cubicBezTo>
                        <a:cubicBezTo>
                          <a:pt x="2466" y="4690"/>
                          <a:pt x="2343" y="4436"/>
                          <a:pt x="2224" y="4189"/>
                        </a:cubicBezTo>
                        <a:cubicBezTo>
                          <a:pt x="2193" y="4126"/>
                          <a:pt x="2164" y="4066"/>
                          <a:pt x="2135" y="4004"/>
                        </a:cubicBezTo>
                        <a:cubicBezTo>
                          <a:pt x="2104" y="3943"/>
                          <a:pt x="2074" y="3883"/>
                          <a:pt x="2043" y="3825"/>
                        </a:cubicBezTo>
                        <a:cubicBezTo>
                          <a:pt x="1985" y="3704"/>
                          <a:pt x="1925" y="3587"/>
                          <a:pt x="1866" y="3473"/>
                        </a:cubicBezTo>
                        <a:cubicBezTo>
                          <a:pt x="1750" y="3241"/>
                          <a:pt x="1639" y="3017"/>
                          <a:pt x="1526" y="2805"/>
                        </a:cubicBezTo>
                        <a:cubicBezTo>
                          <a:pt x="1415" y="2593"/>
                          <a:pt x="1310" y="2391"/>
                          <a:pt x="1209" y="2196"/>
                        </a:cubicBezTo>
                        <a:cubicBezTo>
                          <a:pt x="1106" y="2004"/>
                          <a:pt x="1008" y="1821"/>
                          <a:pt x="915" y="1650"/>
                        </a:cubicBezTo>
                        <a:cubicBezTo>
                          <a:pt x="732" y="1305"/>
                          <a:pt x="567" y="1010"/>
                          <a:pt x="433" y="765"/>
                        </a:cubicBezTo>
                        <a:cubicBezTo>
                          <a:pt x="298" y="519"/>
                          <a:pt x="187" y="329"/>
                          <a:pt x="115" y="198"/>
                        </a:cubicBezTo>
                        <a:cubicBezTo>
                          <a:pt x="40" y="6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4" name="Google Shape;404;p6"/>
                  <p:cNvSpPr/>
                  <p:nvPr/>
                </p:nvSpPr>
                <p:spPr>
                  <a:xfrm rot="-964515">
                    <a:off x="291120" y="556392"/>
                    <a:ext cx="148550" cy="55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2126" extrusionOk="0">
                        <a:moveTo>
                          <a:pt x="0" y="0"/>
                        </a:moveTo>
                        <a:cubicBezTo>
                          <a:pt x="2531" y="3652"/>
                          <a:pt x="607" y="4480"/>
                          <a:pt x="1469" y="7484"/>
                        </a:cubicBezTo>
                        <a:cubicBezTo>
                          <a:pt x="1945" y="9144"/>
                          <a:pt x="1358" y="12052"/>
                          <a:pt x="1724" y="14840"/>
                        </a:cubicBezTo>
                        <a:cubicBezTo>
                          <a:pt x="2089" y="17628"/>
                          <a:pt x="3659" y="22125"/>
                          <a:pt x="3659" y="22125"/>
                        </a:cubicBezTo>
                        <a:cubicBezTo>
                          <a:pt x="3759" y="20590"/>
                          <a:pt x="4576" y="19147"/>
                          <a:pt x="5245" y="17196"/>
                        </a:cubicBezTo>
                        <a:cubicBezTo>
                          <a:pt x="5914" y="15244"/>
                          <a:pt x="5941" y="11256"/>
                          <a:pt x="4535" y="7043"/>
                        </a:cubicBezTo>
                        <a:cubicBezTo>
                          <a:pt x="3126" y="282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5" name="Google Shape;405;p6"/>
                  <p:cNvSpPr/>
                  <p:nvPr/>
                </p:nvSpPr>
                <p:spPr>
                  <a:xfrm rot="-964515">
                    <a:off x="126812" y="405400"/>
                    <a:ext cx="358575" cy="8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3" h="3329" extrusionOk="0">
                        <a:moveTo>
                          <a:pt x="11492" y="0"/>
                        </a:moveTo>
                        <a:cubicBezTo>
                          <a:pt x="10769" y="0"/>
                          <a:pt x="10024" y="40"/>
                          <a:pt x="9413" y="160"/>
                        </a:cubicBezTo>
                        <a:cubicBezTo>
                          <a:pt x="7772" y="480"/>
                          <a:pt x="4574" y="1850"/>
                          <a:pt x="1292" y="1850"/>
                        </a:cubicBezTo>
                        <a:cubicBezTo>
                          <a:pt x="862" y="1850"/>
                          <a:pt x="430" y="1827"/>
                          <a:pt x="1" y="1774"/>
                        </a:cubicBezTo>
                        <a:lnTo>
                          <a:pt x="1" y="1774"/>
                        </a:lnTo>
                        <a:cubicBezTo>
                          <a:pt x="1" y="1774"/>
                          <a:pt x="3800" y="3231"/>
                          <a:pt x="6242" y="3325"/>
                        </a:cubicBezTo>
                        <a:cubicBezTo>
                          <a:pt x="6313" y="3328"/>
                          <a:pt x="6384" y="3329"/>
                          <a:pt x="6454" y="3329"/>
                        </a:cubicBezTo>
                        <a:cubicBezTo>
                          <a:pt x="8773" y="3329"/>
                          <a:pt x="10247" y="1871"/>
                          <a:pt x="10992" y="1790"/>
                        </a:cubicBezTo>
                        <a:cubicBezTo>
                          <a:pt x="11763" y="1704"/>
                          <a:pt x="14342" y="166"/>
                          <a:pt x="14342" y="166"/>
                        </a:cubicBezTo>
                        <a:cubicBezTo>
                          <a:pt x="14342" y="166"/>
                          <a:pt x="12961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6" name="Google Shape;406;p6"/>
                  <p:cNvSpPr/>
                  <p:nvPr/>
                </p:nvSpPr>
                <p:spPr>
                  <a:xfrm rot="-964515">
                    <a:off x="132576" y="465329"/>
                    <a:ext cx="222825" cy="2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3" h="902" extrusionOk="0">
                        <a:moveTo>
                          <a:pt x="8913" y="0"/>
                        </a:moveTo>
                        <a:cubicBezTo>
                          <a:pt x="8913" y="0"/>
                          <a:pt x="8878" y="10"/>
                          <a:pt x="8814" y="26"/>
                        </a:cubicBezTo>
                        <a:cubicBezTo>
                          <a:pt x="8749" y="43"/>
                          <a:pt x="8654" y="65"/>
                          <a:pt x="8533" y="92"/>
                        </a:cubicBezTo>
                        <a:cubicBezTo>
                          <a:pt x="8413" y="117"/>
                          <a:pt x="8267" y="148"/>
                          <a:pt x="8098" y="181"/>
                        </a:cubicBezTo>
                        <a:cubicBezTo>
                          <a:pt x="7928" y="214"/>
                          <a:pt x="7738" y="246"/>
                          <a:pt x="7530" y="281"/>
                        </a:cubicBezTo>
                        <a:cubicBezTo>
                          <a:pt x="7323" y="316"/>
                          <a:pt x="7096" y="345"/>
                          <a:pt x="6858" y="378"/>
                        </a:cubicBezTo>
                        <a:cubicBezTo>
                          <a:pt x="6738" y="390"/>
                          <a:pt x="6615" y="409"/>
                          <a:pt x="6491" y="421"/>
                        </a:cubicBezTo>
                        <a:cubicBezTo>
                          <a:pt x="6427" y="427"/>
                          <a:pt x="6364" y="434"/>
                          <a:pt x="6300" y="440"/>
                        </a:cubicBezTo>
                        <a:cubicBezTo>
                          <a:pt x="6236" y="446"/>
                          <a:pt x="6170" y="452"/>
                          <a:pt x="6106" y="458"/>
                        </a:cubicBezTo>
                        <a:cubicBezTo>
                          <a:pt x="5975" y="471"/>
                          <a:pt x="5841" y="479"/>
                          <a:pt x="5707" y="491"/>
                        </a:cubicBezTo>
                        <a:cubicBezTo>
                          <a:pt x="5573" y="499"/>
                          <a:pt x="5436" y="506"/>
                          <a:pt x="5298" y="516"/>
                        </a:cubicBezTo>
                        <a:cubicBezTo>
                          <a:pt x="5162" y="520"/>
                          <a:pt x="5022" y="530"/>
                          <a:pt x="4884" y="532"/>
                        </a:cubicBezTo>
                        <a:cubicBezTo>
                          <a:pt x="4814" y="534"/>
                          <a:pt x="4744" y="535"/>
                          <a:pt x="4674" y="537"/>
                        </a:cubicBezTo>
                        <a:cubicBezTo>
                          <a:pt x="4640" y="538"/>
                          <a:pt x="4605" y="538"/>
                          <a:pt x="4570" y="538"/>
                        </a:cubicBezTo>
                        <a:cubicBezTo>
                          <a:pt x="4536" y="538"/>
                          <a:pt x="4501" y="538"/>
                          <a:pt x="4466" y="539"/>
                        </a:cubicBezTo>
                        <a:lnTo>
                          <a:pt x="4256" y="541"/>
                        </a:lnTo>
                        <a:cubicBezTo>
                          <a:pt x="4186" y="541"/>
                          <a:pt x="4115" y="539"/>
                          <a:pt x="4047" y="539"/>
                        </a:cubicBezTo>
                        <a:cubicBezTo>
                          <a:pt x="3977" y="537"/>
                          <a:pt x="3907" y="537"/>
                          <a:pt x="3839" y="535"/>
                        </a:cubicBezTo>
                        <a:cubicBezTo>
                          <a:pt x="3769" y="534"/>
                          <a:pt x="3701" y="532"/>
                          <a:pt x="3631" y="530"/>
                        </a:cubicBezTo>
                        <a:cubicBezTo>
                          <a:pt x="3357" y="520"/>
                          <a:pt x="3086" y="506"/>
                          <a:pt x="2824" y="487"/>
                        </a:cubicBezTo>
                        <a:cubicBezTo>
                          <a:pt x="2693" y="481"/>
                          <a:pt x="2565" y="467"/>
                          <a:pt x="2439" y="456"/>
                        </a:cubicBezTo>
                        <a:cubicBezTo>
                          <a:pt x="2376" y="452"/>
                          <a:pt x="2314" y="446"/>
                          <a:pt x="2252" y="440"/>
                        </a:cubicBezTo>
                        <a:cubicBezTo>
                          <a:pt x="2191" y="432"/>
                          <a:pt x="2129" y="427"/>
                          <a:pt x="2071" y="421"/>
                        </a:cubicBezTo>
                        <a:cubicBezTo>
                          <a:pt x="1830" y="397"/>
                          <a:pt x="1604" y="364"/>
                          <a:pt x="1396" y="339"/>
                        </a:cubicBezTo>
                        <a:cubicBezTo>
                          <a:pt x="1291" y="323"/>
                          <a:pt x="1192" y="308"/>
                          <a:pt x="1096" y="294"/>
                        </a:cubicBezTo>
                        <a:cubicBezTo>
                          <a:pt x="1048" y="288"/>
                          <a:pt x="1001" y="281"/>
                          <a:pt x="956" y="275"/>
                        </a:cubicBezTo>
                        <a:cubicBezTo>
                          <a:pt x="911" y="269"/>
                          <a:pt x="869" y="259"/>
                          <a:pt x="826" y="253"/>
                        </a:cubicBezTo>
                        <a:cubicBezTo>
                          <a:pt x="740" y="240"/>
                          <a:pt x="662" y="224"/>
                          <a:pt x="588" y="213"/>
                        </a:cubicBezTo>
                        <a:cubicBezTo>
                          <a:pt x="551" y="207"/>
                          <a:pt x="515" y="203"/>
                          <a:pt x="481" y="197"/>
                        </a:cubicBezTo>
                        <a:cubicBezTo>
                          <a:pt x="448" y="191"/>
                          <a:pt x="415" y="185"/>
                          <a:pt x="386" y="179"/>
                        </a:cubicBezTo>
                        <a:cubicBezTo>
                          <a:pt x="264" y="156"/>
                          <a:pt x="168" y="141"/>
                          <a:pt x="102" y="129"/>
                        </a:cubicBezTo>
                        <a:cubicBezTo>
                          <a:pt x="36" y="117"/>
                          <a:pt x="1" y="111"/>
                          <a:pt x="1" y="111"/>
                        </a:cubicBezTo>
                        <a:lnTo>
                          <a:pt x="1" y="111"/>
                        </a:lnTo>
                        <a:cubicBezTo>
                          <a:pt x="1" y="111"/>
                          <a:pt x="34" y="125"/>
                          <a:pt x="96" y="148"/>
                        </a:cubicBezTo>
                        <a:cubicBezTo>
                          <a:pt x="159" y="172"/>
                          <a:pt x="250" y="207"/>
                          <a:pt x="367" y="248"/>
                        </a:cubicBezTo>
                        <a:cubicBezTo>
                          <a:pt x="396" y="259"/>
                          <a:pt x="427" y="271"/>
                          <a:pt x="460" y="281"/>
                        </a:cubicBezTo>
                        <a:cubicBezTo>
                          <a:pt x="493" y="292"/>
                          <a:pt x="526" y="304"/>
                          <a:pt x="563" y="316"/>
                        </a:cubicBezTo>
                        <a:cubicBezTo>
                          <a:pt x="633" y="339"/>
                          <a:pt x="711" y="362"/>
                          <a:pt x="795" y="388"/>
                        </a:cubicBezTo>
                        <a:cubicBezTo>
                          <a:pt x="836" y="401"/>
                          <a:pt x="878" y="415"/>
                          <a:pt x="923" y="427"/>
                        </a:cubicBezTo>
                        <a:cubicBezTo>
                          <a:pt x="966" y="440"/>
                          <a:pt x="1013" y="452"/>
                          <a:pt x="1059" y="465"/>
                        </a:cubicBezTo>
                        <a:cubicBezTo>
                          <a:pt x="1153" y="491"/>
                          <a:pt x="1252" y="518"/>
                          <a:pt x="1355" y="545"/>
                        </a:cubicBezTo>
                        <a:cubicBezTo>
                          <a:pt x="1563" y="592"/>
                          <a:pt x="1789" y="646"/>
                          <a:pt x="2030" y="689"/>
                        </a:cubicBezTo>
                        <a:cubicBezTo>
                          <a:pt x="2090" y="701"/>
                          <a:pt x="2153" y="713"/>
                          <a:pt x="2215" y="724"/>
                        </a:cubicBezTo>
                        <a:cubicBezTo>
                          <a:pt x="2275" y="734"/>
                          <a:pt x="2339" y="744"/>
                          <a:pt x="2404" y="753"/>
                        </a:cubicBezTo>
                        <a:cubicBezTo>
                          <a:pt x="2530" y="773"/>
                          <a:pt x="2660" y="792"/>
                          <a:pt x="2793" y="808"/>
                        </a:cubicBezTo>
                        <a:cubicBezTo>
                          <a:pt x="2927" y="823"/>
                          <a:pt x="3061" y="839"/>
                          <a:pt x="3199" y="851"/>
                        </a:cubicBezTo>
                        <a:cubicBezTo>
                          <a:pt x="3335" y="862"/>
                          <a:pt x="3475" y="876"/>
                          <a:pt x="3616" y="880"/>
                        </a:cubicBezTo>
                        <a:cubicBezTo>
                          <a:pt x="3756" y="888"/>
                          <a:pt x="3898" y="897"/>
                          <a:pt x="4040" y="897"/>
                        </a:cubicBezTo>
                        <a:cubicBezTo>
                          <a:pt x="4112" y="899"/>
                          <a:pt x="4184" y="901"/>
                          <a:pt x="4254" y="901"/>
                        </a:cubicBezTo>
                        <a:lnTo>
                          <a:pt x="4470" y="901"/>
                        </a:lnTo>
                        <a:cubicBezTo>
                          <a:pt x="4756" y="899"/>
                          <a:pt x="5040" y="886"/>
                          <a:pt x="5322" y="864"/>
                        </a:cubicBezTo>
                        <a:cubicBezTo>
                          <a:pt x="5602" y="843"/>
                          <a:pt x="5876" y="814"/>
                          <a:pt x="6143" y="777"/>
                        </a:cubicBezTo>
                        <a:cubicBezTo>
                          <a:pt x="6209" y="767"/>
                          <a:pt x="6275" y="757"/>
                          <a:pt x="6339" y="748"/>
                        </a:cubicBezTo>
                        <a:cubicBezTo>
                          <a:pt x="6403" y="736"/>
                          <a:pt x="6467" y="726"/>
                          <a:pt x="6532" y="714"/>
                        </a:cubicBezTo>
                        <a:cubicBezTo>
                          <a:pt x="6596" y="705"/>
                          <a:pt x="6658" y="693"/>
                          <a:pt x="6720" y="681"/>
                        </a:cubicBezTo>
                        <a:cubicBezTo>
                          <a:pt x="6781" y="668"/>
                          <a:pt x="6843" y="656"/>
                          <a:pt x="6903" y="644"/>
                        </a:cubicBezTo>
                        <a:cubicBezTo>
                          <a:pt x="7143" y="594"/>
                          <a:pt x="7368" y="541"/>
                          <a:pt x="7574" y="485"/>
                        </a:cubicBezTo>
                        <a:cubicBezTo>
                          <a:pt x="7678" y="456"/>
                          <a:pt x="7777" y="427"/>
                          <a:pt x="7870" y="399"/>
                        </a:cubicBezTo>
                        <a:cubicBezTo>
                          <a:pt x="7962" y="370"/>
                          <a:pt x="8051" y="343"/>
                          <a:pt x="8133" y="314"/>
                        </a:cubicBezTo>
                        <a:cubicBezTo>
                          <a:pt x="8298" y="261"/>
                          <a:pt x="8438" y="205"/>
                          <a:pt x="8555" y="160"/>
                        </a:cubicBezTo>
                        <a:cubicBezTo>
                          <a:pt x="8672" y="115"/>
                          <a:pt x="8759" y="72"/>
                          <a:pt x="8821" y="45"/>
                        </a:cubicBezTo>
                        <a:cubicBezTo>
                          <a:pt x="8882" y="18"/>
                          <a:pt x="8913" y="0"/>
                          <a:pt x="89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7" name="Google Shape;407;p6"/>
                  <p:cNvSpPr/>
                  <p:nvPr/>
                </p:nvSpPr>
                <p:spPr>
                  <a:xfrm rot="-964515">
                    <a:off x="125023" y="422151"/>
                    <a:ext cx="210700" cy="464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8" h="18578" extrusionOk="0">
                        <a:moveTo>
                          <a:pt x="0" y="1"/>
                        </a:moveTo>
                        <a:cubicBezTo>
                          <a:pt x="0" y="1"/>
                          <a:pt x="175" y="273"/>
                          <a:pt x="486" y="748"/>
                        </a:cubicBezTo>
                        <a:cubicBezTo>
                          <a:pt x="642" y="985"/>
                          <a:pt x="829" y="1275"/>
                          <a:pt x="1047" y="1604"/>
                        </a:cubicBezTo>
                        <a:cubicBezTo>
                          <a:pt x="1156" y="1769"/>
                          <a:pt x="1272" y="1944"/>
                          <a:pt x="1393" y="2131"/>
                        </a:cubicBezTo>
                        <a:cubicBezTo>
                          <a:pt x="1518" y="2314"/>
                          <a:pt x="1644" y="2509"/>
                          <a:pt x="1778" y="2713"/>
                        </a:cubicBezTo>
                        <a:cubicBezTo>
                          <a:pt x="1910" y="2915"/>
                          <a:pt x="2051" y="3127"/>
                          <a:pt x="2193" y="3347"/>
                        </a:cubicBezTo>
                        <a:cubicBezTo>
                          <a:pt x="2338" y="3565"/>
                          <a:pt x="2488" y="3791"/>
                          <a:pt x="2642" y="4022"/>
                        </a:cubicBezTo>
                        <a:cubicBezTo>
                          <a:pt x="2718" y="4139"/>
                          <a:pt x="2798" y="4256"/>
                          <a:pt x="2875" y="4374"/>
                        </a:cubicBezTo>
                        <a:cubicBezTo>
                          <a:pt x="2914" y="4435"/>
                          <a:pt x="2955" y="4495"/>
                          <a:pt x="2994" y="4555"/>
                        </a:cubicBezTo>
                        <a:cubicBezTo>
                          <a:pt x="3035" y="4615"/>
                          <a:pt x="3074" y="4676"/>
                          <a:pt x="3113" y="4738"/>
                        </a:cubicBezTo>
                        <a:cubicBezTo>
                          <a:pt x="3270" y="4985"/>
                          <a:pt x="3436" y="5234"/>
                          <a:pt x="3601" y="5489"/>
                        </a:cubicBezTo>
                        <a:cubicBezTo>
                          <a:pt x="3766" y="5744"/>
                          <a:pt x="3936" y="6003"/>
                          <a:pt x="4105" y="6265"/>
                        </a:cubicBezTo>
                        <a:cubicBezTo>
                          <a:pt x="4191" y="6396"/>
                          <a:pt x="4278" y="6528"/>
                          <a:pt x="4364" y="6660"/>
                        </a:cubicBezTo>
                        <a:cubicBezTo>
                          <a:pt x="4406" y="6726"/>
                          <a:pt x="4449" y="6792"/>
                          <a:pt x="4492" y="6857"/>
                        </a:cubicBezTo>
                        <a:cubicBezTo>
                          <a:pt x="4535" y="6925"/>
                          <a:pt x="4576" y="6991"/>
                          <a:pt x="4618" y="7059"/>
                        </a:cubicBezTo>
                        <a:cubicBezTo>
                          <a:pt x="4957" y="7594"/>
                          <a:pt x="5278" y="8154"/>
                          <a:pt x="5580" y="8722"/>
                        </a:cubicBezTo>
                        <a:cubicBezTo>
                          <a:pt x="5653" y="8864"/>
                          <a:pt x="5727" y="9006"/>
                          <a:pt x="5803" y="9150"/>
                        </a:cubicBezTo>
                        <a:cubicBezTo>
                          <a:pt x="5873" y="9294"/>
                          <a:pt x="5943" y="9438"/>
                          <a:pt x="6013" y="9582"/>
                        </a:cubicBezTo>
                        <a:cubicBezTo>
                          <a:pt x="6046" y="9654"/>
                          <a:pt x="6081" y="9726"/>
                          <a:pt x="6116" y="9798"/>
                        </a:cubicBezTo>
                        <a:cubicBezTo>
                          <a:pt x="6150" y="9872"/>
                          <a:pt x="6183" y="9944"/>
                          <a:pt x="6216" y="10018"/>
                        </a:cubicBezTo>
                        <a:cubicBezTo>
                          <a:pt x="6280" y="10162"/>
                          <a:pt x="6344" y="10308"/>
                          <a:pt x="6410" y="10452"/>
                        </a:cubicBezTo>
                        <a:cubicBezTo>
                          <a:pt x="6471" y="10600"/>
                          <a:pt x="6529" y="10745"/>
                          <a:pt x="6589" y="10889"/>
                        </a:cubicBezTo>
                        <a:cubicBezTo>
                          <a:pt x="6620" y="10961"/>
                          <a:pt x="6650" y="11035"/>
                          <a:pt x="6679" y="11107"/>
                        </a:cubicBezTo>
                        <a:cubicBezTo>
                          <a:pt x="6708" y="11179"/>
                          <a:pt x="6735" y="11253"/>
                          <a:pt x="6762" y="11325"/>
                        </a:cubicBezTo>
                        <a:cubicBezTo>
                          <a:pt x="6817" y="11471"/>
                          <a:pt x="6871" y="11615"/>
                          <a:pt x="6926" y="11759"/>
                        </a:cubicBezTo>
                        <a:cubicBezTo>
                          <a:pt x="6953" y="11829"/>
                          <a:pt x="6976" y="11903"/>
                          <a:pt x="7002" y="11975"/>
                        </a:cubicBezTo>
                        <a:cubicBezTo>
                          <a:pt x="7025" y="12047"/>
                          <a:pt x="7050" y="12119"/>
                          <a:pt x="7074" y="12189"/>
                        </a:cubicBezTo>
                        <a:cubicBezTo>
                          <a:pt x="7097" y="12261"/>
                          <a:pt x="7122" y="12333"/>
                          <a:pt x="7146" y="12403"/>
                        </a:cubicBezTo>
                        <a:cubicBezTo>
                          <a:pt x="7169" y="12475"/>
                          <a:pt x="7194" y="12545"/>
                          <a:pt x="7216" y="12615"/>
                        </a:cubicBezTo>
                        <a:cubicBezTo>
                          <a:pt x="7258" y="12757"/>
                          <a:pt x="7301" y="12899"/>
                          <a:pt x="7344" y="13037"/>
                        </a:cubicBezTo>
                        <a:cubicBezTo>
                          <a:pt x="7434" y="13313"/>
                          <a:pt x="7502" y="13590"/>
                          <a:pt x="7576" y="13858"/>
                        </a:cubicBezTo>
                        <a:cubicBezTo>
                          <a:pt x="7653" y="14125"/>
                          <a:pt x="7706" y="14387"/>
                          <a:pt x="7768" y="14642"/>
                        </a:cubicBezTo>
                        <a:cubicBezTo>
                          <a:pt x="7784" y="14704"/>
                          <a:pt x="7799" y="14769"/>
                          <a:pt x="7815" y="14831"/>
                        </a:cubicBezTo>
                        <a:cubicBezTo>
                          <a:pt x="7823" y="14862"/>
                          <a:pt x="7830" y="14893"/>
                          <a:pt x="7836" y="14924"/>
                        </a:cubicBezTo>
                        <a:cubicBezTo>
                          <a:pt x="7844" y="14955"/>
                          <a:pt x="7850" y="14985"/>
                          <a:pt x="7856" y="15016"/>
                        </a:cubicBezTo>
                        <a:cubicBezTo>
                          <a:pt x="7881" y="15140"/>
                          <a:pt x="7906" y="15261"/>
                          <a:pt x="7932" y="15379"/>
                        </a:cubicBezTo>
                        <a:cubicBezTo>
                          <a:pt x="7955" y="15498"/>
                          <a:pt x="7978" y="15615"/>
                          <a:pt x="8002" y="15728"/>
                        </a:cubicBezTo>
                        <a:cubicBezTo>
                          <a:pt x="8025" y="15842"/>
                          <a:pt x="8042" y="15953"/>
                          <a:pt x="8062" y="16062"/>
                        </a:cubicBezTo>
                        <a:cubicBezTo>
                          <a:pt x="8101" y="16280"/>
                          <a:pt x="8138" y="16486"/>
                          <a:pt x="8171" y="16681"/>
                        </a:cubicBezTo>
                        <a:cubicBezTo>
                          <a:pt x="8200" y="16875"/>
                          <a:pt x="8225" y="17058"/>
                          <a:pt x="8251" y="17228"/>
                        </a:cubicBezTo>
                        <a:cubicBezTo>
                          <a:pt x="8264" y="17311"/>
                          <a:pt x="8276" y="17393"/>
                          <a:pt x="8288" y="17471"/>
                        </a:cubicBezTo>
                        <a:cubicBezTo>
                          <a:pt x="8299" y="17547"/>
                          <a:pt x="8311" y="17621"/>
                          <a:pt x="8319" y="17693"/>
                        </a:cubicBezTo>
                        <a:cubicBezTo>
                          <a:pt x="8350" y="17975"/>
                          <a:pt x="8379" y="18194"/>
                          <a:pt x="8396" y="18346"/>
                        </a:cubicBezTo>
                        <a:cubicBezTo>
                          <a:pt x="8416" y="18498"/>
                          <a:pt x="8428" y="18578"/>
                          <a:pt x="8428" y="18578"/>
                        </a:cubicBezTo>
                        <a:cubicBezTo>
                          <a:pt x="8428" y="18578"/>
                          <a:pt x="8424" y="18496"/>
                          <a:pt x="8418" y="18344"/>
                        </a:cubicBezTo>
                        <a:cubicBezTo>
                          <a:pt x="8410" y="18193"/>
                          <a:pt x="8402" y="17969"/>
                          <a:pt x="8389" y="17687"/>
                        </a:cubicBezTo>
                        <a:cubicBezTo>
                          <a:pt x="8387" y="17615"/>
                          <a:pt x="8381" y="17541"/>
                          <a:pt x="8373" y="17463"/>
                        </a:cubicBezTo>
                        <a:cubicBezTo>
                          <a:pt x="8367" y="17383"/>
                          <a:pt x="8361" y="17302"/>
                          <a:pt x="8354" y="17216"/>
                        </a:cubicBezTo>
                        <a:cubicBezTo>
                          <a:pt x="8342" y="17045"/>
                          <a:pt x="8324" y="16860"/>
                          <a:pt x="8307" y="16663"/>
                        </a:cubicBezTo>
                        <a:cubicBezTo>
                          <a:pt x="8286" y="16467"/>
                          <a:pt x="8260" y="16257"/>
                          <a:pt x="8233" y="16035"/>
                        </a:cubicBezTo>
                        <a:cubicBezTo>
                          <a:pt x="8219" y="15926"/>
                          <a:pt x="8208" y="15811"/>
                          <a:pt x="8190" y="15697"/>
                        </a:cubicBezTo>
                        <a:cubicBezTo>
                          <a:pt x="8173" y="15582"/>
                          <a:pt x="8153" y="15463"/>
                          <a:pt x="8134" y="15342"/>
                        </a:cubicBezTo>
                        <a:cubicBezTo>
                          <a:pt x="8114" y="15222"/>
                          <a:pt x="8095" y="15099"/>
                          <a:pt x="8075" y="14973"/>
                        </a:cubicBezTo>
                        <a:cubicBezTo>
                          <a:pt x="8070" y="14942"/>
                          <a:pt x="8066" y="14911"/>
                          <a:pt x="8060" y="14879"/>
                        </a:cubicBezTo>
                        <a:cubicBezTo>
                          <a:pt x="8054" y="14846"/>
                          <a:pt x="8048" y="14815"/>
                          <a:pt x="8042" y="14784"/>
                        </a:cubicBezTo>
                        <a:cubicBezTo>
                          <a:pt x="8031" y="14720"/>
                          <a:pt x="8017" y="14656"/>
                          <a:pt x="8005" y="14592"/>
                        </a:cubicBezTo>
                        <a:cubicBezTo>
                          <a:pt x="7980" y="14463"/>
                          <a:pt x="7953" y="14331"/>
                          <a:pt x="7928" y="14197"/>
                        </a:cubicBezTo>
                        <a:cubicBezTo>
                          <a:pt x="7912" y="14130"/>
                          <a:pt x="7900" y="14062"/>
                          <a:pt x="7885" y="13996"/>
                        </a:cubicBezTo>
                        <a:cubicBezTo>
                          <a:pt x="7869" y="13928"/>
                          <a:pt x="7854" y="13862"/>
                          <a:pt x="7836" y="13794"/>
                        </a:cubicBezTo>
                        <a:cubicBezTo>
                          <a:pt x="7772" y="13520"/>
                          <a:pt x="7712" y="13239"/>
                          <a:pt x="7630" y="12955"/>
                        </a:cubicBezTo>
                        <a:cubicBezTo>
                          <a:pt x="7591" y="12813"/>
                          <a:pt x="7550" y="12669"/>
                          <a:pt x="7511" y="12526"/>
                        </a:cubicBezTo>
                        <a:cubicBezTo>
                          <a:pt x="7492" y="12454"/>
                          <a:pt x="7467" y="12382"/>
                          <a:pt x="7445" y="12310"/>
                        </a:cubicBezTo>
                        <a:cubicBezTo>
                          <a:pt x="7422" y="12236"/>
                          <a:pt x="7398" y="12164"/>
                          <a:pt x="7375" y="12092"/>
                        </a:cubicBezTo>
                        <a:cubicBezTo>
                          <a:pt x="7352" y="12018"/>
                          <a:pt x="7328" y="11944"/>
                          <a:pt x="7305" y="11872"/>
                        </a:cubicBezTo>
                        <a:cubicBezTo>
                          <a:pt x="7282" y="11798"/>
                          <a:pt x="7260" y="11724"/>
                          <a:pt x="7233" y="11650"/>
                        </a:cubicBezTo>
                        <a:cubicBezTo>
                          <a:pt x="7183" y="11504"/>
                          <a:pt x="7130" y="11356"/>
                          <a:pt x="7077" y="11208"/>
                        </a:cubicBezTo>
                        <a:cubicBezTo>
                          <a:pt x="7050" y="11133"/>
                          <a:pt x="7023" y="11059"/>
                          <a:pt x="6998" y="10985"/>
                        </a:cubicBezTo>
                        <a:cubicBezTo>
                          <a:pt x="6969" y="10911"/>
                          <a:pt x="6939" y="10837"/>
                          <a:pt x="6910" y="10763"/>
                        </a:cubicBezTo>
                        <a:cubicBezTo>
                          <a:pt x="6852" y="10613"/>
                          <a:pt x="6792" y="10465"/>
                          <a:pt x="6733" y="10316"/>
                        </a:cubicBezTo>
                        <a:cubicBezTo>
                          <a:pt x="6669" y="10168"/>
                          <a:pt x="6603" y="10020"/>
                          <a:pt x="6539" y="9872"/>
                        </a:cubicBezTo>
                        <a:cubicBezTo>
                          <a:pt x="6507" y="9798"/>
                          <a:pt x="6474" y="9724"/>
                          <a:pt x="6441" y="9648"/>
                        </a:cubicBezTo>
                        <a:lnTo>
                          <a:pt x="6336" y="9428"/>
                        </a:lnTo>
                        <a:cubicBezTo>
                          <a:pt x="6266" y="9283"/>
                          <a:pt x="6196" y="9135"/>
                          <a:pt x="6124" y="8989"/>
                        </a:cubicBezTo>
                        <a:cubicBezTo>
                          <a:pt x="6050" y="8843"/>
                          <a:pt x="5974" y="8697"/>
                          <a:pt x="5899" y="8553"/>
                        </a:cubicBezTo>
                        <a:cubicBezTo>
                          <a:pt x="5862" y="8481"/>
                          <a:pt x="5825" y="8407"/>
                          <a:pt x="5784" y="8337"/>
                        </a:cubicBezTo>
                        <a:lnTo>
                          <a:pt x="5665" y="8123"/>
                        </a:lnTo>
                        <a:lnTo>
                          <a:pt x="5545" y="7909"/>
                        </a:lnTo>
                        <a:lnTo>
                          <a:pt x="5486" y="7802"/>
                        </a:lnTo>
                        <a:cubicBezTo>
                          <a:pt x="5465" y="7767"/>
                          <a:pt x="5443" y="7732"/>
                          <a:pt x="5424" y="7697"/>
                        </a:cubicBezTo>
                        <a:cubicBezTo>
                          <a:pt x="5340" y="7559"/>
                          <a:pt x="5257" y="7419"/>
                          <a:pt x="5173" y="7281"/>
                        </a:cubicBezTo>
                        <a:cubicBezTo>
                          <a:pt x="5089" y="7141"/>
                          <a:pt x="5000" y="7006"/>
                          <a:pt x="4914" y="6870"/>
                        </a:cubicBezTo>
                        <a:cubicBezTo>
                          <a:pt x="4871" y="6804"/>
                          <a:pt x="4829" y="6736"/>
                          <a:pt x="4786" y="6668"/>
                        </a:cubicBezTo>
                        <a:cubicBezTo>
                          <a:pt x="4741" y="6602"/>
                          <a:pt x="4696" y="6536"/>
                          <a:pt x="4652" y="6469"/>
                        </a:cubicBezTo>
                        <a:cubicBezTo>
                          <a:pt x="4562" y="6339"/>
                          <a:pt x="4475" y="6209"/>
                          <a:pt x="4387" y="6078"/>
                        </a:cubicBezTo>
                        <a:cubicBezTo>
                          <a:pt x="4210" y="5820"/>
                          <a:pt x="4037" y="5565"/>
                          <a:pt x="3866" y="5314"/>
                        </a:cubicBezTo>
                        <a:cubicBezTo>
                          <a:pt x="3694" y="5063"/>
                          <a:pt x="3529" y="4814"/>
                          <a:pt x="3362" y="4573"/>
                        </a:cubicBezTo>
                        <a:cubicBezTo>
                          <a:pt x="3319" y="4512"/>
                          <a:pt x="3278" y="4454"/>
                          <a:pt x="3237" y="4394"/>
                        </a:cubicBezTo>
                        <a:cubicBezTo>
                          <a:pt x="3194" y="4335"/>
                          <a:pt x="3154" y="4275"/>
                          <a:pt x="3113" y="4217"/>
                        </a:cubicBezTo>
                        <a:cubicBezTo>
                          <a:pt x="3029" y="4102"/>
                          <a:pt x="2947" y="3985"/>
                          <a:pt x="2866" y="3872"/>
                        </a:cubicBezTo>
                        <a:cubicBezTo>
                          <a:pt x="2704" y="3645"/>
                          <a:pt x="2547" y="3425"/>
                          <a:pt x="2393" y="3211"/>
                        </a:cubicBezTo>
                        <a:cubicBezTo>
                          <a:pt x="2239" y="2997"/>
                          <a:pt x="2091" y="2793"/>
                          <a:pt x="1949" y="2594"/>
                        </a:cubicBezTo>
                        <a:cubicBezTo>
                          <a:pt x="1665" y="2199"/>
                          <a:pt x="1397" y="1843"/>
                          <a:pt x="1162" y="1526"/>
                        </a:cubicBezTo>
                        <a:cubicBezTo>
                          <a:pt x="924" y="1207"/>
                          <a:pt x="716" y="933"/>
                          <a:pt x="545" y="707"/>
                        </a:cubicBezTo>
                        <a:cubicBezTo>
                          <a:pt x="374" y="480"/>
                          <a:pt x="235" y="304"/>
                          <a:pt x="144" y="184"/>
                        </a:cubicBezTo>
                        <a:cubicBezTo>
                          <a:pt x="51" y="6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8" name="Google Shape;408;p6"/>
                  <p:cNvSpPr/>
                  <p:nvPr/>
                </p:nvSpPr>
                <p:spPr>
                  <a:xfrm rot="-964515">
                    <a:off x="-149700" y="138127"/>
                    <a:ext cx="425301" cy="14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2" h="5918" extrusionOk="0">
                        <a:moveTo>
                          <a:pt x="10288" y="1"/>
                        </a:moveTo>
                        <a:cubicBezTo>
                          <a:pt x="8784" y="1"/>
                          <a:pt x="7352" y="86"/>
                          <a:pt x="6277" y="290"/>
                        </a:cubicBezTo>
                        <a:cubicBezTo>
                          <a:pt x="3442" y="829"/>
                          <a:pt x="1" y="2858"/>
                          <a:pt x="1" y="2858"/>
                        </a:cubicBezTo>
                        <a:cubicBezTo>
                          <a:pt x="2998" y="3542"/>
                          <a:pt x="5800" y="5918"/>
                          <a:pt x="8057" y="5918"/>
                        </a:cubicBezTo>
                        <a:cubicBezTo>
                          <a:pt x="8207" y="5918"/>
                          <a:pt x="8355" y="5907"/>
                          <a:pt x="8500" y="5885"/>
                        </a:cubicBezTo>
                        <a:cubicBezTo>
                          <a:pt x="12029" y="5348"/>
                          <a:pt x="12665" y="3539"/>
                          <a:pt x="14597" y="2156"/>
                        </a:cubicBezTo>
                        <a:cubicBezTo>
                          <a:pt x="16527" y="771"/>
                          <a:pt x="17011" y="530"/>
                          <a:pt x="17011" y="530"/>
                        </a:cubicBezTo>
                        <a:cubicBezTo>
                          <a:pt x="15402" y="228"/>
                          <a:pt x="12748" y="1"/>
                          <a:pt x="102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9" name="Google Shape;409;p6"/>
                  <p:cNvSpPr/>
                  <p:nvPr/>
                </p:nvSpPr>
                <p:spPr>
                  <a:xfrm rot="-964515">
                    <a:off x="-235413" y="172806"/>
                    <a:ext cx="343300" cy="8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2" h="3234" extrusionOk="0">
                        <a:moveTo>
                          <a:pt x="1" y="1"/>
                        </a:moveTo>
                        <a:cubicBezTo>
                          <a:pt x="1" y="1"/>
                          <a:pt x="3" y="15"/>
                          <a:pt x="6" y="44"/>
                        </a:cubicBezTo>
                        <a:cubicBezTo>
                          <a:pt x="10" y="73"/>
                          <a:pt x="16" y="114"/>
                          <a:pt x="28" y="168"/>
                        </a:cubicBezTo>
                        <a:cubicBezTo>
                          <a:pt x="51" y="277"/>
                          <a:pt x="88" y="439"/>
                          <a:pt x="164" y="633"/>
                        </a:cubicBezTo>
                        <a:cubicBezTo>
                          <a:pt x="182" y="682"/>
                          <a:pt x="203" y="732"/>
                          <a:pt x="224" y="787"/>
                        </a:cubicBezTo>
                        <a:cubicBezTo>
                          <a:pt x="250" y="839"/>
                          <a:pt x="273" y="896"/>
                          <a:pt x="302" y="952"/>
                        </a:cubicBezTo>
                        <a:cubicBezTo>
                          <a:pt x="357" y="1065"/>
                          <a:pt x="427" y="1184"/>
                          <a:pt x="505" y="1308"/>
                        </a:cubicBezTo>
                        <a:cubicBezTo>
                          <a:pt x="584" y="1431"/>
                          <a:pt x="680" y="1555"/>
                          <a:pt x="785" y="1684"/>
                        </a:cubicBezTo>
                        <a:cubicBezTo>
                          <a:pt x="892" y="1810"/>
                          <a:pt x="1016" y="1933"/>
                          <a:pt x="1152" y="2055"/>
                        </a:cubicBezTo>
                        <a:cubicBezTo>
                          <a:pt x="1290" y="2174"/>
                          <a:pt x="1440" y="2289"/>
                          <a:pt x="1606" y="2398"/>
                        </a:cubicBezTo>
                        <a:cubicBezTo>
                          <a:pt x="1646" y="2425"/>
                          <a:pt x="1689" y="2448"/>
                          <a:pt x="1734" y="2475"/>
                        </a:cubicBezTo>
                        <a:cubicBezTo>
                          <a:pt x="1777" y="2501"/>
                          <a:pt x="1820" y="2526"/>
                          <a:pt x="1864" y="2549"/>
                        </a:cubicBezTo>
                        <a:cubicBezTo>
                          <a:pt x="1909" y="2573"/>
                          <a:pt x="1956" y="2596"/>
                          <a:pt x="2001" y="2621"/>
                        </a:cubicBezTo>
                        <a:cubicBezTo>
                          <a:pt x="2047" y="2643"/>
                          <a:pt x="2094" y="2664"/>
                          <a:pt x="2143" y="2686"/>
                        </a:cubicBezTo>
                        <a:cubicBezTo>
                          <a:pt x="2166" y="2697"/>
                          <a:pt x="2189" y="2709"/>
                          <a:pt x="2215" y="2719"/>
                        </a:cubicBezTo>
                        <a:cubicBezTo>
                          <a:pt x="2238" y="2730"/>
                          <a:pt x="2263" y="2740"/>
                          <a:pt x="2287" y="2750"/>
                        </a:cubicBezTo>
                        <a:cubicBezTo>
                          <a:pt x="2337" y="2769"/>
                          <a:pt x="2386" y="2789"/>
                          <a:pt x="2436" y="2808"/>
                        </a:cubicBezTo>
                        <a:cubicBezTo>
                          <a:pt x="2487" y="2828"/>
                          <a:pt x="2537" y="2843"/>
                          <a:pt x="2588" y="2863"/>
                        </a:cubicBezTo>
                        <a:cubicBezTo>
                          <a:pt x="2641" y="2880"/>
                          <a:pt x="2691" y="2898"/>
                          <a:pt x="2746" y="2913"/>
                        </a:cubicBezTo>
                        <a:cubicBezTo>
                          <a:pt x="2798" y="2929"/>
                          <a:pt x="2853" y="2942"/>
                          <a:pt x="2907" y="2958"/>
                        </a:cubicBezTo>
                        <a:lnTo>
                          <a:pt x="2946" y="2970"/>
                        </a:lnTo>
                        <a:lnTo>
                          <a:pt x="2987" y="2979"/>
                        </a:lnTo>
                        <a:cubicBezTo>
                          <a:pt x="3012" y="2985"/>
                          <a:pt x="3039" y="2991"/>
                          <a:pt x="3067" y="2997"/>
                        </a:cubicBezTo>
                        <a:cubicBezTo>
                          <a:pt x="3092" y="3005"/>
                          <a:pt x="3119" y="3010"/>
                          <a:pt x="3146" y="3016"/>
                        </a:cubicBezTo>
                        <a:lnTo>
                          <a:pt x="3185" y="3026"/>
                        </a:lnTo>
                        <a:lnTo>
                          <a:pt x="3205" y="3030"/>
                        </a:lnTo>
                        <a:lnTo>
                          <a:pt x="3211" y="3032"/>
                        </a:lnTo>
                        <a:lnTo>
                          <a:pt x="3220" y="3032"/>
                        </a:lnTo>
                        <a:lnTo>
                          <a:pt x="3230" y="3034"/>
                        </a:lnTo>
                        <a:cubicBezTo>
                          <a:pt x="3284" y="3045"/>
                          <a:pt x="3341" y="3055"/>
                          <a:pt x="3397" y="3065"/>
                        </a:cubicBezTo>
                        <a:cubicBezTo>
                          <a:pt x="3619" y="3106"/>
                          <a:pt x="3847" y="3133"/>
                          <a:pt x="4076" y="3156"/>
                        </a:cubicBezTo>
                        <a:cubicBezTo>
                          <a:pt x="4306" y="3178"/>
                          <a:pt x="4539" y="3195"/>
                          <a:pt x="4775" y="3207"/>
                        </a:cubicBezTo>
                        <a:cubicBezTo>
                          <a:pt x="5155" y="3226"/>
                          <a:pt x="5541" y="3233"/>
                          <a:pt x="5928" y="3233"/>
                        </a:cubicBezTo>
                        <a:cubicBezTo>
                          <a:pt x="6016" y="3233"/>
                          <a:pt x="6105" y="3233"/>
                          <a:pt x="6193" y="3232"/>
                        </a:cubicBezTo>
                        <a:cubicBezTo>
                          <a:pt x="6668" y="3228"/>
                          <a:pt x="7142" y="3215"/>
                          <a:pt x="7609" y="3191"/>
                        </a:cubicBezTo>
                        <a:cubicBezTo>
                          <a:pt x="8074" y="3170"/>
                          <a:pt x="8533" y="3141"/>
                          <a:pt x="8975" y="3108"/>
                        </a:cubicBezTo>
                        <a:cubicBezTo>
                          <a:pt x="9418" y="3075"/>
                          <a:pt x="9844" y="3034"/>
                          <a:pt x="10251" y="2993"/>
                        </a:cubicBezTo>
                        <a:cubicBezTo>
                          <a:pt x="10453" y="2973"/>
                          <a:pt x="10650" y="2954"/>
                          <a:pt x="10840" y="2933"/>
                        </a:cubicBezTo>
                        <a:cubicBezTo>
                          <a:pt x="11029" y="2911"/>
                          <a:pt x="11214" y="2890"/>
                          <a:pt x="11389" y="2868"/>
                        </a:cubicBezTo>
                        <a:cubicBezTo>
                          <a:pt x="11566" y="2847"/>
                          <a:pt x="11735" y="2828"/>
                          <a:pt x="11895" y="2806"/>
                        </a:cubicBezTo>
                        <a:cubicBezTo>
                          <a:pt x="12056" y="2785"/>
                          <a:pt x="12208" y="2763"/>
                          <a:pt x="12350" y="2744"/>
                        </a:cubicBezTo>
                        <a:cubicBezTo>
                          <a:pt x="12636" y="2707"/>
                          <a:pt x="12885" y="2668"/>
                          <a:pt x="13089" y="2637"/>
                        </a:cubicBezTo>
                        <a:cubicBezTo>
                          <a:pt x="13294" y="2606"/>
                          <a:pt x="13455" y="2577"/>
                          <a:pt x="13564" y="2559"/>
                        </a:cubicBezTo>
                        <a:cubicBezTo>
                          <a:pt x="13673" y="2540"/>
                          <a:pt x="13731" y="2530"/>
                          <a:pt x="13731" y="2530"/>
                        </a:cubicBezTo>
                        <a:lnTo>
                          <a:pt x="13731" y="2530"/>
                        </a:lnTo>
                        <a:cubicBezTo>
                          <a:pt x="13731" y="2530"/>
                          <a:pt x="13496" y="2542"/>
                          <a:pt x="13082" y="2565"/>
                        </a:cubicBezTo>
                        <a:cubicBezTo>
                          <a:pt x="12669" y="2588"/>
                          <a:pt x="12080" y="2621"/>
                          <a:pt x="11372" y="2662"/>
                        </a:cubicBezTo>
                        <a:cubicBezTo>
                          <a:pt x="11018" y="2682"/>
                          <a:pt x="10634" y="2703"/>
                          <a:pt x="10230" y="2724"/>
                        </a:cubicBezTo>
                        <a:cubicBezTo>
                          <a:pt x="9825" y="2748"/>
                          <a:pt x="9397" y="2767"/>
                          <a:pt x="8955" y="2787"/>
                        </a:cubicBezTo>
                        <a:cubicBezTo>
                          <a:pt x="8736" y="2796"/>
                          <a:pt x="8510" y="2806"/>
                          <a:pt x="8284" y="2816"/>
                        </a:cubicBezTo>
                        <a:cubicBezTo>
                          <a:pt x="8057" y="2826"/>
                          <a:pt x="7827" y="2833"/>
                          <a:pt x="7594" y="2841"/>
                        </a:cubicBezTo>
                        <a:cubicBezTo>
                          <a:pt x="7131" y="2855"/>
                          <a:pt x="6660" y="2868"/>
                          <a:pt x="6189" y="2872"/>
                        </a:cubicBezTo>
                        <a:cubicBezTo>
                          <a:pt x="6081" y="2873"/>
                          <a:pt x="5973" y="2874"/>
                          <a:pt x="5865" y="2874"/>
                        </a:cubicBezTo>
                        <a:cubicBezTo>
                          <a:pt x="5504" y="2874"/>
                          <a:pt x="5143" y="2868"/>
                          <a:pt x="4788" y="2855"/>
                        </a:cubicBezTo>
                        <a:cubicBezTo>
                          <a:pt x="4674" y="2851"/>
                          <a:pt x="4559" y="2849"/>
                          <a:pt x="4446" y="2839"/>
                        </a:cubicBezTo>
                        <a:cubicBezTo>
                          <a:pt x="4389" y="2837"/>
                          <a:pt x="4331" y="2833"/>
                          <a:pt x="4275" y="2830"/>
                        </a:cubicBezTo>
                        <a:cubicBezTo>
                          <a:pt x="4218" y="2828"/>
                          <a:pt x="4162" y="2824"/>
                          <a:pt x="4105" y="2818"/>
                        </a:cubicBezTo>
                        <a:cubicBezTo>
                          <a:pt x="3882" y="2800"/>
                          <a:pt x="3662" y="2779"/>
                          <a:pt x="3448" y="2748"/>
                        </a:cubicBezTo>
                        <a:cubicBezTo>
                          <a:pt x="3393" y="2740"/>
                          <a:pt x="3341" y="2732"/>
                          <a:pt x="3288" y="2724"/>
                        </a:cubicBezTo>
                        <a:lnTo>
                          <a:pt x="3279" y="2723"/>
                        </a:lnTo>
                        <a:lnTo>
                          <a:pt x="3271" y="2723"/>
                        </a:lnTo>
                        <a:lnTo>
                          <a:pt x="3251" y="2719"/>
                        </a:lnTo>
                        <a:lnTo>
                          <a:pt x="3211" y="2709"/>
                        </a:lnTo>
                        <a:cubicBezTo>
                          <a:pt x="3183" y="2705"/>
                          <a:pt x="3158" y="2699"/>
                          <a:pt x="3131" y="2693"/>
                        </a:cubicBezTo>
                        <a:cubicBezTo>
                          <a:pt x="3022" y="2674"/>
                          <a:pt x="2923" y="2649"/>
                          <a:pt x="2823" y="2625"/>
                        </a:cubicBezTo>
                        <a:cubicBezTo>
                          <a:pt x="2775" y="2614"/>
                          <a:pt x="2724" y="2598"/>
                          <a:pt x="2676" y="2584"/>
                        </a:cubicBezTo>
                        <a:cubicBezTo>
                          <a:pt x="2627" y="2569"/>
                          <a:pt x="2578" y="2557"/>
                          <a:pt x="2530" y="2542"/>
                        </a:cubicBezTo>
                        <a:cubicBezTo>
                          <a:pt x="2481" y="2524"/>
                          <a:pt x="2434" y="2507"/>
                          <a:pt x="2388" y="2491"/>
                        </a:cubicBezTo>
                        <a:cubicBezTo>
                          <a:pt x="2364" y="2483"/>
                          <a:pt x="2341" y="2475"/>
                          <a:pt x="2318" y="2466"/>
                        </a:cubicBezTo>
                        <a:cubicBezTo>
                          <a:pt x="2294" y="2456"/>
                          <a:pt x="2271" y="2448"/>
                          <a:pt x="2248" y="2438"/>
                        </a:cubicBezTo>
                        <a:cubicBezTo>
                          <a:pt x="2065" y="2368"/>
                          <a:pt x="1894" y="2279"/>
                          <a:pt x="1732" y="2189"/>
                        </a:cubicBezTo>
                        <a:cubicBezTo>
                          <a:pt x="1571" y="2098"/>
                          <a:pt x="1421" y="1999"/>
                          <a:pt x="1285" y="1894"/>
                        </a:cubicBezTo>
                        <a:cubicBezTo>
                          <a:pt x="1012" y="1682"/>
                          <a:pt x="790" y="1452"/>
                          <a:pt x="619" y="1228"/>
                        </a:cubicBezTo>
                        <a:cubicBezTo>
                          <a:pt x="532" y="1116"/>
                          <a:pt x="458" y="1005"/>
                          <a:pt x="394" y="900"/>
                        </a:cubicBezTo>
                        <a:cubicBezTo>
                          <a:pt x="361" y="849"/>
                          <a:pt x="333" y="797"/>
                          <a:pt x="304" y="748"/>
                        </a:cubicBezTo>
                        <a:cubicBezTo>
                          <a:pt x="279" y="697"/>
                          <a:pt x="252" y="651"/>
                          <a:pt x="230" y="604"/>
                        </a:cubicBezTo>
                        <a:cubicBezTo>
                          <a:pt x="139" y="421"/>
                          <a:pt x="82" y="269"/>
                          <a:pt x="47" y="164"/>
                        </a:cubicBezTo>
                        <a:cubicBezTo>
                          <a:pt x="14" y="59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0" name="Google Shape;410;p6"/>
                  <p:cNvSpPr/>
                  <p:nvPr/>
                </p:nvSpPr>
                <p:spPr>
                  <a:xfrm rot="-964515">
                    <a:off x="-197401" y="279562"/>
                    <a:ext cx="92200" cy="30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12075" extrusionOk="0">
                        <a:moveTo>
                          <a:pt x="2145" y="1"/>
                        </a:moveTo>
                        <a:lnTo>
                          <a:pt x="2145" y="1"/>
                        </a:lnTo>
                        <a:cubicBezTo>
                          <a:pt x="2283" y="1719"/>
                          <a:pt x="853" y="3892"/>
                          <a:pt x="427" y="6436"/>
                        </a:cubicBezTo>
                        <a:cubicBezTo>
                          <a:pt x="1" y="8983"/>
                          <a:pt x="1143" y="12074"/>
                          <a:pt x="1143" y="12074"/>
                        </a:cubicBezTo>
                        <a:cubicBezTo>
                          <a:pt x="1205" y="10368"/>
                          <a:pt x="2473" y="9020"/>
                          <a:pt x="3080" y="6440"/>
                        </a:cubicBezTo>
                        <a:cubicBezTo>
                          <a:pt x="3687" y="3861"/>
                          <a:pt x="2145" y="1"/>
                          <a:pt x="21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1" name="Google Shape;411;p6"/>
                  <p:cNvSpPr/>
                  <p:nvPr/>
                </p:nvSpPr>
                <p:spPr>
                  <a:xfrm rot="-964515">
                    <a:off x="-170823" y="279842"/>
                    <a:ext cx="19300" cy="17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7030" extrusionOk="0">
                        <a:moveTo>
                          <a:pt x="371" y="1"/>
                        </a:moveTo>
                        <a:cubicBezTo>
                          <a:pt x="371" y="1"/>
                          <a:pt x="372" y="30"/>
                          <a:pt x="374" y="83"/>
                        </a:cubicBezTo>
                        <a:cubicBezTo>
                          <a:pt x="378" y="135"/>
                          <a:pt x="382" y="211"/>
                          <a:pt x="392" y="308"/>
                        </a:cubicBezTo>
                        <a:cubicBezTo>
                          <a:pt x="398" y="404"/>
                          <a:pt x="404" y="522"/>
                          <a:pt x="411" y="656"/>
                        </a:cubicBezTo>
                        <a:cubicBezTo>
                          <a:pt x="417" y="791"/>
                          <a:pt x="427" y="942"/>
                          <a:pt x="431" y="1108"/>
                        </a:cubicBezTo>
                        <a:cubicBezTo>
                          <a:pt x="433" y="1189"/>
                          <a:pt x="437" y="1275"/>
                          <a:pt x="437" y="1365"/>
                        </a:cubicBezTo>
                        <a:cubicBezTo>
                          <a:pt x="437" y="1454"/>
                          <a:pt x="442" y="1545"/>
                          <a:pt x="441" y="1641"/>
                        </a:cubicBezTo>
                        <a:cubicBezTo>
                          <a:pt x="442" y="1830"/>
                          <a:pt x="441" y="2028"/>
                          <a:pt x="437" y="2234"/>
                        </a:cubicBezTo>
                        <a:cubicBezTo>
                          <a:pt x="433" y="2335"/>
                          <a:pt x="433" y="2440"/>
                          <a:pt x="429" y="2545"/>
                        </a:cubicBezTo>
                        <a:cubicBezTo>
                          <a:pt x="427" y="2600"/>
                          <a:pt x="425" y="2652"/>
                          <a:pt x="423" y="2705"/>
                        </a:cubicBezTo>
                        <a:cubicBezTo>
                          <a:pt x="421" y="2759"/>
                          <a:pt x="419" y="2812"/>
                          <a:pt x="417" y="2866"/>
                        </a:cubicBezTo>
                        <a:cubicBezTo>
                          <a:pt x="411" y="2975"/>
                          <a:pt x="407" y="3082"/>
                          <a:pt x="402" y="3193"/>
                        </a:cubicBezTo>
                        <a:cubicBezTo>
                          <a:pt x="398" y="3248"/>
                          <a:pt x="396" y="3302"/>
                          <a:pt x="392" y="3357"/>
                        </a:cubicBezTo>
                        <a:lnTo>
                          <a:pt x="380" y="3520"/>
                        </a:lnTo>
                        <a:cubicBezTo>
                          <a:pt x="374" y="3629"/>
                          <a:pt x="367" y="3740"/>
                          <a:pt x="357" y="3849"/>
                        </a:cubicBezTo>
                        <a:cubicBezTo>
                          <a:pt x="349" y="3958"/>
                          <a:pt x="339" y="4067"/>
                          <a:pt x="332" y="4174"/>
                        </a:cubicBezTo>
                        <a:cubicBezTo>
                          <a:pt x="322" y="4281"/>
                          <a:pt x="312" y="4388"/>
                          <a:pt x="302" y="4493"/>
                        </a:cubicBezTo>
                        <a:cubicBezTo>
                          <a:pt x="291" y="4600"/>
                          <a:pt x="281" y="4703"/>
                          <a:pt x="271" y="4806"/>
                        </a:cubicBezTo>
                        <a:cubicBezTo>
                          <a:pt x="250" y="5012"/>
                          <a:pt x="228" y="5209"/>
                          <a:pt x="207" y="5397"/>
                        </a:cubicBezTo>
                        <a:cubicBezTo>
                          <a:pt x="184" y="5586"/>
                          <a:pt x="162" y="5765"/>
                          <a:pt x="143" y="5928"/>
                        </a:cubicBezTo>
                        <a:cubicBezTo>
                          <a:pt x="121" y="6094"/>
                          <a:pt x="104" y="6244"/>
                          <a:pt x="86" y="6378"/>
                        </a:cubicBezTo>
                        <a:cubicBezTo>
                          <a:pt x="69" y="6512"/>
                          <a:pt x="53" y="6629"/>
                          <a:pt x="42" y="6726"/>
                        </a:cubicBezTo>
                        <a:cubicBezTo>
                          <a:pt x="16" y="6919"/>
                          <a:pt x="1" y="7030"/>
                          <a:pt x="1" y="7030"/>
                        </a:cubicBezTo>
                        <a:cubicBezTo>
                          <a:pt x="1" y="7030"/>
                          <a:pt x="13" y="7004"/>
                          <a:pt x="32" y="6956"/>
                        </a:cubicBezTo>
                        <a:cubicBezTo>
                          <a:pt x="51" y="6905"/>
                          <a:pt x="81" y="6835"/>
                          <a:pt x="112" y="6742"/>
                        </a:cubicBezTo>
                        <a:cubicBezTo>
                          <a:pt x="143" y="6650"/>
                          <a:pt x="182" y="6537"/>
                          <a:pt x="223" y="6407"/>
                        </a:cubicBezTo>
                        <a:cubicBezTo>
                          <a:pt x="262" y="6277"/>
                          <a:pt x="306" y="6131"/>
                          <a:pt x="347" y="5967"/>
                        </a:cubicBezTo>
                        <a:cubicBezTo>
                          <a:pt x="392" y="5806"/>
                          <a:pt x="433" y="5629"/>
                          <a:pt x="474" y="5442"/>
                        </a:cubicBezTo>
                        <a:cubicBezTo>
                          <a:pt x="514" y="5255"/>
                          <a:pt x="553" y="5055"/>
                          <a:pt x="588" y="4849"/>
                        </a:cubicBezTo>
                        <a:cubicBezTo>
                          <a:pt x="658" y="4436"/>
                          <a:pt x="711" y="3991"/>
                          <a:pt x="742" y="3543"/>
                        </a:cubicBezTo>
                        <a:cubicBezTo>
                          <a:pt x="750" y="3433"/>
                          <a:pt x="754" y="3322"/>
                          <a:pt x="760" y="3209"/>
                        </a:cubicBezTo>
                        <a:cubicBezTo>
                          <a:pt x="765" y="3098"/>
                          <a:pt x="765" y="2987"/>
                          <a:pt x="767" y="2876"/>
                        </a:cubicBezTo>
                        <a:cubicBezTo>
                          <a:pt x="771" y="2656"/>
                          <a:pt x="767" y="2438"/>
                          <a:pt x="758" y="2228"/>
                        </a:cubicBezTo>
                        <a:cubicBezTo>
                          <a:pt x="754" y="2123"/>
                          <a:pt x="746" y="2020"/>
                          <a:pt x="740" y="1919"/>
                        </a:cubicBezTo>
                        <a:cubicBezTo>
                          <a:pt x="732" y="1820"/>
                          <a:pt x="723" y="1721"/>
                          <a:pt x="713" y="1625"/>
                        </a:cubicBezTo>
                        <a:cubicBezTo>
                          <a:pt x="703" y="1528"/>
                          <a:pt x="690" y="1437"/>
                          <a:pt x="678" y="1345"/>
                        </a:cubicBezTo>
                        <a:cubicBezTo>
                          <a:pt x="666" y="1256"/>
                          <a:pt x="653" y="1170"/>
                          <a:pt x="639" y="1086"/>
                        </a:cubicBezTo>
                        <a:cubicBezTo>
                          <a:pt x="612" y="921"/>
                          <a:pt x="579" y="769"/>
                          <a:pt x="549" y="637"/>
                        </a:cubicBezTo>
                        <a:cubicBezTo>
                          <a:pt x="518" y="505"/>
                          <a:pt x="487" y="390"/>
                          <a:pt x="462" y="295"/>
                        </a:cubicBezTo>
                        <a:cubicBezTo>
                          <a:pt x="435" y="201"/>
                          <a:pt x="411" y="127"/>
                          <a:pt x="396" y="79"/>
                        </a:cubicBezTo>
                        <a:cubicBezTo>
                          <a:pt x="378" y="28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2" name="Google Shape;412;p6"/>
                  <p:cNvSpPr/>
                  <p:nvPr/>
                </p:nvSpPr>
                <p:spPr>
                  <a:xfrm rot="-964515">
                    <a:off x="92884" y="938066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8" y="0"/>
                        </a:moveTo>
                        <a:cubicBezTo>
                          <a:pt x="448" y="0"/>
                          <a:pt x="2" y="444"/>
                          <a:pt x="2" y="995"/>
                        </a:cubicBezTo>
                        <a:cubicBezTo>
                          <a:pt x="0" y="1543"/>
                          <a:pt x="446" y="1991"/>
                          <a:pt x="994" y="1991"/>
                        </a:cubicBezTo>
                        <a:cubicBezTo>
                          <a:pt x="1545" y="1991"/>
                          <a:pt x="1990" y="1547"/>
                          <a:pt x="1992" y="996"/>
                        </a:cubicBezTo>
                        <a:cubicBezTo>
                          <a:pt x="1992" y="448"/>
                          <a:pt x="1547" y="0"/>
                          <a:pt x="9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3" name="Google Shape;413;p6"/>
                  <p:cNvSpPr/>
                  <p:nvPr/>
                </p:nvSpPr>
                <p:spPr>
                  <a:xfrm rot="-964515">
                    <a:off x="-68866" y="85506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5" y="0"/>
                        </a:moveTo>
                        <a:cubicBezTo>
                          <a:pt x="446" y="0"/>
                          <a:pt x="3" y="445"/>
                          <a:pt x="1" y="994"/>
                        </a:cubicBezTo>
                        <a:cubicBezTo>
                          <a:pt x="1" y="1543"/>
                          <a:pt x="446" y="1988"/>
                          <a:pt x="995" y="1990"/>
                        </a:cubicBezTo>
                        <a:cubicBezTo>
                          <a:pt x="1545" y="1990"/>
                          <a:pt x="1991" y="1545"/>
                          <a:pt x="1991" y="996"/>
                        </a:cubicBezTo>
                        <a:cubicBezTo>
                          <a:pt x="1993" y="446"/>
                          <a:pt x="1547" y="0"/>
                          <a:pt x="999" y="0"/>
                        </a:cubicBezTo>
                        <a:cubicBezTo>
                          <a:pt x="998" y="0"/>
                          <a:pt x="99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4" name="Google Shape;414;p6"/>
                  <p:cNvSpPr/>
                  <p:nvPr/>
                </p:nvSpPr>
                <p:spPr>
                  <a:xfrm rot="-964515">
                    <a:off x="-175342" y="858607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0"/>
                        </a:moveTo>
                        <a:cubicBezTo>
                          <a:pt x="448" y="0"/>
                          <a:pt x="3" y="444"/>
                          <a:pt x="1" y="995"/>
                        </a:cubicBezTo>
                        <a:cubicBezTo>
                          <a:pt x="1" y="1543"/>
                          <a:pt x="446" y="1991"/>
                          <a:pt x="995" y="1991"/>
                        </a:cubicBezTo>
                        <a:cubicBezTo>
                          <a:pt x="1545" y="1991"/>
                          <a:pt x="1991" y="1547"/>
                          <a:pt x="1991" y="997"/>
                        </a:cubicBezTo>
                        <a:cubicBezTo>
                          <a:pt x="1993" y="448"/>
                          <a:pt x="1547" y="2"/>
                          <a:pt x="9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5" name="Google Shape;415;p6"/>
                  <p:cNvSpPr/>
                  <p:nvPr/>
                </p:nvSpPr>
                <p:spPr>
                  <a:xfrm rot="-964515">
                    <a:off x="951975" y="107780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1"/>
                        </a:moveTo>
                        <a:cubicBezTo>
                          <a:pt x="448" y="1"/>
                          <a:pt x="3" y="446"/>
                          <a:pt x="3" y="995"/>
                        </a:cubicBezTo>
                        <a:cubicBezTo>
                          <a:pt x="1" y="1545"/>
                          <a:pt x="446" y="1991"/>
                          <a:pt x="995" y="1991"/>
                        </a:cubicBezTo>
                        <a:cubicBezTo>
                          <a:pt x="996" y="1991"/>
                          <a:pt x="997" y="1991"/>
                          <a:pt x="999" y="1991"/>
                        </a:cubicBezTo>
                        <a:cubicBezTo>
                          <a:pt x="1547" y="1991"/>
                          <a:pt x="1991" y="1546"/>
                          <a:pt x="1993" y="999"/>
                        </a:cubicBezTo>
                        <a:cubicBezTo>
                          <a:pt x="1993" y="448"/>
                          <a:pt x="1548" y="3"/>
                          <a:pt x="9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6" name="Google Shape;416;p6"/>
                <p:cNvSpPr/>
                <p:nvPr/>
              </p:nvSpPr>
              <p:spPr>
                <a:xfrm rot="-964515">
                  <a:off x="648560" y="495290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8" y="0"/>
                      </a:moveTo>
                      <a:cubicBezTo>
                        <a:pt x="448" y="0"/>
                        <a:pt x="2" y="444"/>
                        <a:pt x="0" y="994"/>
                      </a:cubicBezTo>
                      <a:cubicBezTo>
                        <a:pt x="0" y="1543"/>
                        <a:pt x="446" y="1990"/>
                        <a:pt x="994" y="1990"/>
                      </a:cubicBezTo>
                      <a:cubicBezTo>
                        <a:pt x="1545" y="1990"/>
                        <a:pt x="1990" y="1547"/>
                        <a:pt x="1990" y="996"/>
                      </a:cubicBezTo>
                      <a:cubicBezTo>
                        <a:pt x="1992" y="448"/>
                        <a:pt x="1547" y="0"/>
                        <a:pt x="9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6"/>
                <p:cNvSpPr/>
                <p:nvPr/>
              </p:nvSpPr>
              <p:spPr>
                <a:xfrm rot="-964515">
                  <a:off x="553237" y="363824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5" y="1"/>
                      </a:moveTo>
                      <a:cubicBezTo>
                        <a:pt x="446" y="1"/>
                        <a:pt x="2" y="445"/>
                        <a:pt x="0" y="995"/>
                      </a:cubicBezTo>
                      <a:cubicBezTo>
                        <a:pt x="0" y="1543"/>
                        <a:pt x="446" y="1989"/>
                        <a:pt x="994" y="1991"/>
                      </a:cubicBezTo>
                      <a:cubicBezTo>
                        <a:pt x="1545" y="1991"/>
                        <a:pt x="1990" y="1545"/>
                        <a:pt x="1990" y="997"/>
                      </a:cubicBezTo>
                      <a:cubicBezTo>
                        <a:pt x="1992" y="446"/>
                        <a:pt x="1547" y="1"/>
                        <a:pt x="998" y="1"/>
                      </a:cubicBezTo>
                      <a:cubicBezTo>
                        <a:pt x="997" y="1"/>
                        <a:pt x="996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18" name="Google Shape;418;p6"/>
            <p:cNvGrpSpPr/>
            <p:nvPr/>
          </p:nvGrpSpPr>
          <p:grpSpPr>
            <a:xfrm rot="-4626274" flipH="1">
              <a:off x="8273815" y="-21254"/>
              <a:ext cx="848520" cy="795133"/>
              <a:chOff x="519395" y="-302391"/>
              <a:chExt cx="848415" cy="795034"/>
            </a:xfrm>
          </p:grpSpPr>
          <p:sp>
            <p:nvSpPr>
              <p:cNvPr id="419" name="Google Shape;419;p6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3" name="Google Shape;43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29"/>
          <p:cNvGrpSpPr/>
          <p:nvPr/>
        </p:nvGrpSpPr>
        <p:grpSpPr>
          <a:xfrm>
            <a:off x="-1286628" y="-2006477"/>
            <a:ext cx="13147933" cy="8140478"/>
            <a:chOff x="-1286628" y="-2006477"/>
            <a:chExt cx="13147933" cy="8140478"/>
          </a:xfrm>
        </p:grpSpPr>
        <p:sp>
          <p:nvSpPr>
            <p:cNvPr id="348" name="Google Shape;348;p29"/>
            <p:cNvSpPr/>
            <p:nvPr/>
          </p:nvSpPr>
          <p:spPr>
            <a:xfrm rot="1393865" flipH="1">
              <a:off x="2191780" y="-1235571"/>
              <a:ext cx="4612231" cy="3421842"/>
            </a:xfrm>
            <a:custGeom>
              <a:avLst/>
              <a:gdLst/>
              <a:ahLst/>
              <a:cxnLst/>
              <a:rect l="l" t="t" r="r" b="b"/>
              <a:pathLst>
                <a:path w="61280" h="45464" extrusionOk="0">
                  <a:moveTo>
                    <a:pt x="13415" y="1"/>
                  </a:moveTo>
                  <a:cubicBezTo>
                    <a:pt x="12284" y="1"/>
                    <a:pt x="11104" y="309"/>
                    <a:pt x="9884" y="1020"/>
                  </a:cubicBezTo>
                  <a:cubicBezTo>
                    <a:pt x="8834" y="1628"/>
                    <a:pt x="7890" y="2461"/>
                    <a:pt x="7144" y="3420"/>
                  </a:cubicBezTo>
                  <a:cubicBezTo>
                    <a:pt x="4247" y="7114"/>
                    <a:pt x="4856" y="12020"/>
                    <a:pt x="6368" y="16166"/>
                  </a:cubicBezTo>
                  <a:cubicBezTo>
                    <a:pt x="7525" y="19322"/>
                    <a:pt x="7900" y="21514"/>
                    <a:pt x="6333" y="24685"/>
                  </a:cubicBezTo>
                  <a:cubicBezTo>
                    <a:pt x="4024" y="29353"/>
                    <a:pt x="0" y="32255"/>
                    <a:pt x="2370" y="37898"/>
                  </a:cubicBezTo>
                  <a:cubicBezTo>
                    <a:pt x="4263" y="42406"/>
                    <a:pt x="8693" y="45464"/>
                    <a:pt x="13450" y="45464"/>
                  </a:cubicBezTo>
                  <a:cubicBezTo>
                    <a:pt x="14481" y="45464"/>
                    <a:pt x="15528" y="45320"/>
                    <a:pt x="16567" y="45016"/>
                  </a:cubicBezTo>
                  <a:cubicBezTo>
                    <a:pt x="22169" y="43378"/>
                    <a:pt x="23676" y="37380"/>
                    <a:pt x="25751" y="32590"/>
                  </a:cubicBezTo>
                  <a:cubicBezTo>
                    <a:pt x="27480" y="28606"/>
                    <a:pt x="30625" y="25093"/>
                    <a:pt x="34488" y="25093"/>
                  </a:cubicBezTo>
                  <a:cubicBezTo>
                    <a:pt x="35943" y="25093"/>
                    <a:pt x="37500" y="25591"/>
                    <a:pt x="39121" y="26750"/>
                  </a:cubicBezTo>
                  <a:cubicBezTo>
                    <a:pt x="42558" y="29208"/>
                    <a:pt x="45266" y="33241"/>
                    <a:pt x="49393" y="33241"/>
                  </a:cubicBezTo>
                  <a:cubicBezTo>
                    <a:pt x="50335" y="33241"/>
                    <a:pt x="51351" y="33031"/>
                    <a:pt x="52466" y="32544"/>
                  </a:cubicBezTo>
                  <a:cubicBezTo>
                    <a:pt x="56419" y="30819"/>
                    <a:pt x="59600" y="26613"/>
                    <a:pt x="60331" y="22381"/>
                  </a:cubicBezTo>
                  <a:cubicBezTo>
                    <a:pt x="61279" y="16922"/>
                    <a:pt x="58687" y="11893"/>
                    <a:pt x="54693" y="8296"/>
                  </a:cubicBezTo>
                  <a:cubicBezTo>
                    <a:pt x="52060" y="5923"/>
                    <a:pt x="48635" y="4169"/>
                    <a:pt x="45042" y="4169"/>
                  </a:cubicBezTo>
                  <a:cubicBezTo>
                    <a:pt x="44786" y="4169"/>
                    <a:pt x="44529" y="4178"/>
                    <a:pt x="44271" y="4196"/>
                  </a:cubicBezTo>
                  <a:cubicBezTo>
                    <a:pt x="39202" y="4551"/>
                    <a:pt x="36554" y="8986"/>
                    <a:pt x="32261" y="11036"/>
                  </a:cubicBezTo>
                  <a:cubicBezTo>
                    <a:pt x="31469" y="11412"/>
                    <a:pt x="30706" y="11578"/>
                    <a:pt x="29973" y="11578"/>
                  </a:cubicBezTo>
                  <a:cubicBezTo>
                    <a:pt x="26183" y="11578"/>
                    <a:pt x="23177" y="7146"/>
                    <a:pt x="20941" y="4480"/>
                  </a:cubicBezTo>
                  <a:cubicBezTo>
                    <a:pt x="18882" y="2024"/>
                    <a:pt x="16312" y="1"/>
                    <a:pt x="13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 rot="5400000">
              <a:off x="-1972406" y="1831364"/>
              <a:ext cx="4988414" cy="3616860"/>
            </a:xfrm>
            <a:custGeom>
              <a:avLst/>
              <a:gdLst/>
              <a:ahLst/>
              <a:cxnLst/>
              <a:rect l="l" t="t" r="r" b="b"/>
              <a:pathLst>
                <a:path w="66278" h="48055" extrusionOk="0">
                  <a:moveTo>
                    <a:pt x="42232" y="0"/>
                  </a:moveTo>
                  <a:cubicBezTo>
                    <a:pt x="40828" y="0"/>
                    <a:pt x="39484" y="489"/>
                    <a:pt x="38457" y="1734"/>
                  </a:cubicBezTo>
                  <a:cubicBezTo>
                    <a:pt x="37462" y="2942"/>
                    <a:pt x="36980" y="4484"/>
                    <a:pt x="36660" y="6017"/>
                  </a:cubicBezTo>
                  <a:cubicBezTo>
                    <a:pt x="35996" y="9193"/>
                    <a:pt x="35625" y="12785"/>
                    <a:pt x="33509" y="15399"/>
                  </a:cubicBezTo>
                  <a:cubicBezTo>
                    <a:pt x="30827" y="18716"/>
                    <a:pt x="27193" y="19628"/>
                    <a:pt x="23388" y="19628"/>
                  </a:cubicBezTo>
                  <a:cubicBezTo>
                    <a:pt x="20557" y="19628"/>
                    <a:pt x="17632" y="19123"/>
                    <a:pt x="14933" y="18727"/>
                  </a:cubicBezTo>
                  <a:cubicBezTo>
                    <a:pt x="14386" y="18647"/>
                    <a:pt x="13835" y="18608"/>
                    <a:pt x="13286" y="18608"/>
                  </a:cubicBezTo>
                  <a:cubicBezTo>
                    <a:pt x="9651" y="18608"/>
                    <a:pt x="6071" y="20317"/>
                    <a:pt x="3801" y="23182"/>
                  </a:cubicBezTo>
                  <a:cubicBezTo>
                    <a:pt x="797" y="26967"/>
                    <a:pt x="0" y="34274"/>
                    <a:pt x="4019" y="37739"/>
                  </a:cubicBezTo>
                  <a:cubicBezTo>
                    <a:pt x="5860" y="39330"/>
                    <a:pt x="7953" y="39950"/>
                    <a:pt x="10143" y="39950"/>
                  </a:cubicBezTo>
                  <a:cubicBezTo>
                    <a:pt x="15618" y="39950"/>
                    <a:pt x="21703" y="36075"/>
                    <a:pt x="26005" y="33792"/>
                  </a:cubicBezTo>
                  <a:cubicBezTo>
                    <a:pt x="29034" y="32188"/>
                    <a:pt x="32469" y="30849"/>
                    <a:pt x="35889" y="30418"/>
                  </a:cubicBezTo>
                  <a:cubicBezTo>
                    <a:pt x="36411" y="30350"/>
                    <a:pt x="36940" y="30314"/>
                    <a:pt x="37469" y="30314"/>
                  </a:cubicBezTo>
                  <a:cubicBezTo>
                    <a:pt x="38820" y="30314"/>
                    <a:pt x="40168" y="30554"/>
                    <a:pt x="41374" y="31148"/>
                  </a:cubicBezTo>
                  <a:cubicBezTo>
                    <a:pt x="46829" y="33843"/>
                    <a:pt x="44013" y="41230"/>
                    <a:pt x="46935" y="45493"/>
                  </a:cubicBezTo>
                  <a:cubicBezTo>
                    <a:pt x="48139" y="47248"/>
                    <a:pt x="49905" y="48054"/>
                    <a:pt x="51806" y="48054"/>
                  </a:cubicBezTo>
                  <a:cubicBezTo>
                    <a:pt x="52741" y="48054"/>
                    <a:pt x="53708" y="47860"/>
                    <a:pt x="54658" y="47487"/>
                  </a:cubicBezTo>
                  <a:cubicBezTo>
                    <a:pt x="59275" y="45665"/>
                    <a:pt x="63192" y="41266"/>
                    <a:pt x="63791" y="36253"/>
                  </a:cubicBezTo>
                  <a:cubicBezTo>
                    <a:pt x="64192" y="32904"/>
                    <a:pt x="63061" y="29672"/>
                    <a:pt x="60838" y="27165"/>
                  </a:cubicBezTo>
                  <a:cubicBezTo>
                    <a:pt x="58418" y="24435"/>
                    <a:pt x="50512" y="22751"/>
                    <a:pt x="50035" y="18773"/>
                  </a:cubicBezTo>
                  <a:cubicBezTo>
                    <a:pt x="49797" y="16784"/>
                    <a:pt x="51674" y="15947"/>
                    <a:pt x="53293" y="15607"/>
                  </a:cubicBezTo>
                  <a:cubicBezTo>
                    <a:pt x="53766" y="15505"/>
                    <a:pt x="54245" y="15465"/>
                    <a:pt x="54729" y="15465"/>
                  </a:cubicBezTo>
                  <a:cubicBezTo>
                    <a:pt x="56677" y="15465"/>
                    <a:pt x="58689" y="16124"/>
                    <a:pt x="60622" y="16124"/>
                  </a:cubicBezTo>
                  <a:cubicBezTo>
                    <a:pt x="61335" y="16124"/>
                    <a:pt x="62037" y="16035"/>
                    <a:pt x="62721" y="15789"/>
                  </a:cubicBezTo>
                  <a:cubicBezTo>
                    <a:pt x="65217" y="14896"/>
                    <a:pt x="66278" y="11887"/>
                    <a:pt x="66156" y="9437"/>
                  </a:cubicBezTo>
                  <a:cubicBezTo>
                    <a:pt x="66085" y="8016"/>
                    <a:pt x="65390" y="6555"/>
                    <a:pt x="64126" y="5910"/>
                  </a:cubicBezTo>
                  <a:cubicBezTo>
                    <a:pt x="63475" y="5576"/>
                    <a:pt x="62775" y="5483"/>
                    <a:pt x="62063" y="5483"/>
                  </a:cubicBezTo>
                  <a:cubicBezTo>
                    <a:pt x="61576" y="5483"/>
                    <a:pt x="61083" y="5526"/>
                    <a:pt x="60595" y="5565"/>
                  </a:cubicBezTo>
                  <a:cubicBezTo>
                    <a:pt x="60199" y="5596"/>
                    <a:pt x="59808" y="5626"/>
                    <a:pt x="59422" y="5626"/>
                  </a:cubicBezTo>
                  <a:cubicBezTo>
                    <a:pt x="59407" y="5626"/>
                    <a:pt x="59391" y="5626"/>
                    <a:pt x="59375" y="5626"/>
                  </a:cubicBezTo>
                  <a:cubicBezTo>
                    <a:pt x="57813" y="5626"/>
                    <a:pt x="56261" y="5378"/>
                    <a:pt x="54764" y="4946"/>
                  </a:cubicBezTo>
                  <a:cubicBezTo>
                    <a:pt x="51588" y="4028"/>
                    <a:pt x="48721" y="2292"/>
                    <a:pt x="45753" y="877"/>
                  </a:cubicBezTo>
                  <a:cubicBezTo>
                    <a:pt x="44638" y="346"/>
                    <a:pt x="43414" y="0"/>
                    <a:pt x="42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 rot="-7958820">
              <a:off x="7296844" y="510948"/>
              <a:ext cx="4559509" cy="2012717"/>
            </a:xfrm>
            <a:custGeom>
              <a:avLst/>
              <a:gdLst/>
              <a:ahLst/>
              <a:cxnLst/>
              <a:rect l="l" t="t" r="r" b="b"/>
              <a:pathLst>
                <a:path w="60580" h="26742" extrusionOk="0">
                  <a:moveTo>
                    <a:pt x="32779" y="1"/>
                  </a:moveTo>
                  <a:cubicBezTo>
                    <a:pt x="31782" y="1"/>
                    <a:pt x="30762" y="180"/>
                    <a:pt x="29749" y="566"/>
                  </a:cubicBezTo>
                  <a:cubicBezTo>
                    <a:pt x="23391" y="2992"/>
                    <a:pt x="19104" y="8974"/>
                    <a:pt x="12254" y="10572"/>
                  </a:cubicBezTo>
                  <a:cubicBezTo>
                    <a:pt x="11310" y="10793"/>
                    <a:pt x="10371" y="10849"/>
                    <a:pt x="9440" y="10849"/>
                  </a:cubicBezTo>
                  <a:cubicBezTo>
                    <a:pt x="8468" y="10849"/>
                    <a:pt x="7503" y="10788"/>
                    <a:pt x="6545" y="10788"/>
                  </a:cubicBezTo>
                  <a:cubicBezTo>
                    <a:pt x="6077" y="10788"/>
                    <a:pt x="5610" y="10803"/>
                    <a:pt x="5145" y="10846"/>
                  </a:cubicBezTo>
                  <a:cubicBezTo>
                    <a:pt x="4932" y="10867"/>
                    <a:pt x="4724" y="10892"/>
                    <a:pt x="4511" y="10922"/>
                  </a:cubicBezTo>
                  <a:cubicBezTo>
                    <a:pt x="457" y="11557"/>
                    <a:pt x="0" y="16747"/>
                    <a:pt x="1365" y="19812"/>
                  </a:cubicBezTo>
                  <a:cubicBezTo>
                    <a:pt x="2628" y="22638"/>
                    <a:pt x="5434" y="24379"/>
                    <a:pt x="8469" y="24643"/>
                  </a:cubicBezTo>
                  <a:cubicBezTo>
                    <a:pt x="8904" y="24680"/>
                    <a:pt x="9336" y="24699"/>
                    <a:pt x="9763" y="24699"/>
                  </a:cubicBezTo>
                  <a:cubicBezTo>
                    <a:pt x="17407" y="24699"/>
                    <a:pt x="23833" y="18836"/>
                    <a:pt x="29095" y="13911"/>
                  </a:cubicBezTo>
                  <a:cubicBezTo>
                    <a:pt x="30311" y="12773"/>
                    <a:pt x="31888" y="11597"/>
                    <a:pt x="33643" y="11597"/>
                  </a:cubicBezTo>
                  <a:cubicBezTo>
                    <a:pt x="33828" y="11597"/>
                    <a:pt x="34015" y="11610"/>
                    <a:pt x="34204" y="11638"/>
                  </a:cubicBezTo>
                  <a:cubicBezTo>
                    <a:pt x="36579" y="11983"/>
                    <a:pt x="39111" y="14931"/>
                    <a:pt x="40090" y="16935"/>
                  </a:cubicBezTo>
                  <a:cubicBezTo>
                    <a:pt x="41871" y="20593"/>
                    <a:pt x="43652" y="23090"/>
                    <a:pt x="47356" y="24962"/>
                  </a:cubicBezTo>
                  <a:cubicBezTo>
                    <a:pt x="49300" y="25946"/>
                    <a:pt x="51900" y="26741"/>
                    <a:pt x="54380" y="26741"/>
                  </a:cubicBezTo>
                  <a:cubicBezTo>
                    <a:pt x="56108" y="26741"/>
                    <a:pt x="57778" y="26355"/>
                    <a:pt x="59128" y="25378"/>
                  </a:cubicBezTo>
                  <a:cubicBezTo>
                    <a:pt x="60407" y="24455"/>
                    <a:pt x="60579" y="22273"/>
                    <a:pt x="60320" y="20857"/>
                  </a:cubicBezTo>
                  <a:cubicBezTo>
                    <a:pt x="59945" y="18792"/>
                    <a:pt x="58839" y="18143"/>
                    <a:pt x="56809" y="17980"/>
                  </a:cubicBezTo>
                  <a:cubicBezTo>
                    <a:pt x="53760" y="17732"/>
                    <a:pt x="50365" y="16595"/>
                    <a:pt x="47458" y="15677"/>
                  </a:cubicBezTo>
                  <a:cubicBezTo>
                    <a:pt x="43728" y="14494"/>
                    <a:pt x="42612" y="10146"/>
                    <a:pt x="41607" y="6858"/>
                  </a:cubicBezTo>
                  <a:cubicBezTo>
                    <a:pt x="40393" y="2879"/>
                    <a:pt x="36774" y="1"/>
                    <a:pt x="327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14313" dist="14287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9"/>
          <p:cNvSpPr/>
          <p:nvPr/>
        </p:nvSpPr>
        <p:spPr>
          <a:xfrm>
            <a:off x="524475" y="384600"/>
            <a:ext cx="8095200" cy="4374300"/>
          </a:xfrm>
          <a:prstGeom prst="roundRect">
            <a:avLst>
              <a:gd name="adj" fmla="val 687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2" name="Google Shape;352;p29"/>
          <p:cNvGrpSpPr/>
          <p:nvPr/>
        </p:nvGrpSpPr>
        <p:grpSpPr>
          <a:xfrm rot="5400000">
            <a:off x="8524150" y="3694875"/>
            <a:ext cx="150451" cy="512600"/>
            <a:chOff x="2990775" y="3601075"/>
            <a:chExt cx="150451" cy="512600"/>
          </a:xfrm>
        </p:grpSpPr>
        <p:sp>
          <p:nvSpPr>
            <p:cNvPr id="353" name="Google Shape;353;p29"/>
            <p:cNvSpPr/>
            <p:nvPr/>
          </p:nvSpPr>
          <p:spPr>
            <a:xfrm>
              <a:off x="2990775" y="4059117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6"/>
                    <a:pt x="539" y="1076"/>
                  </a:cubicBezTo>
                  <a:cubicBezTo>
                    <a:pt x="838" y="1076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2990775" y="3944480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2990775" y="3830096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39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39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2990775" y="3715712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7"/>
                    <a:pt x="539" y="1077"/>
                  </a:cubicBezTo>
                  <a:cubicBezTo>
                    <a:pt x="838" y="1077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2990775" y="3601075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43"/>
                    <a:pt x="239" y="1082"/>
                    <a:pt x="539" y="1082"/>
                  </a:cubicBezTo>
                  <a:cubicBezTo>
                    <a:pt x="838" y="1082"/>
                    <a:pt x="1082" y="843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085908" y="4059117"/>
              <a:ext cx="54761" cy="54558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3" y="1"/>
                  </a:moveTo>
                  <a:cubicBezTo>
                    <a:pt x="244" y="1"/>
                    <a:pt x="0" y="239"/>
                    <a:pt x="0" y="539"/>
                  </a:cubicBezTo>
                  <a:cubicBezTo>
                    <a:pt x="0" y="838"/>
                    <a:pt x="244" y="1076"/>
                    <a:pt x="543" y="1076"/>
                  </a:cubicBezTo>
                  <a:cubicBezTo>
                    <a:pt x="843" y="1076"/>
                    <a:pt x="1081" y="838"/>
                    <a:pt x="1081" y="539"/>
                  </a:cubicBezTo>
                  <a:cubicBezTo>
                    <a:pt x="1081" y="239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3085908" y="3944480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38"/>
                    <a:pt x="244" y="1082"/>
                    <a:pt x="543" y="1082"/>
                  </a:cubicBezTo>
                  <a:cubicBezTo>
                    <a:pt x="843" y="1082"/>
                    <a:pt x="1081" y="838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3085655" y="3830096"/>
              <a:ext cx="55571" cy="54811"/>
            </a:xfrm>
            <a:custGeom>
              <a:avLst/>
              <a:gdLst/>
              <a:ahLst/>
              <a:cxnLst/>
              <a:rect l="l" t="t" r="r" b="b"/>
              <a:pathLst>
                <a:path w="1097" h="1082" extrusionOk="0">
                  <a:moveTo>
                    <a:pt x="547" y="1"/>
                  </a:moveTo>
                  <a:cubicBezTo>
                    <a:pt x="544" y="1"/>
                    <a:pt x="541" y="1"/>
                    <a:pt x="538" y="1"/>
                  </a:cubicBezTo>
                  <a:cubicBezTo>
                    <a:pt x="239" y="6"/>
                    <a:pt x="0" y="255"/>
                    <a:pt x="5" y="554"/>
                  </a:cubicBezTo>
                  <a:cubicBezTo>
                    <a:pt x="15" y="845"/>
                    <a:pt x="254" y="1082"/>
                    <a:pt x="549" y="1082"/>
                  </a:cubicBezTo>
                  <a:cubicBezTo>
                    <a:pt x="552" y="1082"/>
                    <a:pt x="555" y="1082"/>
                    <a:pt x="558" y="1082"/>
                  </a:cubicBezTo>
                  <a:cubicBezTo>
                    <a:pt x="858" y="1077"/>
                    <a:pt x="1096" y="828"/>
                    <a:pt x="1086" y="529"/>
                  </a:cubicBezTo>
                  <a:cubicBezTo>
                    <a:pt x="1081" y="232"/>
                    <a:pt x="838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3085655" y="3715712"/>
              <a:ext cx="55571" cy="54558"/>
            </a:xfrm>
            <a:custGeom>
              <a:avLst/>
              <a:gdLst/>
              <a:ahLst/>
              <a:cxnLst/>
              <a:rect l="l" t="t" r="r" b="b"/>
              <a:pathLst>
                <a:path w="1097" h="1077" extrusionOk="0">
                  <a:moveTo>
                    <a:pt x="545" y="1"/>
                  </a:moveTo>
                  <a:cubicBezTo>
                    <a:pt x="254" y="1"/>
                    <a:pt x="15" y="230"/>
                    <a:pt x="5" y="524"/>
                  </a:cubicBezTo>
                  <a:cubicBezTo>
                    <a:pt x="0" y="823"/>
                    <a:pt x="234" y="1072"/>
                    <a:pt x="533" y="1077"/>
                  </a:cubicBezTo>
                  <a:cubicBezTo>
                    <a:pt x="539" y="1077"/>
                    <a:pt x="545" y="1077"/>
                    <a:pt x="552" y="1077"/>
                  </a:cubicBezTo>
                  <a:cubicBezTo>
                    <a:pt x="843" y="1077"/>
                    <a:pt x="1081" y="847"/>
                    <a:pt x="1086" y="554"/>
                  </a:cubicBezTo>
                  <a:cubicBezTo>
                    <a:pt x="1096" y="255"/>
                    <a:pt x="863" y="6"/>
                    <a:pt x="563" y="1"/>
                  </a:cubicBezTo>
                  <a:cubicBezTo>
                    <a:pt x="557" y="1"/>
                    <a:pt x="551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3085908" y="3601075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43"/>
                    <a:pt x="244" y="1082"/>
                    <a:pt x="543" y="1082"/>
                  </a:cubicBezTo>
                  <a:cubicBezTo>
                    <a:pt x="843" y="1082"/>
                    <a:pt x="1081" y="843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29"/>
          <p:cNvGrpSpPr/>
          <p:nvPr/>
        </p:nvGrpSpPr>
        <p:grpSpPr>
          <a:xfrm>
            <a:off x="151949" y="953064"/>
            <a:ext cx="8791545" cy="1018955"/>
            <a:chOff x="151949" y="953064"/>
            <a:chExt cx="8791545" cy="1018955"/>
          </a:xfrm>
        </p:grpSpPr>
        <p:grpSp>
          <p:nvGrpSpPr>
            <p:cNvPr id="364" name="Google Shape;364;p29"/>
            <p:cNvGrpSpPr/>
            <p:nvPr/>
          </p:nvGrpSpPr>
          <p:grpSpPr>
            <a:xfrm rot="-5400000">
              <a:off x="131337" y="973675"/>
              <a:ext cx="780917" cy="739694"/>
              <a:chOff x="5397450" y="983750"/>
              <a:chExt cx="780917" cy="739694"/>
            </a:xfrm>
          </p:grpSpPr>
          <p:sp>
            <p:nvSpPr>
              <p:cNvPr id="365" name="Google Shape;365;p29"/>
              <p:cNvSpPr/>
              <p:nvPr/>
            </p:nvSpPr>
            <p:spPr>
              <a:xfrm>
                <a:off x="5397450" y="9837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5498250" y="10845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5926700" y="983750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" name="Google Shape;368;p29"/>
            <p:cNvGrpSpPr/>
            <p:nvPr/>
          </p:nvGrpSpPr>
          <p:grpSpPr>
            <a:xfrm>
              <a:off x="8152025" y="1232325"/>
              <a:ext cx="791469" cy="739694"/>
              <a:chOff x="8352525" y="3155950"/>
              <a:chExt cx="791469" cy="739694"/>
            </a:xfrm>
          </p:grpSpPr>
          <p:sp>
            <p:nvSpPr>
              <p:cNvPr id="369" name="Google Shape;369;p29"/>
              <p:cNvSpPr/>
              <p:nvPr/>
            </p:nvSpPr>
            <p:spPr>
              <a:xfrm>
                <a:off x="8404300" y="3155950"/>
                <a:ext cx="739694" cy="7396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42875" dist="952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8505100" y="3256750"/>
                <a:ext cx="538094" cy="538094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13726" extrusionOk="0">
                    <a:moveTo>
                      <a:pt x="6865" y="0"/>
                    </a:moveTo>
                    <a:cubicBezTo>
                      <a:pt x="3075" y="0"/>
                      <a:pt x="0" y="3070"/>
                      <a:pt x="0" y="6861"/>
                    </a:cubicBezTo>
                    <a:cubicBezTo>
                      <a:pt x="0" y="10656"/>
                      <a:pt x="3075" y="13726"/>
                      <a:pt x="6865" y="13726"/>
                    </a:cubicBezTo>
                    <a:cubicBezTo>
                      <a:pt x="10656" y="13726"/>
                      <a:pt x="13725" y="10656"/>
                      <a:pt x="13725" y="6861"/>
                    </a:cubicBezTo>
                    <a:cubicBezTo>
                      <a:pt x="13725" y="3070"/>
                      <a:pt x="10656" y="0"/>
                      <a:pt x="68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142875" dist="47625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8352525" y="3636813"/>
                <a:ext cx="251667" cy="251667"/>
              </a:xfrm>
              <a:custGeom>
                <a:avLst/>
                <a:gdLst/>
                <a:ahLst/>
                <a:cxnLst/>
                <a:rect l="l" t="t" r="r" b="b"/>
                <a:pathLst>
                  <a:path w="15523" h="15523" extrusionOk="0">
                    <a:moveTo>
                      <a:pt x="7759" y="1"/>
                    </a:moveTo>
                    <a:cubicBezTo>
                      <a:pt x="6755" y="5942"/>
                      <a:pt x="5938" y="6759"/>
                      <a:pt x="1" y="7764"/>
                    </a:cubicBezTo>
                    <a:cubicBezTo>
                      <a:pt x="5938" y="8769"/>
                      <a:pt x="6755" y="9585"/>
                      <a:pt x="7759" y="15522"/>
                    </a:cubicBezTo>
                    <a:cubicBezTo>
                      <a:pt x="8764" y="9585"/>
                      <a:pt x="9581" y="8769"/>
                      <a:pt x="15522" y="7764"/>
                    </a:cubicBezTo>
                    <a:cubicBezTo>
                      <a:pt x="9581" y="6759"/>
                      <a:pt x="8764" y="5942"/>
                      <a:pt x="77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212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"/>
          <p:cNvSpPr/>
          <p:nvPr/>
        </p:nvSpPr>
        <p:spPr>
          <a:xfrm>
            <a:off x="-33000" y="-72625"/>
            <a:ext cx="9210000" cy="36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5" name="Google Shape;485;p8"/>
          <p:cNvGrpSpPr/>
          <p:nvPr/>
        </p:nvGrpSpPr>
        <p:grpSpPr>
          <a:xfrm>
            <a:off x="-859610" y="-637365"/>
            <a:ext cx="10299896" cy="6151838"/>
            <a:chOff x="-859610" y="-637365"/>
            <a:chExt cx="10299896" cy="6151838"/>
          </a:xfrm>
        </p:grpSpPr>
        <p:grpSp>
          <p:nvGrpSpPr>
            <p:cNvPr id="486" name="Google Shape;486;p8"/>
            <p:cNvGrpSpPr/>
            <p:nvPr/>
          </p:nvGrpSpPr>
          <p:grpSpPr>
            <a:xfrm>
              <a:off x="7190791" y="3667444"/>
              <a:ext cx="2249495" cy="1847029"/>
              <a:chOff x="7190791" y="3667444"/>
              <a:chExt cx="2249495" cy="1847029"/>
            </a:xfrm>
          </p:grpSpPr>
          <p:grpSp>
            <p:nvGrpSpPr>
              <p:cNvPr id="487" name="Google Shape;487;p8"/>
              <p:cNvGrpSpPr/>
              <p:nvPr/>
            </p:nvGrpSpPr>
            <p:grpSpPr>
              <a:xfrm rot="-1143061">
                <a:off x="7314240" y="4468491"/>
                <a:ext cx="667615" cy="868431"/>
                <a:chOff x="10573235" y="3763432"/>
                <a:chExt cx="667635" cy="868457"/>
              </a:xfrm>
            </p:grpSpPr>
            <p:sp>
              <p:nvSpPr>
                <p:cNvPr id="488" name="Google Shape;488;p8"/>
                <p:cNvSpPr/>
                <p:nvPr/>
              </p:nvSpPr>
              <p:spPr>
                <a:xfrm rot="5289975">
                  <a:off x="10595785" y="3932194"/>
                  <a:ext cx="555782" cy="225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31" h="9007" extrusionOk="0">
                      <a:moveTo>
                        <a:pt x="22231" y="0"/>
                      </a:moveTo>
                      <a:lnTo>
                        <a:pt x="22231" y="0"/>
                      </a:lnTo>
                      <a:cubicBezTo>
                        <a:pt x="22230" y="1"/>
                        <a:pt x="17620" y="2329"/>
                        <a:pt x="15548" y="2944"/>
                      </a:cubicBezTo>
                      <a:cubicBezTo>
                        <a:pt x="13478" y="3561"/>
                        <a:pt x="11348" y="3424"/>
                        <a:pt x="7253" y="4601"/>
                      </a:cubicBezTo>
                      <a:cubicBezTo>
                        <a:pt x="3158" y="5780"/>
                        <a:pt x="0" y="8650"/>
                        <a:pt x="0" y="8650"/>
                      </a:cubicBezTo>
                      <a:cubicBezTo>
                        <a:pt x="687" y="8908"/>
                        <a:pt x="1388" y="9006"/>
                        <a:pt x="2077" y="9006"/>
                      </a:cubicBezTo>
                      <a:cubicBezTo>
                        <a:pt x="3839" y="9006"/>
                        <a:pt x="5514" y="8365"/>
                        <a:pt x="6621" y="8132"/>
                      </a:cubicBezTo>
                      <a:cubicBezTo>
                        <a:pt x="8159" y="7811"/>
                        <a:pt x="10362" y="7588"/>
                        <a:pt x="13879" y="6103"/>
                      </a:cubicBezTo>
                      <a:cubicBezTo>
                        <a:pt x="17394" y="4617"/>
                        <a:pt x="22230" y="1"/>
                        <a:pt x="222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8"/>
                <p:cNvSpPr/>
                <p:nvPr/>
              </p:nvSpPr>
              <p:spPr>
                <a:xfrm rot="5289975">
                  <a:off x="10636250" y="4019564"/>
                  <a:ext cx="266403" cy="384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6" h="15364" extrusionOk="0">
                      <a:moveTo>
                        <a:pt x="10656" y="1"/>
                      </a:moveTo>
                      <a:lnTo>
                        <a:pt x="10656" y="1"/>
                      </a:lnTo>
                      <a:cubicBezTo>
                        <a:pt x="9080" y="1789"/>
                        <a:pt x="5206" y="4514"/>
                        <a:pt x="2812" y="7426"/>
                      </a:cubicBezTo>
                      <a:cubicBezTo>
                        <a:pt x="415" y="10337"/>
                        <a:pt x="1" y="15364"/>
                        <a:pt x="1" y="15364"/>
                      </a:cubicBezTo>
                      <a:cubicBezTo>
                        <a:pt x="1689" y="13720"/>
                        <a:pt x="4526" y="11934"/>
                        <a:pt x="6736" y="8582"/>
                      </a:cubicBezTo>
                      <a:cubicBezTo>
                        <a:pt x="8945" y="5230"/>
                        <a:pt x="10655" y="1"/>
                        <a:pt x="106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8"/>
                <p:cNvSpPr/>
                <p:nvPr/>
              </p:nvSpPr>
              <p:spPr>
                <a:xfrm rot="5289975">
                  <a:off x="10713616" y="4108774"/>
                  <a:ext cx="644358" cy="389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74" h="15589" extrusionOk="0">
                      <a:moveTo>
                        <a:pt x="25774" y="0"/>
                      </a:moveTo>
                      <a:cubicBezTo>
                        <a:pt x="25773" y="1"/>
                        <a:pt x="25680" y="72"/>
                        <a:pt x="25501" y="209"/>
                      </a:cubicBezTo>
                      <a:cubicBezTo>
                        <a:pt x="25324" y="343"/>
                        <a:pt x="25064" y="539"/>
                        <a:pt x="24735" y="792"/>
                      </a:cubicBezTo>
                      <a:cubicBezTo>
                        <a:pt x="24404" y="1045"/>
                        <a:pt x="24003" y="1352"/>
                        <a:pt x="23544" y="1708"/>
                      </a:cubicBezTo>
                      <a:cubicBezTo>
                        <a:pt x="23317" y="1885"/>
                        <a:pt x="23071" y="2074"/>
                        <a:pt x="22815" y="2273"/>
                      </a:cubicBezTo>
                      <a:cubicBezTo>
                        <a:pt x="22560" y="2473"/>
                        <a:pt x="22289" y="2683"/>
                        <a:pt x="22009" y="2901"/>
                      </a:cubicBezTo>
                      <a:cubicBezTo>
                        <a:pt x="21727" y="3121"/>
                        <a:pt x="21435" y="3348"/>
                        <a:pt x="21132" y="3586"/>
                      </a:cubicBezTo>
                      <a:cubicBezTo>
                        <a:pt x="20982" y="3704"/>
                        <a:pt x="20828" y="3825"/>
                        <a:pt x="20671" y="3948"/>
                      </a:cubicBezTo>
                      <a:cubicBezTo>
                        <a:pt x="20634" y="3977"/>
                        <a:pt x="20595" y="4006"/>
                        <a:pt x="20556" y="4035"/>
                      </a:cubicBezTo>
                      <a:cubicBezTo>
                        <a:pt x="20517" y="4064"/>
                        <a:pt x="20476" y="4092"/>
                        <a:pt x="20437" y="4121"/>
                      </a:cubicBezTo>
                      <a:cubicBezTo>
                        <a:pt x="20356" y="4177"/>
                        <a:pt x="20272" y="4234"/>
                        <a:pt x="20188" y="4288"/>
                      </a:cubicBezTo>
                      <a:cubicBezTo>
                        <a:pt x="19850" y="4512"/>
                        <a:pt x="19494" y="4736"/>
                        <a:pt x="19134" y="4969"/>
                      </a:cubicBezTo>
                      <a:cubicBezTo>
                        <a:pt x="19044" y="5027"/>
                        <a:pt x="18953" y="5088"/>
                        <a:pt x="18862" y="5146"/>
                      </a:cubicBezTo>
                      <a:cubicBezTo>
                        <a:pt x="18772" y="5206"/>
                        <a:pt x="18681" y="5267"/>
                        <a:pt x="18589" y="5327"/>
                      </a:cubicBezTo>
                      <a:cubicBezTo>
                        <a:pt x="18406" y="5449"/>
                        <a:pt x="18223" y="5574"/>
                        <a:pt x="18039" y="5700"/>
                      </a:cubicBezTo>
                      <a:cubicBezTo>
                        <a:pt x="17854" y="5825"/>
                        <a:pt x="17671" y="5955"/>
                        <a:pt x="17484" y="6086"/>
                      </a:cubicBezTo>
                      <a:cubicBezTo>
                        <a:pt x="17297" y="6216"/>
                        <a:pt x="17115" y="6350"/>
                        <a:pt x="16926" y="6482"/>
                      </a:cubicBezTo>
                      <a:cubicBezTo>
                        <a:pt x="16739" y="6617"/>
                        <a:pt x="16554" y="6755"/>
                        <a:pt x="16366" y="6893"/>
                      </a:cubicBezTo>
                      <a:cubicBezTo>
                        <a:pt x="16319" y="6928"/>
                        <a:pt x="16272" y="6961"/>
                        <a:pt x="16226" y="6996"/>
                      </a:cubicBezTo>
                      <a:lnTo>
                        <a:pt x="16087" y="7103"/>
                      </a:lnTo>
                      <a:cubicBezTo>
                        <a:pt x="15994" y="7173"/>
                        <a:pt x="15901" y="7243"/>
                        <a:pt x="15807" y="7315"/>
                      </a:cubicBezTo>
                      <a:cubicBezTo>
                        <a:pt x="15714" y="7385"/>
                        <a:pt x="15621" y="7457"/>
                        <a:pt x="15527" y="7529"/>
                      </a:cubicBezTo>
                      <a:cubicBezTo>
                        <a:pt x="15436" y="7601"/>
                        <a:pt x="15342" y="7673"/>
                        <a:pt x="15249" y="7747"/>
                      </a:cubicBezTo>
                      <a:cubicBezTo>
                        <a:pt x="15062" y="7891"/>
                        <a:pt x="14875" y="8037"/>
                        <a:pt x="14691" y="8185"/>
                      </a:cubicBezTo>
                      <a:cubicBezTo>
                        <a:pt x="14506" y="8335"/>
                        <a:pt x="14319" y="8482"/>
                        <a:pt x="14134" y="8632"/>
                      </a:cubicBezTo>
                      <a:cubicBezTo>
                        <a:pt x="13949" y="8782"/>
                        <a:pt x="13767" y="8934"/>
                        <a:pt x="13584" y="9084"/>
                      </a:cubicBezTo>
                      <a:lnTo>
                        <a:pt x="13307" y="9311"/>
                      </a:lnTo>
                      <a:lnTo>
                        <a:pt x="13033" y="9531"/>
                      </a:lnTo>
                      <a:lnTo>
                        <a:pt x="12897" y="9640"/>
                      </a:lnTo>
                      <a:lnTo>
                        <a:pt x="12755" y="9745"/>
                      </a:lnTo>
                      <a:cubicBezTo>
                        <a:pt x="12662" y="9815"/>
                        <a:pt x="12568" y="9885"/>
                        <a:pt x="12475" y="9955"/>
                      </a:cubicBezTo>
                      <a:lnTo>
                        <a:pt x="12187" y="10155"/>
                      </a:lnTo>
                      <a:cubicBezTo>
                        <a:pt x="12090" y="10222"/>
                        <a:pt x="11994" y="10290"/>
                        <a:pt x="11897" y="10352"/>
                      </a:cubicBezTo>
                      <a:cubicBezTo>
                        <a:pt x="11701" y="10478"/>
                        <a:pt x="11506" y="10609"/>
                        <a:pt x="11308" y="10727"/>
                      </a:cubicBezTo>
                      <a:cubicBezTo>
                        <a:pt x="11208" y="10788"/>
                        <a:pt x="11109" y="10848"/>
                        <a:pt x="11012" y="10908"/>
                      </a:cubicBezTo>
                      <a:cubicBezTo>
                        <a:pt x="10911" y="10967"/>
                        <a:pt x="10811" y="11025"/>
                        <a:pt x="10712" y="11083"/>
                      </a:cubicBezTo>
                      <a:cubicBezTo>
                        <a:pt x="10613" y="11140"/>
                        <a:pt x="10514" y="11200"/>
                        <a:pt x="10415" y="11255"/>
                      </a:cubicBezTo>
                      <a:cubicBezTo>
                        <a:pt x="10313" y="11311"/>
                        <a:pt x="10214" y="11367"/>
                        <a:pt x="10115" y="11422"/>
                      </a:cubicBezTo>
                      <a:cubicBezTo>
                        <a:pt x="9716" y="11644"/>
                        <a:pt x="9315" y="11850"/>
                        <a:pt x="8921" y="12050"/>
                      </a:cubicBezTo>
                      <a:cubicBezTo>
                        <a:pt x="8127" y="12445"/>
                        <a:pt x="7347" y="12805"/>
                        <a:pt x="6600" y="13128"/>
                      </a:cubicBezTo>
                      <a:cubicBezTo>
                        <a:pt x="6411" y="13208"/>
                        <a:pt x="6226" y="13288"/>
                        <a:pt x="6045" y="13365"/>
                      </a:cubicBezTo>
                      <a:cubicBezTo>
                        <a:pt x="5862" y="13441"/>
                        <a:pt x="5681" y="13515"/>
                        <a:pt x="5504" y="13589"/>
                      </a:cubicBezTo>
                      <a:cubicBezTo>
                        <a:pt x="5327" y="13661"/>
                        <a:pt x="5152" y="13733"/>
                        <a:pt x="4981" y="13801"/>
                      </a:cubicBezTo>
                      <a:cubicBezTo>
                        <a:pt x="4810" y="13869"/>
                        <a:pt x="4641" y="13937"/>
                        <a:pt x="4475" y="14002"/>
                      </a:cubicBezTo>
                      <a:cubicBezTo>
                        <a:pt x="3812" y="14260"/>
                        <a:pt x="3201" y="14490"/>
                        <a:pt x="2656" y="14684"/>
                      </a:cubicBezTo>
                      <a:cubicBezTo>
                        <a:pt x="2112" y="14881"/>
                        <a:pt x="1637" y="15048"/>
                        <a:pt x="1242" y="15180"/>
                      </a:cubicBezTo>
                      <a:cubicBezTo>
                        <a:pt x="849" y="15313"/>
                        <a:pt x="540" y="15418"/>
                        <a:pt x="326" y="15486"/>
                      </a:cubicBezTo>
                      <a:cubicBezTo>
                        <a:pt x="114" y="15552"/>
                        <a:pt x="1" y="15589"/>
                        <a:pt x="1" y="15589"/>
                      </a:cubicBezTo>
                      <a:cubicBezTo>
                        <a:pt x="1" y="15589"/>
                        <a:pt x="116" y="15560"/>
                        <a:pt x="332" y="15505"/>
                      </a:cubicBezTo>
                      <a:cubicBezTo>
                        <a:pt x="548" y="15449"/>
                        <a:pt x="865" y="15367"/>
                        <a:pt x="1265" y="15252"/>
                      </a:cubicBezTo>
                      <a:cubicBezTo>
                        <a:pt x="1664" y="15138"/>
                        <a:pt x="2151" y="14996"/>
                        <a:pt x="2703" y="14821"/>
                      </a:cubicBezTo>
                      <a:cubicBezTo>
                        <a:pt x="2841" y="14778"/>
                        <a:pt x="2983" y="14731"/>
                        <a:pt x="3131" y="14684"/>
                      </a:cubicBezTo>
                      <a:cubicBezTo>
                        <a:pt x="3277" y="14638"/>
                        <a:pt x="3427" y="14589"/>
                        <a:pt x="3582" y="14538"/>
                      </a:cubicBezTo>
                      <a:cubicBezTo>
                        <a:pt x="3736" y="14486"/>
                        <a:pt x="3894" y="14431"/>
                        <a:pt x="4055" y="14377"/>
                      </a:cubicBezTo>
                      <a:cubicBezTo>
                        <a:pt x="4217" y="14321"/>
                        <a:pt x="4382" y="14264"/>
                        <a:pt x="4551" y="14204"/>
                      </a:cubicBezTo>
                      <a:cubicBezTo>
                        <a:pt x="4718" y="14144"/>
                        <a:pt x="4890" y="14083"/>
                        <a:pt x="5065" y="14019"/>
                      </a:cubicBezTo>
                      <a:cubicBezTo>
                        <a:pt x="5240" y="13955"/>
                        <a:pt x="5417" y="13891"/>
                        <a:pt x="5598" y="13823"/>
                      </a:cubicBezTo>
                      <a:cubicBezTo>
                        <a:pt x="5777" y="13756"/>
                        <a:pt x="5960" y="13684"/>
                        <a:pt x="6144" y="13612"/>
                      </a:cubicBezTo>
                      <a:cubicBezTo>
                        <a:pt x="6329" y="13539"/>
                        <a:pt x="6518" y="13463"/>
                        <a:pt x="6707" y="13387"/>
                      </a:cubicBezTo>
                      <a:cubicBezTo>
                        <a:pt x="7465" y="13079"/>
                        <a:pt x="8261" y="12737"/>
                        <a:pt x="9066" y="12348"/>
                      </a:cubicBezTo>
                      <a:cubicBezTo>
                        <a:pt x="9467" y="12151"/>
                        <a:pt x="9876" y="11947"/>
                        <a:pt x="10282" y="11729"/>
                      </a:cubicBezTo>
                      <a:cubicBezTo>
                        <a:pt x="10383" y="11675"/>
                        <a:pt x="10485" y="11620"/>
                        <a:pt x="10588" y="11566"/>
                      </a:cubicBezTo>
                      <a:cubicBezTo>
                        <a:pt x="10689" y="11511"/>
                        <a:pt x="10790" y="11451"/>
                        <a:pt x="10891" y="11395"/>
                      </a:cubicBezTo>
                      <a:cubicBezTo>
                        <a:pt x="10992" y="11336"/>
                        <a:pt x="11094" y="11278"/>
                        <a:pt x="11197" y="11220"/>
                      </a:cubicBezTo>
                      <a:cubicBezTo>
                        <a:pt x="11296" y="11159"/>
                        <a:pt x="11397" y="11099"/>
                        <a:pt x="11498" y="11037"/>
                      </a:cubicBezTo>
                      <a:cubicBezTo>
                        <a:pt x="11701" y="10918"/>
                        <a:pt x="11899" y="10788"/>
                        <a:pt x="12097" y="10659"/>
                      </a:cubicBezTo>
                      <a:cubicBezTo>
                        <a:pt x="12199" y="10595"/>
                        <a:pt x="12296" y="10527"/>
                        <a:pt x="12395" y="10459"/>
                      </a:cubicBezTo>
                      <a:cubicBezTo>
                        <a:pt x="12492" y="10393"/>
                        <a:pt x="12592" y="10325"/>
                        <a:pt x="12689" y="10257"/>
                      </a:cubicBezTo>
                      <a:cubicBezTo>
                        <a:pt x="12786" y="10185"/>
                        <a:pt x="12883" y="10115"/>
                        <a:pt x="12979" y="10043"/>
                      </a:cubicBezTo>
                      <a:lnTo>
                        <a:pt x="13125" y="9938"/>
                      </a:lnTo>
                      <a:lnTo>
                        <a:pt x="13265" y="9825"/>
                      </a:lnTo>
                      <a:lnTo>
                        <a:pt x="13547" y="9599"/>
                      </a:lnTo>
                      <a:lnTo>
                        <a:pt x="13823" y="9375"/>
                      </a:lnTo>
                      <a:cubicBezTo>
                        <a:pt x="14006" y="9224"/>
                        <a:pt x="14189" y="9072"/>
                        <a:pt x="14372" y="8920"/>
                      </a:cubicBezTo>
                      <a:cubicBezTo>
                        <a:pt x="14556" y="8772"/>
                        <a:pt x="14739" y="8622"/>
                        <a:pt x="14922" y="8475"/>
                      </a:cubicBezTo>
                      <a:cubicBezTo>
                        <a:pt x="15105" y="8327"/>
                        <a:pt x="15292" y="8181"/>
                        <a:pt x="15477" y="8035"/>
                      </a:cubicBezTo>
                      <a:lnTo>
                        <a:pt x="15753" y="7817"/>
                      </a:lnTo>
                      <a:cubicBezTo>
                        <a:pt x="15844" y="7745"/>
                        <a:pt x="15938" y="7675"/>
                        <a:pt x="16029" y="7603"/>
                      </a:cubicBezTo>
                      <a:cubicBezTo>
                        <a:pt x="16122" y="7533"/>
                        <a:pt x="16214" y="7461"/>
                        <a:pt x="16305" y="7391"/>
                      </a:cubicBezTo>
                      <a:lnTo>
                        <a:pt x="16443" y="7286"/>
                      </a:lnTo>
                      <a:cubicBezTo>
                        <a:pt x="16490" y="7251"/>
                        <a:pt x="16537" y="7216"/>
                        <a:pt x="16584" y="7181"/>
                      </a:cubicBezTo>
                      <a:cubicBezTo>
                        <a:pt x="16768" y="7043"/>
                        <a:pt x="16949" y="6903"/>
                        <a:pt x="17134" y="6767"/>
                      </a:cubicBezTo>
                      <a:cubicBezTo>
                        <a:pt x="17319" y="6630"/>
                        <a:pt x="17500" y="6494"/>
                        <a:pt x="17683" y="6364"/>
                      </a:cubicBezTo>
                      <a:cubicBezTo>
                        <a:pt x="17866" y="6232"/>
                        <a:pt x="18046" y="6099"/>
                        <a:pt x="18229" y="5973"/>
                      </a:cubicBezTo>
                      <a:cubicBezTo>
                        <a:pt x="18591" y="5716"/>
                        <a:pt x="18953" y="5471"/>
                        <a:pt x="19305" y="5228"/>
                      </a:cubicBezTo>
                      <a:cubicBezTo>
                        <a:pt x="19659" y="4986"/>
                        <a:pt x="20007" y="4757"/>
                        <a:pt x="20346" y="4522"/>
                      </a:cubicBezTo>
                      <a:cubicBezTo>
                        <a:pt x="20432" y="4463"/>
                        <a:pt x="20515" y="4405"/>
                        <a:pt x="20597" y="4343"/>
                      </a:cubicBezTo>
                      <a:cubicBezTo>
                        <a:pt x="20638" y="4311"/>
                        <a:pt x="20679" y="4282"/>
                        <a:pt x="20719" y="4251"/>
                      </a:cubicBezTo>
                      <a:cubicBezTo>
                        <a:pt x="20760" y="4220"/>
                        <a:pt x="20801" y="4187"/>
                        <a:pt x="20840" y="4156"/>
                      </a:cubicBezTo>
                      <a:cubicBezTo>
                        <a:pt x="20994" y="4029"/>
                        <a:pt x="21144" y="3905"/>
                        <a:pt x="21291" y="3782"/>
                      </a:cubicBezTo>
                      <a:cubicBezTo>
                        <a:pt x="21587" y="3535"/>
                        <a:pt x="21871" y="3298"/>
                        <a:pt x="22145" y="3068"/>
                      </a:cubicBezTo>
                      <a:cubicBezTo>
                        <a:pt x="22420" y="2841"/>
                        <a:pt x="22680" y="2623"/>
                        <a:pt x="22931" y="2413"/>
                      </a:cubicBezTo>
                      <a:cubicBezTo>
                        <a:pt x="23178" y="2205"/>
                        <a:pt x="23416" y="2006"/>
                        <a:pt x="23636" y="1819"/>
                      </a:cubicBezTo>
                      <a:cubicBezTo>
                        <a:pt x="24079" y="1448"/>
                        <a:pt x="24464" y="1119"/>
                        <a:pt x="24781" y="851"/>
                      </a:cubicBezTo>
                      <a:cubicBezTo>
                        <a:pt x="25099" y="582"/>
                        <a:pt x="25346" y="368"/>
                        <a:pt x="25515" y="224"/>
                      </a:cubicBezTo>
                      <a:cubicBezTo>
                        <a:pt x="25684" y="78"/>
                        <a:pt x="25773" y="1"/>
                        <a:pt x="257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8"/>
                <p:cNvSpPr/>
                <p:nvPr/>
              </p:nvSpPr>
              <p:spPr>
                <a:xfrm rot="5289975">
                  <a:off x="10756723" y="4131463"/>
                  <a:ext cx="656508" cy="9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60" h="3729" fill="none" extrusionOk="0">
                      <a:moveTo>
                        <a:pt x="26260" y="1"/>
                      </a:moveTo>
                      <a:cubicBezTo>
                        <a:pt x="26260" y="1"/>
                        <a:pt x="22175" y="2374"/>
                        <a:pt x="21128" y="2537"/>
                      </a:cubicBezTo>
                      <a:cubicBezTo>
                        <a:pt x="20081" y="2701"/>
                        <a:pt x="14936" y="3355"/>
                        <a:pt x="13840" y="3541"/>
                      </a:cubicBezTo>
                      <a:cubicBezTo>
                        <a:pt x="12745" y="3728"/>
                        <a:pt x="8115" y="3232"/>
                        <a:pt x="7012" y="3320"/>
                      </a:cubicBezTo>
                      <a:cubicBezTo>
                        <a:pt x="5907" y="3405"/>
                        <a:pt x="3648" y="3532"/>
                        <a:pt x="3026" y="3327"/>
                      </a:cubicBezTo>
                      <a:cubicBezTo>
                        <a:pt x="2405" y="3125"/>
                        <a:pt x="1" y="2053"/>
                        <a:pt x="1" y="2053"/>
                      </a:cubicBezTo>
                    </a:path>
                  </a:pathLst>
                </a:custGeom>
                <a:solidFill>
                  <a:schemeClr val="dk1"/>
                </a:solidFill>
                <a:ln w="75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8"/>
                <p:cNvSpPr/>
                <p:nvPr/>
              </p:nvSpPr>
              <p:spPr>
                <a:xfrm rot="5289975">
                  <a:off x="10972195" y="4023891"/>
                  <a:ext cx="255003" cy="115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0" h="4611" fill="none" extrusionOk="0">
                      <a:moveTo>
                        <a:pt x="0" y="0"/>
                      </a:moveTo>
                      <a:cubicBezTo>
                        <a:pt x="0" y="0"/>
                        <a:pt x="1881" y="1469"/>
                        <a:pt x="2889" y="2095"/>
                      </a:cubicBezTo>
                      <a:cubicBezTo>
                        <a:pt x="3897" y="2724"/>
                        <a:pt x="8009" y="4336"/>
                        <a:pt x="10200" y="4611"/>
                      </a:cubicBezTo>
                    </a:path>
                  </a:pathLst>
                </a:custGeom>
                <a:solidFill>
                  <a:schemeClr val="dk1"/>
                </a:solidFill>
                <a:ln w="56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8"/>
                <p:cNvSpPr/>
                <p:nvPr/>
              </p:nvSpPr>
              <p:spPr>
                <a:xfrm rot="5289975">
                  <a:off x="10909141" y="3883669"/>
                  <a:ext cx="205177" cy="54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7" h="2186" fill="none" extrusionOk="0">
                      <a:moveTo>
                        <a:pt x="8206" y="0"/>
                      </a:moveTo>
                      <a:cubicBezTo>
                        <a:pt x="8206" y="0"/>
                        <a:pt x="4668" y="1240"/>
                        <a:pt x="3619" y="1372"/>
                      </a:cubicBezTo>
                      <a:cubicBezTo>
                        <a:pt x="2571" y="1504"/>
                        <a:pt x="1" y="2185"/>
                        <a:pt x="1" y="2185"/>
                      </a:cubicBezTo>
                    </a:path>
                  </a:pathLst>
                </a:custGeom>
                <a:solidFill>
                  <a:schemeClr val="dk1"/>
                </a:solidFill>
                <a:ln w="56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8"/>
                <p:cNvSpPr/>
                <p:nvPr/>
              </p:nvSpPr>
              <p:spPr>
                <a:xfrm rot="5289975">
                  <a:off x="10775206" y="4135578"/>
                  <a:ext cx="282453" cy="3671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98" h="14687" extrusionOk="0">
                      <a:moveTo>
                        <a:pt x="11298" y="0"/>
                      </a:moveTo>
                      <a:lnTo>
                        <a:pt x="11298" y="0"/>
                      </a:lnTo>
                      <a:cubicBezTo>
                        <a:pt x="11297" y="0"/>
                        <a:pt x="11237" y="41"/>
                        <a:pt x="11123" y="115"/>
                      </a:cubicBezTo>
                      <a:cubicBezTo>
                        <a:pt x="11095" y="135"/>
                        <a:pt x="11062" y="154"/>
                        <a:pt x="11029" y="181"/>
                      </a:cubicBezTo>
                      <a:cubicBezTo>
                        <a:pt x="10996" y="206"/>
                        <a:pt x="10959" y="234"/>
                        <a:pt x="10920" y="263"/>
                      </a:cubicBezTo>
                      <a:cubicBezTo>
                        <a:pt x="10879" y="294"/>
                        <a:pt x="10838" y="325"/>
                        <a:pt x="10792" y="360"/>
                      </a:cubicBezTo>
                      <a:cubicBezTo>
                        <a:pt x="10749" y="395"/>
                        <a:pt x="10702" y="436"/>
                        <a:pt x="10654" y="477"/>
                      </a:cubicBezTo>
                      <a:cubicBezTo>
                        <a:pt x="10605" y="518"/>
                        <a:pt x="10554" y="561"/>
                        <a:pt x="10500" y="607"/>
                      </a:cubicBezTo>
                      <a:cubicBezTo>
                        <a:pt x="10449" y="654"/>
                        <a:pt x="10395" y="705"/>
                        <a:pt x="10339" y="755"/>
                      </a:cubicBezTo>
                      <a:cubicBezTo>
                        <a:pt x="10222" y="858"/>
                        <a:pt x="10105" y="975"/>
                        <a:pt x="9979" y="1099"/>
                      </a:cubicBezTo>
                      <a:cubicBezTo>
                        <a:pt x="9914" y="1162"/>
                        <a:pt x="9850" y="1228"/>
                        <a:pt x="9784" y="1294"/>
                      </a:cubicBezTo>
                      <a:cubicBezTo>
                        <a:pt x="9720" y="1362"/>
                        <a:pt x="9652" y="1432"/>
                        <a:pt x="9582" y="1504"/>
                      </a:cubicBezTo>
                      <a:cubicBezTo>
                        <a:pt x="9514" y="1576"/>
                        <a:pt x="9444" y="1650"/>
                        <a:pt x="9374" y="1728"/>
                      </a:cubicBezTo>
                      <a:cubicBezTo>
                        <a:pt x="9337" y="1765"/>
                        <a:pt x="9302" y="1804"/>
                        <a:pt x="9265" y="1843"/>
                      </a:cubicBezTo>
                      <a:cubicBezTo>
                        <a:pt x="9230" y="1883"/>
                        <a:pt x="9193" y="1922"/>
                        <a:pt x="9158" y="1963"/>
                      </a:cubicBezTo>
                      <a:cubicBezTo>
                        <a:pt x="8862" y="2286"/>
                        <a:pt x="8553" y="2644"/>
                        <a:pt x="8230" y="3025"/>
                      </a:cubicBezTo>
                      <a:cubicBezTo>
                        <a:pt x="7909" y="3409"/>
                        <a:pt x="7574" y="3815"/>
                        <a:pt x="7232" y="4239"/>
                      </a:cubicBezTo>
                      <a:cubicBezTo>
                        <a:pt x="7062" y="4451"/>
                        <a:pt x="6889" y="4669"/>
                        <a:pt x="6714" y="4887"/>
                      </a:cubicBezTo>
                      <a:cubicBezTo>
                        <a:pt x="6627" y="4996"/>
                        <a:pt x="6539" y="5107"/>
                        <a:pt x="6450" y="5218"/>
                      </a:cubicBezTo>
                      <a:cubicBezTo>
                        <a:pt x="6360" y="5327"/>
                        <a:pt x="6277" y="5444"/>
                        <a:pt x="6191" y="5558"/>
                      </a:cubicBezTo>
                      <a:cubicBezTo>
                        <a:pt x="6018" y="5786"/>
                        <a:pt x="5843" y="6017"/>
                        <a:pt x="5668" y="6249"/>
                      </a:cubicBezTo>
                      <a:cubicBezTo>
                        <a:pt x="5496" y="6484"/>
                        <a:pt x="5329" y="6720"/>
                        <a:pt x="5158" y="6955"/>
                      </a:cubicBezTo>
                      <a:cubicBezTo>
                        <a:pt x="4991" y="7192"/>
                        <a:pt x="4821" y="7430"/>
                        <a:pt x="4654" y="7665"/>
                      </a:cubicBezTo>
                      <a:cubicBezTo>
                        <a:pt x="4489" y="7903"/>
                        <a:pt x="4323" y="8140"/>
                        <a:pt x="4160" y="8375"/>
                      </a:cubicBezTo>
                      <a:cubicBezTo>
                        <a:pt x="3833" y="8842"/>
                        <a:pt x="3516" y="9309"/>
                        <a:pt x="3211" y="9760"/>
                      </a:cubicBezTo>
                      <a:cubicBezTo>
                        <a:pt x="2905" y="10210"/>
                        <a:pt x="2611" y="10648"/>
                        <a:pt x="2337" y="11064"/>
                      </a:cubicBezTo>
                      <a:cubicBezTo>
                        <a:pt x="2059" y="11478"/>
                        <a:pt x="1800" y="11873"/>
                        <a:pt x="1563" y="12237"/>
                      </a:cubicBezTo>
                      <a:cubicBezTo>
                        <a:pt x="1323" y="12603"/>
                        <a:pt x="1108" y="12939"/>
                        <a:pt x="917" y="13237"/>
                      </a:cubicBezTo>
                      <a:cubicBezTo>
                        <a:pt x="724" y="13533"/>
                        <a:pt x="561" y="13795"/>
                        <a:pt x="425" y="14009"/>
                      </a:cubicBezTo>
                      <a:cubicBezTo>
                        <a:pt x="287" y="14223"/>
                        <a:pt x="183" y="14394"/>
                        <a:pt x="112" y="14509"/>
                      </a:cubicBezTo>
                      <a:cubicBezTo>
                        <a:pt x="40" y="14626"/>
                        <a:pt x="1" y="14686"/>
                        <a:pt x="1" y="14686"/>
                      </a:cubicBezTo>
                      <a:cubicBezTo>
                        <a:pt x="1" y="14686"/>
                        <a:pt x="43" y="14628"/>
                        <a:pt x="125" y="14519"/>
                      </a:cubicBezTo>
                      <a:cubicBezTo>
                        <a:pt x="205" y="14408"/>
                        <a:pt x="324" y="14248"/>
                        <a:pt x="473" y="14042"/>
                      </a:cubicBezTo>
                      <a:cubicBezTo>
                        <a:pt x="623" y="13838"/>
                        <a:pt x="804" y="13587"/>
                        <a:pt x="1012" y="13301"/>
                      </a:cubicBezTo>
                      <a:cubicBezTo>
                        <a:pt x="1218" y="13013"/>
                        <a:pt x="1452" y="12690"/>
                        <a:pt x="1705" y="12336"/>
                      </a:cubicBezTo>
                      <a:cubicBezTo>
                        <a:pt x="1958" y="11982"/>
                        <a:pt x="2234" y="11599"/>
                        <a:pt x="2522" y="11190"/>
                      </a:cubicBezTo>
                      <a:cubicBezTo>
                        <a:pt x="2808" y="10782"/>
                        <a:pt x="3117" y="10356"/>
                        <a:pt x="3428" y="9910"/>
                      </a:cubicBezTo>
                      <a:cubicBezTo>
                        <a:pt x="3744" y="9467"/>
                        <a:pt x="4068" y="9008"/>
                        <a:pt x="4399" y="8543"/>
                      </a:cubicBezTo>
                      <a:cubicBezTo>
                        <a:pt x="4565" y="8309"/>
                        <a:pt x="4730" y="8074"/>
                        <a:pt x="4895" y="7836"/>
                      </a:cubicBezTo>
                      <a:cubicBezTo>
                        <a:pt x="5065" y="7603"/>
                        <a:pt x="5234" y="7368"/>
                        <a:pt x="5403" y="7132"/>
                      </a:cubicBezTo>
                      <a:cubicBezTo>
                        <a:pt x="5572" y="6895"/>
                        <a:pt x="5740" y="6659"/>
                        <a:pt x="5907" y="6424"/>
                      </a:cubicBezTo>
                      <a:cubicBezTo>
                        <a:pt x="6080" y="6194"/>
                        <a:pt x="6251" y="5963"/>
                        <a:pt x="6420" y="5735"/>
                      </a:cubicBezTo>
                      <a:cubicBezTo>
                        <a:pt x="6590" y="5506"/>
                        <a:pt x="6765" y="5282"/>
                        <a:pt x="6934" y="5060"/>
                      </a:cubicBezTo>
                      <a:cubicBezTo>
                        <a:pt x="7105" y="4839"/>
                        <a:pt x="7275" y="4621"/>
                        <a:pt x="7442" y="4405"/>
                      </a:cubicBezTo>
                      <a:cubicBezTo>
                        <a:pt x="7774" y="3975"/>
                        <a:pt x="8095" y="3558"/>
                        <a:pt x="8405" y="3169"/>
                      </a:cubicBezTo>
                      <a:cubicBezTo>
                        <a:pt x="8560" y="2973"/>
                        <a:pt x="8712" y="2784"/>
                        <a:pt x="8858" y="2601"/>
                      </a:cubicBezTo>
                      <a:cubicBezTo>
                        <a:pt x="8932" y="2512"/>
                        <a:pt x="9004" y="2422"/>
                        <a:pt x="9076" y="2333"/>
                      </a:cubicBezTo>
                      <a:cubicBezTo>
                        <a:pt x="9148" y="2247"/>
                        <a:pt x="9218" y="2162"/>
                        <a:pt x="9288" y="2078"/>
                      </a:cubicBezTo>
                      <a:cubicBezTo>
                        <a:pt x="9424" y="1909"/>
                        <a:pt x="9562" y="1753"/>
                        <a:pt x="9691" y="1601"/>
                      </a:cubicBezTo>
                      <a:cubicBezTo>
                        <a:pt x="9755" y="1527"/>
                        <a:pt x="9819" y="1453"/>
                        <a:pt x="9879" y="1383"/>
                      </a:cubicBezTo>
                      <a:cubicBezTo>
                        <a:pt x="9942" y="1313"/>
                        <a:pt x="10002" y="1243"/>
                        <a:pt x="10062" y="1179"/>
                      </a:cubicBezTo>
                      <a:cubicBezTo>
                        <a:pt x="10121" y="1115"/>
                        <a:pt x="10179" y="1053"/>
                        <a:pt x="10235" y="990"/>
                      </a:cubicBezTo>
                      <a:cubicBezTo>
                        <a:pt x="10263" y="961"/>
                        <a:pt x="10290" y="930"/>
                        <a:pt x="10319" y="903"/>
                      </a:cubicBezTo>
                      <a:cubicBezTo>
                        <a:pt x="10346" y="874"/>
                        <a:pt x="10372" y="847"/>
                        <a:pt x="10399" y="819"/>
                      </a:cubicBezTo>
                      <a:cubicBezTo>
                        <a:pt x="10451" y="763"/>
                        <a:pt x="10502" y="710"/>
                        <a:pt x="10551" y="660"/>
                      </a:cubicBezTo>
                      <a:cubicBezTo>
                        <a:pt x="10601" y="611"/>
                        <a:pt x="10650" y="564"/>
                        <a:pt x="10695" y="522"/>
                      </a:cubicBezTo>
                      <a:cubicBezTo>
                        <a:pt x="10741" y="477"/>
                        <a:pt x="10782" y="434"/>
                        <a:pt x="10825" y="397"/>
                      </a:cubicBezTo>
                      <a:cubicBezTo>
                        <a:pt x="10866" y="358"/>
                        <a:pt x="10907" y="323"/>
                        <a:pt x="10942" y="292"/>
                      </a:cubicBezTo>
                      <a:cubicBezTo>
                        <a:pt x="10979" y="259"/>
                        <a:pt x="11014" y="228"/>
                        <a:pt x="11045" y="201"/>
                      </a:cubicBezTo>
                      <a:cubicBezTo>
                        <a:pt x="11076" y="171"/>
                        <a:pt x="11107" y="150"/>
                        <a:pt x="11132" y="129"/>
                      </a:cubicBezTo>
                      <a:cubicBezTo>
                        <a:pt x="11239" y="45"/>
                        <a:pt x="11297" y="0"/>
                        <a:pt x="112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8"/>
                <p:cNvSpPr/>
                <p:nvPr/>
              </p:nvSpPr>
              <p:spPr>
                <a:xfrm rot="5289975">
                  <a:off x="10993394" y="4346022"/>
                  <a:ext cx="6450" cy="126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" h="5048" fill="none" extrusionOk="0">
                      <a:moveTo>
                        <a:pt x="258" y="1"/>
                      </a:moveTo>
                      <a:lnTo>
                        <a:pt x="1" y="5047"/>
                      </a:lnTo>
                    </a:path>
                  </a:pathLst>
                </a:custGeom>
                <a:solidFill>
                  <a:schemeClr val="dk1"/>
                </a:solidFill>
                <a:ln w="56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8"/>
                <p:cNvSpPr/>
                <p:nvPr/>
              </p:nvSpPr>
              <p:spPr>
                <a:xfrm rot="5289975">
                  <a:off x="11042521" y="4151498"/>
                  <a:ext cx="163527" cy="131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1" h="5242" extrusionOk="0">
                      <a:moveTo>
                        <a:pt x="0" y="1"/>
                      </a:moveTo>
                      <a:cubicBezTo>
                        <a:pt x="0" y="1"/>
                        <a:pt x="914" y="2006"/>
                        <a:pt x="2210" y="3088"/>
                      </a:cubicBezTo>
                      <a:cubicBezTo>
                        <a:pt x="3506" y="4168"/>
                        <a:pt x="6540" y="5242"/>
                        <a:pt x="6540" y="5242"/>
                      </a:cubicBezTo>
                      <a:cubicBezTo>
                        <a:pt x="6540" y="5242"/>
                        <a:pt x="5667" y="2786"/>
                        <a:pt x="3969" y="1709"/>
                      </a:cubicBezTo>
                      <a:cubicBezTo>
                        <a:pt x="2270" y="631"/>
                        <a:pt x="858" y="641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8"/>
                <p:cNvSpPr/>
                <p:nvPr/>
              </p:nvSpPr>
              <p:spPr>
                <a:xfrm rot="5289975">
                  <a:off x="11051262" y="4210364"/>
                  <a:ext cx="97776" cy="80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1" h="3226" extrusionOk="0">
                      <a:moveTo>
                        <a:pt x="0" y="0"/>
                      </a:moveTo>
                      <a:cubicBezTo>
                        <a:pt x="0" y="0"/>
                        <a:pt x="12" y="16"/>
                        <a:pt x="35" y="47"/>
                      </a:cubicBezTo>
                      <a:cubicBezTo>
                        <a:pt x="57" y="76"/>
                        <a:pt x="90" y="123"/>
                        <a:pt x="132" y="177"/>
                      </a:cubicBezTo>
                      <a:cubicBezTo>
                        <a:pt x="175" y="232"/>
                        <a:pt x="228" y="300"/>
                        <a:pt x="292" y="374"/>
                      </a:cubicBezTo>
                      <a:cubicBezTo>
                        <a:pt x="352" y="449"/>
                        <a:pt x="424" y="533"/>
                        <a:pt x="504" y="623"/>
                      </a:cubicBezTo>
                      <a:cubicBezTo>
                        <a:pt x="584" y="712"/>
                        <a:pt x="669" y="807"/>
                        <a:pt x="765" y="909"/>
                      </a:cubicBezTo>
                      <a:cubicBezTo>
                        <a:pt x="860" y="1008"/>
                        <a:pt x="959" y="1113"/>
                        <a:pt x="1066" y="1218"/>
                      </a:cubicBezTo>
                      <a:cubicBezTo>
                        <a:pt x="1171" y="1323"/>
                        <a:pt x="1282" y="1430"/>
                        <a:pt x="1399" y="1537"/>
                      </a:cubicBezTo>
                      <a:cubicBezTo>
                        <a:pt x="1457" y="1589"/>
                        <a:pt x="1516" y="1644"/>
                        <a:pt x="1574" y="1696"/>
                      </a:cubicBezTo>
                      <a:cubicBezTo>
                        <a:pt x="1634" y="1749"/>
                        <a:pt x="1695" y="1801"/>
                        <a:pt x="1755" y="1854"/>
                      </a:cubicBezTo>
                      <a:cubicBezTo>
                        <a:pt x="1876" y="1959"/>
                        <a:pt x="2000" y="2060"/>
                        <a:pt x="2125" y="2157"/>
                      </a:cubicBezTo>
                      <a:cubicBezTo>
                        <a:pt x="2154" y="2183"/>
                        <a:pt x="2185" y="2208"/>
                        <a:pt x="2216" y="2231"/>
                      </a:cubicBezTo>
                      <a:cubicBezTo>
                        <a:pt x="2247" y="2255"/>
                        <a:pt x="2278" y="2278"/>
                        <a:pt x="2309" y="2301"/>
                      </a:cubicBezTo>
                      <a:cubicBezTo>
                        <a:pt x="2372" y="2348"/>
                        <a:pt x="2432" y="2393"/>
                        <a:pt x="2492" y="2438"/>
                      </a:cubicBezTo>
                      <a:cubicBezTo>
                        <a:pt x="2615" y="2525"/>
                        <a:pt x="2735" y="2605"/>
                        <a:pt x="2850" y="2683"/>
                      </a:cubicBezTo>
                      <a:cubicBezTo>
                        <a:pt x="2967" y="2759"/>
                        <a:pt x="3080" y="2823"/>
                        <a:pt x="3183" y="2885"/>
                      </a:cubicBezTo>
                      <a:cubicBezTo>
                        <a:pt x="3286" y="2947"/>
                        <a:pt x="3387" y="2994"/>
                        <a:pt x="3475" y="3039"/>
                      </a:cubicBezTo>
                      <a:cubicBezTo>
                        <a:pt x="3518" y="3060"/>
                        <a:pt x="3558" y="3084"/>
                        <a:pt x="3597" y="3099"/>
                      </a:cubicBezTo>
                      <a:cubicBezTo>
                        <a:pt x="3636" y="3117"/>
                        <a:pt x="3673" y="3130"/>
                        <a:pt x="3704" y="3144"/>
                      </a:cubicBezTo>
                      <a:cubicBezTo>
                        <a:pt x="3770" y="3171"/>
                        <a:pt x="3821" y="3191"/>
                        <a:pt x="3856" y="3206"/>
                      </a:cubicBezTo>
                      <a:cubicBezTo>
                        <a:pt x="3891" y="3218"/>
                        <a:pt x="3910" y="3226"/>
                        <a:pt x="3910" y="3226"/>
                      </a:cubicBezTo>
                      <a:cubicBezTo>
                        <a:pt x="3910" y="3226"/>
                        <a:pt x="3895" y="3214"/>
                        <a:pt x="3864" y="3191"/>
                      </a:cubicBezTo>
                      <a:cubicBezTo>
                        <a:pt x="3835" y="3167"/>
                        <a:pt x="3792" y="3132"/>
                        <a:pt x="3735" y="3091"/>
                      </a:cubicBezTo>
                      <a:cubicBezTo>
                        <a:pt x="3706" y="3072"/>
                        <a:pt x="3675" y="3048"/>
                        <a:pt x="3642" y="3025"/>
                      </a:cubicBezTo>
                      <a:cubicBezTo>
                        <a:pt x="3609" y="3000"/>
                        <a:pt x="3574" y="2971"/>
                        <a:pt x="3535" y="2941"/>
                      </a:cubicBezTo>
                      <a:cubicBezTo>
                        <a:pt x="3498" y="2910"/>
                        <a:pt x="3457" y="2879"/>
                        <a:pt x="3414" y="2846"/>
                      </a:cubicBezTo>
                      <a:cubicBezTo>
                        <a:pt x="3372" y="2813"/>
                        <a:pt x="3327" y="2780"/>
                        <a:pt x="3280" y="2741"/>
                      </a:cubicBezTo>
                      <a:cubicBezTo>
                        <a:pt x="3189" y="2665"/>
                        <a:pt x="3090" y="2585"/>
                        <a:pt x="2984" y="2500"/>
                      </a:cubicBezTo>
                      <a:cubicBezTo>
                        <a:pt x="2881" y="2412"/>
                        <a:pt x="2770" y="2321"/>
                        <a:pt x="2658" y="2226"/>
                      </a:cubicBezTo>
                      <a:cubicBezTo>
                        <a:pt x="2545" y="2130"/>
                        <a:pt x="2428" y="2031"/>
                        <a:pt x="2309" y="1932"/>
                      </a:cubicBezTo>
                      <a:cubicBezTo>
                        <a:pt x="2193" y="1829"/>
                        <a:pt x="2070" y="1730"/>
                        <a:pt x="1951" y="1624"/>
                      </a:cubicBezTo>
                      <a:cubicBezTo>
                        <a:pt x="1712" y="1420"/>
                        <a:pt x="1471" y="1214"/>
                        <a:pt x="1247" y="1021"/>
                      </a:cubicBezTo>
                      <a:cubicBezTo>
                        <a:pt x="1132" y="924"/>
                        <a:pt x="1023" y="833"/>
                        <a:pt x="920" y="743"/>
                      </a:cubicBezTo>
                      <a:cubicBezTo>
                        <a:pt x="815" y="656"/>
                        <a:pt x="716" y="574"/>
                        <a:pt x="625" y="498"/>
                      </a:cubicBezTo>
                      <a:cubicBezTo>
                        <a:pt x="533" y="420"/>
                        <a:pt x="448" y="354"/>
                        <a:pt x="372" y="292"/>
                      </a:cubicBezTo>
                      <a:cubicBezTo>
                        <a:pt x="298" y="230"/>
                        <a:pt x="230" y="179"/>
                        <a:pt x="175" y="134"/>
                      </a:cubicBezTo>
                      <a:cubicBezTo>
                        <a:pt x="121" y="91"/>
                        <a:pt x="76" y="58"/>
                        <a:pt x="47" y="35"/>
                      </a:cubicBezTo>
                      <a:cubicBezTo>
                        <a:pt x="18" y="12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8"/>
                <p:cNvSpPr/>
                <p:nvPr/>
              </p:nvSpPr>
              <p:spPr>
                <a:xfrm rot="5289975">
                  <a:off x="11124733" y="3932256"/>
                  <a:ext cx="43226" cy="4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" h="1660" extrusionOk="0">
                      <a:moveTo>
                        <a:pt x="868" y="1"/>
                      </a:moveTo>
                      <a:cubicBezTo>
                        <a:pt x="846" y="1"/>
                        <a:pt x="823" y="2"/>
                        <a:pt x="800" y="3"/>
                      </a:cubicBezTo>
                      <a:cubicBezTo>
                        <a:pt x="343" y="38"/>
                        <a:pt x="1" y="437"/>
                        <a:pt x="38" y="894"/>
                      </a:cubicBezTo>
                      <a:cubicBezTo>
                        <a:pt x="71" y="1329"/>
                        <a:pt x="435" y="1660"/>
                        <a:pt x="862" y="1660"/>
                      </a:cubicBezTo>
                      <a:cubicBezTo>
                        <a:pt x="884" y="1660"/>
                        <a:pt x="906" y="1659"/>
                        <a:pt x="929" y="1657"/>
                      </a:cubicBezTo>
                      <a:cubicBezTo>
                        <a:pt x="1386" y="1622"/>
                        <a:pt x="1728" y="1223"/>
                        <a:pt x="1691" y="766"/>
                      </a:cubicBezTo>
                      <a:cubicBezTo>
                        <a:pt x="1658" y="332"/>
                        <a:pt x="1296" y="1"/>
                        <a:pt x="8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8"/>
                <p:cNvSpPr/>
                <p:nvPr/>
              </p:nvSpPr>
              <p:spPr>
                <a:xfrm rot="5289975">
                  <a:off x="10911874" y="4387195"/>
                  <a:ext cx="43151" cy="4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" h="1662" extrusionOk="0">
                      <a:moveTo>
                        <a:pt x="862" y="1"/>
                      </a:moveTo>
                      <a:cubicBezTo>
                        <a:pt x="841" y="1"/>
                        <a:pt x="819" y="2"/>
                        <a:pt x="798" y="3"/>
                      </a:cubicBezTo>
                      <a:cubicBezTo>
                        <a:pt x="341" y="38"/>
                        <a:pt x="0" y="439"/>
                        <a:pt x="35" y="896"/>
                      </a:cubicBezTo>
                      <a:cubicBezTo>
                        <a:pt x="68" y="1330"/>
                        <a:pt x="434" y="1661"/>
                        <a:pt x="862" y="1661"/>
                      </a:cubicBezTo>
                      <a:cubicBezTo>
                        <a:pt x="883" y="1661"/>
                        <a:pt x="905" y="1661"/>
                        <a:pt x="926" y="1659"/>
                      </a:cubicBezTo>
                      <a:cubicBezTo>
                        <a:pt x="1383" y="1622"/>
                        <a:pt x="1726" y="1223"/>
                        <a:pt x="1691" y="766"/>
                      </a:cubicBezTo>
                      <a:cubicBezTo>
                        <a:pt x="1655" y="330"/>
                        <a:pt x="1292" y="1"/>
                        <a:pt x="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8"/>
                <p:cNvSpPr/>
                <p:nvPr/>
              </p:nvSpPr>
              <p:spPr>
                <a:xfrm rot="5289975">
                  <a:off x="11048163" y="3829368"/>
                  <a:ext cx="43151" cy="4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6" h="1662" extrusionOk="0">
                      <a:moveTo>
                        <a:pt x="862" y="1"/>
                      </a:moveTo>
                      <a:cubicBezTo>
                        <a:pt x="841" y="1"/>
                        <a:pt x="819" y="2"/>
                        <a:pt x="798" y="3"/>
                      </a:cubicBezTo>
                      <a:cubicBezTo>
                        <a:pt x="342" y="38"/>
                        <a:pt x="0" y="439"/>
                        <a:pt x="35" y="896"/>
                      </a:cubicBezTo>
                      <a:cubicBezTo>
                        <a:pt x="70" y="1332"/>
                        <a:pt x="434" y="1661"/>
                        <a:pt x="863" y="1661"/>
                      </a:cubicBezTo>
                      <a:cubicBezTo>
                        <a:pt x="885" y="1661"/>
                        <a:pt x="906" y="1660"/>
                        <a:pt x="928" y="1659"/>
                      </a:cubicBezTo>
                      <a:cubicBezTo>
                        <a:pt x="1385" y="1622"/>
                        <a:pt x="1726" y="1223"/>
                        <a:pt x="1691" y="766"/>
                      </a:cubicBezTo>
                      <a:cubicBezTo>
                        <a:pt x="1657" y="330"/>
                        <a:pt x="1292" y="1"/>
                        <a:pt x="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8"/>
                <p:cNvSpPr/>
                <p:nvPr/>
              </p:nvSpPr>
              <p:spPr>
                <a:xfrm rot="5289975">
                  <a:off x="10959597" y="3788544"/>
                  <a:ext cx="43176" cy="41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662" extrusionOk="0">
                      <a:moveTo>
                        <a:pt x="863" y="1"/>
                      </a:moveTo>
                      <a:cubicBezTo>
                        <a:pt x="842" y="1"/>
                        <a:pt x="820" y="2"/>
                        <a:pt x="799" y="3"/>
                      </a:cubicBezTo>
                      <a:cubicBezTo>
                        <a:pt x="341" y="40"/>
                        <a:pt x="1" y="439"/>
                        <a:pt x="36" y="896"/>
                      </a:cubicBezTo>
                      <a:cubicBezTo>
                        <a:pt x="71" y="1332"/>
                        <a:pt x="435" y="1661"/>
                        <a:pt x="864" y="1661"/>
                      </a:cubicBezTo>
                      <a:cubicBezTo>
                        <a:pt x="886" y="1661"/>
                        <a:pt x="907" y="1661"/>
                        <a:pt x="929" y="1659"/>
                      </a:cubicBezTo>
                      <a:cubicBezTo>
                        <a:pt x="1386" y="1624"/>
                        <a:pt x="1727" y="1223"/>
                        <a:pt x="1692" y="766"/>
                      </a:cubicBezTo>
                      <a:cubicBezTo>
                        <a:pt x="1658" y="332"/>
                        <a:pt x="1293" y="1"/>
                        <a:pt x="8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2" name="Google Shape;502;p8"/>
              <p:cNvGrpSpPr/>
              <p:nvPr/>
            </p:nvGrpSpPr>
            <p:grpSpPr>
              <a:xfrm rot="-1609739">
                <a:off x="8053105" y="3835690"/>
                <a:ext cx="1105824" cy="1510536"/>
                <a:chOff x="11043810" y="2847095"/>
                <a:chExt cx="1105895" cy="1510634"/>
              </a:xfrm>
            </p:grpSpPr>
            <p:sp>
              <p:nvSpPr>
                <p:cNvPr id="503" name="Google Shape;503;p8"/>
                <p:cNvSpPr/>
                <p:nvPr/>
              </p:nvSpPr>
              <p:spPr>
                <a:xfrm rot="5289975">
                  <a:off x="11203065" y="3406536"/>
                  <a:ext cx="206928" cy="5190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77" h="20763" extrusionOk="0">
                      <a:moveTo>
                        <a:pt x="8277" y="1"/>
                      </a:moveTo>
                      <a:lnTo>
                        <a:pt x="8277" y="1"/>
                      </a:lnTo>
                      <a:cubicBezTo>
                        <a:pt x="8276" y="1"/>
                        <a:pt x="3427" y="5757"/>
                        <a:pt x="2347" y="9302"/>
                      </a:cubicBezTo>
                      <a:cubicBezTo>
                        <a:pt x="1265" y="12844"/>
                        <a:pt x="1322" y="17859"/>
                        <a:pt x="1" y="20762"/>
                      </a:cubicBezTo>
                      <a:cubicBezTo>
                        <a:pt x="1" y="20762"/>
                        <a:pt x="4641" y="17564"/>
                        <a:pt x="6146" y="12622"/>
                      </a:cubicBezTo>
                      <a:cubicBezTo>
                        <a:pt x="7650" y="7679"/>
                        <a:pt x="7109" y="5162"/>
                        <a:pt x="82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8"/>
                <p:cNvSpPr/>
                <p:nvPr/>
              </p:nvSpPr>
              <p:spPr>
                <a:xfrm rot="5289975">
                  <a:off x="11230629" y="3148988"/>
                  <a:ext cx="516881" cy="174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75" h="6968" extrusionOk="0">
                      <a:moveTo>
                        <a:pt x="9529" y="1"/>
                      </a:moveTo>
                      <a:cubicBezTo>
                        <a:pt x="7849" y="1"/>
                        <a:pt x="6130" y="223"/>
                        <a:pt x="4720" y="434"/>
                      </a:cubicBezTo>
                      <a:cubicBezTo>
                        <a:pt x="2094" y="829"/>
                        <a:pt x="1" y="1837"/>
                        <a:pt x="1" y="1837"/>
                      </a:cubicBezTo>
                      <a:cubicBezTo>
                        <a:pt x="997" y="2051"/>
                        <a:pt x="4216" y="4327"/>
                        <a:pt x="9911" y="6344"/>
                      </a:cubicBezTo>
                      <a:cubicBezTo>
                        <a:pt x="11179" y="6793"/>
                        <a:pt x="12417" y="6968"/>
                        <a:pt x="13574" y="6968"/>
                      </a:cubicBezTo>
                      <a:cubicBezTo>
                        <a:pt x="17612" y="6968"/>
                        <a:pt x="20675" y="4844"/>
                        <a:pt x="20675" y="4844"/>
                      </a:cubicBezTo>
                      <a:cubicBezTo>
                        <a:pt x="18402" y="4508"/>
                        <a:pt x="16101" y="1693"/>
                        <a:pt x="13574" y="650"/>
                      </a:cubicBezTo>
                      <a:cubicBezTo>
                        <a:pt x="12403" y="167"/>
                        <a:pt x="10980" y="1"/>
                        <a:pt x="952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8"/>
                <p:cNvSpPr/>
                <p:nvPr/>
              </p:nvSpPr>
              <p:spPr>
                <a:xfrm rot="5289975">
                  <a:off x="11531864" y="3927643"/>
                  <a:ext cx="128677" cy="405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7" h="16212" extrusionOk="0">
                      <a:moveTo>
                        <a:pt x="1117" y="0"/>
                      </a:moveTo>
                      <a:lnTo>
                        <a:pt x="1117" y="0"/>
                      </a:lnTo>
                      <a:cubicBezTo>
                        <a:pt x="2401" y="3556"/>
                        <a:pt x="1" y="8058"/>
                        <a:pt x="197" y="11828"/>
                      </a:cubicBezTo>
                      <a:cubicBezTo>
                        <a:pt x="394" y="15598"/>
                        <a:pt x="3298" y="16211"/>
                        <a:pt x="3298" y="16211"/>
                      </a:cubicBezTo>
                      <a:cubicBezTo>
                        <a:pt x="3092" y="14489"/>
                        <a:pt x="4032" y="11023"/>
                        <a:pt x="4588" y="8241"/>
                      </a:cubicBezTo>
                      <a:cubicBezTo>
                        <a:pt x="5146" y="5457"/>
                        <a:pt x="3936" y="3761"/>
                        <a:pt x="2790" y="2389"/>
                      </a:cubicBezTo>
                      <a:cubicBezTo>
                        <a:pt x="1645" y="1020"/>
                        <a:pt x="1118" y="1"/>
                        <a:pt x="11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8"/>
                <p:cNvSpPr/>
                <p:nvPr/>
              </p:nvSpPr>
              <p:spPr>
                <a:xfrm rot="5289975">
                  <a:off x="11768756" y="3853157"/>
                  <a:ext cx="440630" cy="10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25" h="4115" extrusionOk="0">
                      <a:moveTo>
                        <a:pt x="4573" y="1"/>
                      </a:moveTo>
                      <a:cubicBezTo>
                        <a:pt x="2259" y="1"/>
                        <a:pt x="1" y="1163"/>
                        <a:pt x="1" y="1163"/>
                      </a:cubicBezTo>
                      <a:cubicBezTo>
                        <a:pt x="1829" y="1500"/>
                        <a:pt x="4357" y="2792"/>
                        <a:pt x="8286" y="3871"/>
                      </a:cubicBezTo>
                      <a:cubicBezTo>
                        <a:pt x="8911" y="4043"/>
                        <a:pt x="9574" y="4115"/>
                        <a:pt x="10246" y="4115"/>
                      </a:cubicBezTo>
                      <a:cubicBezTo>
                        <a:pt x="13799" y="4115"/>
                        <a:pt x="17624" y="2101"/>
                        <a:pt x="17624" y="2101"/>
                      </a:cubicBezTo>
                      <a:cubicBezTo>
                        <a:pt x="17624" y="2101"/>
                        <a:pt x="13731" y="1323"/>
                        <a:pt x="12144" y="1237"/>
                      </a:cubicBezTo>
                      <a:cubicBezTo>
                        <a:pt x="10555" y="1152"/>
                        <a:pt x="7872" y="356"/>
                        <a:pt x="5323" y="45"/>
                      </a:cubicBezTo>
                      <a:cubicBezTo>
                        <a:pt x="5074" y="15"/>
                        <a:pt x="4823" y="1"/>
                        <a:pt x="457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8"/>
                <p:cNvSpPr/>
                <p:nvPr/>
              </p:nvSpPr>
              <p:spPr>
                <a:xfrm rot="5289975">
                  <a:off x="10939319" y="3152671"/>
                  <a:ext cx="1352891" cy="1025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15" h="41004" fill="none" extrusionOk="0">
                      <a:moveTo>
                        <a:pt x="1" y="41004"/>
                      </a:moveTo>
                      <a:cubicBezTo>
                        <a:pt x="1" y="41004"/>
                        <a:pt x="4769" y="36590"/>
                        <a:pt x="7481" y="35063"/>
                      </a:cubicBezTo>
                      <a:cubicBezTo>
                        <a:pt x="10193" y="33536"/>
                        <a:pt x="17768" y="30186"/>
                        <a:pt x="19079" y="29403"/>
                      </a:cubicBezTo>
                      <a:cubicBezTo>
                        <a:pt x="20393" y="28619"/>
                        <a:pt x="26881" y="25092"/>
                        <a:pt x="28225" y="24005"/>
                      </a:cubicBezTo>
                      <a:cubicBezTo>
                        <a:pt x="29569" y="22917"/>
                        <a:pt x="33386" y="14992"/>
                        <a:pt x="34977" y="13593"/>
                      </a:cubicBezTo>
                      <a:cubicBezTo>
                        <a:pt x="36571" y="12194"/>
                        <a:pt x="54114" y="1"/>
                        <a:pt x="54114" y="1"/>
                      </a:cubicBezTo>
                    </a:path>
                  </a:pathLst>
                </a:custGeom>
                <a:solidFill>
                  <a:schemeClr val="dk1"/>
                </a:solidFill>
                <a:ln w="9675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8"/>
                <p:cNvSpPr/>
                <p:nvPr/>
              </p:nvSpPr>
              <p:spPr>
                <a:xfrm rot="5289975">
                  <a:off x="11001520" y="3099711"/>
                  <a:ext cx="599957" cy="151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98" h="6073" fill="none" extrusionOk="0">
                      <a:moveTo>
                        <a:pt x="1" y="6072"/>
                      </a:moveTo>
                      <a:cubicBezTo>
                        <a:pt x="1" y="6072"/>
                        <a:pt x="5096" y="3506"/>
                        <a:pt x="7623" y="2851"/>
                      </a:cubicBezTo>
                      <a:cubicBezTo>
                        <a:pt x="10152" y="2195"/>
                        <a:pt x="19383" y="1510"/>
                        <a:pt x="23997" y="0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8"/>
                <p:cNvSpPr/>
                <p:nvPr/>
              </p:nvSpPr>
              <p:spPr>
                <a:xfrm rot="5289975">
                  <a:off x="11131699" y="3173641"/>
                  <a:ext cx="181677" cy="211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7" h="8442" fill="none" extrusionOk="0">
                      <a:moveTo>
                        <a:pt x="1" y="8442"/>
                      </a:moveTo>
                      <a:cubicBezTo>
                        <a:pt x="1" y="8442"/>
                        <a:pt x="2610" y="5274"/>
                        <a:pt x="3522" y="4204"/>
                      </a:cubicBezTo>
                      <a:cubicBezTo>
                        <a:pt x="4434" y="3133"/>
                        <a:pt x="5390" y="1459"/>
                        <a:pt x="7267" y="0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8"/>
                <p:cNvSpPr/>
                <p:nvPr/>
              </p:nvSpPr>
              <p:spPr>
                <a:xfrm rot="5289975">
                  <a:off x="11404919" y="3493684"/>
                  <a:ext cx="185252" cy="487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0" h="19488" extrusionOk="0">
                      <a:moveTo>
                        <a:pt x="7409" y="0"/>
                      </a:moveTo>
                      <a:lnTo>
                        <a:pt x="7409" y="0"/>
                      </a:lnTo>
                      <a:cubicBezTo>
                        <a:pt x="7409" y="1"/>
                        <a:pt x="7382" y="78"/>
                        <a:pt x="7335" y="224"/>
                      </a:cubicBezTo>
                      <a:cubicBezTo>
                        <a:pt x="7287" y="368"/>
                        <a:pt x="7213" y="580"/>
                        <a:pt x="7119" y="851"/>
                      </a:cubicBezTo>
                      <a:cubicBezTo>
                        <a:pt x="7026" y="1119"/>
                        <a:pt x="6907" y="1446"/>
                        <a:pt x="6771" y="1817"/>
                      </a:cubicBezTo>
                      <a:cubicBezTo>
                        <a:pt x="6736" y="1911"/>
                        <a:pt x="6699" y="2006"/>
                        <a:pt x="6662" y="2105"/>
                      </a:cubicBezTo>
                      <a:cubicBezTo>
                        <a:pt x="6625" y="2203"/>
                        <a:pt x="6586" y="2304"/>
                        <a:pt x="6545" y="2409"/>
                      </a:cubicBezTo>
                      <a:cubicBezTo>
                        <a:pt x="6468" y="2617"/>
                        <a:pt x="6382" y="2833"/>
                        <a:pt x="6292" y="3061"/>
                      </a:cubicBezTo>
                      <a:cubicBezTo>
                        <a:pt x="6248" y="3173"/>
                        <a:pt x="6199" y="3288"/>
                        <a:pt x="6152" y="3407"/>
                      </a:cubicBezTo>
                      <a:cubicBezTo>
                        <a:pt x="6104" y="3524"/>
                        <a:pt x="6053" y="3644"/>
                        <a:pt x="6005" y="3765"/>
                      </a:cubicBezTo>
                      <a:cubicBezTo>
                        <a:pt x="5954" y="3885"/>
                        <a:pt x="5901" y="4010"/>
                        <a:pt x="5849" y="4134"/>
                      </a:cubicBezTo>
                      <a:cubicBezTo>
                        <a:pt x="5822" y="4197"/>
                        <a:pt x="5796" y="4259"/>
                        <a:pt x="5769" y="4323"/>
                      </a:cubicBezTo>
                      <a:cubicBezTo>
                        <a:pt x="5742" y="4385"/>
                        <a:pt x="5713" y="4450"/>
                        <a:pt x="5685" y="4514"/>
                      </a:cubicBezTo>
                      <a:cubicBezTo>
                        <a:pt x="5629" y="4642"/>
                        <a:pt x="5573" y="4771"/>
                        <a:pt x="5514" y="4903"/>
                      </a:cubicBezTo>
                      <a:cubicBezTo>
                        <a:pt x="5456" y="5033"/>
                        <a:pt x="5394" y="5164"/>
                        <a:pt x="5333" y="5298"/>
                      </a:cubicBezTo>
                      <a:cubicBezTo>
                        <a:pt x="5213" y="5564"/>
                        <a:pt x="5082" y="5833"/>
                        <a:pt x="4952" y="6105"/>
                      </a:cubicBezTo>
                      <a:cubicBezTo>
                        <a:pt x="4816" y="6379"/>
                        <a:pt x="4678" y="6656"/>
                        <a:pt x="4538" y="6938"/>
                      </a:cubicBezTo>
                      <a:cubicBezTo>
                        <a:pt x="4400" y="7224"/>
                        <a:pt x="4252" y="7510"/>
                        <a:pt x="4123" y="7805"/>
                      </a:cubicBezTo>
                      <a:cubicBezTo>
                        <a:pt x="4057" y="7951"/>
                        <a:pt x="3991" y="8099"/>
                        <a:pt x="3925" y="8249"/>
                      </a:cubicBezTo>
                      <a:lnTo>
                        <a:pt x="3874" y="8360"/>
                      </a:lnTo>
                      <a:lnTo>
                        <a:pt x="3828" y="8471"/>
                      </a:lnTo>
                      <a:cubicBezTo>
                        <a:pt x="3795" y="8547"/>
                        <a:pt x="3763" y="8622"/>
                        <a:pt x="3732" y="8696"/>
                      </a:cubicBezTo>
                      <a:cubicBezTo>
                        <a:pt x="3606" y="8998"/>
                        <a:pt x="3477" y="9298"/>
                        <a:pt x="3359" y="9603"/>
                      </a:cubicBezTo>
                      <a:cubicBezTo>
                        <a:pt x="3114" y="10208"/>
                        <a:pt x="2880" y="10819"/>
                        <a:pt x="2654" y="11420"/>
                      </a:cubicBezTo>
                      <a:cubicBezTo>
                        <a:pt x="2544" y="11722"/>
                        <a:pt x="2433" y="12021"/>
                        <a:pt x="2324" y="12317"/>
                      </a:cubicBezTo>
                      <a:cubicBezTo>
                        <a:pt x="2219" y="12614"/>
                        <a:pt x="2114" y="12906"/>
                        <a:pt x="2011" y="13194"/>
                      </a:cubicBezTo>
                      <a:cubicBezTo>
                        <a:pt x="1909" y="13484"/>
                        <a:pt x="1810" y="13768"/>
                        <a:pt x="1715" y="14046"/>
                      </a:cubicBezTo>
                      <a:cubicBezTo>
                        <a:pt x="1620" y="14324"/>
                        <a:pt x="1528" y="14597"/>
                        <a:pt x="1439" y="14863"/>
                      </a:cubicBezTo>
                      <a:cubicBezTo>
                        <a:pt x="1351" y="15130"/>
                        <a:pt x="1262" y="15387"/>
                        <a:pt x="1182" y="15640"/>
                      </a:cubicBezTo>
                      <a:cubicBezTo>
                        <a:pt x="1100" y="15891"/>
                        <a:pt x="1022" y="16132"/>
                        <a:pt x="946" y="16365"/>
                      </a:cubicBezTo>
                      <a:cubicBezTo>
                        <a:pt x="873" y="16599"/>
                        <a:pt x="801" y="16822"/>
                        <a:pt x="734" y="17034"/>
                      </a:cubicBezTo>
                      <a:cubicBezTo>
                        <a:pt x="668" y="17248"/>
                        <a:pt x="604" y="17449"/>
                        <a:pt x="546" y="17639"/>
                      </a:cubicBezTo>
                      <a:cubicBezTo>
                        <a:pt x="427" y="18019"/>
                        <a:pt x="330" y="18351"/>
                        <a:pt x="248" y="18626"/>
                      </a:cubicBezTo>
                      <a:cubicBezTo>
                        <a:pt x="166" y="18900"/>
                        <a:pt x="106" y="19116"/>
                        <a:pt x="63" y="19262"/>
                      </a:cubicBezTo>
                      <a:cubicBezTo>
                        <a:pt x="22" y="19410"/>
                        <a:pt x="1" y="19488"/>
                        <a:pt x="1" y="19488"/>
                      </a:cubicBezTo>
                      <a:cubicBezTo>
                        <a:pt x="1" y="19488"/>
                        <a:pt x="30" y="19412"/>
                        <a:pt x="85" y="19270"/>
                      </a:cubicBezTo>
                      <a:cubicBezTo>
                        <a:pt x="139" y="19126"/>
                        <a:pt x="221" y="18918"/>
                        <a:pt x="320" y="18649"/>
                      </a:cubicBezTo>
                      <a:cubicBezTo>
                        <a:pt x="421" y="18383"/>
                        <a:pt x="546" y="18060"/>
                        <a:pt x="686" y="17688"/>
                      </a:cubicBezTo>
                      <a:cubicBezTo>
                        <a:pt x="826" y="17315"/>
                        <a:pt x="983" y="16896"/>
                        <a:pt x="1155" y="16437"/>
                      </a:cubicBezTo>
                      <a:cubicBezTo>
                        <a:pt x="1328" y="15980"/>
                        <a:pt x="1513" y="15484"/>
                        <a:pt x="1711" y="14961"/>
                      </a:cubicBezTo>
                      <a:cubicBezTo>
                        <a:pt x="1808" y="14698"/>
                        <a:pt x="1909" y="14428"/>
                        <a:pt x="2014" y="14153"/>
                      </a:cubicBezTo>
                      <a:cubicBezTo>
                        <a:pt x="2118" y="13879"/>
                        <a:pt x="2225" y="13597"/>
                        <a:pt x="2332" y="13313"/>
                      </a:cubicBezTo>
                      <a:cubicBezTo>
                        <a:pt x="2441" y="13027"/>
                        <a:pt x="2551" y="12737"/>
                        <a:pt x="2662" y="12443"/>
                      </a:cubicBezTo>
                      <a:cubicBezTo>
                        <a:pt x="2775" y="12150"/>
                        <a:pt x="2890" y="11852"/>
                        <a:pt x="3005" y="11554"/>
                      </a:cubicBezTo>
                      <a:cubicBezTo>
                        <a:pt x="3236" y="10957"/>
                        <a:pt x="3472" y="10348"/>
                        <a:pt x="3717" y="9747"/>
                      </a:cubicBezTo>
                      <a:cubicBezTo>
                        <a:pt x="3835" y="9443"/>
                        <a:pt x="3962" y="9144"/>
                        <a:pt x="4086" y="8846"/>
                      </a:cubicBezTo>
                      <a:cubicBezTo>
                        <a:pt x="4117" y="8770"/>
                        <a:pt x="4149" y="8696"/>
                        <a:pt x="4178" y="8622"/>
                      </a:cubicBezTo>
                      <a:lnTo>
                        <a:pt x="4224" y="8510"/>
                      </a:lnTo>
                      <a:lnTo>
                        <a:pt x="4273" y="8399"/>
                      </a:lnTo>
                      <a:cubicBezTo>
                        <a:pt x="4337" y="8253"/>
                        <a:pt x="4401" y="8105"/>
                        <a:pt x="4466" y="7959"/>
                      </a:cubicBezTo>
                      <a:cubicBezTo>
                        <a:pt x="4497" y="7885"/>
                        <a:pt x="4530" y="7813"/>
                        <a:pt x="4561" y="7739"/>
                      </a:cubicBezTo>
                      <a:cubicBezTo>
                        <a:pt x="4592" y="7667"/>
                        <a:pt x="4627" y="7595"/>
                        <a:pt x="4660" y="7525"/>
                      </a:cubicBezTo>
                      <a:cubicBezTo>
                        <a:pt x="4728" y="7381"/>
                        <a:pt x="4794" y="7239"/>
                        <a:pt x="4861" y="7099"/>
                      </a:cubicBezTo>
                      <a:cubicBezTo>
                        <a:pt x="4995" y="6811"/>
                        <a:pt x="5133" y="6535"/>
                        <a:pt x="5259" y="6255"/>
                      </a:cubicBezTo>
                      <a:cubicBezTo>
                        <a:pt x="5384" y="5975"/>
                        <a:pt x="5514" y="5699"/>
                        <a:pt x="5625" y="5426"/>
                      </a:cubicBezTo>
                      <a:cubicBezTo>
                        <a:pt x="5682" y="5290"/>
                        <a:pt x="5738" y="5154"/>
                        <a:pt x="5794" y="5022"/>
                      </a:cubicBezTo>
                      <a:cubicBezTo>
                        <a:pt x="5847" y="4887"/>
                        <a:pt x="5899" y="4755"/>
                        <a:pt x="5952" y="4625"/>
                      </a:cubicBezTo>
                      <a:cubicBezTo>
                        <a:pt x="5977" y="4559"/>
                        <a:pt x="6005" y="4494"/>
                        <a:pt x="6030" y="4430"/>
                      </a:cubicBezTo>
                      <a:cubicBezTo>
                        <a:pt x="6053" y="4364"/>
                        <a:pt x="6078" y="4300"/>
                        <a:pt x="6102" y="4238"/>
                      </a:cubicBezTo>
                      <a:cubicBezTo>
                        <a:pt x="6150" y="4109"/>
                        <a:pt x="6199" y="3983"/>
                        <a:pt x="6246" y="3860"/>
                      </a:cubicBezTo>
                      <a:cubicBezTo>
                        <a:pt x="6289" y="3736"/>
                        <a:pt x="6333" y="3613"/>
                        <a:pt x="6376" y="3492"/>
                      </a:cubicBezTo>
                      <a:cubicBezTo>
                        <a:pt x="6419" y="3372"/>
                        <a:pt x="6462" y="3253"/>
                        <a:pt x="6501" y="3138"/>
                      </a:cubicBezTo>
                      <a:cubicBezTo>
                        <a:pt x="6660" y="2673"/>
                        <a:pt x="6796" y="2245"/>
                        <a:pt x="6911" y="1864"/>
                      </a:cubicBezTo>
                      <a:cubicBezTo>
                        <a:pt x="6940" y="1769"/>
                        <a:pt x="6967" y="1677"/>
                        <a:pt x="6993" y="1588"/>
                      </a:cubicBezTo>
                      <a:cubicBezTo>
                        <a:pt x="7020" y="1498"/>
                        <a:pt x="7043" y="1413"/>
                        <a:pt x="7069" y="1329"/>
                      </a:cubicBezTo>
                      <a:cubicBezTo>
                        <a:pt x="7113" y="1164"/>
                        <a:pt x="7156" y="1010"/>
                        <a:pt x="7193" y="872"/>
                      </a:cubicBezTo>
                      <a:cubicBezTo>
                        <a:pt x="7267" y="598"/>
                        <a:pt x="7320" y="378"/>
                        <a:pt x="7357" y="230"/>
                      </a:cubicBezTo>
                      <a:cubicBezTo>
                        <a:pt x="7392" y="80"/>
                        <a:pt x="7409" y="1"/>
                        <a:pt x="7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8"/>
                <p:cNvSpPr/>
                <p:nvPr/>
              </p:nvSpPr>
              <p:spPr>
                <a:xfrm rot="5289975">
                  <a:off x="11227753" y="3395485"/>
                  <a:ext cx="490581" cy="49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3" h="1979" extrusionOk="0">
                      <a:moveTo>
                        <a:pt x="19622" y="1"/>
                      </a:moveTo>
                      <a:lnTo>
                        <a:pt x="19622" y="1"/>
                      </a:lnTo>
                      <a:cubicBezTo>
                        <a:pt x="19622" y="1"/>
                        <a:pt x="19603" y="1"/>
                        <a:pt x="19564" y="5"/>
                      </a:cubicBezTo>
                      <a:cubicBezTo>
                        <a:pt x="19527" y="7"/>
                        <a:pt x="19471" y="8"/>
                        <a:pt x="19397" y="14"/>
                      </a:cubicBezTo>
                      <a:cubicBezTo>
                        <a:pt x="19325" y="20"/>
                        <a:pt x="19235" y="28"/>
                        <a:pt x="19128" y="36"/>
                      </a:cubicBezTo>
                      <a:cubicBezTo>
                        <a:pt x="19023" y="45"/>
                        <a:pt x="18901" y="59"/>
                        <a:pt x="18764" y="73"/>
                      </a:cubicBezTo>
                      <a:cubicBezTo>
                        <a:pt x="18630" y="88"/>
                        <a:pt x="18478" y="102"/>
                        <a:pt x="18315" y="125"/>
                      </a:cubicBezTo>
                      <a:cubicBezTo>
                        <a:pt x="18152" y="145"/>
                        <a:pt x="17975" y="170"/>
                        <a:pt x="17786" y="195"/>
                      </a:cubicBezTo>
                      <a:cubicBezTo>
                        <a:pt x="17737" y="201"/>
                        <a:pt x="17691" y="209"/>
                        <a:pt x="17642" y="215"/>
                      </a:cubicBezTo>
                      <a:cubicBezTo>
                        <a:pt x="17593" y="222"/>
                        <a:pt x="17543" y="230"/>
                        <a:pt x="17494" y="238"/>
                      </a:cubicBezTo>
                      <a:cubicBezTo>
                        <a:pt x="17393" y="254"/>
                        <a:pt x="17290" y="271"/>
                        <a:pt x="17185" y="289"/>
                      </a:cubicBezTo>
                      <a:cubicBezTo>
                        <a:pt x="17080" y="304"/>
                        <a:pt x="16971" y="324"/>
                        <a:pt x="16860" y="341"/>
                      </a:cubicBezTo>
                      <a:cubicBezTo>
                        <a:pt x="16805" y="351"/>
                        <a:pt x="16749" y="361"/>
                        <a:pt x="16693" y="370"/>
                      </a:cubicBezTo>
                      <a:cubicBezTo>
                        <a:pt x="16663" y="374"/>
                        <a:pt x="16636" y="378"/>
                        <a:pt x="16607" y="384"/>
                      </a:cubicBezTo>
                      <a:cubicBezTo>
                        <a:pt x="16578" y="390"/>
                        <a:pt x="16551" y="396"/>
                        <a:pt x="16521" y="401"/>
                      </a:cubicBezTo>
                      <a:cubicBezTo>
                        <a:pt x="16290" y="446"/>
                        <a:pt x="16051" y="493"/>
                        <a:pt x="15802" y="542"/>
                      </a:cubicBezTo>
                      <a:cubicBezTo>
                        <a:pt x="15677" y="565"/>
                        <a:pt x="15551" y="590"/>
                        <a:pt x="15424" y="617"/>
                      </a:cubicBezTo>
                      <a:cubicBezTo>
                        <a:pt x="15296" y="649"/>
                        <a:pt x="15165" y="678"/>
                        <a:pt x="15035" y="709"/>
                      </a:cubicBezTo>
                      <a:cubicBezTo>
                        <a:pt x="14772" y="771"/>
                        <a:pt x="14502" y="833"/>
                        <a:pt x="14226" y="899"/>
                      </a:cubicBezTo>
                      <a:cubicBezTo>
                        <a:pt x="14088" y="931"/>
                        <a:pt x="13951" y="971"/>
                        <a:pt x="13813" y="1008"/>
                      </a:cubicBezTo>
                      <a:cubicBezTo>
                        <a:pt x="13675" y="1047"/>
                        <a:pt x="13535" y="1086"/>
                        <a:pt x="13393" y="1125"/>
                      </a:cubicBezTo>
                      <a:cubicBezTo>
                        <a:pt x="13253" y="1164"/>
                        <a:pt x="13111" y="1203"/>
                        <a:pt x="12967" y="1244"/>
                      </a:cubicBezTo>
                      <a:cubicBezTo>
                        <a:pt x="12895" y="1263"/>
                        <a:pt x="12823" y="1285"/>
                        <a:pt x="12749" y="1304"/>
                      </a:cubicBezTo>
                      <a:cubicBezTo>
                        <a:pt x="12679" y="1324"/>
                        <a:pt x="12611" y="1345"/>
                        <a:pt x="12539" y="1362"/>
                      </a:cubicBezTo>
                      <a:cubicBezTo>
                        <a:pt x="12257" y="1431"/>
                        <a:pt x="11963" y="1481"/>
                        <a:pt x="11666" y="1516"/>
                      </a:cubicBezTo>
                      <a:cubicBezTo>
                        <a:pt x="11194" y="1571"/>
                        <a:pt x="10712" y="1593"/>
                        <a:pt x="10228" y="1593"/>
                      </a:cubicBezTo>
                      <a:cubicBezTo>
                        <a:pt x="10096" y="1593"/>
                        <a:pt x="9965" y="1591"/>
                        <a:pt x="9833" y="1588"/>
                      </a:cubicBezTo>
                      <a:cubicBezTo>
                        <a:pt x="9214" y="1575"/>
                        <a:pt x="8596" y="1534"/>
                        <a:pt x="7989" y="1475"/>
                      </a:cubicBezTo>
                      <a:cubicBezTo>
                        <a:pt x="7685" y="1446"/>
                        <a:pt x="7384" y="1415"/>
                        <a:pt x="7086" y="1380"/>
                      </a:cubicBezTo>
                      <a:cubicBezTo>
                        <a:pt x="6788" y="1345"/>
                        <a:pt x="6495" y="1304"/>
                        <a:pt x="6205" y="1265"/>
                      </a:cubicBezTo>
                      <a:cubicBezTo>
                        <a:pt x="5629" y="1185"/>
                        <a:pt x="5071" y="1100"/>
                        <a:pt x="4543" y="1010"/>
                      </a:cubicBezTo>
                      <a:cubicBezTo>
                        <a:pt x="4016" y="919"/>
                        <a:pt x="3518" y="831"/>
                        <a:pt x="3057" y="744"/>
                      </a:cubicBezTo>
                      <a:cubicBezTo>
                        <a:pt x="2598" y="656"/>
                        <a:pt x="2178" y="575"/>
                        <a:pt x="1806" y="499"/>
                      </a:cubicBezTo>
                      <a:cubicBezTo>
                        <a:pt x="1433" y="423"/>
                        <a:pt x="1108" y="357"/>
                        <a:pt x="841" y="298"/>
                      </a:cubicBezTo>
                      <a:cubicBezTo>
                        <a:pt x="575" y="242"/>
                        <a:pt x="365" y="195"/>
                        <a:pt x="221" y="166"/>
                      </a:cubicBezTo>
                      <a:cubicBezTo>
                        <a:pt x="79" y="133"/>
                        <a:pt x="1" y="117"/>
                        <a:pt x="1" y="117"/>
                      </a:cubicBezTo>
                      <a:lnTo>
                        <a:pt x="1" y="117"/>
                      </a:lnTo>
                      <a:cubicBezTo>
                        <a:pt x="1" y="117"/>
                        <a:pt x="75" y="143"/>
                        <a:pt x="215" y="185"/>
                      </a:cubicBezTo>
                      <a:cubicBezTo>
                        <a:pt x="355" y="230"/>
                        <a:pt x="559" y="296"/>
                        <a:pt x="822" y="372"/>
                      </a:cubicBezTo>
                      <a:cubicBezTo>
                        <a:pt x="1085" y="450"/>
                        <a:pt x="1404" y="543"/>
                        <a:pt x="1771" y="643"/>
                      </a:cubicBezTo>
                      <a:cubicBezTo>
                        <a:pt x="1956" y="691"/>
                        <a:pt x="2151" y="744"/>
                        <a:pt x="2359" y="798"/>
                      </a:cubicBezTo>
                      <a:cubicBezTo>
                        <a:pt x="2565" y="853"/>
                        <a:pt x="2783" y="905"/>
                        <a:pt x="3010" y="960"/>
                      </a:cubicBezTo>
                      <a:cubicBezTo>
                        <a:pt x="3240" y="1016"/>
                        <a:pt x="3477" y="1071"/>
                        <a:pt x="3724" y="1127"/>
                      </a:cubicBezTo>
                      <a:cubicBezTo>
                        <a:pt x="3971" y="1183"/>
                        <a:pt x="4226" y="1238"/>
                        <a:pt x="4491" y="1292"/>
                      </a:cubicBezTo>
                      <a:cubicBezTo>
                        <a:pt x="5016" y="1401"/>
                        <a:pt x="5575" y="1510"/>
                        <a:pt x="6154" y="1604"/>
                      </a:cubicBezTo>
                      <a:cubicBezTo>
                        <a:pt x="6444" y="1652"/>
                        <a:pt x="6740" y="1695"/>
                        <a:pt x="7039" y="1738"/>
                      </a:cubicBezTo>
                      <a:cubicBezTo>
                        <a:pt x="7339" y="1779"/>
                        <a:pt x="7644" y="1816"/>
                        <a:pt x="7952" y="1849"/>
                      </a:cubicBezTo>
                      <a:cubicBezTo>
                        <a:pt x="8567" y="1915"/>
                        <a:pt x="9193" y="1960"/>
                        <a:pt x="9825" y="1975"/>
                      </a:cubicBezTo>
                      <a:cubicBezTo>
                        <a:pt x="9940" y="1977"/>
                        <a:pt x="10054" y="1979"/>
                        <a:pt x="10168" y="1979"/>
                      </a:cubicBezTo>
                      <a:cubicBezTo>
                        <a:pt x="10685" y="1979"/>
                        <a:pt x="11202" y="1955"/>
                        <a:pt x="11710" y="1890"/>
                      </a:cubicBezTo>
                      <a:cubicBezTo>
                        <a:pt x="12022" y="1849"/>
                        <a:pt x="12331" y="1792"/>
                        <a:pt x="12631" y="1711"/>
                      </a:cubicBezTo>
                      <a:cubicBezTo>
                        <a:pt x="12706" y="1691"/>
                        <a:pt x="12780" y="1668"/>
                        <a:pt x="12854" y="1646"/>
                      </a:cubicBezTo>
                      <a:cubicBezTo>
                        <a:pt x="12926" y="1625"/>
                        <a:pt x="12996" y="1604"/>
                        <a:pt x="13066" y="1582"/>
                      </a:cubicBezTo>
                      <a:cubicBezTo>
                        <a:pt x="13208" y="1540"/>
                        <a:pt x="13350" y="1497"/>
                        <a:pt x="13490" y="1454"/>
                      </a:cubicBezTo>
                      <a:cubicBezTo>
                        <a:pt x="13771" y="1370"/>
                        <a:pt x="14045" y="1283"/>
                        <a:pt x="14313" y="1205"/>
                      </a:cubicBezTo>
                      <a:cubicBezTo>
                        <a:pt x="14584" y="1131"/>
                        <a:pt x="14848" y="1059"/>
                        <a:pt x="15105" y="989"/>
                      </a:cubicBezTo>
                      <a:cubicBezTo>
                        <a:pt x="15235" y="954"/>
                        <a:pt x="15362" y="919"/>
                        <a:pt x="15486" y="884"/>
                      </a:cubicBezTo>
                      <a:cubicBezTo>
                        <a:pt x="15613" y="853"/>
                        <a:pt x="15737" y="824"/>
                        <a:pt x="15860" y="794"/>
                      </a:cubicBezTo>
                      <a:cubicBezTo>
                        <a:pt x="16103" y="732"/>
                        <a:pt x="16340" y="674"/>
                        <a:pt x="16566" y="617"/>
                      </a:cubicBezTo>
                      <a:cubicBezTo>
                        <a:pt x="16794" y="563"/>
                        <a:pt x="17014" y="520"/>
                        <a:pt x="17220" y="471"/>
                      </a:cubicBezTo>
                      <a:cubicBezTo>
                        <a:pt x="17325" y="448"/>
                        <a:pt x="17426" y="425"/>
                        <a:pt x="17523" y="401"/>
                      </a:cubicBezTo>
                      <a:cubicBezTo>
                        <a:pt x="17572" y="392"/>
                        <a:pt x="17620" y="380"/>
                        <a:pt x="17669" y="370"/>
                      </a:cubicBezTo>
                      <a:cubicBezTo>
                        <a:pt x="17718" y="361"/>
                        <a:pt x="17764" y="351"/>
                        <a:pt x="17811" y="341"/>
                      </a:cubicBezTo>
                      <a:cubicBezTo>
                        <a:pt x="18183" y="267"/>
                        <a:pt x="18508" y="197"/>
                        <a:pt x="18776" y="150"/>
                      </a:cubicBezTo>
                      <a:cubicBezTo>
                        <a:pt x="18910" y="125"/>
                        <a:pt x="19031" y="102"/>
                        <a:pt x="19134" y="82"/>
                      </a:cubicBezTo>
                      <a:cubicBezTo>
                        <a:pt x="19239" y="65"/>
                        <a:pt x="19329" y="49"/>
                        <a:pt x="19401" y="38"/>
                      </a:cubicBezTo>
                      <a:cubicBezTo>
                        <a:pt x="19473" y="24"/>
                        <a:pt x="19527" y="14"/>
                        <a:pt x="19566" y="8"/>
                      </a:cubicBezTo>
                      <a:cubicBezTo>
                        <a:pt x="19603" y="3"/>
                        <a:pt x="19622" y="1"/>
                        <a:pt x="196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8"/>
                <p:cNvSpPr/>
                <p:nvPr/>
              </p:nvSpPr>
              <p:spPr>
                <a:xfrm rot="5289975">
                  <a:off x="11601464" y="3571347"/>
                  <a:ext cx="557157" cy="150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86" h="6030" fill="none" extrusionOk="0">
                      <a:moveTo>
                        <a:pt x="1" y="1"/>
                      </a:moveTo>
                      <a:cubicBezTo>
                        <a:pt x="1" y="1"/>
                        <a:pt x="7959" y="1709"/>
                        <a:pt x="9850" y="2499"/>
                      </a:cubicBezTo>
                      <a:cubicBezTo>
                        <a:pt x="11741" y="3289"/>
                        <a:pt x="14225" y="4985"/>
                        <a:pt x="15686" y="5508"/>
                      </a:cubicBezTo>
                      <a:cubicBezTo>
                        <a:pt x="17147" y="6030"/>
                        <a:pt x="20445" y="5905"/>
                        <a:pt x="22285" y="4586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8"/>
                <p:cNvSpPr/>
                <p:nvPr/>
              </p:nvSpPr>
              <p:spPr>
                <a:xfrm rot="5289975">
                  <a:off x="11762055" y="3510041"/>
                  <a:ext cx="207028" cy="5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1" h="2078" fill="none" extrusionOk="0">
                      <a:moveTo>
                        <a:pt x="1" y="2078"/>
                      </a:moveTo>
                      <a:cubicBezTo>
                        <a:pt x="1" y="2078"/>
                        <a:pt x="3094" y="724"/>
                        <a:pt x="4411" y="475"/>
                      </a:cubicBezTo>
                      <a:cubicBezTo>
                        <a:pt x="5728" y="224"/>
                        <a:pt x="7251" y="0"/>
                        <a:pt x="8280" y="547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8"/>
                <p:cNvSpPr/>
                <p:nvPr/>
              </p:nvSpPr>
              <p:spPr>
                <a:xfrm rot="5289975">
                  <a:off x="11742589" y="3878048"/>
                  <a:ext cx="52601" cy="444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" h="17767" extrusionOk="0">
                      <a:moveTo>
                        <a:pt x="1862" y="1"/>
                      </a:moveTo>
                      <a:cubicBezTo>
                        <a:pt x="1862" y="1"/>
                        <a:pt x="1818" y="59"/>
                        <a:pt x="1742" y="170"/>
                      </a:cubicBezTo>
                      <a:cubicBezTo>
                        <a:pt x="1668" y="281"/>
                        <a:pt x="1557" y="444"/>
                        <a:pt x="1431" y="662"/>
                      </a:cubicBezTo>
                      <a:cubicBezTo>
                        <a:pt x="1302" y="878"/>
                        <a:pt x="1152" y="1146"/>
                        <a:pt x="1001" y="1464"/>
                      </a:cubicBezTo>
                      <a:cubicBezTo>
                        <a:pt x="849" y="1779"/>
                        <a:pt x="689" y="2144"/>
                        <a:pt x="545" y="2553"/>
                      </a:cubicBezTo>
                      <a:cubicBezTo>
                        <a:pt x="526" y="2604"/>
                        <a:pt x="508" y="2656"/>
                        <a:pt x="489" y="2709"/>
                      </a:cubicBezTo>
                      <a:cubicBezTo>
                        <a:pt x="473" y="2761"/>
                        <a:pt x="456" y="2814"/>
                        <a:pt x="438" y="2868"/>
                      </a:cubicBezTo>
                      <a:cubicBezTo>
                        <a:pt x="401" y="2975"/>
                        <a:pt x="370" y="3086"/>
                        <a:pt x="337" y="3199"/>
                      </a:cubicBezTo>
                      <a:cubicBezTo>
                        <a:pt x="302" y="3310"/>
                        <a:pt x="277" y="3427"/>
                        <a:pt x="246" y="3543"/>
                      </a:cubicBezTo>
                      <a:cubicBezTo>
                        <a:pt x="217" y="3662"/>
                        <a:pt x="193" y="3783"/>
                        <a:pt x="166" y="3905"/>
                      </a:cubicBezTo>
                      <a:cubicBezTo>
                        <a:pt x="69" y="4395"/>
                        <a:pt x="5" y="4923"/>
                        <a:pt x="5" y="5471"/>
                      </a:cubicBezTo>
                      <a:cubicBezTo>
                        <a:pt x="1" y="6020"/>
                        <a:pt x="59" y="6592"/>
                        <a:pt x="207" y="7154"/>
                      </a:cubicBezTo>
                      <a:cubicBezTo>
                        <a:pt x="226" y="7224"/>
                        <a:pt x="244" y="7294"/>
                        <a:pt x="263" y="7366"/>
                      </a:cubicBezTo>
                      <a:lnTo>
                        <a:pt x="277" y="7418"/>
                      </a:lnTo>
                      <a:cubicBezTo>
                        <a:pt x="283" y="7436"/>
                        <a:pt x="289" y="7454"/>
                        <a:pt x="294" y="7469"/>
                      </a:cubicBezTo>
                      <a:lnTo>
                        <a:pt x="329" y="7574"/>
                      </a:lnTo>
                      <a:cubicBezTo>
                        <a:pt x="353" y="7644"/>
                        <a:pt x="376" y="7712"/>
                        <a:pt x="400" y="7782"/>
                      </a:cubicBezTo>
                      <a:cubicBezTo>
                        <a:pt x="423" y="7848"/>
                        <a:pt x="446" y="7915"/>
                        <a:pt x="470" y="7981"/>
                      </a:cubicBezTo>
                      <a:cubicBezTo>
                        <a:pt x="518" y="8115"/>
                        <a:pt x="565" y="8249"/>
                        <a:pt x="614" y="8385"/>
                      </a:cubicBezTo>
                      <a:lnTo>
                        <a:pt x="650" y="8487"/>
                      </a:lnTo>
                      <a:lnTo>
                        <a:pt x="682" y="8588"/>
                      </a:lnTo>
                      <a:lnTo>
                        <a:pt x="748" y="8788"/>
                      </a:lnTo>
                      <a:cubicBezTo>
                        <a:pt x="791" y="8924"/>
                        <a:pt x="837" y="9057"/>
                        <a:pt x="878" y="9193"/>
                      </a:cubicBezTo>
                      <a:cubicBezTo>
                        <a:pt x="919" y="9329"/>
                        <a:pt x="960" y="9465"/>
                        <a:pt x="999" y="9599"/>
                      </a:cubicBezTo>
                      <a:cubicBezTo>
                        <a:pt x="1018" y="9667"/>
                        <a:pt x="1040" y="9735"/>
                        <a:pt x="1059" y="9804"/>
                      </a:cubicBezTo>
                      <a:cubicBezTo>
                        <a:pt x="1078" y="9872"/>
                        <a:pt x="1096" y="9940"/>
                        <a:pt x="1113" y="10008"/>
                      </a:cubicBezTo>
                      <a:cubicBezTo>
                        <a:pt x="1150" y="10144"/>
                        <a:pt x="1185" y="10278"/>
                        <a:pt x="1222" y="10414"/>
                      </a:cubicBezTo>
                      <a:cubicBezTo>
                        <a:pt x="1242" y="10481"/>
                        <a:pt x="1255" y="10549"/>
                        <a:pt x="1271" y="10617"/>
                      </a:cubicBezTo>
                      <a:cubicBezTo>
                        <a:pt x="1289" y="10685"/>
                        <a:pt x="1304" y="10753"/>
                        <a:pt x="1320" y="10819"/>
                      </a:cubicBezTo>
                      <a:cubicBezTo>
                        <a:pt x="1335" y="10887"/>
                        <a:pt x="1351" y="10953"/>
                        <a:pt x="1366" y="11021"/>
                      </a:cubicBezTo>
                      <a:lnTo>
                        <a:pt x="1392" y="11123"/>
                      </a:lnTo>
                      <a:cubicBezTo>
                        <a:pt x="1398" y="11156"/>
                        <a:pt x="1405" y="11189"/>
                        <a:pt x="1411" y="11222"/>
                      </a:cubicBezTo>
                      <a:cubicBezTo>
                        <a:pt x="1466" y="11490"/>
                        <a:pt x="1524" y="11755"/>
                        <a:pt x="1567" y="12017"/>
                      </a:cubicBezTo>
                      <a:cubicBezTo>
                        <a:pt x="1590" y="12150"/>
                        <a:pt x="1612" y="12280"/>
                        <a:pt x="1635" y="12408"/>
                      </a:cubicBezTo>
                      <a:cubicBezTo>
                        <a:pt x="1652" y="12537"/>
                        <a:pt x="1672" y="12665"/>
                        <a:pt x="1689" y="12792"/>
                      </a:cubicBezTo>
                      <a:cubicBezTo>
                        <a:pt x="1699" y="12856"/>
                        <a:pt x="1709" y="12918"/>
                        <a:pt x="1719" y="12982"/>
                      </a:cubicBezTo>
                      <a:cubicBezTo>
                        <a:pt x="1728" y="13045"/>
                        <a:pt x="1732" y="13107"/>
                        <a:pt x="1740" y="13169"/>
                      </a:cubicBezTo>
                      <a:cubicBezTo>
                        <a:pt x="1755" y="13294"/>
                        <a:pt x="1769" y="13416"/>
                        <a:pt x="1783" y="13539"/>
                      </a:cubicBezTo>
                      <a:cubicBezTo>
                        <a:pt x="1787" y="13568"/>
                        <a:pt x="1790" y="13599"/>
                        <a:pt x="1792" y="13628"/>
                      </a:cubicBezTo>
                      <a:cubicBezTo>
                        <a:pt x="1796" y="13659"/>
                        <a:pt x="1798" y="13689"/>
                        <a:pt x="1800" y="13720"/>
                      </a:cubicBezTo>
                      <a:cubicBezTo>
                        <a:pt x="1806" y="13780"/>
                        <a:pt x="1810" y="13838"/>
                        <a:pt x="1816" y="13899"/>
                      </a:cubicBezTo>
                      <a:cubicBezTo>
                        <a:pt x="1825" y="14015"/>
                        <a:pt x="1835" y="14132"/>
                        <a:pt x="1845" y="14247"/>
                      </a:cubicBezTo>
                      <a:cubicBezTo>
                        <a:pt x="1851" y="14362"/>
                        <a:pt x="1857" y="14475"/>
                        <a:pt x="1864" y="14585"/>
                      </a:cubicBezTo>
                      <a:cubicBezTo>
                        <a:pt x="1866" y="14642"/>
                        <a:pt x="1870" y="14696"/>
                        <a:pt x="1874" y="14751"/>
                      </a:cubicBezTo>
                      <a:cubicBezTo>
                        <a:pt x="1874" y="14778"/>
                        <a:pt x="1876" y="14805"/>
                        <a:pt x="1878" y="14832"/>
                      </a:cubicBezTo>
                      <a:cubicBezTo>
                        <a:pt x="1878" y="14860"/>
                        <a:pt x="1880" y="14885"/>
                        <a:pt x="1880" y="14912"/>
                      </a:cubicBezTo>
                      <a:cubicBezTo>
                        <a:pt x="1884" y="15019"/>
                        <a:pt x="1886" y="15124"/>
                        <a:pt x="1888" y="15225"/>
                      </a:cubicBezTo>
                      <a:cubicBezTo>
                        <a:pt x="1892" y="15329"/>
                        <a:pt x="1896" y="15428"/>
                        <a:pt x="1894" y="15525"/>
                      </a:cubicBezTo>
                      <a:cubicBezTo>
                        <a:pt x="1894" y="15720"/>
                        <a:pt x="1897" y="15906"/>
                        <a:pt x="1894" y="16079"/>
                      </a:cubicBezTo>
                      <a:cubicBezTo>
                        <a:pt x="1890" y="16253"/>
                        <a:pt x="1884" y="16416"/>
                        <a:pt x="1882" y="16566"/>
                      </a:cubicBezTo>
                      <a:cubicBezTo>
                        <a:pt x="1876" y="16718"/>
                        <a:pt x="1868" y="16856"/>
                        <a:pt x="1862" y="16980"/>
                      </a:cubicBezTo>
                      <a:cubicBezTo>
                        <a:pt x="1853" y="17231"/>
                        <a:pt x="1835" y="17428"/>
                        <a:pt x="1827" y="17562"/>
                      </a:cubicBezTo>
                      <a:cubicBezTo>
                        <a:pt x="1820" y="17696"/>
                        <a:pt x="1814" y="17766"/>
                        <a:pt x="1814" y="17766"/>
                      </a:cubicBezTo>
                      <a:cubicBezTo>
                        <a:pt x="1814" y="17766"/>
                        <a:pt x="1827" y="17696"/>
                        <a:pt x="1849" y="17564"/>
                      </a:cubicBezTo>
                      <a:cubicBezTo>
                        <a:pt x="1861" y="17498"/>
                        <a:pt x="1874" y="17416"/>
                        <a:pt x="1892" y="17319"/>
                      </a:cubicBezTo>
                      <a:cubicBezTo>
                        <a:pt x="1899" y="17272"/>
                        <a:pt x="1909" y="17219"/>
                        <a:pt x="1917" y="17165"/>
                      </a:cubicBezTo>
                      <a:cubicBezTo>
                        <a:pt x="1923" y="17109"/>
                        <a:pt x="1931" y="17050"/>
                        <a:pt x="1940" y="16988"/>
                      </a:cubicBezTo>
                      <a:cubicBezTo>
                        <a:pt x="1956" y="16863"/>
                        <a:pt x="1975" y="16725"/>
                        <a:pt x="1993" y="16576"/>
                      </a:cubicBezTo>
                      <a:cubicBezTo>
                        <a:pt x="2010" y="16424"/>
                        <a:pt x="2024" y="16260"/>
                        <a:pt x="2041" y="16087"/>
                      </a:cubicBezTo>
                      <a:cubicBezTo>
                        <a:pt x="2057" y="15912"/>
                        <a:pt x="2067" y="15725"/>
                        <a:pt x="2080" y="15529"/>
                      </a:cubicBezTo>
                      <a:cubicBezTo>
                        <a:pt x="2088" y="15432"/>
                        <a:pt x="2090" y="15330"/>
                        <a:pt x="2094" y="15227"/>
                      </a:cubicBezTo>
                      <a:cubicBezTo>
                        <a:pt x="2096" y="15124"/>
                        <a:pt x="2100" y="15017"/>
                        <a:pt x="2102" y="14910"/>
                      </a:cubicBezTo>
                      <a:cubicBezTo>
                        <a:pt x="2104" y="14883"/>
                        <a:pt x="2104" y="14856"/>
                        <a:pt x="2104" y="14829"/>
                      </a:cubicBezTo>
                      <a:cubicBezTo>
                        <a:pt x="2104" y="14801"/>
                        <a:pt x="2104" y="14774"/>
                        <a:pt x="2104" y="14747"/>
                      </a:cubicBezTo>
                      <a:cubicBezTo>
                        <a:pt x="2104" y="14690"/>
                        <a:pt x="2104" y="14636"/>
                        <a:pt x="2104" y="14580"/>
                      </a:cubicBezTo>
                      <a:cubicBezTo>
                        <a:pt x="2104" y="14467"/>
                        <a:pt x="2104" y="14352"/>
                        <a:pt x="2102" y="14235"/>
                      </a:cubicBezTo>
                      <a:cubicBezTo>
                        <a:pt x="2100" y="14118"/>
                        <a:pt x="2094" y="14000"/>
                        <a:pt x="2088" y="13881"/>
                      </a:cubicBezTo>
                      <a:cubicBezTo>
                        <a:pt x="2086" y="13821"/>
                        <a:pt x="2084" y="13759"/>
                        <a:pt x="2080" y="13698"/>
                      </a:cubicBezTo>
                      <a:cubicBezTo>
                        <a:pt x="2080" y="13667"/>
                        <a:pt x="2078" y="13638"/>
                        <a:pt x="2076" y="13607"/>
                      </a:cubicBezTo>
                      <a:cubicBezTo>
                        <a:pt x="2075" y="13576"/>
                        <a:pt x="2073" y="13545"/>
                        <a:pt x="2071" y="13513"/>
                      </a:cubicBezTo>
                      <a:cubicBezTo>
                        <a:pt x="2061" y="13391"/>
                        <a:pt x="2051" y="13264"/>
                        <a:pt x="2041" y="13138"/>
                      </a:cubicBezTo>
                      <a:cubicBezTo>
                        <a:pt x="2038" y="13076"/>
                        <a:pt x="2034" y="13012"/>
                        <a:pt x="2026" y="12947"/>
                      </a:cubicBezTo>
                      <a:cubicBezTo>
                        <a:pt x="2020" y="12883"/>
                        <a:pt x="2012" y="12819"/>
                        <a:pt x="2006" y="12753"/>
                      </a:cubicBezTo>
                      <a:cubicBezTo>
                        <a:pt x="1993" y="12624"/>
                        <a:pt x="1977" y="12494"/>
                        <a:pt x="1964" y="12362"/>
                      </a:cubicBezTo>
                      <a:cubicBezTo>
                        <a:pt x="1944" y="12229"/>
                        <a:pt x="1925" y="12097"/>
                        <a:pt x="1905" y="11963"/>
                      </a:cubicBezTo>
                      <a:cubicBezTo>
                        <a:pt x="1870" y="11695"/>
                        <a:pt x="1814" y="11424"/>
                        <a:pt x="1765" y="11150"/>
                      </a:cubicBezTo>
                      <a:cubicBezTo>
                        <a:pt x="1759" y="11115"/>
                        <a:pt x="1754" y="11082"/>
                        <a:pt x="1746" y="11047"/>
                      </a:cubicBezTo>
                      <a:lnTo>
                        <a:pt x="1724" y="10944"/>
                      </a:lnTo>
                      <a:cubicBezTo>
                        <a:pt x="1709" y="10875"/>
                        <a:pt x="1695" y="10807"/>
                        <a:pt x="1680" y="10737"/>
                      </a:cubicBezTo>
                      <a:cubicBezTo>
                        <a:pt x="1664" y="10669"/>
                        <a:pt x="1650" y="10601"/>
                        <a:pt x="1635" y="10531"/>
                      </a:cubicBezTo>
                      <a:cubicBezTo>
                        <a:pt x="1619" y="10463"/>
                        <a:pt x="1606" y="10393"/>
                        <a:pt x="1586" y="10325"/>
                      </a:cubicBezTo>
                      <a:cubicBezTo>
                        <a:pt x="1551" y="10187"/>
                        <a:pt x="1516" y="10049"/>
                        <a:pt x="1481" y="9909"/>
                      </a:cubicBezTo>
                      <a:cubicBezTo>
                        <a:pt x="1464" y="9841"/>
                        <a:pt x="1446" y="9770"/>
                        <a:pt x="1427" y="9700"/>
                      </a:cubicBezTo>
                      <a:cubicBezTo>
                        <a:pt x="1407" y="9632"/>
                        <a:pt x="1388" y="9562"/>
                        <a:pt x="1366" y="9494"/>
                      </a:cubicBezTo>
                      <a:cubicBezTo>
                        <a:pt x="1327" y="9356"/>
                        <a:pt x="1287" y="9218"/>
                        <a:pt x="1246" y="9080"/>
                      </a:cubicBezTo>
                      <a:cubicBezTo>
                        <a:pt x="1205" y="8942"/>
                        <a:pt x="1158" y="8804"/>
                        <a:pt x="1113" y="8666"/>
                      </a:cubicBezTo>
                      <a:lnTo>
                        <a:pt x="1045" y="8459"/>
                      </a:lnTo>
                      <a:lnTo>
                        <a:pt x="1012" y="8356"/>
                      </a:lnTo>
                      <a:lnTo>
                        <a:pt x="975" y="8255"/>
                      </a:lnTo>
                      <a:cubicBezTo>
                        <a:pt x="927" y="8121"/>
                        <a:pt x="878" y="7987"/>
                        <a:pt x="831" y="7852"/>
                      </a:cubicBezTo>
                      <a:cubicBezTo>
                        <a:pt x="806" y="7784"/>
                        <a:pt x="781" y="7716"/>
                        <a:pt x="757" y="7648"/>
                      </a:cubicBezTo>
                      <a:cubicBezTo>
                        <a:pt x="734" y="7584"/>
                        <a:pt x="713" y="7518"/>
                        <a:pt x="689" y="7454"/>
                      </a:cubicBezTo>
                      <a:lnTo>
                        <a:pt x="656" y="7356"/>
                      </a:lnTo>
                      <a:cubicBezTo>
                        <a:pt x="650" y="7339"/>
                        <a:pt x="645" y="7323"/>
                        <a:pt x="639" y="7308"/>
                      </a:cubicBezTo>
                      <a:lnTo>
                        <a:pt x="625" y="7257"/>
                      </a:lnTo>
                      <a:cubicBezTo>
                        <a:pt x="606" y="7191"/>
                        <a:pt x="588" y="7125"/>
                        <a:pt x="569" y="7061"/>
                      </a:cubicBezTo>
                      <a:cubicBezTo>
                        <a:pt x="559" y="7027"/>
                        <a:pt x="549" y="6994"/>
                        <a:pt x="542" y="6961"/>
                      </a:cubicBezTo>
                      <a:lnTo>
                        <a:pt x="520" y="6862"/>
                      </a:lnTo>
                      <a:cubicBezTo>
                        <a:pt x="505" y="6794"/>
                        <a:pt x="489" y="6728"/>
                        <a:pt x="475" y="6662"/>
                      </a:cubicBezTo>
                      <a:cubicBezTo>
                        <a:pt x="460" y="6596"/>
                        <a:pt x="452" y="6529"/>
                        <a:pt x="440" y="6461"/>
                      </a:cubicBezTo>
                      <a:cubicBezTo>
                        <a:pt x="429" y="6395"/>
                        <a:pt x="415" y="6329"/>
                        <a:pt x="407" y="6263"/>
                      </a:cubicBezTo>
                      <a:cubicBezTo>
                        <a:pt x="374" y="5996"/>
                        <a:pt x="349" y="5730"/>
                        <a:pt x="345" y="5469"/>
                      </a:cubicBezTo>
                      <a:cubicBezTo>
                        <a:pt x="335" y="4944"/>
                        <a:pt x="372" y="4434"/>
                        <a:pt x="450" y="3956"/>
                      </a:cubicBezTo>
                      <a:cubicBezTo>
                        <a:pt x="471" y="3837"/>
                        <a:pt x="489" y="3718"/>
                        <a:pt x="512" y="3604"/>
                      </a:cubicBezTo>
                      <a:cubicBezTo>
                        <a:pt x="526" y="3545"/>
                        <a:pt x="538" y="3487"/>
                        <a:pt x="549" y="3430"/>
                      </a:cubicBezTo>
                      <a:cubicBezTo>
                        <a:pt x="555" y="3403"/>
                        <a:pt x="561" y="3374"/>
                        <a:pt x="567" y="3347"/>
                      </a:cubicBezTo>
                      <a:cubicBezTo>
                        <a:pt x="573" y="3318"/>
                        <a:pt x="580" y="3290"/>
                        <a:pt x="586" y="3263"/>
                      </a:cubicBezTo>
                      <a:cubicBezTo>
                        <a:pt x="614" y="3150"/>
                        <a:pt x="637" y="3041"/>
                        <a:pt x="668" y="2934"/>
                      </a:cubicBezTo>
                      <a:cubicBezTo>
                        <a:pt x="682" y="2882"/>
                        <a:pt x="695" y="2827"/>
                        <a:pt x="709" y="2777"/>
                      </a:cubicBezTo>
                      <a:cubicBezTo>
                        <a:pt x="724" y="2724"/>
                        <a:pt x="740" y="2672"/>
                        <a:pt x="756" y="2621"/>
                      </a:cubicBezTo>
                      <a:cubicBezTo>
                        <a:pt x="769" y="2571"/>
                        <a:pt x="785" y="2520"/>
                        <a:pt x="800" y="2469"/>
                      </a:cubicBezTo>
                      <a:cubicBezTo>
                        <a:pt x="816" y="2421"/>
                        <a:pt x="831" y="2372"/>
                        <a:pt x="847" y="2323"/>
                      </a:cubicBezTo>
                      <a:cubicBezTo>
                        <a:pt x="878" y="2226"/>
                        <a:pt x="911" y="2133"/>
                        <a:pt x="942" y="2039"/>
                      </a:cubicBezTo>
                      <a:cubicBezTo>
                        <a:pt x="1006" y="1857"/>
                        <a:pt x="1073" y="1683"/>
                        <a:pt x="1135" y="1522"/>
                      </a:cubicBezTo>
                      <a:cubicBezTo>
                        <a:pt x="1265" y="1201"/>
                        <a:pt x="1388" y="923"/>
                        <a:pt x="1497" y="699"/>
                      </a:cubicBezTo>
                      <a:cubicBezTo>
                        <a:pt x="1606" y="473"/>
                        <a:pt x="1697" y="298"/>
                        <a:pt x="1761" y="182"/>
                      </a:cubicBezTo>
                      <a:cubicBezTo>
                        <a:pt x="1825" y="63"/>
                        <a:pt x="1862" y="1"/>
                        <a:pt x="18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8"/>
                <p:cNvSpPr/>
                <p:nvPr/>
              </p:nvSpPr>
              <p:spPr>
                <a:xfrm rot="5289975">
                  <a:off x="11577220" y="3735635"/>
                  <a:ext cx="26000" cy="156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" h="6256" fill="none" extrusionOk="0">
                      <a:moveTo>
                        <a:pt x="65" y="1"/>
                      </a:moveTo>
                      <a:cubicBezTo>
                        <a:pt x="0" y="1818"/>
                        <a:pt x="1039" y="6255"/>
                        <a:pt x="1039" y="6255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8"/>
                <p:cNvSpPr/>
                <p:nvPr/>
              </p:nvSpPr>
              <p:spPr>
                <a:xfrm rot="5289975">
                  <a:off x="11932895" y="4095523"/>
                  <a:ext cx="102101" cy="2243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8975" fill="none" extrusionOk="0">
                      <a:moveTo>
                        <a:pt x="4084" y="1"/>
                      </a:moveTo>
                      <a:cubicBezTo>
                        <a:pt x="2531" y="1633"/>
                        <a:pt x="428" y="5771"/>
                        <a:pt x="0" y="8975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8"/>
                <p:cNvSpPr/>
                <p:nvPr/>
              </p:nvSpPr>
              <p:spPr>
                <a:xfrm rot="5289975">
                  <a:off x="11204420" y="2967787"/>
                  <a:ext cx="182152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6" h="596" fill="none" extrusionOk="0">
                      <a:moveTo>
                        <a:pt x="0" y="0"/>
                      </a:moveTo>
                      <a:cubicBezTo>
                        <a:pt x="0" y="0"/>
                        <a:pt x="4613" y="595"/>
                        <a:pt x="7286" y="129"/>
                      </a:cubicBezTo>
                    </a:path>
                  </a:pathLst>
                </a:custGeom>
                <a:solidFill>
                  <a:schemeClr val="dk1"/>
                </a:solidFill>
                <a:ln w="7250" cap="flat" cmpd="sng">
                  <a:solidFill>
                    <a:schemeClr val="dk1"/>
                  </a:solidFill>
                  <a:prstDash val="solid"/>
                  <a:miter lim="1945"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8"/>
                <p:cNvSpPr/>
                <p:nvPr/>
              </p:nvSpPr>
              <p:spPr>
                <a:xfrm rot="5289975">
                  <a:off x="11703862" y="3552978"/>
                  <a:ext cx="204302" cy="85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2" h="3425" extrusionOk="0">
                      <a:moveTo>
                        <a:pt x="8171" y="0"/>
                      </a:moveTo>
                      <a:cubicBezTo>
                        <a:pt x="8171" y="0"/>
                        <a:pt x="3994" y="2"/>
                        <a:pt x="2708" y="1117"/>
                      </a:cubicBezTo>
                      <a:cubicBezTo>
                        <a:pt x="1424" y="2232"/>
                        <a:pt x="685" y="3097"/>
                        <a:pt x="0" y="3424"/>
                      </a:cubicBezTo>
                      <a:cubicBezTo>
                        <a:pt x="0" y="3424"/>
                        <a:pt x="1086" y="3350"/>
                        <a:pt x="2924" y="2700"/>
                      </a:cubicBezTo>
                      <a:cubicBezTo>
                        <a:pt x="4763" y="2051"/>
                        <a:pt x="8171" y="0"/>
                        <a:pt x="81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8"/>
                <p:cNvSpPr/>
                <p:nvPr/>
              </p:nvSpPr>
              <p:spPr>
                <a:xfrm rot="5289975">
                  <a:off x="11083873" y="3165191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2" y="1"/>
                      </a:moveTo>
                      <a:cubicBezTo>
                        <a:pt x="808" y="1"/>
                        <a:pt x="422" y="232"/>
                        <a:pt x="244" y="624"/>
                      </a:cubicBezTo>
                      <a:cubicBezTo>
                        <a:pt x="1" y="1159"/>
                        <a:pt x="236" y="1789"/>
                        <a:pt x="771" y="2032"/>
                      </a:cubicBezTo>
                      <a:cubicBezTo>
                        <a:pt x="914" y="2097"/>
                        <a:pt x="1063" y="2128"/>
                        <a:pt x="1210" y="2128"/>
                      </a:cubicBezTo>
                      <a:cubicBezTo>
                        <a:pt x="1615" y="2128"/>
                        <a:pt x="2001" y="1896"/>
                        <a:pt x="2180" y="1505"/>
                      </a:cubicBezTo>
                      <a:cubicBezTo>
                        <a:pt x="2423" y="970"/>
                        <a:pt x="2185" y="340"/>
                        <a:pt x="1652" y="97"/>
                      </a:cubicBezTo>
                      <a:cubicBezTo>
                        <a:pt x="1509" y="32"/>
                        <a:pt x="1359" y="1"/>
                        <a:pt x="12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8"/>
                <p:cNvSpPr/>
                <p:nvPr/>
              </p:nvSpPr>
              <p:spPr>
                <a:xfrm rot="5289975">
                  <a:off x="11051518" y="2978931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2" y="0"/>
                      </a:moveTo>
                      <a:cubicBezTo>
                        <a:pt x="808" y="0"/>
                        <a:pt x="422" y="231"/>
                        <a:pt x="244" y="623"/>
                      </a:cubicBezTo>
                      <a:cubicBezTo>
                        <a:pt x="1" y="1158"/>
                        <a:pt x="238" y="1789"/>
                        <a:pt x="771" y="2032"/>
                      </a:cubicBezTo>
                      <a:cubicBezTo>
                        <a:pt x="914" y="2097"/>
                        <a:pt x="1063" y="2127"/>
                        <a:pt x="1210" y="2127"/>
                      </a:cubicBezTo>
                      <a:cubicBezTo>
                        <a:pt x="1615" y="2127"/>
                        <a:pt x="2001" y="1895"/>
                        <a:pt x="2180" y="1503"/>
                      </a:cubicBezTo>
                      <a:cubicBezTo>
                        <a:pt x="2423" y="970"/>
                        <a:pt x="2188" y="339"/>
                        <a:pt x="1653" y="96"/>
                      </a:cubicBezTo>
                      <a:cubicBezTo>
                        <a:pt x="1509" y="31"/>
                        <a:pt x="1360" y="0"/>
                        <a:pt x="12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8"/>
                <p:cNvSpPr/>
                <p:nvPr/>
              </p:nvSpPr>
              <p:spPr>
                <a:xfrm rot="5289975">
                  <a:off x="11916177" y="3339263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3" y="1"/>
                      </a:moveTo>
                      <a:cubicBezTo>
                        <a:pt x="809" y="1"/>
                        <a:pt x="422" y="232"/>
                        <a:pt x="244" y="623"/>
                      </a:cubicBezTo>
                      <a:cubicBezTo>
                        <a:pt x="1" y="1158"/>
                        <a:pt x="238" y="1789"/>
                        <a:pt x="773" y="2032"/>
                      </a:cubicBezTo>
                      <a:cubicBezTo>
                        <a:pt x="915" y="2097"/>
                        <a:pt x="1065" y="2128"/>
                        <a:pt x="1212" y="2128"/>
                      </a:cubicBezTo>
                      <a:cubicBezTo>
                        <a:pt x="1615" y="2128"/>
                        <a:pt x="2001" y="1897"/>
                        <a:pt x="2179" y="1505"/>
                      </a:cubicBezTo>
                      <a:cubicBezTo>
                        <a:pt x="2423" y="970"/>
                        <a:pt x="2187" y="339"/>
                        <a:pt x="1652" y="96"/>
                      </a:cubicBezTo>
                      <a:cubicBezTo>
                        <a:pt x="1510" y="31"/>
                        <a:pt x="1360" y="1"/>
                        <a:pt x="121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8"/>
                <p:cNvSpPr/>
                <p:nvPr/>
              </p:nvSpPr>
              <p:spPr>
                <a:xfrm rot="5289975">
                  <a:off x="11806032" y="3406825"/>
                  <a:ext cx="60526" cy="53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1" h="2126" extrusionOk="0">
                      <a:moveTo>
                        <a:pt x="1210" y="0"/>
                      </a:moveTo>
                      <a:cubicBezTo>
                        <a:pt x="806" y="0"/>
                        <a:pt x="421" y="231"/>
                        <a:pt x="244" y="623"/>
                      </a:cubicBezTo>
                      <a:cubicBezTo>
                        <a:pt x="1" y="1156"/>
                        <a:pt x="236" y="1787"/>
                        <a:pt x="771" y="2030"/>
                      </a:cubicBezTo>
                      <a:cubicBezTo>
                        <a:pt x="914" y="2095"/>
                        <a:pt x="1063" y="2126"/>
                        <a:pt x="1210" y="2126"/>
                      </a:cubicBezTo>
                      <a:cubicBezTo>
                        <a:pt x="1614" y="2126"/>
                        <a:pt x="1999" y="1895"/>
                        <a:pt x="2178" y="1503"/>
                      </a:cubicBezTo>
                      <a:cubicBezTo>
                        <a:pt x="2421" y="970"/>
                        <a:pt x="2185" y="339"/>
                        <a:pt x="1650" y="96"/>
                      </a:cubicBezTo>
                      <a:cubicBezTo>
                        <a:pt x="1507" y="31"/>
                        <a:pt x="1357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8"/>
                <p:cNvSpPr/>
                <p:nvPr/>
              </p:nvSpPr>
              <p:spPr>
                <a:xfrm rot="5289975">
                  <a:off x="11482212" y="3802695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3" y="0"/>
                      </a:moveTo>
                      <a:cubicBezTo>
                        <a:pt x="808" y="0"/>
                        <a:pt x="422" y="232"/>
                        <a:pt x="243" y="623"/>
                      </a:cubicBezTo>
                      <a:cubicBezTo>
                        <a:pt x="0" y="1158"/>
                        <a:pt x="238" y="1788"/>
                        <a:pt x="771" y="2031"/>
                      </a:cubicBezTo>
                      <a:cubicBezTo>
                        <a:pt x="914" y="2096"/>
                        <a:pt x="1064" y="2127"/>
                        <a:pt x="1211" y="2127"/>
                      </a:cubicBezTo>
                      <a:cubicBezTo>
                        <a:pt x="1615" y="2127"/>
                        <a:pt x="2001" y="1896"/>
                        <a:pt x="2179" y="1504"/>
                      </a:cubicBezTo>
                      <a:cubicBezTo>
                        <a:pt x="2422" y="969"/>
                        <a:pt x="2187" y="339"/>
                        <a:pt x="1652" y="96"/>
                      </a:cubicBezTo>
                      <a:cubicBezTo>
                        <a:pt x="1509" y="31"/>
                        <a:pt x="1360" y="0"/>
                        <a:pt x="121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8"/>
                <p:cNvSpPr/>
                <p:nvPr/>
              </p:nvSpPr>
              <p:spPr>
                <a:xfrm rot="5289975">
                  <a:off x="11839869" y="4133718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1" y="0"/>
                      </a:moveTo>
                      <a:cubicBezTo>
                        <a:pt x="807" y="0"/>
                        <a:pt x="421" y="231"/>
                        <a:pt x="243" y="623"/>
                      </a:cubicBezTo>
                      <a:cubicBezTo>
                        <a:pt x="0" y="1158"/>
                        <a:pt x="235" y="1788"/>
                        <a:pt x="770" y="2032"/>
                      </a:cubicBezTo>
                      <a:cubicBezTo>
                        <a:pt x="913" y="2097"/>
                        <a:pt x="1063" y="2127"/>
                        <a:pt x="1210" y="2127"/>
                      </a:cubicBezTo>
                      <a:cubicBezTo>
                        <a:pt x="1614" y="2127"/>
                        <a:pt x="2001" y="1895"/>
                        <a:pt x="2179" y="1504"/>
                      </a:cubicBezTo>
                      <a:cubicBezTo>
                        <a:pt x="2422" y="969"/>
                        <a:pt x="2185" y="339"/>
                        <a:pt x="1652" y="96"/>
                      </a:cubicBezTo>
                      <a:cubicBezTo>
                        <a:pt x="1509" y="31"/>
                        <a:pt x="1359" y="0"/>
                        <a:pt x="12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8"/>
                <p:cNvSpPr/>
                <p:nvPr/>
              </p:nvSpPr>
              <p:spPr>
                <a:xfrm rot="5289975">
                  <a:off x="11185737" y="2851618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2" y="0"/>
                      </a:moveTo>
                      <a:cubicBezTo>
                        <a:pt x="808" y="0"/>
                        <a:pt x="422" y="232"/>
                        <a:pt x="244" y="623"/>
                      </a:cubicBezTo>
                      <a:cubicBezTo>
                        <a:pt x="1" y="1158"/>
                        <a:pt x="238" y="1789"/>
                        <a:pt x="771" y="2032"/>
                      </a:cubicBezTo>
                      <a:cubicBezTo>
                        <a:pt x="914" y="2097"/>
                        <a:pt x="1063" y="2127"/>
                        <a:pt x="1211" y="2127"/>
                      </a:cubicBezTo>
                      <a:cubicBezTo>
                        <a:pt x="1615" y="2127"/>
                        <a:pt x="2001" y="1896"/>
                        <a:pt x="2180" y="1505"/>
                      </a:cubicBezTo>
                      <a:cubicBezTo>
                        <a:pt x="2423" y="970"/>
                        <a:pt x="2188" y="339"/>
                        <a:pt x="1653" y="96"/>
                      </a:cubicBezTo>
                      <a:cubicBezTo>
                        <a:pt x="1509" y="31"/>
                        <a:pt x="1360" y="0"/>
                        <a:pt x="12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8"/>
                <p:cNvSpPr/>
                <p:nvPr/>
              </p:nvSpPr>
              <p:spPr>
                <a:xfrm rot="5289975">
                  <a:off x="11269716" y="2857407"/>
                  <a:ext cx="60576" cy="53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2128" extrusionOk="0">
                      <a:moveTo>
                        <a:pt x="1211" y="0"/>
                      </a:moveTo>
                      <a:cubicBezTo>
                        <a:pt x="808" y="0"/>
                        <a:pt x="422" y="232"/>
                        <a:pt x="244" y="623"/>
                      </a:cubicBezTo>
                      <a:cubicBezTo>
                        <a:pt x="0" y="1158"/>
                        <a:pt x="236" y="1789"/>
                        <a:pt x="771" y="2032"/>
                      </a:cubicBezTo>
                      <a:cubicBezTo>
                        <a:pt x="913" y="2097"/>
                        <a:pt x="1063" y="2127"/>
                        <a:pt x="1210" y="2127"/>
                      </a:cubicBezTo>
                      <a:cubicBezTo>
                        <a:pt x="1614" y="2127"/>
                        <a:pt x="2001" y="1895"/>
                        <a:pt x="2179" y="1503"/>
                      </a:cubicBezTo>
                      <a:cubicBezTo>
                        <a:pt x="2422" y="970"/>
                        <a:pt x="2185" y="339"/>
                        <a:pt x="1650" y="96"/>
                      </a:cubicBezTo>
                      <a:cubicBezTo>
                        <a:pt x="1508" y="31"/>
                        <a:pt x="1358" y="0"/>
                        <a:pt x="121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7" name="Google Shape;527;p8"/>
            <p:cNvGrpSpPr/>
            <p:nvPr/>
          </p:nvGrpSpPr>
          <p:grpSpPr>
            <a:xfrm rot="-519020">
              <a:off x="-699909" y="-488127"/>
              <a:ext cx="2157464" cy="2286812"/>
              <a:chOff x="-553525" y="-617147"/>
              <a:chExt cx="2157517" cy="2286869"/>
            </a:xfrm>
          </p:grpSpPr>
          <p:sp>
            <p:nvSpPr>
              <p:cNvPr id="528" name="Google Shape;528;p8"/>
              <p:cNvSpPr/>
              <p:nvPr/>
            </p:nvSpPr>
            <p:spPr>
              <a:xfrm rot="-445410">
                <a:off x="1153537" y="-84948"/>
                <a:ext cx="366518" cy="47444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 rot="-445410">
                <a:off x="1152899" y="-117715"/>
                <a:ext cx="442742" cy="157997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8"/>
              <p:cNvSpPr/>
              <p:nvPr/>
            </p:nvSpPr>
            <p:spPr>
              <a:xfrm rot="-445410">
                <a:off x="815981" y="-285950"/>
                <a:ext cx="552515" cy="51171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8"/>
              <p:cNvSpPr/>
              <p:nvPr/>
            </p:nvSpPr>
            <p:spPr>
              <a:xfrm rot="-445410">
                <a:off x="958207" y="-195955"/>
                <a:ext cx="240946" cy="616814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8"/>
              <p:cNvSpPr/>
              <p:nvPr/>
            </p:nvSpPr>
            <p:spPr>
              <a:xfrm rot="-445410">
                <a:off x="1094425" y="60951"/>
                <a:ext cx="48899" cy="27689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8"/>
              <p:cNvSpPr/>
              <p:nvPr/>
            </p:nvSpPr>
            <p:spPr>
              <a:xfrm rot="-445410">
                <a:off x="1204721" y="235045"/>
                <a:ext cx="109098" cy="182122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8"/>
              <p:cNvSpPr/>
              <p:nvPr/>
            </p:nvSpPr>
            <p:spPr>
              <a:xfrm rot="-445410">
                <a:off x="982015" y="-173538"/>
                <a:ext cx="430917" cy="170097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8"/>
              <p:cNvSpPr/>
              <p:nvPr/>
            </p:nvSpPr>
            <p:spPr>
              <a:xfrm rot="-445410">
                <a:off x="1028246" y="-156928"/>
                <a:ext cx="123073" cy="28674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8"/>
              <p:cNvSpPr/>
              <p:nvPr/>
            </p:nvSpPr>
            <p:spPr>
              <a:xfrm rot="-445410">
                <a:off x="1000976" y="-13592"/>
                <a:ext cx="81299" cy="193346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 rot="-445410">
                <a:off x="1026641" y="-15257"/>
                <a:ext cx="50524" cy="116248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8"/>
              <p:cNvSpPr/>
              <p:nvPr/>
            </p:nvSpPr>
            <p:spPr>
              <a:xfrm rot="-445410">
                <a:off x="1095224" y="315822"/>
                <a:ext cx="4689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8"/>
              <p:cNvSpPr/>
              <p:nvPr/>
            </p:nvSpPr>
            <p:spPr>
              <a:xfrm rot="-445410">
                <a:off x="1125476" y="-185531"/>
                <a:ext cx="46924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 rot="-445410">
                <a:off x="1204297" y="383243"/>
                <a:ext cx="4689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 rot="-445410">
                <a:off x="1301673" y="388553"/>
                <a:ext cx="4694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 rot="-445410">
                <a:off x="-57793" y="953413"/>
                <a:ext cx="402168" cy="168972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6759" extrusionOk="0">
                    <a:moveTo>
                      <a:pt x="0" y="0"/>
                    </a:moveTo>
                    <a:cubicBezTo>
                      <a:pt x="0" y="0"/>
                      <a:pt x="4424" y="3867"/>
                      <a:pt x="7175" y="4760"/>
                    </a:cubicBezTo>
                    <a:cubicBezTo>
                      <a:pt x="9924" y="5655"/>
                      <a:pt x="13840" y="5685"/>
                      <a:pt x="16087" y="6758"/>
                    </a:cubicBezTo>
                    <a:cubicBezTo>
                      <a:pt x="16087" y="6758"/>
                      <a:pt x="13657" y="3089"/>
                      <a:pt x="9820" y="1844"/>
                    </a:cubicBezTo>
                    <a:cubicBezTo>
                      <a:pt x="5984" y="597"/>
                      <a:pt x="4013" y="98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 rot="-445410">
                <a:off x="-47750" y="1181085"/>
                <a:ext cx="172497" cy="402393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6096" extrusionOk="0">
                    <a:moveTo>
                      <a:pt x="4228" y="1"/>
                    </a:moveTo>
                    <a:cubicBezTo>
                      <a:pt x="3932" y="1771"/>
                      <a:pt x="1703" y="3526"/>
                      <a:pt x="851" y="5483"/>
                    </a:cubicBezTo>
                    <a:cubicBezTo>
                      <a:pt x="1" y="7440"/>
                      <a:pt x="287" y="10335"/>
                      <a:pt x="555" y="12391"/>
                    </a:cubicBezTo>
                    <a:cubicBezTo>
                      <a:pt x="826" y="14448"/>
                      <a:pt x="1582" y="16095"/>
                      <a:pt x="1582" y="16095"/>
                    </a:cubicBezTo>
                    <a:cubicBezTo>
                      <a:pt x="1763" y="15321"/>
                      <a:pt x="3588" y="12839"/>
                      <a:pt x="5244" y="8425"/>
                    </a:cubicBezTo>
                    <a:cubicBezTo>
                      <a:pt x="6899" y="4010"/>
                      <a:pt x="4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 rot="-445410">
                <a:off x="-269118" y="651961"/>
                <a:ext cx="317119" cy="90373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3615" extrusionOk="0">
                    <a:moveTo>
                      <a:pt x="5341" y="1"/>
                    </a:moveTo>
                    <a:cubicBezTo>
                      <a:pt x="3820" y="1"/>
                      <a:pt x="2770" y="739"/>
                      <a:pt x="1889" y="1449"/>
                    </a:cubicBezTo>
                    <a:cubicBezTo>
                      <a:pt x="802" y="2325"/>
                      <a:pt x="0" y="2722"/>
                      <a:pt x="0" y="2722"/>
                    </a:cubicBezTo>
                    <a:cubicBezTo>
                      <a:pt x="554" y="2533"/>
                      <a:pt x="1134" y="2458"/>
                      <a:pt x="1731" y="2458"/>
                    </a:cubicBezTo>
                    <a:cubicBezTo>
                      <a:pt x="4076" y="2458"/>
                      <a:pt x="6687" y="3614"/>
                      <a:pt x="8995" y="3614"/>
                    </a:cubicBezTo>
                    <a:cubicBezTo>
                      <a:pt x="9070" y="3614"/>
                      <a:pt x="9144" y="3613"/>
                      <a:pt x="9218" y="3611"/>
                    </a:cubicBezTo>
                    <a:cubicBezTo>
                      <a:pt x="12163" y="3511"/>
                      <a:pt x="12684" y="1251"/>
                      <a:pt x="12684" y="1251"/>
                    </a:cubicBezTo>
                    <a:lnTo>
                      <a:pt x="12684" y="1251"/>
                    </a:lnTo>
                    <a:cubicBezTo>
                      <a:pt x="12578" y="1262"/>
                      <a:pt x="12463" y="1267"/>
                      <a:pt x="12341" y="1267"/>
                    </a:cubicBezTo>
                    <a:cubicBezTo>
                      <a:pt x="10916" y="1267"/>
                      <a:pt x="8475" y="567"/>
                      <a:pt x="6483" y="130"/>
                    </a:cubicBezTo>
                    <a:cubicBezTo>
                      <a:pt x="6074" y="41"/>
                      <a:pt x="5694" y="1"/>
                      <a:pt x="5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 rot="-445410">
                <a:off x="-420726" y="758805"/>
                <a:ext cx="105173" cy="343594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744" extrusionOk="0">
                    <a:moveTo>
                      <a:pt x="2061" y="1"/>
                    </a:moveTo>
                    <a:cubicBezTo>
                      <a:pt x="2061" y="1"/>
                      <a:pt x="1398" y="3028"/>
                      <a:pt x="1308" y="4267"/>
                    </a:cubicBezTo>
                    <a:cubicBezTo>
                      <a:pt x="1219" y="5506"/>
                      <a:pt x="559" y="7588"/>
                      <a:pt x="279" y="9574"/>
                    </a:cubicBezTo>
                    <a:cubicBezTo>
                      <a:pt x="1" y="11558"/>
                      <a:pt x="1077" y="13743"/>
                      <a:pt x="1077" y="13743"/>
                    </a:cubicBezTo>
                    <a:cubicBezTo>
                      <a:pt x="1365" y="12321"/>
                      <a:pt x="2409" y="10368"/>
                      <a:pt x="3308" y="7317"/>
                    </a:cubicBezTo>
                    <a:cubicBezTo>
                      <a:pt x="4207" y="4267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 rot="-445410">
                <a:off x="-487629" y="522273"/>
                <a:ext cx="780636" cy="1070680"/>
              </a:xfrm>
              <a:custGeom>
                <a:avLst/>
                <a:gdLst/>
                <a:ahLst/>
                <a:cxnLst/>
                <a:rect l="l" t="t" r="r" b="b"/>
                <a:pathLst>
                  <a:path w="31226" h="42828" fill="none" extrusionOk="0">
                    <a:moveTo>
                      <a:pt x="31226" y="42827"/>
                    </a:moveTo>
                    <a:cubicBezTo>
                      <a:pt x="31226" y="42827"/>
                      <a:pt x="27849" y="39042"/>
                      <a:pt x="26697" y="36903"/>
                    </a:cubicBezTo>
                    <a:cubicBezTo>
                      <a:pt x="25543" y="34764"/>
                      <a:pt x="23038" y="28803"/>
                      <a:pt x="22446" y="27768"/>
                    </a:cubicBezTo>
                    <a:cubicBezTo>
                      <a:pt x="21853" y="26733"/>
                      <a:pt x="19194" y="21618"/>
                      <a:pt x="18365" y="20554"/>
                    </a:cubicBezTo>
                    <a:cubicBezTo>
                      <a:pt x="17536" y="19488"/>
                      <a:pt x="11404" y="16395"/>
                      <a:pt x="10334" y="15132"/>
                    </a:cubicBezTo>
                    <a:cubicBezTo>
                      <a:pt x="9266" y="13870"/>
                      <a:pt x="0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 rot="-445410">
                <a:off x="122531" y="1183964"/>
                <a:ext cx="109873" cy="470466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8819" fill="none" extrusionOk="0">
                    <a:moveTo>
                      <a:pt x="4395" y="18819"/>
                    </a:moveTo>
                    <a:cubicBezTo>
                      <a:pt x="4395" y="18819"/>
                      <a:pt x="2465" y="14805"/>
                      <a:pt x="1988" y="12823"/>
                    </a:cubicBezTo>
                    <a:cubicBezTo>
                      <a:pt x="1514" y="10841"/>
                      <a:pt x="1113" y="3625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 rot="-445410">
                <a:off x="151478" y="1261356"/>
                <a:ext cx="162122" cy="144797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792" fill="none" extrusionOk="0">
                    <a:moveTo>
                      <a:pt x="6485" y="5792"/>
                    </a:moveTo>
                    <a:cubicBezTo>
                      <a:pt x="6485" y="5792"/>
                      <a:pt x="4049" y="3710"/>
                      <a:pt x="3226" y="2983"/>
                    </a:cubicBezTo>
                    <a:cubicBezTo>
                      <a:pt x="2403" y="2257"/>
                      <a:pt x="1112" y="1487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 rot="-445410">
                <a:off x="-198512" y="918468"/>
                <a:ext cx="377568" cy="151572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60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61" y="20"/>
                      <a:pt x="173" y="61"/>
                    </a:cubicBezTo>
                    <a:cubicBezTo>
                      <a:pt x="284" y="100"/>
                      <a:pt x="450" y="161"/>
                      <a:pt x="658" y="238"/>
                    </a:cubicBezTo>
                    <a:cubicBezTo>
                      <a:pt x="868" y="314"/>
                      <a:pt x="1119" y="411"/>
                      <a:pt x="1409" y="524"/>
                    </a:cubicBezTo>
                    <a:cubicBezTo>
                      <a:pt x="1553" y="581"/>
                      <a:pt x="1706" y="641"/>
                      <a:pt x="1866" y="707"/>
                    </a:cubicBezTo>
                    <a:cubicBezTo>
                      <a:pt x="2027" y="773"/>
                      <a:pt x="2197" y="843"/>
                      <a:pt x="2372" y="915"/>
                    </a:cubicBezTo>
                    <a:cubicBezTo>
                      <a:pt x="2722" y="1063"/>
                      <a:pt x="3101" y="1229"/>
                      <a:pt x="3496" y="1409"/>
                    </a:cubicBezTo>
                    <a:cubicBezTo>
                      <a:pt x="3595" y="1456"/>
                      <a:pt x="3696" y="1501"/>
                      <a:pt x="3798" y="1550"/>
                    </a:cubicBezTo>
                    <a:cubicBezTo>
                      <a:pt x="3899" y="1596"/>
                      <a:pt x="4000" y="1647"/>
                      <a:pt x="4103" y="1695"/>
                    </a:cubicBezTo>
                    <a:cubicBezTo>
                      <a:pt x="4309" y="1795"/>
                      <a:pt x="4517" y="1900"/>
                      <a:pt x="4729" y="2005"/>
                    </a:cubicBezTo>
                    <a:cubicBezTo>
                      <a:pt x="4942" y="2112"/>
                      <a:pt x="5156" y="2228"/>
                      <a:pt x="5373" y="2341"/>
                    </a:cubicBezTo>
                    <a:cubicBezTo>
                      <a:pt x="5593" y="2452"/>
                      <a:pt x="5815" y="2573"/>
                      <a:pt x="6045" y="2676"/>
                    </a:cubicBezTo>
                    <a:cubicBezTo>
                      <a:pt x="6272" y="2783"/>
                      <a:pt x="6502" y="2892"/>
                      <a:pt x="6733" y="2993"/>
                    </a:cubicBezTo>
                    <a:cubicBezTo>
                      <a:pt x="6967" y="3096"/>
                      <a:pt x="7200" y="3201"/>
                      <a:pt x="7436" y="3300"/>
                    </a:cubicBezTo>
                    <a:cubicBezTo>
                      <a:pt x="7904" y="3499"/>
                      <a:pt x="8379" y="3688"/>
                      <a:pt x="8844" y="3874"/>
                    </a:cubicBezTo>
                    <a:cubicBezTo>
                      <a:pt x="9077" y="3968"/>
                      <a:pt x="9309" y="4057"/>
                      <a:pt x="9539" y="4145"/>
                    </a:cubicBezTo>
                    <a:cubicBezTo>
                      <a:pt x="9770" y="4232"/>
                      <a:pt x="9996" y="4318"/>
                      <a:pt x="10219" y="4402"/>
                    </a:cubicBezTo>
                    <a:cubicBezTo>
                      <a:pt x="10667" y="4571"/>
                      <a:pt x="11101" y="4726"/>
                      <a:pt x="11513" y="4872"/>
                    </a:cubicBezTo>
                    <a:cubicBezTo>
                      <a:pt x="11721" y="4946"/>
                      <a:pt x="11920" y="5018"/>
                      <a:pt x="12116" y="5086"/>
                    </a:cubicBezTo>
                    <a:cubicBezTo>
                      <a:pt x="12311" y="5152"/>
                      <a:pt x="12498" y="5217"/>
                      <a:pt x="12678" y="5279"/>
                    </a:cubicBezTo>
                    <a:cubicBezTo>
                      <a:pt x="13040" y="5403"/>
                      <a:pt x="13373" y="5514"/>
                      <a:pt x="13669" y="5610"/>
                    </a:cubicBezTo>
                    <a:cubicBezTo>
                      <a:pt x="13962" y="5707"/>
                      <a:pt x="14221" y="5789"/>
                      <a:pt x="14433" y="5857"/>
                    </a:cubicBezTo>
                    <a:cubicBezTo>
                      <a:pt x="14645" y="5925"/>
                      <a:pt x="14813" y="5975"/>
                      <a:pt x="14927" y="6010"/>
                    </a:cubicBezTo>
                    <a:cubicBezTo>
                      <a:pt x="15042" y="6043"/>
                      <a:pt x="15102" y="6063"/>
                      <a:pt x="15102" y="6063"/>
                    </a:cubicBezTo>
                    <a:cubicBezTo>
                      <a:pt x="15102" y="6063"/>
                      <a:pt x="15044" y="6038"/>
                      <a:pt x="14933" y="5993"/>
                    </a:cubicBezTo>
                    <a:cubicBezTo>
                      <a:pt x="14822" y="5948"/>
                      <a:pt x="14661" y="5884"/>
                      <a:pt x="14453" y="5800"/>
                    </a:cubicBezTo>
                    <a:cubicBezTo>
                      <a:pt x="14246" y="5717"/>
                      <a:pt x="13995" y="5617"/>
                      <a:pt x="13708" y="5503"/>
                    </a:cubicBezTo>
                    <a:cubicBezTo>
                      <a:pt x="13420" y="5388"/>
                      <a:pt x="13093" y="5257"/>
                      <a:pt x="12739" y="5117"/>
                    </a:cubicBezTo>
                    <a:cubicBezTo>
                      <a:pt x="12029" y="4835"/>
                      <a:pt x="11202" y="4507"/>
                      <a:pt x="10315" y="4154"/>
                    </a:cubicBezTo>
                    <a:cubicBezTo>
                      <a:pt x="10095" y="4065"/>
                      <a:pt x="9869" y="3975"/>
                      <a:pt x="9642" y="3884"/>
                    </a:cubicBezTo>
                    <a:cubicBezTo>
                      <a:pt x="9414" y="3791"/>
                      <a:pt x="9184" y="3697"/>
                      <a:pt x="8953" y="3604"/>
                    </a:cubicBezTo>
                    <a:cubicBezTo>
                      <a:pt x="8490" y="3415"/>
                      <a:pt x="8019" y="3223"/>
                      <a:pt x="7552" y="3022"/>
                    </a:cubicBezTo>
                    <a:cubicBezTo>
                      <a:pt x="7319" y="2925"/>
                      <a:pt x="7085" y="2824"/>
                      <a:pt x="6854" y="2723"/>
                    </a:cubicBezTo>
                    <a:cubicBezTo>
                      <a:pt x="6622" y="2623"/>
                      <a:pt x="6395" y="2516"/>
                      <a:pt x="6167" y="2411"/>
                    </a:cubicBezTo>
                    <a:cubicBezTo>
                      <a:pt x="6111" y="2386"/>
                      <a:pt x="6054" y="2361"/>
                      <a:pt x="5998" y="2334"/>
                    </a:cubicBezTo>
                    <a:cubicBezTo>
                      <a:pt x="5941" y="2308"/>
                      <a:pt x="5887" y="2279"/>
                      <a:pt x="5833" y="2252"/>
                    </a:cubicBezTo>
                    <a:cubicBezTo>
                      <a:pt x="5722" y="2199"/>
                      <a:pt x="5611" y="2145"/>
                      <a:pt x="5502" y="2092"/>
                    </a:cubicBezTo>
                    <a:cubicBezTo>
                      <a:pt x="5280" y="1983"/>
                      <a:pt x="5066" y="1872"/>
                      <a:pt x="4850" y="1767"/>
                    </a:cubicBezTo>
                    <a:cubicBezTo>
                      <a:pt x="4632" y="1666"/>
                      <a:pt x="4420" y="1561"/>
                      <a:pt x="4208" y="1470"/>
                    </a:cubicBezTo>
                    <a:cubicBezTo>
                      <a:pt x="4103" y="1423"/>
                      <a:pt x="3998" y="1378"/>
                      <a:pt x="3895" y="1332"/>
                    </a:cubicBezTo>
                    <a:cubicBezTo>
                      <a:pt x="3792" y="1289"/>
                      <a:pt x="3689" y="1246"/>
                      <a:pt x="3588" y="1203"/>
                    </a:cubicBezTo>
                    <a:cubicBezTo>
                      <a:pt x="3537" y="1182"/>
                      <a:pt x="3486" y="1160"/>
                      <a:pt x="3436" y="1141"/>
                    </a:cubicBezTo>
                    <a:cubicBezTo>
                      <a:pt x="3385" y="1120"/>
                      <a:pt x="3337" y="1100"/>
                      <a:pt x="3286" y="1081"/>
                    </a:cubicBezTo>
                    <a:cubicBezTo>
                      <a:pt x="3187" y="1040"/>
                      <a:pt x="3090" y="1001"/>
                      <a:pt x="2994" y="964"/>
                    </a:cubicBezTo>
                    <a:cubicBezTo>
                      <a:pt x="2802" y="890"/>
                      <a:pt x="2615" y="820"/>
                      <a:pt x="2434" y="754"/>
                    </a:cubicBezTo>
                    <a:cubicBezTo>
                      <a:pt x="2076" y="624"/>
                      <a:pt x="1743" y="511"/>
                      <a:pt x="1448" y="415"/>
                    </a:cubicBezTo>
                    <a:cubicBezTo>
                      <a:pt x="1300" y="367"/>
                      <a:pt x="1160" y="324"/>
                      <a:pt x="1031" y="285"/>
                    </a:cubicBezTo>
                    <a:cubicBezTo>
                      <a:pt x="903" y="246"/>
                      <a:pt x="784" y="211"/>
                      <a:pt x="677" y="180"/>
                    </a:cubicBezTo>
                    <a:cubicBezTo>
                      <a:pt x="463" y="118"/>
                      <a:pt x="294" y="75"/>
                      <a:pt x="177" y="44"/>
                    </a:cubicBezTo>
                    <a:cubicBezTo>
                      <a:pt x="62" y="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 rot="-445410">
                <a:off x="8274" y="1047746"/>
                <a:ext cx="40199" cy="38286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315" extrusionOk="0">
                    <a:moveTo>
                      <a:pt x="192" y="1"/>
                    </a:moveTo>
                    <a:cubicBezTo>
                      <a:pt x="192" y="1"/>
                      <a:pt x="192" y="16"/>
                      <a:pt x="194" y="45"/>
                    </a:cubicBezTo>
                    <a:cubicBezTo>
                      <a:pt x="194" y="75"/>
                      <a:pt x="195" y="117"/>
                      <a:pt x="199" y="176"/>
                    </a:cubicBezTo>
                    <a:cubicBezTo>
                      <a:pt x="203" y="232"/>
                      <a:pt x="207" y="302"/>
                      <a:pt x="213" y="386"/>
                    </a:cubicBezTo>
                    <a:cubicBezTo>
                      <a:pt x="219" y="468"/>
                      <a:pt x="227" y="563"/>
                      <a:pt x="236" y="670"/>
                    </a:cubicBezTo>
                    <a:cubicBezTo>
                      <a:pt x="252" y="882"/>
                      <a:pt x="283" y="1141"/>
                      <a:pt x="318" y="1436"/>
                    </a:cubicBezTo>
                    <a:cubicBezTo>
                      <a:pt x="334" y="1584"/>
                      <a:pt x="359" y="1740"/>
                      <a:pt x="380" y="1905"/>
                    </a:cubicBezTo>
                    <a:cubicBezTo>
                      <a:pt x="392" y="1989"/>
                      <a:pt x="406" y="2074"/>
                      <a:pt x="417" y="2160"/>
                    </a:cubicBezTo>
                    <a:cubicBezTo>
                      <a:pt x="431" y="2248"/>
                      <a:pt x="443" y="2337"/>
                      <a:pt x="460" y="2427"/>
                    </a:cubicBezTo>
                    <a:cubicBezTo>
                      <a:pt x="491" y="2608"/>
                      <a:pt x="524" y="2794"/>
                      <a:pt x="559" y="2989"/>
                    </a:cubicBezTo>
                    <a:cubicBezTo>
                      <a:pt x="577" y="3086"/>
                      <a:pt x="594" y="3185"/>
                      <a:pt x="614" y="3286"/>
                    </a:cubicBezTo>
                    <a:cubicBezTo>
                      <a:pt x="635" y="3386"/>
                      <a:pt x="657" y="3487"/>
                      <a:pt x="678" y="3590"/>
                    </a:cubicBezTo>
                    <a:cubicBezTo>
                      <a:pt x="723" y="3796"/>
                      <a:pt x="769" y="4008"/>
                      <a:pt x="816" y="4224"/>
                    </a:cubicBezTo>
                    <a:cubicBezTo>
                      <a:pt x="837" y="4333"/>
                      <a:pt x="869" y="4438"/>
                      <a:pt x="896" y="4547"/>
                    </a:cubicBezTo>
                    <a:cubicBezTo>
                      <a:pt x="923" y="4656"/>
                      <a:pt x="952" y="4767"/>
                      <a:pt x="981" y="4876"/>
                    </a:cubicBezTo>
                    <a:cubicBezTo>
                      <a:pt x="1009" y="4987"/>
                      <a:pt x="1038" y="5100"/>
                      <a:pt x="1067" y="5210"/>
                    </a:cubicBezTo>
                    <a:cubicBezTo>
                      <a:pt x="1083" y="5269"/>
                      <a:pt x="1096" y="5325"/>
                      <a:pt x="1112" y="5382"/>
                    </a:cubicBezTo>
                    <a:cubicBezTo>
                      <a:pt x="1125" y="5438"/>
                      <a:pt x="1137" y="5493"/>
                      <a:pt x="1151" y="5547"/>
                    </a:cubicBezTo>
                    <a:cubicBezTo>
                      <a:pt x="1180" y="5658"/>
                      <a:pt x="1195" y="5773"/>
                      <a:pt x="1215" y="5886"/>
                    </a:cubicBezTo>
                    <a:cubicBezTo>
                      <a:pt x="1221" y="5915"/>
                      <a:pt x="1227" y="5942"/>
                      <a:pt x="1230" y="5971"/>
                    </a:cubicBezTo>
                    <a:lnTo>
                      <a:pt x="1240" y="6059"/>
                    </a:lnTo>
                    <a:cubicBezTo>
                      <a:pt x="1246" y="6115"/>
                      <a:pt x="1254" y="6173"/>
                      <a:pt x="1262" y="6232"/>
                    </a:cubicBezTo>
                    <a:cubicBezTo>
                      <a:pt x="1308" y="6699"/>
                      <a:pt x="1310" y="7181"/>
                      <a:pt x="1289" y="7664"/>
                    </a:cubicBezTo>
                    <a:cubicBezTo>
                      <a:pt x="1271" y="8146"/>
                      <a:pt x="1230" y="8629"/>
                      <a:pt x="1176" y="9101"/>
                    </a:cubicBezTo>
                    <a:cubicBezTo>
                      <a:pt x="1149" y="9339"/>
                      <a:pt x="1118" y="9572"/>
                      <a:pt x="1088" y="9806"/>
                    </a:cubicBezTo>
                    <a:cubicBezTo>
                      <a:pt x="1071" y="9920"/>
                      <a:pt x="1055" y="10035"/>
                      <a:pt x="1040" y="10150"/>
                    </a:cubicBezTo>
                    <a:cubicBezTo>
                      <a:pt x="1022" y="10265"/>
                      <a:pt x="1003" y="10377"/>
                      <a:pt x="987" y="10490"/>
                    </a:cubicBezTo>
                    <a:cubicBezTo>
                      <a:pt x="913" y="10940"/>
                      <a:pt x="839" y="11374"/>
                      <a:pt x="764" y="11784"/>
                    </a:cubicBezTo>
                    <a:cubicBezTo>
                      <a:pt x="684" y="12195"/>
                      <a:pt x="608" y="12582"/>
                      <a:pt x="534" y="12940"/>
                    </a:cubicBezTo>
                    <a:cubicBezTo>
                      <a:pt x="458" y="13296"/>
                      <a:pt x="388" y="13622"/>
                      <a:pt x="324" y="13912"/>
                    </a:cubicBezTo>
                    <a:cubicBezTo>
                      <a:pt x="260" y="14202"/>
                      <a:pt x="201" y="14455"/>
                      <a:pt x="155" y="14663"/>
                    </a:cubicBezTo>
                    <a:cubicBezTo>
                      <a:pt x="106" y="14869"/>
                      <a:pt x="67" y="15033"/>
                      <a:pt x="42" y="15146"/>
                    </a:cubicBezTo>
                    <a:cubicBezTo>
                      <a:pt x="15" y="15257"/>
                      <a:pt x="1" y="15315"/>
                      <a:pt x="1" y="15315"/>
                    </a:cubicBezTo>
                    <a:cubicBezTo>
                      <a:pt x="1" y="15315"/>
                      <a:pt x="20" y="15259"/>
                      <a:pt x="57" y="15150"/>
                    </a:cubicBezTo>
                    <a:cubicBezTo>
                      <a:pt x="94" y="15041"/>
                      <a:pt x="149" y="14883"/>
                      <a:pt x="211" y="14679"/>
                    </a:cubicBezTo>
                    <a:cubicBezTo>
                      <a:pt x="275" y="14475"/>
                      <a:pt x="353" y="14227"/>
                      <a:pt x="435" y="13941"/>
                    </a:cubicBezTo>
                    <a:cubicBezTo>
                      <a:pt x="518" y="13656"/>
                      <a:pt x="610" y="13333"/>
                      <a:pt x="701" y="12979"/>
                    </a:cubicBezTo>
                    <a:cubicBezTo>
                      <a:pt x="795" y="12624"/>
                      <a:pt x="890" y="12239"/>
                      <a:pt x="983" y="11829"/>
                    </a:cubicBezTo>
                    <a:cubicBezTo>
                      <a:pt x="1075" y="11420"/>
                      <a:pt x="1166" y="10986"/>
                      <a:pt x="1248" y="10535"/>
                    </a:cubicBezTo>
                    <a:cubicBezTo>
                      <a:pt x="1330" y="10084"/>
                      <a:pt x="1407" y="9615"/>
                      <a:pt x="1466" y="9136"/>
                    </a:cubicBezTo>
                    <a:cubicBezTo>
                      <a:pt x="1524" y="8656"/>
                      <a:pt x="1569" y="8168"/>
                      <a:pt x="1590" y="7675"/>
                    </a:cubicBezTo>
                    <a:cubicBezTo>
                      <a:pt x="1608" y="7183"/>
                      <a:pt x="1604" y="6689"/>
                      <a:pt x="1551" y="6201"/>
                    </a:cubicBezTo>
                    <a:cubicBezTo>
                      <a:pt x="1522" y="5958"/>
                      <a:pt x="1485" y="5716"/>
                      <a:pt x="1423" y="5481"/>
                    </a:cubicBezTo>
                    <a:cubicBezTo>
                      <a:pt x="1407" y="5423"/>
                      <a:pt x="1394" y="5364"/>
                      <a:pt x="1378" y="5306"/>
                    </a:cubicBezTo>
                    <a:cubicBezTo>
                      <a:pt x="1363" y="5249"/>
                      <a:pt x="1347" y="5195"/>
                      <a:pt x="1332" y="5140"/>
                    </a:cubicBezTo>
                    <a:cubicBezTo>
                      <a:pt x="1300" y="5028"/>
                      <a:pt x="1267" y="4917"/>
                      <a:pt x="1236" y="4808"/>
                    </a:cubicBezTo>
                    <a:cubicBezTo>
                      <a:pt x="1176" y="4588"/>
                      <a:pt x="1114" y="4372"/>
                      <a:pt x="1055" y="4160"/>
                    </a:cubicBezTo>
                    <a:cubicBezTo>
                      <a:pt x="1001" y="3948"/>
                      <a:pt x="948" y="3742"/>
                      <a:pt x="898" y="3539"/>
                    </a:cubicBezTo>
                    <a:cubicBezTo>
                      <a:pt x="872" y="3438"/>
                      <a:pt x="847" y="3339"/>
                      <a:pt x="822" y="3240"/>
                    </a:cubicBezTo>
                    <a:cubicBezTo>
                      <a:pt x="801" y="3141"/>
                      <a:pt x="777" y="3043"/>
                      <a:pt x="756" y="2948"/>
                    </a:cubicBezTo>
                    <a:cubicBezTo>
                      <a:pt x="713" y="2757"/>
                      <a:pt x="670" y="2573"/>
                      <a:pt x="629" y="2394"/>
                    </a:cubicBezTo>
                    <a:cubicBezTo>
                      <a:pt x="590" y="2216"/>
                      <a:pt x="559" y="2043"/>
                      <a:pt x="524" y="1882"/>
                    </a:cubicBezTo>
                    <a:cubicBezTo>
                      <a:pt x="491" y="1718"/>
                      <a:pt x="456" y="1565"/>
                      <a:pt x="431" y="1419"/>
                    </a:cubicBezTo>
                    <a:cubicBezTo>
                      <a:pt x="380" y="1127"/>
                      <a:pt x="328" y="872"/>
                      <a:pt x="297" y="662"/>
                    </a:cubicBezTo>
                    <a:cubicBezTo>
                      <a:pt x="279" y="557"/>
                      <a:pt x="264" y="464"/>
                      <a:pt x="250" y="382"/>
                    </a:cubicBezTo>
                    <a:cubicBezTo>
                      <a:pt x="236" y="300"/>
                      <a:pt x="227" y="230"/>
                      <a:pt x="217" y="174"/>
                    </a:cubicBezTo>
                    <a:cubicBezTo>
                      <a:pt x="209" y="117"/>
                      <a:pt x="201" y="75"/>
                      <a:pt x="197" y="45"/>
                    </a:cubicBezTo>
                    <a:cubicBezTo>
                      <a:pt x="194" y="14"/>
                      <a:pt x="1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 rot="-445410">
                <a:off x="-364703" y="871592"/>
                <a:ext cx="123898" cy="43319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328" fill="none" extrusionOk="0">
                    <a:moveTo>
                      <a:pt x="1" y="17328"/>
                    </a:moveTo>
                    <a:cubicBezTo>
                      <a:pt x="1" y="17328"/>
                      <a:pt x="1450" y="11139"/>
                      <a:pt x="2094" y="9675"/>
                    </a:cubicBezTo>
                    <a:cubicBezTo>
                      <a:pt x="2736" y="8210"/>
                      <a:pt x="4096" y="6295"/>
                      <a:pt x="4526" y="5163"/>
                    </a:cubicBezTo>
                    <a:cubicBezTo>
                      <a:pt x="4956" y="4031"/>
                      <a:pt x="4905" y="1455"/>
                      <a:pt x="390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 rot="-445410">
                <a:off x="-302875" y="1092592"/>
                <a:ext cx="37974" cy="162172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87" fill="none" extrusionOk="0">
                    <a:moveTo>
                      <a:pt x="1518" y="6487"/>
                    </a:moveTo>
                    <a:cubicBezTo>
                      <a:pt x="1518" y="6487"/>
                      <a:pt x="507" y="4053"/>
                      <a:pt x="330" y="3020"/>
                    </a:cubicBezTo>
                    <a:cubicBezTo>
                      <a:pt x="153" y="1989"/>
                      <a:pt x="1" y="797"/>
                      <a:pt x="442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 rot="-445410">
                <a:off x="-416301" y="709533"/>
                <a:ext cx="346644" cy="38299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532" extrusionOk="0">
                    <a:moveTo>
                      <a:pt x="1" y="1"/>
                    </a:moveTo>
                    <a:cubicBezTo>
                      <a:pt x="1" y="1"/>
                      <a:pt x="44" y="36"/>
                      <a:pt x="129" y="98"/>
                    </a:cubicBezTo>
                    <a:cubicBezTo>
                      <a:pt x="215" y="158"/>
                      <a:pt x="341" y="246"/>
                      <a:pt x="511" y="349"/>
                    </a:cubicBezTo>
                    <a:cubicBezTo>
                      <a:pt x="678" y="452"/>
                      <a:pt x="884" y="571"/>
                      <a:pt x="1129" y="695"/>
                    </a:cubicBezTo>
                    <a:cubicBezTo>
                      <a:pt x="1374" y="818"/>
                      <a:pt x="1655" y="948"/>
                      <a:pt x="1974" y="1067"/>
                    </a:cubicBezTo>
                    <a:cubicBezTo>
                      <a:pt x="2289" y="1186"/>
                      <a:pt x="2641" y="1298"/>
                      <a:pt x="3022" y="1382"/>
                    </a:cubicBezTo>
                    <a:cubicBezTo>
                      <a:pt x="3403" y="1464"/>
                      <a:pt x="3814" y="1522"/>
                      <a:pt x="4244" y="1530"/>
                    </a:cubicBezTo>
                    <a:cubicBezTo>
                      <a:pt x="4287" y="1531"/>
                      <a:pt x="4331" y="1531"/>
                      <a:pt x="4375" y="1531"/>
                    </a:cubicBezTo>
                    <a:cubicBezTo>
                      <a:pt x="4763" y="1531"/>
                      <a:pt x="5164" y="1492"/>
                      <a:pt x="5559" y="1398"/>
                    </a:cubicBezTo>
                    <a:cubicBezTo>
                      <a:pt x="5670" y="1368"/>
                      <a:pt x="5781" y="1343"/>
                      <a:pt x="5888" y="1306"/>
                    </a:cubicBezTo>
                    <a:cubicBezTo>
                      <a:pt x="5942" y="1291"/>
                      <a:pt x="5997" y="1273"/>
                      <a:pt x="6053" y="1256"/>
                    </a:cubicBezTo>
                    <a:cubicBezTo>
                      <a:pt x="6104" y="1238"/>
                      <a:pt x="6156" y="1221"/>
                      <a:pt x="6209" y="1203"/>
                    </a:cubicBezTo>
                    <a:cubicBezTo>
                      <a:pt x="6314" y="1168"/>
                      <a:pt x="6419" y="1133"/>
                      <a:pt x="6526" y="1096"/>
                    </a:cubicBezTo>
                    <a:lnTo>
                      <a:pt x="6606" y="1071"/>
                    </a:lnTo>
                    <a:lnTo>
                      <a:pt x="6683" y="1046"/>
                    </a:lnTo>
                    <a:lnTo>
                      <a:pt x="6843" y="999"/>
                    </a:lnTo>
                    <a:cubicBezTo>
                      <a:pt x="6948" y="966"/>
                      <a:pt x="7053" y="933"/>
                      <a:pt x="7160" y="902"/>
                    </a:cubicBezTo>
                    <a:cubicBezTo>
                      <a:pt x="7267" y="872"/>
                      <a:pt x="7374" y="843"/>
                      <a:pt x="7479" y="814"/>
                    </a:cubicBezTo>
                    <a:cubicBezTo>
                      <a:pt x="7534" y="798"/>
                      <a:pt x="7586" y="785"/>
                      <a:pt x="7639" y="769"/>
                    </a:cubicBezTo>
                    <a:cubicBezTo>
                      <a:pt x="7693" y="756"/>
                      <a:pt x="7746" y="742"/>
                      <a:pt x="7800" y="730"/>
                    </a:cubicBezTo>
                    <a:cubicBezTo>
                      <a:pt x="7905" y="703"/>
                      <a:pt x="8012" y="678"/>
                      <a:pt x="8117" y="651"/>
                    </a:cubicBezTo>
                    <a:cubicBezTo>
                      <a:pt x="8224" y="625"/>
                      <a:pt x="8331" y="604"/>
                      <a:pt x="8436" y="581"/>
                    </a:cubicBezTo>
                    <a:cubicBezTo>
                      <a:pt x="8489" y="569"/>
                      <a:pt x="8541" y="557"/>
                      <a:pt x="8594" y="547"/>
                    </a:cubicBezTo>
                    <a:cubicBezTo>
                      <a:pt x="8646" y="536"/>
                      <a:pt x="8699" y="524"/>
                      <a:pt x="8751" y="514"/>
                    </a:cubicBezTo>
                    <a:cubicBezTo>
                      <a:pt x="8961" y="477"/>
                      <a:pt x="9170" y="435"/>
                      <a:pt x="9376" y="405"/>
                    </a:cubicBezTo>
                    <a:cubicBezTo>
                      <a:pt x="9477" y="390"/>
                      <a:pt x="9580" y="374"/>
                      <a:pt x="9681" y="359"/>
                    </a:cubicBezTo>
                    <a:cubicBezTo>
                      <a:pt x="9782" y="345"/>
                      <a:pt x="9882" y="333"/>
                      <a:pt x="9981" y="320"/>
                    </a:cubicBezTo>
                    <a:cubicBezTo>
                      <a:pt x="10031" y="314"/>
                      <a:pt x="10080" y="308"/>
                      <a:pt x="10129" y="300"/>
                    </a:cubicBezTo>
                    <a:cubicBezTo>
                      <a:pt x="10177" y="295"/>
                      <a:pt x="10228" y="291"/>
                      <a:pt x="10277" y="287"/>
                    </a:cubicBezTo>
                    <a:cubicBezTo>
                      <a:pt x="10374" y="277"/>
                      <a:pt x="10469" y="267"/>
                      <a:pt x="10565" y="258"/>
                    </a:cubicBezTo>
                    <a:cubicBezTo>
                      <a:pt x="10588" y="256"/>
                      <a:pt x="10611" y="254"/>
                      <a:pt x="10635" y="252"/>
                    </a:cubicBezTo>
                    <a:cubicBezTo>
                      <a:pt x="10660" y="250"/>
                      <a:pt x="10683" y="248"/>
                      <a:pt x="10707" y="248"/>
                    </a:cubicBezTo>
                    <a:cubicBezTo>
                      <a:pt x="10753" y="244"/>
                      <a:pt x="10800" y="242"/>
                      <a:pt x="10847" y="238"/>
                    </a:cubicBezTo>
                    <a:cubicBezTo>
                      <a:pt x="10938" y="232"/>
                      <a:pt x="11029" y="227"/>
                      <a:pt x="11119" y="221"/>
                    </a:cubicBezTo>
                    <a:cubicBezTo>
                      <a:pt x="11298" y="215"/>
                      <a:pt x="11471" y="205"/>
                      <a:pt x="11638" y="203"/>
                    </a:cubicBezTo>
                    <a:cubicBezTo>
                      <a:pt x="11774" y="202"/>
                      <a:pt x="11904" y="199"/>
                      <a:pt x="12029" y="199"/>
                    </a:cubicBezTo>
                    <a:cubicBezTo>
                      <a:pt x="12059" y="199"/>
                      <a:pt x="12088" y="199"/>
                      <a:pt x="12117" y="199"/>
                    </a:cubicBezTo>
                    <a:cubicBezTo>
                      <a:pt x="12269" y="203"/>
                      <a:pt x="12415" y="203"/>
                      <a:pt x="12549" y="209"/>
                    </a:cubicBezTo>
                    <a:cubicBezTo>
                      <a:pt x="12685" y="215"/>
                      <a:pt x="12811" y="221"/>
                      <a:pt x="12930" y="225"/>
                    </a:cubicBezTo>
                    <a:cubicBezTo>
                      <a:pt x="13047" y="230"/>
                      <a:pt x="13156" y="240"/>
                      <a:pt x="13253" y="246"/>
                    </a:cubicBezTo>
                    <a:cubicBezTo>
                      <a:pt x="13448" y="258"/>
                      <a:pt x="13601" y="273"/>
                      <a:pt x="13704" y="281"/>
                    </a:cubicBezTo>
                    <a:cubicBezTo>
                      <a:pt x="13809" y="291"/>
                      <a:pt x="13866" y="295"/>
                      <a:pt x="13866" y="295"/>
                    </a:cubicBezTo>
                    <a:cubicBezTo>
                      <a:pt x="13866" y="295"/>
                      <a:pt x="13811" y="285"/>
                      <a:pt x="13708" y="263"/>
                    </a:cubicBezTo>
                    <a:cubicBezTo>
                      <a:pt x="13656" y="254"/>
                      <a:pt x="13592" y="242"/>
                      <a:pt x="13518" y="228"/>
                    </a:cubicBezTo>
                    <a:cubicBezTo>
                      <a:pt x="13481" y="223"/>
                      <a:pt x="13440" y="213"/>
                      <a:pt x="13397" y="207"/>
                    </a:cubicBezTo>
                    <a:cubicBezTo>
                      <a:pt x="13354" y="199"/>
                      <a:pt x="13308" y="193"/>
                      <a:pt x="13259" y="186"/>
                    </a:cubicBezTo>
                    <a:cubicBezTo>
                      <a:pt x="13162" y="172"/>
                      <a:pt x="13055" y="155"/>
                      <a:pt x="12938" y="137"/>
                    </a:cubicBezTo>
                    <a:cubicBezTo>
                      <a:pt x="12821" y="123"/>
                      <a:pt x="12693" y="110"/>
                      <a:pt x="12557" y="92"/>
                    </a:cubicBezTo>
                    <a:cubicBezTo>
                      <a:pt x="12422" y="79"/>
                      <a:pt x="12276" y="69"/>
                      <a:pt x="12123" y="55"/>
                    </a:cubicBezTo>
                    <a:cubicBezTo>
                      <a:pt x="12047" y="48"/>
                      <a:pt x="11967" y="46"/>
                      <a:pt x="11887" y="40"/>
                    </a:cubicBezTo>
                    <a:cubicBezTo>
                      <a:pt x="11808" y="36"/>
                      <a:pt x="11724" y="32"/>
                      <a:pt x="11640" y="28"/>
                    </a:cubicBezTo>
                    <a:cubicBezTo>
                      <a:pt x="11471" y="22"/>
                      <a:pt x="11296" y="22"/>
                      <a:pt x="11113" y="18"/>
                    </a:cubicBezTo>
                    <a:cubicBezTo>
                      <a:pt x="11022" y="18"/>
                      <a:pt x="10930" y="22"/>
                      <a:pt x="10837" y="24"/>
                    </a:cubicBezTo>
                    <a:cubicBezTo>
                      <a:pt x="10788" y="26"/>
                      <a:pt x="10742" y="26"/>
                      <a:pt x="10695" y="28"/>
                    </a:cubicBezTo>
                    <a:cubicBezTo>
                      <a:pt x="10670" y="28"/>
                      <a:pt x="10646" y="28"/>
                      <a:pt x="10623" y="30"/>
                    </a:cubicBezTo>
                    <a:cubicBezTo>
                      <a:pt x="10598" y="30"/>
                      <a:pt x="10574" y="32"/>
                      <a:pt x="10551" y="34"/>
                    </a:cubicBezTo>
                    <a:cubicBezTo>
                      <a:pt x="10454" y="40"/>
                      <a:pt x="10356" y="44"/>
                      <a:pt x="10257" y="49"/>
                    </a:cubicBezTo>
                    <a:cubicBezTo>
                      <a:pt x="10207" y="53"/>
                      <a:pt x="10156" y="55"/>
                      <a:pt x="10107" y="59"/>
                    </a:cubicBezTo>
                    <a:cubicBezTo>
                      <a:pt x="10057" y="63"/>
                      <a:pt x="10006" y="69"/>
                      <a:pt x="9956" y="73"/>
                    </a:cubicBezTo>
                    <a:cubicBezTo>
                      <a:pt x="9854" y="83"/>
                      <a:pt x="9751" y="92"/>
                      <a:pt x="9648" y="100"/>
                    </a:cubicBezTo>
                    <a:cubicBezTo>
                      <a:pt x="9545" y="114"/>
                      <a:pt x="9442" y="127"/>
                      <a:pt x="9337" y="141"/>
                    </a:cubicBezTo>
                    <a:cubicBezTo>
                      <a:pt x="9127" y="164"/>
                      <a:pt x="8915" y="203"/>
                      <a:pt x="8701" y="238"/>
                    </a:cubicBezTo>
                    <a:cubicBezTo>
                      <a:pt x="8646" y="246"/>
                      <a:pt x="8594" y="256"/>
                      <a:pt x="8539" y="267"/>
                    </a:cubicBezTo>
                    <a:cubicBezTo>
                      <a:pt x="8485" y="277"/>
                      <a:pt x="8432" y="287"/>
                      <a:pt x="8378" y="298"/>
                    </a:cubicBezTo>
                    <a:cubicBezTo>
                      <a:pt x="8271" y="320"/>
                      <a:pt x="8162" y="339"/>
                      <a:pt x="8053" y="365"/>
                    </a:cubicBezTo>
                    <a:cubicBezTo>
                      <a:pt x="7946" y="390"/>
                      <a:pt x="7837" y="415"/>
                      <a:pt x="7728" y="442"/>
                    </a:cubicBezTo>
                    <a:cubicBezTo>
                      <a:pt x="7674" y="454"/>
                      <a:pt x="7619" y="466"/>
                      <a:pt x="7565" y="481"/>
                    </a:cubicBezTo>
                    <a:cubicBezTo>
                      <a:pt x="7510" y="495"/>
                      <a:pt x="7456" y="511"/>
                      <a:pt x="7403" y="524"/>
                    </a:cubicBezTo>
                    <a:cubicBezTo>
                      <a:pt x="7294" y="553"/>
                      <a:pt x="7185" y="583"/>
                      <a:pt x="7076" y="614"/>
                    </a:cubicBezTo>
                    <a:cubicBezTo>
                      <a:pt x="6967" y="645"/>
                      <a:pt x="6860" y="678"/>
                      <a:pt x="6752" y="711"/>
                    </a:cubicBezTo>
                    <a:lnTo>
                      <a:pt x="6590" y="760"/>
                    </a:lnTo>
                    <a:lnTo>
                      <a:pt x="6508" y="785"/>
                    </a:lnTo>
                    <a:lnTo>
                      <a:pt x="6431" y="812"/>
                    </a:lnTo>
                    <a:cubicBezTo>
                      <a:pt x="6324" y="849"/>
                      <a:pt x="6218" y="884"/>
                      <a:pt x="6113" y="919"/>
                    </a:cubicBezTo>
                    <a:cubicBezTo>
                      <a:pt x="6059" y="939"/>
                      <a:pt x="6006" y="956"/>
                      <a:pt x="5954" y="974"/>
                    </a:cubicBezTo>
                    <a:cubicBezTo>
                      <a:pt x="5901" y="991"/>
                      <a:pt x="5851" y="1009"/>
                      <a:pt x="5800" y="1024"/>
                    </a:cubicBezTo>
                    <a:cubicBezTo>
                      <a:pt x="5699" y="1061"/>
                      <a:pt x="5594" y="1084"/>
                      <a:pt x="5491" y="1112"/>
                    </a:cubicBezTo>
                    <a:cubicBezTo>
                      <a:pt x="5466" y="1119"/>
                      <a:pt x="5440" y="1127"/>
                      <a:pt x="5413" y="1133"/>
                    </a:cubicBezTo>
                    <a:lnTo>
                      <a:pt x="5335" y="1149"/>
                    </a:lnTo>
                    <a:cubicBezTo>
                      <a:pt x="5283" y="1158"/>
                      <a:pt x="5230" y="1170"/>
                      <a:pt x="5180" y="1180"/>
                    </a:cubicBezTo>
                    <a:cubicBezTo>
                      <a:pt x="5127" y="1191"/>
                      <a:pt x="5075" y="1197"/>
                      <a:pt x="5022" y="1205"/>
                    </a:cubicBezTo>
                    <a:cubicBezTo>
                      <a:pt x="4970" y="1213"/>
                      <a:pt x="4919" y="1223"/>
                      <a:pt x="4866" y="1226"/>
                    </a:cubicBezTo>
                    <a:cubicBezTo>
                      <a:pt x="4670" y="1248"/>
                      <a:pt x="4474" y="1264"/>
                      <a:pt x="4280" y="1264"/>
                    </a:cubicBezTo>
                    <a:cubicBezTo>
                      <a:pt x="4269" y="1264"/>
                      <a:pt x="4257" y="1264"/>
                      <a:pt x="4246" y="1263"/>
                    </a:cubicBezTo>
                    <a:cubicBezTo>
                      <a:pt x="4236" y="1263"/>
                      <a:pt x="4225" y="1263"/>
                      <a:pt x="4215" y="1263"/>
                    </a:cubicBezTo>
                    <a:cubicBezTo>
                      <a:pt x="3815" y="1263"/>
                      <a:pt x="3429" y="1227"/>
                      <a:pt x="3067" y="1160"/>
                    </a:cubicBezTo>
                    <a:cubicBezTo>
                      <a:pt x="2693" y="1092"/>
                      <a:pt x="2345" y="1003"/>
                      <a:pt x="2030" y="904"/>
                    </a:cubicBezTo>
                    <a:cubicBezTo>
                      <a:pt x="1713" y="802"/>
                      <a:pt x="1427" y="695"/>
                      <a:pt x="1178" y="590"/>
                    </a:cubicBezTo>
                    <a:cubicBezTo>
                      <a:pt x="927" y="485"/>
                      <a:pt x="713" y="384"/>
                      <a:pt x="540" y="297"/>
                    </a:cubicBezTo>
                    <a:cubicBezTo>
                      <a:pt x="365" y="209"/>
                      <a:pt x="230" y="135"/>
                      <a:pt x="139" y="83"/>
                    </a:cubicBezTo>
                    <a:cubicBezTo>
                      <a:pt x="48" y="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 rot="-445410">
                <a:off x="-147720" y="931417"/>
                <a:ext cx="122398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746" fill="none" extrusionOk="0">
                    <a:moveTo>
                      <a:pt x="1" y="669"/>
                    </a:moveTo>
                    <a:cubicBezTo>
                      <a:pt x="1417" y="745"/>
                      <a:pt x="4895" y="0"/>
                      <a:pt x="489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 rot="-445410">
                <a:off x="-504097" y="616689"/>
                <a:ext cx="173647" cy="82948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3318" fill="none" extrusionOk="0">
                    <a:moveTo>
                      <a:pt x="1" y="1"/>
                    </a:moveTo>
                    <a:cubicBezTo>
                      <a:pt x="1252" y="1236"/>
                      <a:pt x="4452" y="2938"/>
                      <a:pt x="6946" y="3318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 rot="-445410">
                <a:off x="187368" y="1503698"/>
                <a:ext cx="13300" cy="142122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685" fill="none" extrusionOk="0">
                    <a:moveTo>
                      <a:pt x="0" y="5685"/>
                    </a:moveTo>
                    <a:cubicBezTo>
                      <a:pt x="0" y="5685"/>
                      <a:pt x="531" y="2093"/>
                      <a:pt x="204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 rot="-445410">
                <a:off x="-274460" y="1043109"/>
                <a:ext cx="65324" cy="160722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6429" extrusionOk="0">
                    <a:moveTo>
                      <a:pt x="58" y="1"/>
                    </a:moveTo>
                    <a:cubicBezTo>
                      <a:pt x="58" y="1"/>
                      <a:pt x="0" y="3261"/>
                      <a:pt x="852" y="4281"/>
                    </a:cubicBezTo>
                    <a:cubicBezTo>
                      <a:pt x="1702" y="5300"/>
                      <a:pt x="2370" y="5890"/>
                      <a:pt x="2613" y="6429"/>
                    </a:cubicBezTo>
                    <a:cubicBezTo>
                      <a:pt x="2613" y="6429"/>
                      <a:pt x="2572" y="5580"/>
                      <a:pt x="2091" y="4137"/>
                    </a:cubicBezTo>
                    <a:cubicBezTo>
                      <a:pt x="1609" y="2691"/>
                      <a:pt x="5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 rot="-445410">
                <a:off x="298576" y="1374327"/>
                <a:ext cx="4734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9" y="0"/>
                    </a:moveTo>
                    <a:cubicBezTo>
                      <a:pt x="639" y="0"/>
                      <a:pt x="341" y="175"/>
                      <a:pt x="199" y="474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0"/>
                      <a:pt x="947" y="1660"/>
                    </a:cubicBezTo>
                    <a:cubicBezTo>
                      <a:pt x="1257" y="1660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 rot="-445410">
                <a:off x="335248" y="1517237"/>
                <a:ext cx="4729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661" extrusionOk="0">
                    <a:moveTo>
                      <a:pt x="947" y="1"/>
                    </a:moveTo>
                    <a:cubicBezTo>
                      <a:pt x="636" y="1"/>
                      <a:pt x="339" y="176"/>
                      <a:pt x="197" y="473"/>
                    </a:cubicBezTo>
                    <a:cubicBezTo>
                      <a:pt x="0" y="888"/>
                      <a:pt x="175" y="1382"/>
                      <a:pt x="588" y="1580"/>
                    </a:cubicBezTo>
                    <a:cubicBezTo>
                      <a:pt x="703" y="1635"/>
                      <a:pt x="825" y="1661"/>
                      <a:pt x="945" y="1661"/>
                    </a:cubicBezTo>
                    <a:cubicBezTo>
                      <a:pt x="1255" y="1661"/>
                      <a:pt x="1553" y="1487"/>
                      <a:pt x="1695" y="1189"/>
                    </a:cubicBezTo>
                    <a:cubicBezTo>
                      <a:pt x="1891" y="775"/>
                      <a:pt x="1716" y="279"/>
                      <a:pt x="1304" y="82"/>
                    </a:cubicBezTo>
                    <a:cubicBezTo>
                      <a:pt x="1188" y="27"/>
                      <a:pt x="1066" y="1"/>
                      <a:pt x="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 rot="-445410">
                <a:off x="-359826" y="1290192"/>
                <a:ext cx="4734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4"/>
                      <a:pt x="197" y="473"/>
                    </a:cubicBezTo>
                    <a:cubicBezTo>
                      <a:pt x="0" y="887"/>
                      <a:pt x="175" y="1381"/>
                      <a:pt x="590" y="1580"/>
                    </a:cubicBezTo>
                    <a:cubicBezTo>
                      <a:pt x="704" y="1634"/>
                      <a:pt x="826" y="1660"/>
                      <a:pt x="945" y="1660"/>
                    </a:cubicBezTo>
                    <a:cubicBezTo>
                      <a:pt x="1255" y="1660"/>
                      <a:pt x="1553" y="1486"/>
                      <a:pt x="1695" y="1189"/>
                    </a:cubicBezTo>
                    <a:cubicBezTo>
                      <a:pt x="1893" y="774"/>
                      <a:pt x="1718" y="278"/>
                      <a:pt x="1304" y="82"/>
                    </a:cubicBezTo>
                    <a:cubicBezTo>
                      <a:pt x="1188" y="26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 rot="-445410">
                <a:off x="-278260" y="1230857"/>
                <a:ext cx="4734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5"/>
                      <a:pt x="197" y="473"/>
                    </a:cubicBezTo>
                    <a:cubicBezTo>
                      <a:pt x="1" y="885"/>
                      <a:pt x="176" y="1382"/>
                      <a:pt x="588" y="1580"/>
                    </a:cubicBezTo>
                    <a:cubicBezTo>
                      <a:pt x="704" y="1635"/>
                      <a:pt x="825" y="1661"/>
                      <a:pt x="945" y="1661"/>
                    </a:cubicBezTo>
                    <a:cubicBezTo>
                      <a:pt x="1255" y="1661"/>
                      <a:pt x="1553" y="1486"/>
                      <a:pt x="1695" y="1187"/>
                    </a:cubicBezTo>
                    <a:cubicBezTo>
                      <a:pt x="1894" y="775"/>
                      <a:pt x="1717" y="278"/>
                      <a:pt x="1304" y="82"/>
                    </a:cubicBezTo>
                    <a:cubicBezTo>
                      <a:pt x="1188" y="27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 rot="-445410">
                <a:off x="-50768" y="902795"/>
                <a:ext cx="47349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50" y="1"/>
                    </a:moveTo>
                    <a:cubicBezTo>
                      <a:pt x="639" y="1"/>
                      <a:pt x="341" y="175"/>
                      <a:pt x="199" y="474"/>
                    </a:cubicBezTo>
                    <a:cubicBezTo>
                      <a:pt x="1" y="887"/>
                      <a:pt x="178" y="1383"/>
                      <a:pt x="590" y="1581"/>
                    </a:cubicBezTo>
                    <a:cubicBezTo>
                      <a:pt x="706" y="1636"/>
                      <a:pt x="827" y="1662"/>
                      <a:pt x="947" y="1662"/>
                    </a:cubicBezTo>
                    <a:cubicBezTo>
                      <a:pt x="1257" y="1662"/>
                      <a:pt x="1554" y="1487"/>
                      <a:pt x="1697" y="1188"/>
                    </a:cubicBezTo>
                    <a:cubicBezTo>
                      <a:pt x="1894" y="776"/>
                      <a:pt x="1719" y="280"/>
                      <a:pt x="1306" y="81"/>
                    </a:cubicBezTo>
                    <a:cubicBezTo>
                      <a:pt x="1191" y="27"/>
                      <a:pt x="1069" y="1"/>
                      <a:pt x="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 rot="-445410">
                <a:off x="-349472" y="667269"/>
                <a:ext cx="47349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6" y="1"/>
                    </a:moveTo>
                    <a:cubicBezTo>
                      <a:pt x="636" y="1"/>
                      <a:pt x="340" y="175"/>
                      <a:pt x="197" y="474"/>
                    </a:cubicBezTo>
                    <a:cubicBezTo>
                      <a:pt x="0" y="888"/>
                      <a:pt x="175" y="1382"/>
                      <a:pt x="590" y="1581"/>
                    </a:cubicBezTo>
                    <a:cubicBezTo>
                      <a:pt x="705" y="1635"/>
                      <a:pt x="826" y="1661"/>
                      <a:pt x="945" y="1661"/>
                    </a:cubicBezTo>
                    <a:cubicBezTo>
                      <a:pt x="1255" y="1661"/>
                      <a:pt x="1553" y="1487"/>
                      <a:pt x="1695" y="1190"/>
                    </a:cubicBezTo>
                    <a:cubicBezTo>
                      <a:pt x="1893" y="775"/>
                      <a:pt x="1718" y="279"/>
                      <a:pt x="1304" y="83"/>
                    </a:cubicBezTo>
                    <a:cubicBezTo>
                      <a:pt x="1188" y="27"/>
                      <a:pt x="1066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 rot="-445410">
                <a:off x="238639" y="1624614"/>
                <a:ext cx="47349" cy="41524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8" y="0"/>
                    </a:moveTo>
                    <a:cubicBezTo>
                      <a:pt x="639" y="0"/>
                      <a:pt x="341" y="174"/>
                      <a:pt x="199" y="472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1"/>
                      <a:pt x="947" y="1661"/>
                    </a:cubicBezTo>
                    <a:cubicBezTo>
                      <a:pt x="1257" y="1661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 rot="-445410">
                <a:off x="172902" y="1625288"/>
                <a:ext cx="47349" cy="4154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8" y="1"/>
                    </a:moveTo>
                    <a:cubicBezTo>
                      <a:pt x="638" y="1"/>
                      <a:pt x="341" y="175"/>
                      <a:pt x="199" y="474"/>
                    </a:cubicBezTo>
                    <a:cubicBezTo>
                      <a:pt x="1" y="888"/>
                      <a:pt x="178" y="1382"/>
                      <a:pt x="590" y="1581"/>
                    </a:cubicBezTo>
                    <a:cubicBezTo>
                      <a:pt x="706" y="1635"/>
                      <a:pt x="827" y="1661"/>
                      <a:pt x="947" y="1661"/>
                    </a:cubicBezTo>
                    <a:cubicBezTo>
                      <a:pt x="1257" y="1661"/>
                      <a:pt x="1554" y="1487"/>
                      <a:pt x="1697" y="1190"/>
                    </a:cubicBezTo>
                    <a:cubicBezTo>
                      <a:pt x="1894" y="775"/>
                      <a:pt x="1719" y="279"/>
                      <a:pt x="1306" y="83"/>
                    </a:cubicBezTo>
                    <a:cubicBezTo>
                      <a:pt x="1190" y="27"/>
                      <a:pt x="1068" y="1"/>
                      <a:pt x="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 rot="-445410">
                <a:off x="-143248" y="-553951"/>
                <a:ext cx="1087780" cy="1688569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67544" fill="none" extrusionOk="0">
                    <a:moveTo>
                      <a:pt x="43512" y="67543"/>
                    </a:moveTo>
                    <a:cubicBezTo>
                      <a:pt x="43512" y="67543"/>
                      <a:pt x="37824" y="59756"/>
                      <a:pt x="35116" y="55591"/>
                    </a:cubicBezTo>
                    <a:cubicBezTo>
                      <a:pt x="32408" y="51426"/>
                      <a:pt x="31054" y="48801"/>
                      <a:pt x="28616" y="46175"/>
                    </a:cubicBezTo>
                    <a:cubicBezTo>
                      <a:pt x="26176" y="43549"/>
                      <a:pt x="20937" y="38294"/>
                      <a:pt x="17955" y="35214"/>
                    </a:cubicBezTo>
                    <a:cubicBezTo>
                      <a:pt x="14975" y="32135"/>
                      <a:pt x="9915" y="27604"/>
                      <a:pt x="7209" y="21902"/>
                    </a:cubicBezTo>
                    <a:cubicBezTo>
                      <a:pt x="4503" y="16200"/>
                      <a:pt x="1985" y="4708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90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 rot="-445410">
                <a:off x="181901" y="215427"/>
                <a:ext cx="37624" cy="5759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23039" fill="none" extrusionOk="0">
                    <a:moveTo>
                      <a:pt x="125" y="23039"/>
                    </a:moveTo>
                    <a:cubicBezTo>
                      <a:pt x="125" y="23039"/>
                      <a:pt x="1" y="15033"/>
                      <a:pt x="139" y="12411"/>
                    </a:cubicBezTo>
                    <a:cubicBezTo>
                      <a:pt x="279" y="9786"/>
                      <a:pt x="1505" y="6261"/>
                      <a:pt x="1417" y="4497"/>
                    </a:cubicBezTo>
                    <a:cubicBezTo>
                      <a:pt x="1330" y="2732"/>
                      <a:pt x="624" y="1"/>
                      <a:pt x="624" y="1"/>
                    </a:cubicBezTo>
                  </a:path>
                </a:pathLst>
              </a:custGeom>
              <a:solidFill>
                <a:schemeClr val="dk1"/>
              </a:solidFill>
              <a:ln w="90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 rot="-445410">
                <a:off x="-53182" y="325144"/>
                <a:ext cx="267995" cy="357193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4288" fill="none" extrusionOk="0">
                    <a:moveTo>
                      <a:pt x="1" y="13243"/>
                    </a:moveTo>
                    <a:cubicBezTo>
                      <a:pt x="1" y="13243"/>
                      <a:pt x="3038" y="8976"/>
                      <a:pt x="3989" y="7743"/>
                    </a:cubicBezTo>
                    <a:cubicBezTo>
                      <a:pt x="4940" y="6510"/>
                      <a:pt x="7339" y="4930"/>
                      <a:pt x="7882" y="4298"/>
                    </a:cubicBezTo>
                    <a:cubicBezTo>
                      <a:pt x="8426" y="3665"/>
                      <a:pt x="10609" y="1354"/>
                      <a:pt x="10720" y="0"/>
                    </a:cubicBezTo>
                    <a:cubicBezTo>
                      <a:pt x="10720" y="0"/>
                      <a:pt x="10055" y="3214"/>
                      <a:pt x="9012" y="4932"/>
                    </a:cubicBezTo>
                    <a:cubicBezTo>
                      <a:pt x="7969" y="6650"/>
                      <a:pt x="6201" y="9949"/>
                      <a:pt x="5748" y="11124"/>
                    </a:cubicBezTo>
                    <a:cubicBezTo>
                      <a:pt x="5294" y="12299"/>
                      <a:pt x="4115" y="14287"/>
                      <a:pt x="4115" y="14287"/>
                    </a:cubicBezTo>
                  </a:path>
                </a:pathLst>
              </a:custGeom>
              <a:solidFill>
                <a:schemeClr val="dk1"/>
              </a:solidFill>
              <a:ln w="67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 rot="-445410">
                <a:off x="414048" y="389578"/>
                <a:ext cx="419742" cy="74874"/>
              </a:xfrm>
              <a:custGeom>
                <a:avLst/>
                <a:gdLst/>
                <a:ahLst/>
                <a:cxnLst/>
                <a:rect l="l" t="t" r="r" b="b"/>
                <a:pathLst>
                  <a:path w="16790" h="2995" fill="none" extrusionOk="0">
                    <a:moveTo>
                      <a:pt x="16789" y="2994"/>
                    </a:moveTo>
                    <a:cubicBezTo>
                      <a:pt x="16789" y="2994"/>
                      <a:pt x="13126" y="2205"/>
                      <a:pt x="11362" y="2368"/>
                    </a:cubicBezTo>
                    <a:cubicBezTo>
                      <a:pt x="9599" y="2533"/>
                      <a:pt x="7292" y="2973"/>
                      <a:pt x="5934" y="2660"/>
                    </a:cubicBezTo>
                    <a:cubicBezTo>
                      <a:pt x="4578" y="2347"/>
                      <a:pt x="0" y="0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90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 rot="-445410">
                <a:off x="598234" y="303337"/>
                <a:ext cx="174447" cy="147872"/>
              </a:xfrm>
              <a:custGeom>
                <a:avLst/>
                <a:gdLst/>
                <a:ahLst/>
                <a:cxnLst/>
                <a:rect l="l" t="t" r="r" b="b"/>
                <a:pathLst>
                  <a:path w="6978" h="5915" fill="none" extrusionOk="0">
                    <a:moveTo>
                      <a:pt x="6977" y="1"/>
                    </a:moveTo>
                    <a:cubicBezTo>
                      <a:pt x="6977" y="1"/>
                      <a:pt x="4532" y="1898"/>
                      <a:pt x="3446" y="2756"/>
                    </a:cubicBezTo>
                    <a:cubicBezTo>
                      <a:pt x="2359" y="3613"/>
                      <a:pt x="1378" y="5915"/>
                      <a:pt x="1" y="5872"/>
                    </a:cubicBezTo>
                  </a:path>
                </a:pathLst>
              </a:custGeom>
              <a:solidFill>
                <a:schemeClr val="dk1"/>
              </a:solidFill>
              <a:ln w="67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 rot="-445410">
                <a:off x="748703" y="645113"/>
                <a:ext cx="463216" cy="205021"/>
              </a:xfrm>
              <a:custGeom>
                <a:avLst/>
                <a:gdLst/>
                <a:ahLst/>
                <a:cxnLst/>
                <a:rect l="l" t="t" r="r" b="b"/>
                <a:pathLst>
                  <a:path w="18529" h="8201" extrusionOk="0">
                    <a:moveTo>
                      <a:pt x="1" y="1"/>
                    </a:moveTo>
                    <a:cubicBezTo>
                      <a:pt x="1" y="1"/>
                      <a:pt x="3565" y="2736"/>
                      <a:pt x="4648" y="4005"/>
                    </a:cubicBezTo>
                    <a:cubicBezTo>
                      <a:pt x="5732" y="5273"/>
                      <a:pt x="8340" y="7483"/>
                      <a:pt x="9482" y="7765"/>
                    </a:cubicBezTo>
                    <a:cubicBezTo>
                      <a:pt x="10804" y="8090"/>
                      <a:pt x="12006" y="8201"/>
                      <a:pt x="13079" y="8201"/>
                    </a:cubicBezTo>
                    <a:cubicBezTo>
                      <a:pt x="15327" y="8201"/>
                      <a:pt x="17007" y="7718"/>
                      <a:pt x="18023" y="7718"/>
                    </a:cubicBezTo>
                    <a:cubicBezTo>
                      <a:pt x="18215" y="7718"/>
                      <a:pt x="18384" y="7735"/>
                      <a:pt x="18529" y="7777"/>
                    </a:cubicBezTo>
                    <a:cubicBezTo>
                      <a:pt x="18529" y="7777"/>
                      <a:pt x="16268" y="6915"/>
                      <a:pt x="14369" y="5781"/>
                    </a:cubicBezTo>
                    <a:cubicBezTo>
                      <a:pt x="12473" y="4649"/>
                      <a:pt x="9942" y="3333"/>
                      <a:pt x="7815" y="2968"/>
                    </a:cubicBezTo>
                    <a:cubicBezTo>
                      <a:pt x="5691" y="2604"/>
                      <a:pt x="1814" y="111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8"/>
              <p:cNvSpPr/>
              <p:nvPr/>
            </p:nvSpPr>
            <p:spPr>
              <a:xfrm rot="-445410">
                <a:off x="670558" y="591474"/>
                <a:ext cx="394468" cy="239871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9595" extrusionOk="0">
                    <a:moveTo>
                      <a:pt x="1" y="0"/>
                    </a:moveTo>
                    <a:cubicBezTo>
                      <a:pt x="1" y="0"/>
                      <a:pt x="50" y="55"/>
                      <a:pt x="143" y="154"/>
                    </a:cubicBezTo>
                    <a:cubicBezTo>
                      <a:pt x="236" y="255"/>
                      <a:pt x="372" y="401"/>
                      <a:pt x="548" y="586"/>
                    </a:cubicBezTo>
                    <a:cubicBezTo>
                      <a:pt x="725" y="771"/>
                      <a:pt x="937" y="994"/>
                      <a:pt x="1188" y="1247"/>
                    </a:cubicBezTo>
                    <a:cubicBezTo>
                      <a:pt x="1312" y="1374"/>
                      <a:pt x="1444" y="1508"/>
                      <a:pt x="1584" y="1650"/>
                    </a:cubicBezTo>
                    <a:cubicBezTo>
                      <a:pt x="1726" y="1790"/>
                      <a:pt x="1876" y="1936"/>
                      <a:pt x="2032" y="2089"/>
                    </a:cubicBezTo>
                    <a:cubicBezTo>
                      <a:pt x="2112" y="2165"/>
                      <a:pt x="2193" y="2241"/>
                      <a:pt x="2275" y="2321"/>
                    </a:cubicBezTo>
                    <a:cubicBezTo>
                      <a:pt x="2316" y="2360"/>
                      <a:pt x="2359" y="2399"/>
                      <a:pt x="2400" y="2440"/>
                    </a:cubicBezTo>
                    <a:cubicBezTo>
                      <a:pt x="2421" y="2459"/>
                      <a:pt x="2442" y="2479"/>
                      <a:pt x="2464" y="2500"/>
                    </a:cubicBezTo>
                    <a:lnTo>
                      <a:pt x="2530" y="2558"/>
                    </a:lnTo>
                    <a:cubicBezTo>
                      <a:pt x="2619" y="2638"/>
                      <a:pt x="2709" y="2718"/>
                      <a:pt x="2802" y="2800"/>
                    </a:cubicBezTo>
                    <a:lnTo>
                      <a:pt x="2820" y="2815"/>
                    </a:lnTo>
                    <a:lnTo>
                      <a:pt x="2839" y="2831"/>
                    </a:lnTo>
                    <a:lnTo>
                      <a:pt x="2874" y="2860"/>
                    </a:lnTo>
                    <a:cubicBezTo>
                      <a:pt x="2898" y="2879"/>
                      <a:pt x="2923" y="2899"/>
                      <a:pt x="2946" y="2918"/>
                    </a:cubicBezTo>
                    <a:cubicBezTo>
                      <a:pt x="2995" y="2955"/>
                      <a:pt x="3044" y="2994"/>
                      <a:pt x="3092" y="3035"/>
                    </a:cubicBezTo>
                    <a:cubicBezTo>
                      <a:pt x="3189" y="3113"/>
                      <a:pt x="3289" y="3193"/>
                      <a:pt x="3388" y="3272"/>
                    </a:cubicBezTo>
                    <a:cubicBezTo>
                      <a:pt x="3493" y="3350"/>
                      <a:pt x="3598" y="3428"/>
                      <a:pt x="3703" y="3508"/>
                    </a:cubicBezTo>
                    <a:cubicBezTo>
                      <a:pt x="3810" y="3586"/>
                      <a:pt x="3917" y="3667"/>
                      <a:pt x="4026" y="3747"/>
                    </a:cubicBezTo>
                    <a:cubicBezTo>
                      <a:pt x="4137" y="3823"/>
                      <a:pt x="4250" y="3901"/>
                      <a:pt x="4363" y="3978"/>
                    </a:cubicBezTo>
                    <a:cubicBezTo>
                      <a:pt x="4475" y="4056"/>
                      <a:pt x="4588" y="4134"/>
                      <a:pt x="4703" y="4214"/>
                    </a:cubicBezTo>
                    <a:cubicBezTo>
                      <a:pt x="4820" y="4290"/>
                      <a:pt x="4936" y="4368"/>
                      <a:pt x="5053" y="4445"/>
                    </a:cubicBezTo>
                    <a:cubicBezTo>
                      <a:pt x="5172" y="4521"/>
                      <a:pt x="5290" y="4599"/>
                      <a:pt x="5409" y="4679"/>
                    </a:cubicBezTo>
                    <a:cubicBezTo>
                      <a:pt x="5530" y="4757"/>
                      <a:pt x="5652" y="4829"/>
                      <a:pt x="5773" y="4906"/>
                    </a:cubicBezTo>
                    <a:cubicBezTo>
                      <a:pt x="6018" y="5056"/>
                      <a:pt x="6263" y="5212"/>
                      <a:pt x="6514" y="5358"/>
                    </a:cubicBezTo>
                    <a:cubicBezTo>
                      <a:pt x="6641" y="5432"/>
                      <a:pt x="6765" y="5506"/>
                      <a:pt x="6892" y="5580"/>
                    </a:cubicBezTo>
                    <a:lnTo>
                      <a:pt x="7080" y="5690"/>
                    </a:lnTo>
                    <a:lnTo>
                      <a:pt x="7269" y="5799"/>
                    </a:lnTo>
                    <a:cubicBezTo>
                      <a:pt x="7524" y="5941"/>
                      <a:pt x="7779" y="6087"/>
                      <a:pt x="8034" y="6227"/>
                    </a:cubicBezTo>
                    <a:cubicBezTo>
                      <a:pt x="8288" y="6366"/>
                      <a:pt x="8543" y="6502"/>
                      <a:pt x="8796" y="6638"/>
                    </a:cubicBezTo>
                    <a:cubicBezTo>
                      <a:pt x="9306" y="6904"/>
                      <a:pt x="9810" y="7159"/>
                      <a:pt x="10302" y="7399"/>
                    </a:cubicBezTo>
                    <a:cubicBezTo>
                      <a:pt x="10424" y="7459"/>
                      <a:pt x="10547" y="7517"/>
                      <a:pt x="10668" y="7577"/>
                    </a:cubicBezTo>
                    <a:cubicBezTo>
                      <a:pt x="10788" y="7634"/>
                      <a:pt x="10909" y="7690"/>
                      <a:pt x="11029" y="7745"/>
                    </a:cubicBezTo>
                    <a:cubicBezTo>
                      <a:pt x="11148" y="7801"/>
                      <a:pt x="11267" y="7856"/>
                      <a:pt x="11384" y="7910"/>
                    </a:cubicBezTo>
                    <a:cubicBezTo>
                      <a:pt x="11442" y="7935"/>
                      <a:pt x="11500" y="7963"/>
                      <a:pt x="11559" y="7990"/>
                    </a:cubicBezTo>
                    <a:cubicBezTo>
                      <a:pt x="11617" y="8015"/>
                      <a:pt x="11673" y="8041"/>
                      <a:pt x="11732" y="8066"/>
                    </a:cubicBezTo>
                    <a:cubicBezTo>
                      <a:pt x="11961" y="8167"/>
                      <a:pt x="12183" y="8266"/>
                      <a:pt x="12399" y="8361"/>
                    </a:cubicBezTo>
                    <a:cubicBezTo>
                      <a:pt x="12617" y="8453"/>
                      <a:pt x="12829" y="8539"/>
                      <a:pt x="13031" y="8622"/>
                    </a:cubicBezTo>
                    <a:cubicBezTo>
                      <a:pt x="13132" y="8663"/>
                      <a:pt x="13232" y="8704"/>
                      <a:pt x="13327" y="8743"/>
                    </a:cubicBezTo>
                    <a:cubicBezTo>
                      <a:pt x="13424" y="8782"/>
                      <a:pt x="13522" y="8819"/>
                      <a:pt x="13613" y="8854"/>
                    </a:cubicBezTo>
                    <a:cubicBezTo>
                      <a:pt x="13800" y="8926"/>
                      <a:pt x="13977" y="8992"/>
                      <a:pt x="14142" y="9056"/>
                    </a:cubicBezTo>
                    <a:cubicBezTo>
                      <a:pt x="14477" y="9177"/>
                      <a:pt x="14770" y="9276"/>
                      <a:pt x="15012" y="9359"/>
                    </a:cubicBezTo>
                    <a:cubicBezTo>
                      <a:pt x="15255" y="9435"/>
                      <a:pt x="15447" y="9494"/>
                      <a:pt x="15578" y="9535"/>
                    </a:cubicBezTo>
                    <a:cubicBezTo>
                      <a:pt x="15708" y="9573"/>
                      <a:pt x="15778" y="9595"/>
                      <a:pt x="15778" y="9595"/>
                    </a:cubicBezTo>
                    <a:cubicBezTo>
                      <a:pt x="15778" y="9595"/>
                      <a:pt x="15710" y="9568"/>
                      <a:pt x="15584" y="9515"/>
                    </a:cubicBezTo>
                    <a:cubicBezTo>
                      <a:pt x="15457" y="9463"/>
                      <a:pt x="15272" y="9387"/>
                      <a:pt x="15037" y="9291"/>
                    </a:cubicBezTo>
                    <a:cubicBezTo>
                      <a:pt x="14804" y="9190"/>
                      <a:pt x="14520" y="9068"/>
                      <a:pt x="14195" y="8928"/>
                    </a:cubicBezTo>
                    <a:cubicBezTo>
                      <a:pt x="14033" y="8854"/>
                      <a:pt x="13862" y="8776"/>
                      <a:pt x="13681" y="8692"/>
                    </a:cubicBezTo>
                    <a:cubicBezTo>
                      <a:pt x="13592" y="8651"/>
                      <a:pt x="13498" y="8611"/>
                      <a:pt x="13403" y="8568"/>
                    </a:cubicBezTo>
                    <a:cubicBezTo>
                      <a:pt x="13309" y="8523"/>
                      <a:pt x="13212" y="8478"/>
                      <a:pt x="13113" y="8432"/>
                    </a:cubicBezTo>
                    <a:cubicBezTo>
                      <a:pt x="12916" y="8338"/>
                      <a:pt x="12710" y="8243"/>
                      <a:pt x="12500" y="8140"/>
                    </a:cubicBezTo>
                    <a:cubicBezTo>
                      <a:pt x="12288" y="8037"/>
                      <a:pt x="12070" y="7932"/>
                      <a:pt x="11847" y="7823"/>
                    </a:cubicBezTo>
                    <a:cubicBezTo>
                      <a:pt x="11790" y="7795"/>
                      <a:pt x="11734" y="7766"/>
                      <a:pt x="11677" y="7739"/>
                    </a:cubicBezTo>
                    <a:cubicBezTo>
                      <a:pt x="11621" y="7712"/>
                      <a:pt x="11562" y="7683"/>
                      <a:pt x="11506" y="7653"/>
                    </a:cubicBezTo>
                    <a:cubicBezTo>
                      <a:pt x="11391" y="7595"/>
                      <a:pt x="11277" y="7537"/>
                      <a:pt x="11160" y="7478"/>
                    </a:cubicBezTo>
                    <a:cubicBezTo>
                      <a:pt x="11043" y="7418"/>
                      <a:pt x="10924" y="7358"/>
                      <a:pt x="10806" y="7299"/>
                    </a:cubicBezTo>
                    <a:cubicBezTo>
                      <a:pt x="10685" y="7237"/>
                      <a:pt x="10566" y="7177"/>
                      <a:pt x="10446" y="7113"/>
                    </a:cubicBezTo>
                    <a:cubicBezTo>
                      <a:pt x="10325" y="7050"/>
                      <a:pt x="10203" y="6988"/>
                      <a:pt x="10080" y="6924"/>
                    </a:cubicBezTo>
                    <a:cubicBezTo>
                      <a:pt x="10018" y="6893"/>
                      <a:pt x="9958" y="6860"/>
                      <a:pt x="9895" y="6829"/>
                    </a:cubicBezTo>
                    <a:cubicBezTo>
                      <a:pt x="9833" y="6795"/>
                      <a:pt x="9773" y="6762"/>
                      <a:pt x="9710" y="6729"/>
                    </a:cubicBezTo>
                    <a:cubicBezTo>
                      <a:pt x="9463" y="6597"/>
                      <a:pt x="9214" y="6463"/>
                      <a:pt x="8961" y="6329"/>
                    </a:cubicBezTo>
                    <a:cubicBezTo>
                      <a:pt x="8712" y="6190"/>
                      <a:pt x="8460" y="6052"/>
                      <a:pt x="8207" y="5912"/>
                    </a:cubicBezTo>
                    <a:cubicBezTo>
                      <a:pt x="7954" y="5772"/>
                      <a:pt x="7703" y="5628"/>
                      <a:pt x="7450" y="5486"/>
                    </a:cubicBezTo>
                    <a:lnTo>
                      <a:pt x="7259" y="5379"/>
                    </a:lnTo>
                    <a:lnTo>
                      <a:pt x="7072" y="5268"/>
                    </a:lnTo>
                    <a:cubicBezTo>
                      <a:pt x="6946" y="5196"/>
                      <a:pt x="6822" y="5122"/>
                      <a:pt x="6697" y="5050"/>
                    </a:cubicBezTo>
                    <a:cubicBezTo>
                      <a:pt x="6446" y="4905"/>
                      <a:pt x="6201" y="4755"/>
                      <a:pt x="5958" y="4607"/>
                    </a:cubicBezTo>
                    <a:cubicBezTo>
                      <a:pt x="5835" y="4533"/>
                      <a:pt x="5713" y="4461"/>
                      <a:pt x="5594" y="4385"/>
                    </a:cubicBezTo>
                    <a:cubicBezTo>
                      <a:pt x="5473" y="4311"/>
                      <a:pt x="5355" y="4237"/>
                      <a:pt x="5236" y="4161"/>
                    </a:cubicBezTo>
                    <a:cubicBezTo>
                      <a:pt x="5117" y="4087"/>
                      <a:pt x="4999" y="4014"/>
                      <a:pt x="4882" y="3942"/>
                    </a:cubicBezTo>
                    <a:cubicBezTo>
                      <a:pt x="4767" y="3866"/>
                      <a:pt x="4652" y="3790"/>
                      <a:pt x="4540" y="3714"/>
                    </a:cubicBezTo>
                    <a:cubicBezTo>
                      <a:pt x="4427" y="3640"/>
                      <a:pt x="4314" y="3566"/>
                      <a:pt x="4203" y="3492"/>
                    </a:cubicBezTo>
                    <a:cubicBezTo>
                      <a:pt x="4094" y="3416"/>
                      <a:pt x="3985" y="3342"/>
                      <a:pt x="3878" y="3268"/>
                    </a:cubicBezTo>
                    <a:cubicBezTo>
                      <a:pt x="3771" y="3194"/>
                      <a:pt x="3666" y="3121"/>
                      <a:pt x="3561" y="3049"/>
                    </a:cubicBezTo>
                    <a:cubicBezTo>
                      <a:pt x="3458" y="2973"/>
                      <a:pt x="3357" y="2897"/>
                      <a:pt x="3256" y="2821"/>
                    </a:cubicBezTo>
                    <a:cubicBezTo>
                      <a:pt x="3207" y="2784"/>
                      <a:pt x="3156" y="2747"/>
                      <a:pt x="3108" y="2710"/>
                    </a:cubicBezTo>
                    <a:cubicBezTo>
                      <a:pt x="3082" y="2693"/>
                      <a:pt x="3057" y="2673"/>
                      <a:pt x="3034" y="2656"/>
                    </a:cubicBezTo>
                    <a:lnTo>
                      <a:pt x="2997" y="2628"/>
                    </a:lnTo>
                    <a:lnTo>
                      <a:pt x="2979" y="2615"/>
                    </a:lnTo>
                    <a:lnTo>
                      <a:pt x="2964" y="2601"/>
                    </a:lnTo>
                    <a:cubicBezTo>
                      <a:pt x="2870" y="2525"/>
                      <a:pt x="2779" y="2451"/>
                      <a:pt x="2688" y="2377"/>
                    </a:cubicBezTo>
                    <a:cubicBezTo>
                      <a:pt x="2666" y="2358"/>
                      <a:pt x="2643" y="2340"/>
                      <a:pt x="2621" y="2323"/>
                    </a:cubicBezTo>
                    <a:cubicBezTo>
                      <a:pt x="2598" y="2303"/>
                      <a:pt x="2577" y="2284"/>
                      <a:pt x="2555" y="2267"/>
                    </a:cubicBezTo>
                    <a:cubicBezTo>
                      <a:pt x="2510" y="2228"/>
                      <a:pt x="2468" y="2191"/>
                      <a:pt x="2425" y="2154"/>
                    </a:cubicBezTo>
                    <a:cubicBezTo>
                      <a:pt x="2339" y="2080"/>
                      <a:pt x="2256" y="2008"/>
                      <a:pt x="2172" y="1938"/>
                    </a:cubicBezTo>
                    <a:cubicBezTo>
                      <a:pt x="2009" y="1794"/>
                      <a:pt x="1853" y="1654"/>
                      <a:pt x="1703" y="1523"/>
                    </a:cubicBezTo>
                    <a:cubicBezTo>
                      <a:pt x="1555" y="1391"/>
                      <a:pt x="1415" y="1265"/>
                      <a:pt x="1281" y="1148"/>
                    </a:cubicBezTo>
                    <a:cubicBezTo>
                      <a:pt x="1018" y="911"/>
                      <a:pt x="787" y="704"/>
                      <a:pt x="598" y="535"/>
                    </a:cubicBezTo>
                    <a:cubicBezTo>
                      <a:pt x="217" y="195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8"/>
              <p:cNvSpPr/>
              <p:nvPr/>
            </p:nvSpPr>
            <p:spPr>
              <a:xfrm rot="-445410">
                <a:off x="778265" y="767753"/>
                <a:ext cx="126648" cy="524740"/>
              </a:xfrm>
              <a:custGeom>
                <a:avLst/>
                <a:gdLst/>
                <a:ahLst/>
                <a:cxnLst/>
                <a:rect l="l" t="t" r="r" b="b"/>
                <a:pathLst>
                  <a:path w="5066" h="20990" extrusionOk="0">
                    <a:moveTo>
                      <a:pt x="833" y="0"/>
                    </a:moveTo>
                    <a:cubicBezTo>
                      <a:pt x="1778" y="2580"/>
                      <a:pt x="788" y="5418"/>
                      <a:pt x="959" y="6694"/>
                    </a:cubicBezTo>
                    <a:cubicBezTo>
                      <a:pt x="1407" y="10040"/>
                      <a:pt x="0" y="13250"/>
                      <a:pt x="494" y="15558"/>
                    </a:cubicBezTo>
                    <a:cubicBezTo>
                      <a:pt x="990" y="17865"/>
                      <a:pt x="2930" y="20989"/>
                      <a:pt x="2930" y="20989"/>
                    </a:cubicBezTo>
                    <a:cubicBezTo>
                      <a:pt x="2889" y="18320"/>
                      <a:pt x="5066" y="12941"/>
                      <a:pt x="4527" y="10046"/>
                    </a:cubicBezTo>
                    <a:cubicBezTo>
                      <a:pt x="3988" y="7150"/>
                      <a:pt x="833" y="1"/>
                      <a:pt x="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8"/>
              <p:cNvSpPr/>
              <p:nvPr/>
            </p:nvSpPr>
            <p:spPr>
              <a:xfrm rot="-445410">
                <a:off x="706758" y="627968"/>
                <a:ext cx="123598" cy="488591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19544" extrusionOk="0">
                    <a:moveTo>
                      <a:pt x="1" y="0"/>
                    </a:moveTo>
                    <a:cubicBezTo>
                      <a:pt x="1" y="0"/>
                      <a:pt x="536" y="1158"/>
                      <a:pt x="1341" y="2897"/>
                    </a:cubicBezTo>
                    <a:cubicBezTo>
                      <a:pt x="1442" y="3113"/>
                      <a:pt x="1543" y="3340"/>
                      <a:pt x="1650" y="3576"/>
                    </a:cubicBezTo>
                    <a:cubicBezTo>
                      <a:pt x="1755" y="3811"/>
                      <a:pt x="1870" y="4052"/>
                      <a:pt x="1979" y="4303"/>
                    </a:cubicBezTo>
                    <a:cubicBezTo>
                      <a:pt x="2090" y="4552"/>
                      <a:pt x="2205" y="4811"/>
                      <a:pt x="2322" y="5074"/>
                    </a:cubicBezTo>
                    <a:cubicBezTo>
                      <a:pt x="2432" y="5338"/>
                      <a:pt x="2547" y="5607"/>
                      <a:pt x="2664" y="5881"/>
                    </a:cubicBezTo>
                    <a:cubicBezTo>
                      <a:pt x="2678" y="5914"/>
                      <a:pt x="2693" y="5949"/>
                      <a:pt x="2707" y="5982"/>
                    </a:cubicBezTo>
                    <a:cubicBezTo>
                      <a:pt x="2720" y="6017"/>
                      <a:pt x="2734" y="6052"/>
                      <a:pt x="2748" y="6087"/>
                    </a:cubicBezTo>
                    <a:cubicBezTo>
                      <a:pt x="2775" y="6157"/>
                      <a:pt x="2804" y="6227"/>
                      <a:pt x="2831" y="6299"/>
                    </a:cubicBezTo>
                    <a:cubicBezTo>
                      <a:pt x="2857" y="6369"/>
                      <a:pt x="2882" y="6439"/>
                      <a:pt x="2907" y="6509"/>
                    </a:cubicBezTo>
                    <a:cubicBezTo>
                      <a:pt x="2932" y="6581"/>
                      <a:pt x="2960" y="6651"/>
                      <a:pt x="2983" y="6723"/>
                    </a:cubicBezTo>
                    <a:cubicBezTo>
                      <a:pt x="3032" y="6869"/>
                      <a:pt x="3082" y="7013"/>
                      <a:pt x="3127" y="7161"/>
                    </a:cubicBezTo>
                    <a:cubicBezTo>
                      <a:pt x="3150" y="7235"/>
                      <a:pt x="3174" y="7309"/>
                      <a:pt x="3197" y="7383"/>
                    </a:cubicBezTo>
                    <a:cubicBezTo>
                      <a:pt x="3218" y="7457"/>
                      <a:pt x="3240" y="7533"/>
                      <a:pt x="3263" y="7607"/>
                    </a:cubicBezTo>
                    <a:cubicBezTo>
                      <a:pt x="3438" y="8204"/>
                      <a:pt x="3594" y="8821"/>
                      <a:pt x="3732" y="9439"/>
                    </a:cubicBezTo>
                    <a:cubicBezTo>
                      <a:pt x="3874" y="10058"/>
                      <a:pt x="3995" y="10682"/>
                      <a:pt x="4104" y="11299"/>
                    </a:cubicBezTo>
                    <a:cubicBezTo>
                      <a:pt x="4129" y="11453"/>
                      <a:pt x="4156" y="11606"/>
                      <a:pt x="4181" y="11760"/>
                    </a:cubicBezTo>
                    <a:cubicBezTo>
                      <a:pt x="4207" y="11912"/>
                      <a:pt x="4232" y="12066"/>
                      <a:pt x="4257" y="12215"/>
                    </a:cubicBezTo>
                    <a:cubicBezTo>
                      <a:pt x="4279" y="12367"/>
                      <a:pt x="4302" y="12519"/>
                      <a:pt x="4325" y="12669"/>
                    </a:cubicBezTo>
                    <a:cubicBezTo>
                      <a:pt x="4347" y="12818"/>
                      <a:pt x="4368" y="12966"/>
                      <a:pt x="4388" y="13114"/>
                    </a:cubicBezTo>
                    <a:cubicBezTo>
                      <a:pt x="4467" y="13705"/>
                      <a:pt x="4537" y="14277"/>
                      <a:pt x="4594" y="14822"/>
                    </a:cubicBezTo>
                    <a:cubicBezTo>
                      <a:pt x="4607" y="14958"/>
                      <a:pt x="4621" y="15093"/>
                      <a:pt x="4633" y="15225"/>
                    </a:cubicBezTo>
                    <a:cubicBezTo>
                      <a:pt x="4644" y="15357"/>
                      <a:pt x="4656" y="15487"/>
                      <a:pt x="4668" y="15616"/>
                    </a:cubicBezTo>
                    <a:cubicBezTo>
                      <a:pt x="4691" y="15873"/>
                      <a:pt x="4709" y="16120"/>
                      <a:pt x="4728" y="16359"/>
                    </a:cubicBezTo>
                    <a:cubicBezTo>
                      <a:pt x="4742" y="16596"/>
                      <a:pt x="4757" y="16824"/>
                      <a:pt x="4767" y="17042"/>
                    </a:cubicBezTo>
                    <a:cubicBezTo>
                      <a:pt x="4781" y="17260"/>
                      <a:pt x="4788" y="17466"/>
                      <a:pt x="4796" y="17661"/>
                    </a:cubicBezTo>
                    <a:cubicBezTo>
                      <a:pt x="4802" y="17853"/>
                      <a:pt x="4808" y="18036"/>
                      <a:pt x="4810" y="18203"/>
                    </a:cubicBezTo>
                    <a:cubicBezTo>
                      <a:pt x="4812" y="18287"/>
                      <a:pt x="4814" y="18369"/>
                      <a:pt x="4814" y="18445"/>
                    </a:cubicBezTo>
                    <a:cubicBezTo>
                      <a:pt x="4814" y="18522"/>
                      <a:pt x="4816" y="18596"/>
                      <a:pt x="4816" y="18666"/>
                    </a:cubicBezTo>
                    <a:cubicBezTo>
                      <a:pt x="4816" y="18804"/>
                      <a:pt x="4814" y="18929"/>
                      <a:pt x="4812" y="19038"/>
                    </a:cubicBezTo>
                    <a:cubicBezTo>
                      <a:pt x="4812" y="19092"/>
                      <a:pt x="4812" y="19143"/>
                      <a:pt x="4812" y="19190"/>
                    </a:cubicBezTo>
                    <a:cubicBezTo>
                      <a:pt x="4810" y="19234"/>
                      <a:pt x="4808" y="19277"/>
                      <a:pt x="4808" y="19314"/>
                    </a:cubicBezTo>
                    <a:cubicBezTo>
                      <a:pt x="4804" y="19464"/>
                      <a:pt x="4802" y="19544"/>
                      <a:pt x="4802" y="19544"/>
                    </a:cubicBezTo>
                    <a:cubicBezTo>
                      <a:pt x="4802" y="19544"/>
                      <a:pt x="4810" y="19464"/>
                      <a:pt x="4827" y="19316"/>
                    </a:cubicBezTo>
                    <a:cubicBezTo>
                      <a:pt x="4833" y="19277"/>
                      <a:pt x="4837" y="19236"/>
                      <a:pt x="4843" y="19192"/>
                    </a:cubicBezTo>
                    <a:cubicBezTo>
                      <a:pt x="4847" y="19145"/>
                      <a:pt x="4851" y="19094"/>
                      <a:pt x="4856" y="19040"/>
                    </a:cubicBezTo>
                    <a:cubicBezTo>
                      <a:pt x="4866" y="18933"/>
                      <a:pt x="4878" y="18808"/>
                      <a:pt x="4888" y="18668"/>
                    </a:cubicBezTo>
                    <a:cubicBezTo>
                      <a:pt x="4891" y="18598"/>
                      <a:pt x="4897" y="18524"/>
                      <a:pt x="4901" y="18448"/>
                    </a:cubicBezTo>
                    <a:cubicBezTo>
                      <a:pt x="4907" y="18371"/>
                      <a:pt x="4911" y="18289"/>
                      <a:pt x="4915" y="18205"/>
                    </a:cubicBezTo>
                    <a:cubicBezTo>
                      <a:pt x="4925" y="18036"/>
                      <a:pt x="4928" y="17855"/>
                      <a:pt x="4934" y="17659"/>
                    </a:cubicBezTo>
                    <a:cubicBezTo>
                      <a:pt x="4938" y="17464"/>
                      <a:pt x="4944" y="17256"/>
                      <a:pt x="4942" y="17038"/>
                    </a:cubicBezTo>
                    <a:cubicBezTo>
                      <a:pt x="4944" y="16818"/>
                      <a:pt x="4938" y="16589"/>
                      <a:pt x="4934" y="16349"/>
                    </a:cubicBezTo>
                    <a:cubicBezTo>
                      <a:pt x="4928" y="16108"/>
                      <a:pt x="4921" y="15859"/>
                      <a:pt x="4909" y="15600"/>
                    </a:cubicBezTo>
                    <a:cubicBezTo>
                      <a:pt x="4905" y="15470"/>
                      <a:pt x="4897" y="15340"/>
                      <a:pt x="4888" y="15205"/>
                    </a:cubicBezTo>
                    <a:cubicBezTo>
                      <a:pt x="4882" y="15071"/>
                      <a:pt x="4872" y="14937"/>
                      <a:pt x="4862" y="14799"/>
                    </a:cubicBezTo>
                    <a:cubicBezTo>
                      <a:pt x="4825" y="14250"/>
                      <a:pt x="4775" y="13670"/>
                      <a:pt x="4705" y="13075"/>
                    </a:cubicBezTo>
                    <a:cubicBezTo>
                      <a:pt x="4687" y="12925"/>
                      <a:pt x="4668" y="12776"/>
                      <a:pt x="4650" y="12624"/>
                    </a:cubicBezTo>
                    <a:cubicBezTo>
                      <a:pt x="4631" y="12472"/>
                      <a:pt x="4609" y="12320"/>
                      <a:pt x="4590" y="12167"/>
                    </a:cubicBezTo>
                    <a:cubicBezTo>
                      <a:pt x="4569" y="12015"/>
                      <a:pt x="4545" y="11859"/>
                      <a:pt x="4524" y="11706"/>
                    </a:cubicBezTo>
                    <a:cubicBezTo>
                      <a:pt x="4498" y="11550"/>
                      <a:pt x="4475" y="11396"/>
                      <a:pt x="4450" y="11241"/>
                    </a:cubicBezTo>
                    <a:cubicBezTo>
                      <a:pt x="4347" y="10616"/>
                      <a:pt x="4226" y="9986"/>
                      <a:pt x="4086" y="9359"/>
                    </a:cubicBezTo>
                    <a:cubicBezTo>
                      <a:pt x="3944" y="8735"/>
                      <a:pt x="3785" y="8110"/>
                      <a:pt x="3598" y="7505"/>
                    </a:cubicBezTo>
                    <a:cubicBezTo>
                      <a:pt x="3574" y="7430"/>
                      <a:pt x="3551" y="7354"/>
                      <a:pt x="3528" y="7280"/>
                    </a:cubicBezTo>
                    <a:cubicBezTo>
                      <a:pt x="3504" y="7204"/>
                      <a:pt x="3479" y="7130"/>
                      <a:pt x="3456" y="7054"/>
                    </a:cubicBezTo>
                    <a:cubicBezTo>
                      <a:pt x="3407" y="6906"/>
                      <a:pt x="3353" y="6758"/>
                      <a:pt x="3300" y="6613"/>
                    </a:cubicBezTo>
                    <a:cubicBezTo>
                      <a:pt x="3275" y="6539"/>
                      <a:pt x="3246" y="6467"/>
                      <a:pt x="3218" y="6393"/>
                    </a:cubicBezTo>
                    <a:cubicBezTo>
                      <a:pt x="3189" y="6321"/>
                      <a:pt x="3162" y="6249"/>
                      <a:pt x="3135" y="6177"/>
                    </a:cubicBezTo>
                    <a:cubicBezTo>
                      <a:pt x="3106" y="6107"/>
                      <a:pt x="3076" y="6037"/>
                      <a:pt x="3047" y="5967"/>
                    </a:cubicBezTo>
                    <a:cubicBezTo>
                      <a:pt x="3032" y="5932"/>
                      <a:pt x="3018" y="5897"/>
                      <a:pt x="3004" y="5862"/>
                    </a:cubicBezTo>
                    <a:cubicBezTo>
                      <a:pt x="2989" y="5827"/>
                      <a:pt x="2973" y="5792"/>
                      <a:pt x="2958" y="5757"/>
                    </a:cubicBezTo>
                    <a:cubicBezTo>
                      <a:pt x="2833" y="5484"/>
                      <a:pt x="2713" y="5214"/>
                      <a:pt x="2592" y="4951"/>
                    </a:cubicBezTo>
                    <a:cubicBezTo>
                      <a:pt x="2466" y="4690"/>
                      <a:pt x="2343" y="4436"/>
                      <a:pt x="2224" y="4189"/>
                    </a:cubicBezTo>
                    <a:cubicBezTo>
                      <a:pt x="2193" y="4126"/>
                      <a:pt x="2164" y="4066"/>
                      <a:pt x="2135" y="4004"/>
                    </a:cubicBezTo>
                    <a:cubicBezTo>
                      <a:pt x="2104" y="3943"/>
                      <a:pt x="2074" y="3883"/>
                      <a:pt x="2043" y="3825"/>
                    </a:cubicBezTo>
                    <a:cubicBezTo>
                      <a:pt x="1985" y="3704"/>
                      <a:pt x="1925" y="3587"/>
                      <a:pt x="1866" y="3473"/>
                    </a:cubicBezTo>
                    <a:cubicBezTo>
                      <a:pt x="1750" y="3241"/>
                      <a:pt x="1639" y="3017"/>
                      <a:pt x="1526" y="2805"/>
                    </a:cubicBezTo>
                    <a:cubicBezTo>
                      <a:pt x="1415" y="2593"/>
                      <a:pt x="1310" y="2391"/>
                      <a:pt x="1209" y="2196"/>
                    </a:cubicBezTo>
                    <a:cubicBezTo>
                      <a:pt x="1106" y="2004"/>
                      <a:pt x="1008" y="1821"/>
                      <a:pt x="915" y="1650"/>
                    </a:cubicBezTo>
                    <a:cubicBezTo>
                      <a:pt x="732" y="1305"/>
                      <a:pt x="567" y="1010"/>
                      <a:pt x="433" y="765"/>
                    </a:cubicBezTo>
                    <a:cubicBezTo>
                      <a:pt x="298" y="519"/>
                      <a:pt x="187" y="329"/>
                      <a:pt x="115" y="198"/>
                    </a:cubicBezTo>
                    <a:cubicBezTo>
                      <a:pt x="40" y="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8"/>
              <p:cNvSpPr/>
              <p:nvPr/>
            </p:nvSpPr>
            <p:spPr>
              <a:xfrm rot="-445410">
                <a:off x="648929" y="567266"/>
                <a:ext cx="272720" cy="63249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8"/>
              <p:cNvSpPr/>
              <p:nvPr/>
            </p:nvSpPr>
            <p:spPr>
              <a:xfrm rot="-445410">
                <a:off x="410948" y="423361"/>
                <a:ext cx="148547" cy="553140"/>
              </a:xfrm>
              <a:custGeom>
                <a:avLst/>
                <a:gdLst/>
                <a:ahLst/>
                <a:cxnLst/>
                <a:rect l="l" t="t" r="r" b="b"/>
                <a:pathLst>
                  <a:path w="5942" h="22126" extrusionOk="0">
                    <a:moveTo>
                      <a:pt x="0" y="0"/>
                    </a:moveTo>
                    <a:cubicBezTo>
                      <a:pt x="2531" y="3652"/>
                      <a:pt x="607" y="4480"/>
                      <a:pt x="1469" y="7484"/>
                    </a:cubicBezTo>
                    <a:cubicBezTo>
                      <a:pt x="1945" y="9144"/>
                      <a:pt x="1358" y="12052"/>
                      <a:pt x="1724" y="14840"/>
                    </a:cubicBezTo>
                    <a:cubicBezTo>
                      <a:pt x="2089" y="17628"/>
                      <a:pt x="3659" y="22125"/>
                      <a:pt x="3659" y="22125"/>
                    </a:cubicBezTo>
                    <a:cubicBezTo>
                      <a:pt x="3759" y="20590"/>
                      <a:pt x="4576" y="19147"/>
                      <a:pt x="5245" y="17196"/>
                    </a:cubicBezTo>
                    <a:cubicBezTo>
                      <a:pt x="5914" y="15244"/>
                      <a:pt x="5941" y="11256"/>
                      <a:pt x="4535" y="7043"/>
                    </a:cubicBezTo>
                    <a:cubicBezTo>
                      <a:pt x="3126" y="282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8"/>
              <p:cNvSpPr/>
              <p:nvPr/>
            </p:nvSpPr>
            <p:spPr>
              <a:xfrm rot="-445410">
                <a:off x="305368" y="267839"/>
                <a:ext cx="358568" cy="83223"/>
              </a:xfrm>
              <a:custGeom>
                <a:avLst/>
                <a:gdLst/>
                <a:ahLst/>
                <a:cxnLst/>
                <a:rect l="l" t="t" r="r" b="b"/>
                <a:pathLst>
                  <a:path w="14343" h="3329" extrusionOk="0">
                    <a:moveTo>
                      <a:pt x="11492" y="0"/>
                    </a:moveTo>
                    <a:cubicBezTo>
                      <a:pt x="10769" y="0"/>
                      <a:pt x="10024" y="40"/>
                      <a:pt x="9413" y="160"/>
                    </a:cubicBezTo>
                    <a:cubicBezTo>
                      <a:pt x="7772" y="480"/>
                      <a:pt x="4574" y="1850"/>
                      <a:pt x="1292" y="1850"/>
                    </a:cubicBezTo>
                    <a:cubicBezTo>
                      <a:pt x="862" y="1850"/>
                      <a:pt x="430" y="1827"/>
                      <a:pt x="1" y="1774"/>
                    </a:cubicBezTo>
                    <a:lnTo>
                      <a:pt x="1" y="1774"/>
                    </a:lnTo>
                    <a:cubicBezTo>
                      <a:pt x="1" y="1774"/>
                      <a:pt x="3800" y="3231"/>
                      <a:pt x="6242" y="3325"/>
                    </a:cubicBezTo>
                    <a:cubicBezTo>
                      <a:pt x="6313" y="3328"/>
                      <a:pt x="6384" y="3329"/>
                      <a:pt x="6454" y="3329"/>
                    </a:cubicBezTo>
                    <a:cubicBezTo>
                      <a:pt x="8773" y="3329"/>
                      <a:pt x="10247" y="1871"/>
                      <a:pt x="10992" y="1790"/>
                    </a:cubicBezTo>
                    <a:cubicBezTo>
                      <a:pt x="11763" y="1704"/>
                      <a:pt x="14342" y="166"/>
                      <a:pt x="14342" y="166"/>
                    </a:cubicBezTo>
                    <a:cubicBezTo>
                      <a:pt x="14342" y="166"/>
                      <a:pt x="12961" y="0"/>
                      <a:pt x="114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8"/>
              <p:cNvSpPr/>
              <p:nvPr/>
            </p:nvSpPr>
            <p:spPr>
              <a:xfrm rot="-445410">
                <a:off x="307389" y="318089"/>
                <a:ext cx="222821" cy="22550"/>
              </a:xfrm>
              <a:custGeom>
                <a:avLst/>
                <a:gdLst/>
                <a:ahLst/>
                <a:cxnLst/>
                <a:rect l="l" t="t" r="r" b="b"/>
                <a:pathLst>
                  <a:path w="8913" h="902" extrusionOk="0">
                    <a:moveTo>
                      <a:pt x="8913" y="0"/>
                    </a:moveTo>
                    <a:cubicBezTo>
                      <a:pt x="8913" y="0"/>
                      <a:pt x="8878" y="10"/>
                      <a:pt x="8814" y="26"/>
                    </a:cubicBezTo>
                    <a:cubicBezTo>
                      <a:pt x="8749" y="43"/>
                      <a:pt x="8654" y="65"/>
                      <a:pt x="8533" y="92"/>
                    </a:cubicBezTo>
                    <a:cubicBezTo>
                      <a:pt x="8413" y="117"/>
                      <a:pt x="8267" y="148"/>
                      <a:pt x="8098" y="181"/>
                    </a:cubicBezTo>
                    <a:cubicBezTo>
                      <a:pt x="7928" y="214"/>
                      <a:pt x="7738" y="246"/>
                      <a:pt x="7530" y="281"/>
                    </a:cubicBezTo>
                    <a:cubicBezTo>
                      <a:pt x="7323" y="316"/>
                      <a:pt x="7096" y="345"/>
                      <a:pt x="6858" y="378"/>
                    </a:cubicBezTo>
                    <a:cubicBezTo>
                      <a:pt x="6738" y="390"/>
                      <a:pt x="6615" y="409"/>
                      <a:pt x="6491" y="421"/>
                    </a:cubicBezTo>
                    <a:cubicBezTo>
                      <a:pt x="6427" y="427"/>
                      <a:pt x="6364" y="434"/>
                      <a:pt x="6300" y="440"/>
                    </a:cubicBezTo>
                    <a:cubicBezTo>
                      <a:pt x="6236" y="446"/>
                      <a:pt x="6170" y="452"/>
                      <a:pt x="6106" y="458"/>
                    </a:cubicBezTo>
                    <a:cubicBezTo>
                      <a:pt x="5975" y="471"/>
                      <a:pt x="5841" y="479"/>
                      <a:pt x="5707" y="491"/>
                    </a:cubicBezTo>
                    <a:cubicBezTo>
                      <a:pt x="5573" y="499"/>
                      <a:pt x="5436" y="506"/>
                      <a:pt x="5298" y="516"/>
                    </a:cubicBezTo>
                    <a:cubicBezTo>
                      <a:pt x="5162" y="520"/>
                      <a:pt x="5022" y="530"/>
                      <a:pt x="4884" y="532"/>
                    </a:cubicBezTo>
                    <a:cubicBezTo>
                      <a:pt x="4814" y="534"/>
                      <a:pt x="4744" y="535"/>
                      <a:pt x="4674" y="537"/>
                    </a:cubicBezTo>
                    <a:cubicBezTo>
                      <a:pt x="4640" y="538"/>
                      <a:pt x="4605" y="538"/>
                      <a:pt x="4570" y="538"/>
                    </a:cubicBezTo>
                    <a:cubicBezTo>
                      <a:pt x="4536" y="538"/>
                      <a:pt x="4501" y="538"/>
                      <a:pt x="4466" y="539"/>
                    </a:cubicBezTo>
                    <a:lnTo>
                      <a:pt x="4256" y="541"/>
                    </a:lnTo>
                    <a:cubicBezTo>
                      <a:pt x="4186" y="541"/>
                      <a:pt x="4115" y="539"/>
                      <a:pt x="4047" y="539"/>
                    </a:cubicBezTo>
                    <a:cubicBezTo>
                      <a:pt x="3977" y="537"/>
                      <a:pt x="3907" y="537"/>
                      <a:pt x="3839" y="535"/>
                    </a:cubicBezTo>
                    <a:cubicBezTo>
                      <a:pt x="3769" y="534"/>
                      <a:pt x="3701" y="532"/>
                      <a:pt x="3631" y="530"/>
                    </a:cubicBezTo>
                    <a:cubicBezTo>
                      <a:pt x="3357" y="520"/>
                      <a:pt x="3086" y="506"/>
                      <a:pt x="2824" y="487"/>
                    </a:cubicBezTo>
                    <a:cubicBezTo>
                      <a:pt x="2693" y="481"/>
                      <a:pt x="2565" y="467"/>
                      <a:pt x="2439" y="456"/>
                    </a:cubicBezTo>
                    <a:cubicBezTo>
                      <a:pt x="2376" y="452"/>
                      <a:pt x="2314" y="446"/>
                      <a:pt x="2252" y="440"/>
                    </a:cubicBezTo>
                    <a:cubicBezTo>
                      <a:pt x="2191" y="432"/>
                      <a:pt x="2129" y="427"/>
                      <a:pt x="2071" y="421"/>
                    </a:cubicBezTo>
                    <a:cubicBezTo>
                      <a:pt x="1830" y="397"/>
                      <a:pt x="1604" y="364"/>
                      <a:pt x="1396" y="339"/>
                    </a:cubicBezTo>
                    <a:cubicBezTo>
                      <a:pt x="1291" y="323"/>
                      <a:pt x="1192" y="308"/>
                      <a:pt x="1096" y="294"/>
                    </a:cubicBezTo>
                    <a:cubicBezTo>
                      <a:pt x="1048" y="288"/>
                      <a:pt x="1001" y="281"/>
                      <a:pt x="956" y="275"/>
                    </a:cubicBezTo>
                    <a:cubicBezTo>
                      <a:pt x="911" y="269"/>
                      <a:pt x="869" y="259"/>
                      <a:pt x="826" y="253"/>
                    </a:cubicBezTo>
                    <a:cubicBezTo>
                      <a:pt x="740" y="240"/>
                      <a:pt x="662" y="224"/>
                      <a:pt x="588" y="213"/>
                    </a:cubicBezTo>
                    <a:cubicBezTo>
                      <a:pt x="551" y="207"/>
                      <a:pt x="515" y="203"/>
                      <a:pt x="481" y="197"/>
                    </a:cubicBezTo>
                    <a:cubicBezTo>
                      <a:pt x="448" y="191"/>
                      <a:pt x="415" y="185"/>
                      <a:pt x="386" y="179"/>
                    </a:cubicBezTo>
                    <a:cubicBezTo>
                      <a:pt x="264" y="156"/>
                      <a:pt x="168" y="141"/>
                      <a:pt x="102" y="129"/>
                    </a:cubicBezTo>
                    <a:cubicBezTo>
                      <a:pt x="36" y="117"/>
                      <a:pt x="1" y="111"/>
                      <a:pt x="1" y="111"/>
                    </a:cubicBezTo>
                    <a:lnTo>
                      <a:pt x="1" y="111"/>
                    </a:lnTo>
                    <a:cubicBezTo>
                      <a:pt x="1" y="111"/>
                      <a:pt x="34" y="125"/>
                      <a:pt x="96" y="148"/>
                    </a:cubicBezTo>
                    <a:cubicBezTo>
                      <a:pt x="159" y="172"/>
                      <a:pt x="250" y="207"/>
                      <a:pt x="367" y="248"/>
                    </a:cubicBezTo>
                    <a:cubicBezTo>
                      <a:pt x="396" y="259"/>
                      <a:pt x="427" y="271"/>
                      <a:pt x="460" y="281"/>
                    </a:cubicBezTo>
                    <a:cubicBezTo>
                      <a:pt x="493" y="292"/>
                      <a:pt x="526" y="304"/>
                      <a:pt x="563" y="316"/>
                    </a:cubicBezTo>
                    <a:cubicBezTo>
                      <a:pt x="633" y="339"/>
                      <a:pt x="711" y="362"/>
                      <a:pt x="795" y="388"/>
                    </a:cubicBezTo>
                    <a:cubicBezTo>
                      <a:pt x="836" y="401"/>
                      <a:pt x="878" y="415"/>
                      <a:pt x="923" y="427"/>
                    </a:cubicBezTo>
                    <a:cubicBezTo>
                      <a:pt x="966" y="440"/>
                      <a:pt x="1013" y="452"/>
                      <a:pt x="1059" y="465"/>
                    </a:cubicBezTo>
                    <a:cubicBezTo>
                      <a:pt x="1153" y="491"/>
                      <a:pt x="1252" y="518"/>
                      <a:pt x="1355" y="545"/>
                    </a:cubicBezTo>
                    <a:cubicBezTo>
                      <a:pt x="1563" y="592"/>
                      <a:pt x="1789" y="646"/>
                      <a:pt x="2030" y="689"/>
                    </a:cubicBezTo>
                    <a:cubicBezTo>
                      <a:pt x="2090" y="701"/>
                      <a:pt x="2153" y="713"/>
                      <a:pt x="2215" y="724"/>
                    </a:cubicBezTo>
                    <a:cubicBezTo>
                      <a:pt x="2275" y="734"/>
                      <a:pt x="2339" y="744"/>
                      <a:pt x="2404" y="753"/>
                    </a:cubicBezTo>
                    <a:cubicBezTo>
                      <a:pt x="2530" y="773"/>
                      <a:pt x="2660" y="792"/>
                      <a:pt x="2793" y="808"/>
                    </a:cubicBezTo>
                    <a:cubicBezTo>
                      <a:pt x="2927" y="823"/>
                      <a:pt x="3061" y="839"/>
                      <a:pt x="3199" y="851"/>
                    </a:cubicBezTo>
                    <a:cubicBezTo>
                      <a:pt x="3335" y="862"/>
                      <a:pt x="3475" y="876"/>
                      <a:pt x="3616" y="880"/>
                    </a:cubicBezTo>
                    <a:cubicBezTo>
                      <a:pt x="3756" y="888"/>
                      <a:pt x="3898" y="897"/>
                      <a:pt x="4040" y="897"/>
                    </a:cubicBezTo>
                    <a:cubicBezTo>
                      <a:pt x="4112" y="899"/>
                      <a:pt x="4184" y="901"/>
                      <a:pt x="4254" y="901"/>
                    </a:cubicBezTo>
                    <a:lnTo>
                      <a:pt x="4470" y="901"/>
                    </a:lnTo>
                    <a:cubicBezTo>
                      <a:pt x="4756" y="899"/>
                      <a:pt x="5040" y="886"/>
                      <a:pt x="5322" y="864"/>
                    </a:cubicBezTo>
                    <a:cubicBezTo>
                      <a:pt x="5602" y="843"/>
                      <a:pt x="5876" y="814"/>
                      <a:pt x="6143" y="777"/>
                    </a:cubicBezTo>
                    <a:cubicBezTo>
                      <a:pt x="6209" y="767"/>
                      <a:pt x="6275" y="757"/>
                      <a:pt x="6339" y="748"/>
                    </a:cubicBezTo>
                    <a:cubicBezTo>
                      <a:pt x="6403" y="736"/>
                      <a:pt x="6467" y="726"/>
                      <a:pt x="6532" y="714"/>
                    </a:cubicBezTo>
                    <a:cubicBezTo>
                      <a:pt x="6596" y="705"/>
                      <a:pt x="6658" y="693"/>
                      <a:pt x="6720" y="681"/>
                    </a:cubicBezTo>
                    <a:cubicBezTo>
                      <a:pt x="6781" y="668"/>
                      <a:pt x="6843" y="656"/>
                      <a:pt x="6903" y="644"/>
                    </a:cubicBezTo>
                    <a:cubicBezTo>
                      <a:pt x="7143" y="594"/>
                      <a:pt x="7368" y="541"/>
                      <a:pt x="7574" y="485"/>
                    </a:cubicBezTo>
                    <a:cubicBezTo>
                      <a:pt x="7678" y="456"/>
                      <a:pt x="7777" y="427"/>
                      <a:pt x="7870" y="399"/>
                    </a:cubicBezTo>
                    <a:cubicBezTo>
                      <a:pt x="7962" y="370"/>
                      <a:pt x="8051" y="343"/>
                      <a:pt x="8133" y="314"/>
                    </a:cubicBezTo>
                    <a:cubicBezTo>
                      <a:pt x="8298" y="261"/>
                      <a:pt x="8438" y="205"/>
                      <a:pt x="8555" y="160"/>
                    </a:cubicBezTo>
                    <a:cubicBezTo>
                      <a:pt x="8672" y="115"/>
                      <a:pt x="8759" y="72"/>
                      <a:pt x="8821" y="45"/>
                    </a:cubicBezTo>
                    <a:cubicBezTo>
                      <a:pt x="8882" y="18"/>
                      <a:pt x="8913" y="0"/>
                      <a:pt x="8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 rot="-445410">
                <a:off x="273245" y="270840"/>
                <a:ext cx="210696" cy="464441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18578" extrusionOk="0">
                    <a:moveTo>
                      <a:pt x="0" y="1"/>
                    </a:moveTo>
                    <a:cubicBezTo>
                      <a:pt x="0" y="1"/>
                      <a:pt x="175" y="273"/>
                      <a:pt x="486" y="748"/>
                    </a:cubicBezTo>
                    <a:cubicBezTo>
                      <a:pt x="642" y="985"/>
                      <a:pt x="829" y="1275"/>
                      <a:pt x="1047" y="1604"/>
                    </a:cubicBezTo>
                    <a:cubicBezTo>
                      <a:pt x="1156" y="1769"/>
                      <a:pt x="1272" y="1944"/>
                      <a:pt x="1393" y="2131"/>
                    </a:cubicBezTo>
                    <a:cubicBezTo>
                      <a:pt x="1518" y="2314"/>
                      <a:pt x="1644" y="2509"/>
                      <a:pt x="1778" y="2713"/>
                    </a:cubicBezTo>
                    <a:cubicBezTo>
                      <a:pt x="1910" y="2915"/>
                      <a:pt x="2051" y="3127"/>
                      <a:pt x="2193" y="3347"/>
                    </a:cubicBezTo>
                    <a:cubicBezTo>
                      <a:pt x="2338" y="3565"/>
                      <a:pt x="2488" y="3791"/>
                      <a:pt x="2642" y="4022"/>
                    </a:cubicBezTo>
                    <a:cubicBezTo>
                      <a:pt x="2718" y="4139"/>
                      <a:pt x="2798" y="4256"/>
                      <a:pt x="2875" y="4374"/>
                    </a:cubicBezTo>
                    <a:cubicBezTo>
                      <a:pt x="2914" y="4435"/>
                      <a:pt x="2955" y="4495"/>
                      <a:pt x="2994" y="4555"/>
                    </a:cubicBezTo>
                    <a:cubicBezTo>
                      <a:pt x="3035" y="4615"/>
                      <a:pt x="3074" y="4676"/>
                      <a:pt x="3113" y="4738"/>
                    </a:cubicBezTo>
                    <a:cubicBezTo>
                      <a:pt x="3270" y="4985"/>
                      <a:pt x="3436" y="5234"/>
                      <a:pt x="3601" y="5489"/>
                    </a:cubicBezTo>
                    <a:cubicBezTo>
                      <a:pt x="3766" y="5744"/>
                      <a:pt x="3936" y="6003"/>
                      <a:pt x="4105" y="6265"/>
                    </a:cubicBezTo>
                    <a:cubicBezTo>
                      <a:pt x="4191" y="6396"/>
                      <a:pt x="4278" y="6528"/>
                      <a:pt x="4364" y="6660"/>
                    </a:cubicBezTo>
                    <a:cubicBezTo>
                      <a:pt x="4406" y="6726"/>
                      <a:pt x="4449" y="6792"/>
                      <a:pt x="4492" y="6857"/>
                    </a:cubicBezTo>
                    <a:cubicBezTo>
                      <a:pt x="4535" y="6925"/>
                      <a:pt x="4576" y="6991"/>
                      <a:pt x="4618" y="7059"/>
                    </a:cubicBezTo>
                    <a:cubicBezTo>
                      <a:pt x="4957" y="7594"/>
                      <a:pt x="5278" y="8154"/>
                      <a:pt x="5580" y="8722"/>
                    </a:cubicBezTo>
                    <a:cubicBezTo>
                      <a:pt x="5653" y="8864"/>
                      <a:pt x="5727" y="9006"/>
                      <a:pt x="5803" y="9150"/>
                    </a:cubicBezTo>
                    <a:cubicBezTo>
                      <a:pt x="5873" y="9294"/>
                      <a:pt x="5943" y="9438"/>
                      <a:pt x="6013" y="9582"/>
                    </a:cubicBezTo>
                    <a:cubicBezTo>
                      <a:pt x="6046" y="9654"/>
                      <a:pt x="6081" y="9726"/>
                      <a:pt x="6116" y="9798"/>
                    </a:cubicBezTo>
                    <a:cubicBezTo>
                      <a:pt x="6150" y="9872"/>
                      <a:pt x="6183" y="9944"/>
                      <a:pt x="6216" y="10018"/>
                    </a:cubicBezTo>
                    <a:cubicBezTo>
                      <a:pt x="6280" y="10162"/>
                      <a:pt x="6344" y="10308"/>
                      <a:pt x="6410" y="10452"/>
                    </a:cubicBezTo>
                    <a:cubicBezTo>
                      <a:pt x="6471" y="10600"/>
                      <a:pt x="6529" y="10745"/>
                      <a:pt x="6589" y="10889"/>
                    </a:cubicBezTo>
                    <a:cubicBezTo>
                      <a:pt x="6620" y="10961"/>
                      <a:pt x="6650" y="11035"/>
                      <a:pt x="6679" y="11107"/>
                    </a:cubicBezTo>
                    <a:cubicBezTo>
                      <a:pt x="6708" y="11179"/>
                      <a:pt x="6735" y="11253"/>
                      <a:pt x="6762" y="11325"/>
                    </a:cubicBezTo>
                    <a:cubicBezTo>
                      <a:pt x="6817" y="11471"/>
                      <a:pt x="6871" y="11615"/>
                      <a:pt x="6926" y="11759"/>
                    </a:cubicBezTo>
                    <a:cubicBezTo>
                      <a:pt x="6953" y="11829"/>
                      <a:pt x="6976" y="11903"/>
                      <a:pt x="7002" y="11975"/>
                    </a:cubicBezTo>
                    <a:cubicBezTo>
                      <a:pt x="7025" y="12047"/>
                      <a:pt x="7050" y="12119"/>
                      <a:pt x="7074" y="12189"/>
                    </a:cubicBezTo>
                    <a:cubicBezTo>
                      <a:pt x="7097" y="12261"/>
                      <a:pt x="7122" y="12333"/>
                      <a:pt x="7146" y="12403"/>
                    </a:cubicBezTo>
                    <a:cubicBezTo>
                      <a:pt x="7169" y="12475"/>
                      <a:pt x="7194" y="12545"/>
                      <a:pt x="7216" y="12615"/>
                    </a:cubicBezTo>
                    <a:cubicBezTo>
                      <a:pt x="7258" y="12757"/>
                      <a:pt x="7301" y="12899"/>
                      <a:pt x="7344" y="13037"/>
                    </a:cubicBezTo>
                    <a:cubicBezTo>
                      <a:pt x="7434" y="13313"/>
                      <a:pt x="7502" y="13590"/>
                      <a:pt x="7576" y="13858"/>
                    </a:cubicBezTo>
                    <a:cubicBezTo>
                      <a:pt x="7653" y="14125"/>
                      <a:pt x="7706" y="14387"/>
                      <a:pt x="7768" y="14642"/>
                    </a:cubicBezTo>
                    <a:cubicBezTo>
                      <a:pt x="7784" y="14704"/>
                      <a:pt x="7799" y="14769"/>
                      <a:pt x="7815" y="14831"/>
                    </a:cubicBezTo>
                    <a:cubicBezTo>
                      <a:pt x="7823" y="14862"/>
                      <a:pt x="7830" y="14893"/>
                      <a:pt x="7836" y="14924"/>
                    </a:cubicBezTo>
                    <a:cubicBezTo>
                      <a:pt x="7844" y="14955"/>
                      <a:pt x="7850" y="14985"/>
                      <a:pt x="7856" y="15016"/>
                    </a:cubicBezTo>
                    <a:cubicBezTo>
                      <a:pt x="7881" y="15140"/>
                      <a:pt x="7906" y="15261"/>
                      <a:pt x="7932" y="15379"/>
                    </a:cubicBezTo>
                    <a:cubicBezTo>
                      <a:pt x="7955" y="15498"/>
                      <a:pt x="7978" y="15615"/>
                      <a:pt x="8002" y="15728"/>
                    </a:cubicBezTo>
                    <a:cubicBezTo>
                      <a:pt x="8025" y="15842"/>
                      <a:pt x="8042" y="15953"/>
                      <a:pt x="8062" y="16062"/>
                    </a:cubicBezTo>
                    <a:cubicBezTo>
                      <a:pt x="8101" y="16280"/>
                      <a:pt x="8138" y="16486"/>
                      <a:pt x="8171" y="16681"/>
                    </a:cubicBezTo>
                    <a:cubicBezTo>
                      <a:pt x="8200" y="16875"/>
                      <a:pt x="8225" y="17058"/>
                      <a:pt x="8251" y="17228"/>
                    </a:cubicBezTo>
                    <a:cubicBezTo>
                      <a:pt x="8264" y="17311"/>
                      <a:pt x="8276" y="17393"/>
                      <a:pt x="8288" y="17471"/>
                    </a:cubicBezTo>
                    <a:cubicBezTo>
                      <a:pt x="8299" y="17547"/>
                      <a:pt x="8311" y="17621"/>
                      <a:pt x="8319" y="17693"/>
                    </a:cubicBezTo>
                    <a:cubicBezTo>
                      <a:pt x="8350" y="17975"/>
                      <a:pt x="8379" y="18194"/>
                      <a:pt x="8396" y="18346"/>
                    </a:cubicBezTo>
                    <a:cubicBezTo>
                      <a:pt x="8416" y="18498"/>
                      <a:pt x="8428" y="18578"/>
                      <a:pt x="8428" y="18578"/>
                    </a:cubicBezTo>
                    <a:cubicBezTo>
                      <a:pt x="8428" y="18578"/>
                      <a:pt x="8424" y="18496"/>
                      <a:pt x="8418" y="18344"/>
                    </a:cubicBezTo>
                    <a:cubicBezTo>
                      <a:pt x="8410" y="18193"/>
                      <a:pt x="8402" y="17969"/>
                      <a:pt x="8389" y="17687"/>
                    </a:cubicBezTo>
                    <a:cubicBezTo>
                      <a:pt x="8387" y="17615"/>
                      <a:pt x="8381" y="17541"/>
                      <a:pt x="8373" y="17463"/>
                    </a:cubicBezTo>
                    <a:cubicBezTo>
                      <a:pt x="8367" y="17383"/>
                      <a:pt x="8361" y="17302"/>
                      <a:pt x="8354" y="17216"/>
                    </a:cubicBezTo>
                    <a:cubicBezTo>
                      <a:pt x="8342" y="17045"/>
                      <a:pt x="8324" y="16860"/>
                      <a:pt x="8307" y="16663"/>
                    </a:cubicBezTo>
                    <a:cubicBezTo>
                      <a:pt x="8286" y="16467"/>
                      <a:pt x="8260" y="16257"/>
                      <a:pt x="8233" y="16035"/>
                    </a:cubicBezTo>
                    <a:cubicBezTo>
                      <a:pt x="8219" y="15926"/>
                      <a:pt x="8208" y="15811"/>
                      <a:pt x="8190" y="15697"/>
                    </a:cubicBezTo>
                    <a:cubicBezTo>
                      <a:pt x="8173" y="15582"/>
                      <a:pt x="8153" y="15463"/>
                      <a:pt x="8134" y="15342"/>
                    </a:cubicBezTo>
                    <a:cubicBezTo>
                      <a:pt x="8114" y="15222"/>
                      <a:pt x="8095" y="15099"/>
                      <a:pt x="8075" y="14973"/>
                    </a:cubicBezTo>
                    <a:cubicBezTo>
                      <a:pt x="8070" y="14942"/>
                      <a:pt x="8066" y="14911"/>
                      <a:pt x="8060" y="14879"/>
                    </a:cubicBezTo>
                    <a:cubicBezTo>
                      <a:pt x="8054" y="14846"/>
                      <a:pt x="8048" y="14815"/>
                      <a:pt x="8042" y="14784"/>
                    </a:cubicBezTo>
                    <a:cubicBezTo>
                      <a:pt x="8031" y="14720"/>
                      <a:pt x="8017" y="14656"/>
                      <a:pt x="8005" y="14592"/>
                    </a:cubicBezTo>
                    <a:cubicBezTo>
                      <a:pt x="7980" y="14463"/>
                      <a:pt x="7953" y="14331"/>
                      <a:pt x="7928" y="14197"/>
                    </a:cubicBezTo>
                    <a:cubicBezTo>
                      <a:pt x="7912" y="14130"/>
                      <a:pt x="7900" y="14062"/>
                      <a:pt x="7885" y="13996"/>
                    </a:cubicBezTo>
                    <a:cubicBezTo>
                      <a:pt x="7869" y="13928"/>
                      <a:pt x="7854" y="13862"/>
                      <a:pt x="7836" y="13794"/>
                    </a:cubicBezTo>
                    <a:cubicBezTo>
                      <a:pt x="7772" y="13520"/>
                      <a:pt x="7712" y="13239"/>
                      <a:pt x="7630" y="12955"/>
                    </a:cubicBezTo>
                    <a:cubicBezTo>
                      <a:pt x="7591" y="12813"/>
                      <a:pt x="7550" y="12669"/>
                      <a:pt x="7511" y="12526"/>
                    </a:cubicBezTo>
                    <a:cubicBezTo>
                      <a:pt x="7492" y="12454"/>
                      <a:pt x="7467" y="12382"/>
                      <a:pt x="7445" y="12310"/>
                    </a:cubicBezTo>
                    <a:cubicBezTo>
                      <a:pt x="7422" y="12236"/>
                      <a:pt x="7398" y="12164"/>
                      <a:pt x="7375" y="12092"/>
                    </a:cubicBezTo>
                    <a:cubicBezTo>
                      <a:pt x="7352" y="12018"/>
                      <a:pt x="7328" y="11944"/>
                      <a:pt x="7305" y="11872"/>
                    </a:cubicBezTo>
                    <a:cubicBezTo>
                      <a:pt x="7282" y="11798"/>
                      <a:pt x="7260" y="11724"/>
                      <a:pt x="7233" y="11650"/>
                    </a:cubicBezTo>
                    <a:cubicBezTo>
                      <a:pt x="7183" y="11504"/>
                      <a:pt x="7130" y="11356"/>
                      <a:pt x="7077" y="11208"/>
                    </a:cubicBezTo>
                    <a:cubicBezTo>
                      <a:pt x="7050" y="11133"/>
                      <a:pt x="7023" y="11059"/>
                      <a:pt x="6998" y="10985"/>
                    </a:cubicBezTo>
                    <a:cubicBezTo>
                      <a:pt x="6969" y="10911"/>
                      <a:pt x="6939" y="10837"/>
                      <a:pt x="6910" y="10763"/>
                    </a:cubicBezTo>
                    <a:cubicBezTo>
                      <a:pt x="6852" y="10613"/>
                      <a:pt x="6792" y="10465"/>
                      <a:pt x="6733" y="10316"/>
                    </a:cubicBezTo>
                    <a:cubicBezTo>
                      <a:pt x="6669" y="10168"/>
                      <a:pt x="6603" y="10020"/>
                      <a:pt x="6539" y="9872"/>
                    </a:cubicBezTo>
                    <a:cubicBezTo>
                      <a:pt x="6507" y="9798"/>
                      <a:pt x="6474" y="9724"/>
                      <a:pt x="6441" y="9648"/>
                    </a:cubicBezTo>
                    <a:lnTo>
                      <a:pt x="6336" y="9428"/>
                    </a:lnTo>
                    <a:cubicBezTo>
                      <a:pt x="6266" y="9283"/>
                      <a:pt x="6196" y="9135"/>
                      <a:pt x="6124" y="8989"/>
                    </a:cubicBezTo>
                    <a:cubicBezTo>
                      <a:pt x="6050" y="8843"/>
                      <a:pt x="5974" y="8697"/>
                      <a:pt x="5899" y="8553"/>
                    </a:cubicBezTo>
                    <a:cubicBezTo>
                      <a:pt x="5862" y="8481"/>
                      <a:pt x="5825" y="8407"/>
                      <a:pt x="5784" y="8337"/>
                    </a:cubicBezTo>
                    <a:lnTo>
                      <a:pt x="5665" y="8123"/>
                    </a:lnTo>
                    <a:lnTo>
                      <a:pt x="5545" y="7909"/>
                    </a:lnTo>
                    <a:lnTo>
                      <a:pt x="5486" y="7802"/>
                    </a:lnTo>
                    <a:cubicBezTo>
                      <a:pt x="5465" y="7767"/>
                      <a:pt x="5443" y="7732"/>
                      <a:pt x="5424" y="7697"/>
                    </a:cubicBezTo>
                    <a:cubicBezTo>
                      <a:pt x="5340" y="7559"/>
                      <a:pt x="5257" y="7419"/>
                      <a:pt x="5173" y="7281"/>
                    </a:cubicBezTo>
                    <a:cubicBezTo>
                      <a:pt x="5089" y="7141"/>
                      <a:pt x="5000" y="7006"/>
                      <a:pt x="4914" y="6870"/>
                    </a:cubicBezTo>
                    <a:cubicBezTo>
                      <a:pt x="4871" y="6804"/>
                      <a:pt x="4829" y="6736"/>
                      <a:pt x="4786" y="6668"/>
                    </a:cubicBezTo>
                    <a:cubicBezTo>
                      <a:pt x="4741" y="6602"/>
                      <a:pt x="4696" y="6536"/>
                      <a:pt x="4652" y="6469"/>
                    </a:cubicBezTo>
                    <a:cubicBezTo>
                      <a:pt x="4562" y="6339"/>
                      <a:pt x="4475" y="6209"/>
                      <a:pt x="4387" y="6078"/>
                    </a:cubicBezTo>
                    <a:cubicBezTo>
                      <a:pt x="4210" y="5820"/>
                      <a:pt x="4037" y="5565"/>
                      <a:pt x="3866" y="5314"/>
                    </a:cubicBezTo>
                    <a:cubicBezTo>
                      <a:pt x="3694" y="5063"/>
                      <a:pt x="3529" y="4814"/>
                      <a:pt x="3362" y="4573"/>
                    </a:cubicBezTo>
                    <a:cubicBezTo>
                      <a:pt x="3319" y="4512"/>
                      <a:pt x="3278" y="4454"/>
                      <a:pt x="3237" y="4394"/>
                    </a:cubicBezTo>
                    <a:cubicBezTo>
                      <a:pt x="3194" y="4335"/>
                      <a:pt x="3154" y="4275"/>
                      <a:pt x="3113" y="4217"/>
                    </a:cubicBezTo>
                    <a:cubicBezTo>
                      <a:pt x="3029" y="4102"/>
                      <a:pt x="2947" y="3985"/>
                      <a:pt x="2866" y="3872"/>
                    </a:cubicBezTo>
                    <a:cubicBezTo>
                      <a:pt x="2704" y="3645"/>
                      <a:pt x="2547" y="3425"/>
                      <a:pt x="2393" y="3211"/>
                    </a:cubicBezTo>
                    <a:cubicBezTo>
                      <a:pt x="2239" y="2997"/>
                      <a:pt x="2091" y="2793"/>
                      <a:pt x="1949" y="2594"/>
                    </a:cubicBezTo>
                    <a:cubicBezTo>
                      <a:pt x="1665" y="2199"/>
                      <a:pt x="1397" y="1843"/>
                      <a:pt x="1162" y="1526"/>
                    </a:cubicBezTo>
                    <a:cubicBezTo>
                      <a:pt x="924" y="1207"/>
                      <a:pt x="716" y="933"/>
                      <a:pt x="545" y="707"/>
                    </a:cubicBezTo>
                    <a:cubicBezTo>
                      <a:pt x="374" y="480"/>
                      <a:pt x="235" y="304"/>
                      <a:pt x="144" y="184"/>
                    </a:cubicBezTo>
                    <a:cubicBezTo>
                      <a:pt x="51" y="63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8"/>
              <p:cNvSpPr/>
              <p:nvPr/>
            </p:nvSpPr>
            <p:spPr>
              <a:xfrm rot="-445410">
                <a:off x="650293" y="599016"/>
                <a:ext cx="176547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8"/>
              <p:cNvSpPr/>
              <p:nvPr/>
            </p:nvSpPr>
            <p:spPr>
              <a:xfrm rot="-445410">
                <a:off x="66946" y="-33339"/>
                <a:ext cx="425292" cy="147947"/>
              </a:xfrm>
              <a:custGeom>
                <a:avLst/>
                <a:gdLst/>
                <a:ahLst/>
                <a:cxnLst/>
                <a:rect l="l" t="t" r="r" b="b"/>
                <a:pathLst>
                  <a:path w="17012" h="5918" extrusionOk="0">
                    <a:moveTo>
                      <a:pt x="10288" y="1"/>
                    </a:moveTo>
                    <a:cubicBezTo>
                      <a:pt x="8784" y="1"/>
                      <a:pt x="7352" y="86"/>
                      <a:pt x="6277" y="290"/>
                    </a:cubicBezTo>
                    <a:cubicBezTo>
                      <a:pt x="3442" y="829"/>
                      <a:pt x="1" y="2858"/>
                      <a:pt x="1" y="2858"/>
                    </a:cubicBezTo>
                    <a:cubicBezTo>
                      <a:pt x="2998" y="3542"/>
                      <a:pt x="5800" y="5918"/>
                      <a:pt x="8057" y="5918"/>
                    </a:cubicBezTo>
                    <a:cubicBezTo>
                      <a:pt x="8207" y="5918"/>
                      <a:pt x="8355" y="5907"/>
                      <a:pt x="8500" y="5885"/>
                    </a:cubicBezTo>
                    <a:cubicBezTo>
                      <a:pt x="12029" y="5348"/>
                      <a:pt x="12665" y="3539"/>
                      <a:pt x="14597" y="2156"/>
                    </a:cubicBezTo>
                    <a:cubicBezTo>
                      <a:pt x="16527" y="771"/>
                      <a:pt x="17011" y="530"/>
                      <a:pt x="17011" y="530"/>
                    </a:cubicBezTo>
                    <a:cubicBezTo>
                      <a:pt x="15402" y="228"/>
                      <a:pt x="12748" y="1"/>
                      <a:pt x="102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8"/>
              <p:cNvSpPr/>
              <p:nvPr/>
            </p:nvSpPr>
            <p:spPr>
              <a:xfrm rot="-445410">
                <a:off x="-17497" y="-17732"/>
                <a:ext cx="343294" cy="80849"/>
              </a:xfrm>
              <a:custGeom>
                <a:avLst/>
                <a:gdLst/>
                <a:ahLst/>
                <a:cxnLst/>
                <a:rect l="l" t="t" r="r" b="b"/>
                <a:pathLst>
                  <a:path w="13732" h="3234" extrusionOk="0">
                    <a:moveTo>
                      <a:pt x="1" y="1"/>
                    </a:moveTo>
                    <a:cubicBezTo>
                      <a:pt x="1" y="1"/>
                      <a:pt x="3" y="15"/>
                      <a:pt x="6" y="44"/>
                    </a:cubicBezTo>
                    <a:cubicBezTo>
                      <a:pt x="10" y="73"/>
                      <a:pt x="16" y="114"/>
                      <a:pt x="28" y="168"/>
                    </a:cubicBezTo>
                    <a:cubicBezTo>
                      <a:pt x="51" y="277"/>
                      <a:pt x="88" y="439"/>
                      <a:pt x="164" y="633"/>
                    </a:cubicBezTo>
                    <a:cubicBezTo>
                      <a:pt x="182" y="682"/>
                      <a:pt x="203" y="732"/>
                      <a:pt x="224" y="787"/>
                    </a:cubicBezTo>
                    <a:cubicBezTo>
                      <a:pt x="250" y="839"/>
                      <a:pt x="273" y="896"/>
                      <a:pt x="302" y="952"/>
                    </a:cubicBezTo>
                    <a:cubicBezTo>
                      <a:pt x="357" y="1065"/>
                      <a:pt x="427" y="1184"/>
                      <a:pt x="505" y="1308"/>
                    </a:cubicBezTo>
                    <a:cubicBezTo>
                      <a:pt x="584" y="1431"/>
                      <a:pt x="680" y="1555"/>
                      <a:pt x="785" y="1684"/>
                    </a:cubicBezTo>
                    <a:cubicBezTo>
                      <a:pt x="892" y="1810"/>
                      <a:pt x="1016" y="1933"/>
                      <a:pt x="1152" y="2055"/>
                    </a:cubicBezTo>
                    <a:cubicBezTo>
                      <a:pt x="1290" y="2174"/>
                      <a:pt x="1440" y="2289"/>
                      <a:pt x="1606" y="2398"/>
                    </a:cubicBezTo>
                    <a:cubicBezTo>
                      <a:pt x="1646" y="2425"/>
                      <a:pt x="1689" y="2448"/>
                      <a:pt x="1734" y="2475"/>
                    </a:cubicBezTo>
                    <a:cubicBezTo>
                      <a:pt x="1777" y="2501"/>
                      <a:pt x="1820" y="2526"/>
                      <a:pt x="1864" y="2549"/>
                    </a:cubicBezTo>
                    <a:cubicBezTo>
                      <a:pt x="1909" y="2573"/>
                      <a:pt x="1956" y="2596"/>
                      <a:pt x="2001" y="2621"/>
                    </a:cubicBezTo>
                    <a:cubicBezTo>
                      <a:pt x="2047" y="2643"/>
                      <a:pt x="2094" y="2664"/>
                      <a:pt x="2143" y="2686"/>
                    </a:cubicBezTo>
                    <a:cubicBezTo>
                      <a:pt x="2166" y="2697"/>
                      <a:pt x="2189" y="2709"/>
                      <a:pt x="2215" y="2719"/>
                    </a:cubicBezTo>
                    <a:cubicBezTo>
                      <a:pt x="2238" y="2730"/>
                      <a:pt x="2263" y="2740"/>
                      <a:pt x="2287" y="2750"/>
                    </a:cubicBezTo>
                    <a:cubicBezTo>
                      <a:pt x="2337" y="2769"/>
                      <a:pt x="2386" y="2789"/>
                      <a:pt x="2436" y="2808"/>
                    </a:cubicBezTo>
                    <a:cubicBezTo>
                      <a:pt x="2487" y="2828"/>
                      <a:pt x="2537" y="2843"/>
                      <a:pt x="2588" y="2863"/>
                    </a:cubicBezTo>
                    <a:cubicBezTo>
                      <a:pt x="2641" y="2880"/>
                      <a:pt x="2691" y="2898"/>
                      <a:pt x="2746" y="2913"/>
                    </a:cubicBezTo>
                    <a:cubicBezTo>
                      <a:pt x="2798" y="2929"/>
                      <a:pt x="2853" y="2942"/>
                      <a:pt x="2907" y="2958"/>
                    </a:cubicBezTo>
                    <a:lnTo>
                      <a:pt x="2946" y="2970"/>
                    </a:lnTo>
                    <a:lnTo>
                      <a:pt x="2987" y="2979"/>
                    </a:lnTo>
                    <a:cubicBezTo>
                      <a:pt x="3012" y="2985"/>
                      <a:pt x="3039" y="2991"/>
                      <a:pt x="3067" y="2997"/>
                    </a:cubicBezTo>
                    <a:cubicBezTo>
                      <a:pt x="3092" y="3005"/>
                      <a:pt x="3119" y="3010"/>
                      <a:pt x="3146" y="3016"/>
                    </a:cubicBezTo>
                    <a:lnTo>
                      <a:pt x="3185" y="3026"/>
                    </a:lnTo>
                    <a:lnTo>
                      <a:pt x="3205" y="3030"/>
                    </a:lnTo>
                    <a:lnTo>
                      <a:pt x="3211" y="3032"/>
                    </a:lnTo>
                    <a:lnTo>
                      <a:pt x="3220" y="3032"/>
                    </a:lnTo>
                    <a:lnTo>
                      <a:pt x="3230" y="3034"/>
                    </a:lnTo>
                    <a:cubicBezTo>
                      <a:pt x="3284" y="3045"/>
                      <a:pt x="3341" y="3055"/>
                      <a:pt x="3397" y="3065"/>
                    </a:cubicBezTo>
                    <a:cubicBezTo>
                      <a:pt x="3619" y="3106"/>
                      <a:pt x="3847" y="3133"/>
                      <a:pt x="4076" y="3156"/>
                    </a:cubicBezTo>
                    <a:cubicBezTo>
                      <a:pt x="4306" y="3178"/>
                      <a:pt x="4539" y="3195"/>
                      <a:pt x="4775" y="3207"/>
                    </a:cubicBezTo>
                    <a:cubicBezTo>
                      <a:pt x="5155" y="3226"/>
                      <a:pt x="5541" y="3233"/>
                      <a:pt x="5928" y="3233"/>
                    </a:cubicBezTo>
                    <a:cubicBezTo>
                      <a:pt x="6016" y="3233"/>
                      <a:pt x="6105" y="3233"/>
                      <a:pt x="6193" y="3232"/>
                    </a:cubicBezTo>
                    <a:cubicBezTo>
                      <a:pt x="6668" y="3228"/>
                      <a:pt x="7142" y="3215"/>
                      <a:pt x="7609" y="3191"/>
                    </a:cubicBezTo>
                    <a:cubicBezTo>
                      <a:pt x="8074" y="3170"/>
                      <a:pt x="8533" y="3141"/>
                      <a:pt x="8975" y="3108"/>
                    </a:cubicBezTo>
                    <a:cubicBezTo>
                      <a:pt x="9418" y="3075"/>
                      <a:pt x="9844" y="3034"/>
                      <a:pt x="10251" y="2993"/>
                    </a:cubicBezTo>
                    <a:cubicBezTo>
                      <a:pt x="10453" y="2973"/>
                      <a:pt x="10650" y="2954"/>
                      <a:pt x="10840" y="2933"/>
                    </a:cubicBezTo>
                    <a:cubicBezTo>
                      <a:pt x="11029" y="2911"/>
                      <a:pt x="11214" y="2890"/>
                      <a:pt x="11389" y="2868"/>
                    </a:cubicBezTo>
                    <a:cubicBezTo>
                      <a:pt x="11566" y="2847"/>
                      <a:pt x="11735" y="2828"/>
                      <a:pt x="11895" y="2806"/>
                    </a:cubicBezTo>
                    <a:cubicBezTo>
                      <a:pt x="12056" y="2785"/>
                      <a:pt x="12208" y="2763"/>
                      <a:pt x="12350" y="2744"/>
                    </a:cubicBezTo>
                    <a:cubicBezTo>
                      <a:pt x="12636" y="2707"/>
                      <a:pt x="12885" y="2668"/>
                      <a:pt x="13089" y="2637"/>
                    </a:cubicBezTo>
                    <a:cubicBezTo>
                      <a:pt x="13294" y="2606"/>
                      <a:pt x="13455" y="2577"/>
                      <a:pt x="13564" y="2559"/>
                    </a:cubicBezTo>
                    <a:cubicBezTo>
                      <a:pt x="13673" y="2540"/>
                      <a:pt x="13731" y="2530"/>
                      <a:pt x="13731" y="2530"/>
                    </a:cubicBezTo>
                    <a:lnTo>
                      <a:pt x="13731" y="2530"/>
                    </a:lnTo>
                    <a:cubicBezTo>
                      <a:pt x="13731" y="2530"/>
                      <a:pt x="13496" y="2542"/>
                      <a:pt x="13082" y="2565"/>
                    </a:cubicBezTo>
                    <a:cubicBezTo>
                      <a:pt x="12669" y="2588"/>
                      <a:pt x="12080" y="2621"/>
                      <a:pt x="11372" y="2662"/>
                    </a:cubicBezTo>
                    <a:cubicBezTo>
                      <a:pt x="11018" y="2682"/>
                      <a:pt x="10634" y="2703"/>
                      <a:pt x="10230" y="2724"/>
                    </a:cubicBezTo>
                    <a:cubicBezTo>
                      <a:pt x="9825" y="2748"/>
                      <a:pt x="9397" y="2767"/>
                      <a:pt x="8955" y="2787"/>
                    </a:cubicBezTo>
                    <a:cubicBezTo>
                      <a:pt x="8736" y="2796"/>
                      <a:pt x="8510" y="2806"/>
                      <a:pt x="8284" y="2816"/>
                    </a:cubicBezTo>
                    <a:cubicBezTo>
                      <a:pt x="8057" y="2826"/>
                      <a:pt x="7827" y="2833"/>
                      <a:pt x="7594" y="2841"/>
                    </a:cubicBezTo>
                    <a:cubicBezTo>
                      <a:pt x="7131" y="2855"/>
                      <a:pt x="6660" y="2868"/>
                      <a:pt x="6189" y="2872"/>
                    </a:cubicBezTo>
                    <a:cubicBezTo>
                      <a:pt x="6081" y="2873"/>
                      <a:pt x="5973" y="2874"/>
                      <a:pt x="5865" y="2874"/>
                    </a:cubicBezTo>
                    <a:cubicBezTo>
                      <a:pt x="5504" y="2874"/>
                      <a:pt x="5143" y="2868"/>
                      <a:pt x="4788" y="2855"/>
                    </a:cubicBezTo>
                    <a:cubicBezTo>
                      <a:pt x="4674" y="2851"/>
                      <a:pt x="4559" y="2849"/>
                      <a:pt x="4446" y="2839"/>
                    </a:cubicBezTo>
                    <a:cubicBezTo>
                      <a:pt x="4389" y="2837"/>
                      <a:pt x="4331" y="2833"/>
                      <a:pt x="4275" y="2830"/>
                    </a:cubicBezTo>
                    <a:cubicBezTo>
                      <a:pt x="4218" y="2828"/>
                      <a:pt x="4162" y="2824"/>
                      <a:pt x="4105" y="2818"/>
                    </a:cubicBezTo>
                    <a:cubicBezTo>
                      <a:pt x="3882" y="2800"/>
                      <a:pt x="3662" y="2779"/>
                      <a:pt x="3448" y="2748"/>
                    </a:cubicBezTo>
                    <a:cubicBezTo>
                      <a:pt x="3393" y="2740"/>
                      <a:pt x="3341" y="2732"/>
                      <a:pt x="3288" y="2724"/>
                    </a:cubicBezTo>
                    <a:lnTo>
                      <a:pt x="3279" y="2723"/>
                    </a:lnTo>
                    <a:lnTo>
                      <a:pt x="3271" y="2723"/>
                    </a:lnTo>
                    <a:lnTo>
                      <a:pt x="3251" y="2719"/>
                    </a:lnTo>
                    <a:lnTo>
                      <a:pt x="3211" y="2709"/>
                    </a:lnTo>
                    <a:cubicBezTo>
                      <a:pt x="3183" y="2705"/>
                      <a:pt x="3158" y="2699"/>
                      <a:pt x="3131" y="2693"/>
                    </a:cubicBezTo>
                    <a:cubicBezTo>
                      <a:pt x="3022" y="2674"/>
                      <a:pt x="2923" y="2649"/>
                      <a:pt x="2823" y="2625"/>
                    </a:cubicBezTo>
                    <a:cubicBezTo>
                      <a:pt x="2775" y="2614"/>
                      <a:pt x="2724" y="2598"/>
                      <a:pt x="2676" y="2584"/>
                    </a:cubicBezTo>
                    <a:cubicBezTo>
                      <a:pt x="2627" y="2569"/>
                      <a:pt x="2578" y="2557"/>
                      <a:pt x="2530" y="2542"/>
                    </a:cubicBezTo>
                    <a:cubicBezTo>
                      <a:pt x="2481" y="2524"/>
                      <a:pt x="2434" y="2507"/>
                      <a:pt x="2388" y="2491"/>
                    </a:cubicBezTo>
                    <a:cubicBezTo>
                      <a:pt x="2364" y="2483"/>
                      <a:pt x="2341" y="2475"/>
                      <a:pt x="2318" y="2466"/>
                    </a:cubicBezTo>
                    <a:cubicBezTo>
                      <a:pt x="2294" y="2456"/>
                      <a:pt x="2271" y="2448"/>
                      <a:pt x="2248" y="2438"/>
                    </a:cubicBezTo>
                    <a:cubicBezTo>
                      <a:pt x="2065" y="2368"/>
                      <a:pt x="1894" y="2279"/>
                      <a:pt x="1732" y="2189"/>
                    </a:cubicBezTo>
                    <a:cubicBezTo>
                      <a:pt x="1571" y="2098"/>
                      <a:pt x="1421" y="1999"/>
                      <a:pt x="1285" y="1894"/>
                    </a:cubicBezTo>
                    <a:cubicBezTo>
                      <a:pt x="1012" y="1682"/>
                      <a:pt x="790" y="1452"/>
                      <a:pt x="619" y="1228"/>
                    </a:cubicBezTo>
                    <a:cubicBezTo>
                      <a:pt x="532" y="1116"/>
                      <a:pt x="458" y="1005"/>
                      <a:pt x="394" y="900"/>
                    </a:cubicBezTo>
                    <a:cubicBezTo>
                      <a:pt x="361" y="849"/>
                      <a:pt x="333" y="797"/>
                      <a:pt x="304" y="748"/>
                    </a:cubicBezTo>
                    <a:cubicBezTo>
                      <a:pt x="279" y="697"/>
                      <a:pt x="252" y="651"/>
                      <a:pt x="230" y="604"/>
                    </a:cubicBezTo>
                    <a:cubicBezTo>
                      <a:pt x="139" y="421"/>
                      <a:pt x="82" y="269"/>
                      <a:pt x="47" y="164"/>
                    </a:cubicBezTo>
                    <a:cubicBezTo>
                      <a:pt x="14" y="5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 rot="-445410">
                <a:off x="-11170" y="73386"/>
                <a:ext cx="92198" cy="301869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2075" extrusionOk="0">
                    <a:moveTo>
                      <a:pt x="2145" y="1"/>
                    </a:moveTo>
                    <a:lnTo>
                      <a:pt x="2145" y="1"/>
                    </a:lnTo>
                    <a:cubicBezTo>
                      <a:pt x="2283" y="1719"/>
                      <a:pt x="853" y="3892"/>
                      <a:pt x="427" y="6436"/>
                    </a:cubicBezTo>
                    <a:cubicBezTo>
                      <a:pt x="1" y="8983"/>
                      <a:pt x="1143" y="12074"/>
                      <a:pt x="1143" y="12074"/>
                    </a:cubicBezTo>
                    <a:cubicBezTo>
                      <a:pt x="1205" y="10368"/>
                      <a:pt x="2473" y="9020"/>
                      <a:pt x="3080" y="6440"/>
                    </a:cubicBezTo>
                    <a:cubicBezTo>
                      <a:pt x="3687" y="3861"/>
                      <a:pt x="2145" y="1"/>
                      <a:pt x="2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8"/>
              <p:cNvSpPr/>
              <p:nvPr/>
            </p:nvSpPr>
            <p:spPr>
              <a:xfrm rot="-445410">
                <a:off x="24965" y="72893"/>
                <a:ext cx="19300" cy="175747"/>
              </a:xfrm>
              <a:custGeom>
                <a:avLst/>
                <a:gdLst/>
                <a:ahLst/>
                <a:cxnLst/>
                <a:rect l="l" t="t" r="r" b="b"/>
                <a:pathLst>
                  <a:path w="772" h="7030" extrusionOk="0">
                    <a:moveTo>
                      <a:pt x="371" y="1"/>
                    </a:moveTo>
                    <a:cubicBezTo>
                      <a:pt x="371" y="1"/>
                      <a:pt x="372" y="30"/>
                      <a:pt x="374" y="83"/>
                    </a:cubicBezTo>
                    <a:cubicBezTo>
                      <a:pt x="378" y="135"/>
                      <a:pt x="382" y="211"/>
                      <a:pt x="392" y="308"/>
                    </a:cubicBezTo>
                    <a:cubicBezTo>
                      <a:pt x="398" y="404"/>
                      <a:pt x="404" y="522"/>
                      <a:pt x="411" y="656"/>
                    </a:cubicBezTo>
                    <a:cubicBezTo>
                      <a:pt x="417" y="791"/>
                      <a:pt x="427" y="942"/>
                      <a:pt x="431" y="1108"/>
                    </a:cubicBezTo>
                    <a:cubicBezTo>
                      <a:pt x="433" y="1189"/>
                      <a:pt x="437" y="1275"/>
                      <a:pt x="437" y="1365"/>
                    </a:cubicBezTo>
                    <a:cubicBezTo>
                      <a:pt x="437" y="1454"/>
                      <a:pt x="442" y="1545"/>
                      <a:pt x="441" y="1641"/>
                    </a:cubicBezTo>
                    <a:cubicBezTo>
                      <a:pt x="442" y="1830"/>
                      <a:pt x="441" y="2028"/>
                      <a:pt x="437" y="2234"/>
                    </a:cubicBezTo>
                    <a:cubicBezTo>
                      <a:pt x="433" y="2335"/>
                      <a:pt x="433" y="2440"/>
                      <a:pt x="429" y="2545"/>
                    </a:cubicBezTo>
                    <a:cubicBezTo>
                      <a:pt x="427" y="2600"/>
                      <a:pt x="425" y="2652"/>
                      <a:pt x="423" y="2705"/>
                    </a:cubicBezTo>
                    <a:cubicBezTo>
                      <a:pt x="421" y="2759"/>
                      <a:pt x="419" y="2812"/>
                      <a:pt x="417" y="2866"/>
                    </a:cubicBezTo>
                    <a:cubicBezTo>
                      <a:pt x="411" y="2975"/>
                      <a:pt x="407" y="3082"/>
                      <a:pt x="402" y="3193"/>
                    </a:cubicBezTo>
                    <a:cubicBezTo>
                      <a:pt x="398" y="3248"/>
                      <a:pt x="396" y="3302"/>
                      <a:pt x="392" y="3357"/>
                    </a:cubicBezTo>
                    <a:lnTo>
                      <a:pt x="380" y="3520"/>
                    </a:lnTo>
                    <a:cubicBezTo>
                      <a:pt x="374" y="3629"/>
                      <a:pt x="367" y="3740"/>
                      <a:pt x="357" y="3849"/>
                    </a:cubicBezTo>
                    <a:cubicBezTo>
                      <a:pt x="349" y="3958"/>
                      <a:pt x="339" y="4067"/>
                      <a:pt x="332" y="4174"/>
                    </a:cubicBezTo>
                    <a:cubicBezTo>
                      <a:pt x="322" y="4281"/>
                      <a:pt x="312" y="4388"/>
                      <a:pt x="302" y="4493"/>
                    </a:cubicBezTo>
                    <a:cubicBezTo>
                      <a:pt x="291" y="4600"/>
                      <a:pt x="281" y="4703"/>
                      <a:pt x="271" y="4806"/>
                    </a:cubicBezTo>
                    <a:cubicBezTo>
                      <a:pt x="250" y="5012"/>
                      <a:pt x="228" y="5209"/>
                      <a:pt x="207" y="5397"/>
                    </a:cubicBezTo>
                    <a:cubicBezTo>
                      <a:pt x="184" y="5586"/>
                      <a:pt x="162" y="5765"/>
                      <a:pt x="143" y="5928"/>
                    </a:cubicBezTo>
                    <a:cubicBezTo>
                      <a:pt x="121" y="6094"/>
                      <a:pt x="104" y="6244"/>
                      <a:pt x="86" y="6378"/>
                    </a:cubicBezTo>
                    <a:cubicBezTo>
                      <a:pt x="69" y="6512"/>
                      <a:pt x="53" y="6629"/>
                      <a:pt x="42" y="6726"/>
                    </a:cubicBezTo>
                    <a:cubicBezTo>
                      <a:pt x="16" y="6919"/>
                      <a:pt x="1" y="7030"/>
                      <a:pt x="1" y="7030"/>
                    </a:cubicBezTo>
                    <a:cubicBezTo>
                      <a:pt x="1" y="7030"/>
                      <a:pt x="13" y="7004"/>
                      <a:pt x="32" y="6956"/>
                    </a:cubicBezTo>
                    <a:cubicBezTo>
                      <a:pt x="51" y="6905"/>
                      <a:pt x="81" y="6835"/>
                      <a:pt x="112" y="6742"/>
                    </a:cubicBezTo>
                    <a:cubicBezTo>
                      <a:pt x="143" y="6650"/>
                      <a:pt x="182" y="6537"/>
                      <a:pt x="223" y="6407"/>
                    </a:cubicBezTo>
                    <a:cubicBezTo>
                      <a:pt x="262" y="6277"/>
                      <a:pt x="306" y="6131"/>
                      <a:pt x="347" y="5967"/>
                    </a:cubicBezTo>
                    <a:cubicBezTo>
                      <a:pt x="392" y="5806"/>
                      <a:pt x="433" y="5629"/>
                      <a:pt x="474" y="5442"/>
                    </a:cubicBezTo>
                    <a:cubicBezTo>
                      <a:pt x="514" y="5255"/>
                      <a:pt x="553" y="5055"/>
                      <a:pt x="588" y="4849"/>
                    </a:cubicBezTo>
                    <a:cubicBezTo>
                      <a:pt x="658" y="4436"/>
                      <a:pt x="711" y="3991"/>
                      <a:pt x="742" y="3543"/>
                    </a:cubicBezTo>
                    <a:cubicBezTo>
                      <a:pt x="750" y="3433"/>
                      <a:pt x="754" y="3322"/>
                      <a:pt x="760" y="3209"/>
                    </a:cubicBezTo>
                    <a:cubicBezTo>
                      <a:pt x="765" y="3098"/>
                      <a:pt x="765" y="2987"/>
                      <a:pt x="767" y="2876"/>
                    </a:cubicBezTo>
                    <a:cubicBezTo>
                      <a:pt x="771" y="2656"/>
                      <a:pt x="767" y="2438"/>
                      <a:pt x="758" y="2228"/>
                    </a:cubicBezTo>
                    <a:cubicBezTo>
                      <a:pt x="754" y="2123"/>
                      <a:pt x="746" y="2020"/>
                      <a:pt x="740" y="1919"/>
                    </a:cubicBezTo>
                    <a:cubicBezTo>
                      <a:pt x="732" y="1820"/>
                      <a:pt x="723" y="1721"/>
                      <a:pt x="713" y="1625"/>
                    </a:cubicBezTo>
                    <a:cubicBezTo>
                      <a:pt x="703" y="1528"/>
                      <a:pt x="690" y="1437"/>
                      <a:pt x="678" y="1345"/>
                    </a:cubicBezTo>
                    <a:cubicBezTo>
                      <a:pt x="666" y="1256"/>
                      <a:pt x="653" y="1170"/>
                      <a:pt x="639" y="1086"/>
                    </a:cubicBezTo>
                    <a:cubicBezTo>
                      <a:pt x="612" y="921"/>
                      <a:pt x="579" y="769"/>
                      <a:pt x="549" y="637"/>
                    </a:cubicBezTo>
                    <a:cubicBezTo>
                      <a:pt x="518" y="505"/>
                      <a:pt x="487" y="390"/>
                      <a:pt x="462" y="295"/>
                    </a:cubicBezTo>
                    <a:cubicBezTo>
                      <a:pt x="435" y="201"/>
                      <a:pt x="411" y="127"/>
                      <a:pt x="396" y="79"/>
                    </a:cubicBezTo>
                    <a:cubicBezTo>
                      <a:pt x="378" y="28"/>
                      <a:pt x="371" y="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8"/>
              <p:cNvSpPr/>
              <p:nvPr/>
            </p:nvSpPr>
            <p:spPr>
              <a:xfrm rot="-445410">
                <a:off x="195980" y="766322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8" y="0"/>
                    </a:moveTo>
                    <a:cubicBezTo>
                      <a:pt x="448" y="0"/>
                      <a:pt x="2" y="444"/>
                      <a:pt x="2" y="995"/>
                    </a:cubicBezTo>
                    <a:cubicBezTo>
                      <a:pt x="0" y="1543"/>
                      <a:pt x="446" y="1991"/>
                      <a:pt x="994" y="1991"/>
                    </a:cubicBezTo>
                    <a:cubicBezTo>
                      <a:pt x="1545" y="1991"/>
                      <a:pt x="1990" y="1547"/>
                      <a:pt x="1992" y="996"/>
                    </a:cubicBezTo>
                    <a:cubicBezTo>
                      <a:pt x="1992" y="448"/>
                      <a:pt x="1547" y="0"/>
                      <a:pt x="9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 rot="-445410">
                <a:off x="48550" y="659931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5" y="0"/>
                    </a:moveTo>
                    <a:cubicBezTo>
                      <a:pt x="446" y="0"/>
                      <a:pt x="3" y="445"/>
                      <a:pt x="1" y="994"/>
                    </a:cubicBezTo>
                    <a:cubicBezTo>
                      <a:pt x="1" y="1543"/>
                      <a:pt x="446" y="1988"/>
                      <a:pt x="995" y="1990"/>
                    </a:cubicBezTo>
                    <a:cubicBezTo>
                      <a:pt x="1545" y="1990"/>
                      <a:pt x="1991" y="1545"/>
                      <a:pt x="1991" y="996"/>
                    </a:cubicBezTo>
                    <a:cubicBezTo>
                      <a:pt x="1993" y="446"/>
                      <a:pt x="1547" y="0"/>
                      <a:pt x="999" y="0"/>
                    </a:cubicBezTo>
                    <a:cubicBezTo>
                      <a:pt x="998" y="0"/>
                      <a:pt x="996" y="0"/>
                      <a:pt x="9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8"/>
              <p:cNvSpPr/>
              <p:nvPr/>
            </p:nvSpPr>
            <p:spPr>
              <a:xfrm rot="-445410">
                <a:off x="-57251" y="647421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9" y="0"/>
                    </a:moveTo>
                    <a:cubicBezTo>
                      <a:pt x="448" y="0"/>
                      <a:pt x="3" y="444"/>
                      <a:pt x="1" y="995"/>
                    </a:cubicBezTo>
                    <a:cubicBezTo>
                      <a:pt x="1" y="1543"/>
                      <a:pt x="446" y="1991"/>
                      <a:pt x="995" y="1991"/>
                    </a:cubicBezTo>
                    <a:cubicBezTo>
                      <a:pt x="1545" y="1991"/>
                      <a:pt x="1991" y="1547"/>
                      <a:pt x="1991" y="997"/>
                    </a:cubicBezTo>
                    <a:cubicBezTo>
                      <a:pt x="1993" y="448"/>
                      <a:pt x="1547" y="2"/>
                      <a:pt x="9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8"/>
              <p:cNvSpPr/>
              <p:nvPr/>
            </p:nvSpPr>
            <p:spPr>
              <a:xfrm rot="-445410">
                <a:off x="811945" y="412149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8" y="0"/>
                    </a:moveTo>
                    <a:cubicBezTo>
                      <a:pt x="448" y="0"/>
                      <a:pt x="2" y="444"/>
                      <a:pt x="0" y="994"/>
                    </a:cubicBezTo>
                    <a:cubicBezTo>
                      <a:pt x="0" y="1543"/>
                      <a:pt x="446" y="1990"/>
                      <a:pt x="994" y="1990"/>
                    </a:cubicBezTo>
                    <a:cubicBezTo>
                      <a:pt x="1545" y="1990"/>
                      <a:pt x="1990" y="1547"/>
                      <a:pt x="1990" y="996"/>
                    </a:cubicBezTo>
                    <a:cubicBezTo>
                      <a:pt x="1992" y="448"/>
                      <a:pt x="1547" y="0"/>
                      <a:pt x="9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 rot="-445410">
                <a:off x="737477" y="267839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5" y="1"/>
                    </a:moveTo>
                    <a:cubicBezTo>
                      <a:pt x="446" y="1"/>
                      <a:pt x="2" y="445"/>
                      <a:pt x="0" y="995"/>
                    </a:cubicBezTo>
                    <a:cubicBezTo>
                      <a:pt x="0" y="1543"/>
                      <a:pt x="446" y="1989"/>
                      <a:pt x="994" y="1991"/>
                    </a:cubicBezTo>
                    <a:cubicBezTo>
                      <a:pt x="1545" y="1991"/>
                      <a:pt x="1990" y="1545"/>
                      <a:pt x="1990" y="997"/>
                    </a:cubicBezTo>
                    <a:cubicBezTo>
                      <a:pt x="1992" y="446"/>
                      <a:pt x="1547" y="1"/>
                      <a:pt x="998" y="1"/>
                    </a:cubicBezTo>
                    <a:cubicBezTo>
                      <a:pt x="997" y="1"/>
                      <a:pt x="996" y="1"/>
                      <a:pt x="9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8"/>
              <p:cNvSpPr/>
              <p:nvPr/>
            </p:nvSpPr>
            <p:spPr>
              <a:xfrm rot="-445410">
                <a:off x="1024302" y="1033685"/>
                <a:ext cx="49824" cy="49774"/>
              </a:xfrm>
              <a:custGeom>
                <a:avLst/>
                <a:gdLst/>
                <a:ahLst/>
                <a:cxnLst/>
                <a:rect l="l" t="t" r="r" b="b"/>
                <a:pathLst>
                  <a:path w="1993" h="1991" extrusionOk="0">
                    <a:moveTo>
                      <a:pt x="999" y="1"/>
                    </a:moveTo>
                    <a:cubicBezTo>
                      <a:pt x="448" y="1"/>
                      <a:pt x="3" y="446"/>
                      <a:pt x="3" y="995"/>
                    </a:cubicBezTo>
                    <a:cubicBezTo>
                      <a:pt x="1" y="1545"/>
                      <a:pt x="446" y="1991"/>
                      <a:pt x="995" y="1991"/>
                    </a:cubicBezTo>
                    <a:cubicBezTo>
                      <a:pt x="996" y="1991"/>
                      <a:pt x="997" y="1991"/>
                      <a:pt x="999" y="1991"/>
                    </a:cubicBezTo>
                    <a:cubicBezTo>
                      <a:pt x="1547" y="1991"/>
                      <a:pt x="1991" y="1546"/>
                      <a:pt x="1993" y="999"/>
                    </a:cubicBezTo>
                    <a:cubicBezTo>
                      <a:pt x="1993" y="448"/>
                      <a:pt x="1548" y="3"/>
                      <a:pt x="9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91" name="Google Shape;591;p8"/>
          <p:cNvGrpSpPr/>
          <p:nvPr/>
        </p:nvGrpSpPr>
        <p:grpSpPr>
          <a:xfrm>
            <a:off x="714375" y="535000"/>
            <a:ext cx="7714525" cy="4073500"/>
            <a:chOff x="714375" y="535000"/>
            <a:chExt cx="7714525" cy="4073500"/>
          </a:xfrm>
        </p:grpSpPr>
        <p:sp>
          <p:nvSpPr>
            <p:cNvPr id="592" name="Google Shape;592;p8"/>
            <p:cNvSpPr/>
            <p:nvPr/>
          </p:nvSpPr>
          <p:spPr>
            <a:xfrm flipH="1">
              <a:off x="1527400" y="535000"/>
              <a:ext cx="6901500" cy="31560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8"/>
            <p:cNvSpPr/>
            <p:nvPr/>
          </p:nvSpPr>
          <p:spPr>
            <a:xfrm rot="10800000" flipH="1">
              <a:off x="714375" y="1452500"/>
              <a:ext cx="6430500" cy="31560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"/>
          <p:cNvSpPr/>
          <p:nvPr/>
        </p:nvSpPr>
        <p:spPr>
          <a:xfrm>
            <a:off x="-36300" y="-72625"/>
            <a:ext cx="9216600" cy="4681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9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598" name="Google Shape;598;p9"/>
            <p:cNvSpPr/>
            <p:nvPr/>
          </p:nvSpPr>
          <p:spPr>
            <a:xfrm>
              <a:off x="315000" y="256625"/>
              <a:ext cx="7613700" cy="32649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 rot="10800000">
              <a:off x="341375" y="1536575"/>
              <a:ext cx="8483100" cy="33333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9"/>
          <p:cNvGrpSpPr/>
          <p:nvPr/>
        </p:nvGrpSpPr>
        <p:grpSpPr>
          <a:xfrm>
            <a:off x="-537432" y="-544268"/>
            <a:ext cx="10614416" cy="5479075"/>
            <a:chOff x="-537432" y="-544268"/>
            <a:chExt cx="10614416" cy="5479075"/>
          </a:xfrm>
        </p:grpSpPr>
        <p:grpSp>
          <p:nvGrpSpPr>
            <p:cNvPr id="601" name="Google Shape;601;p9"/>
            <p:cNvGrpSpPr/>
            <p:nvPr/>
          </p:nvGrpSpPr>
          <p:grpSpPr>
            <a:xfrm flipH="1">
              <a:off x="8172969" y="-325529"/>
              <a:ext cx="848415" cy="795034"/>
              <a:chOff x="519395" y="-302391"/>
              <a:chExt cx="848415" cy="795034"/>
            </a:xfrm>
          </p:grpSpPr>
          <p:sp>
            <p:nvSpPr>
              <p:cNvPr id="602" name="Google Shape;602;p9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6" name="Google Shape;616;p9"/>
            <p:cNvGrpSpPr/>
            <p:nvPr/>
          </p:nvGrpSpPr>
          <p:grpSpPr>
            <a:xfrm flipH="1">
              <a:off x="8427822" y="-544268"/>
              <a:ext cx="1649162" cy="1923788"/>
              <a:chOff x="-536206" y="-521130"/>
              <a:chExt cx="1649162" cy="1923788"/>
            </a:xfrm>
          </p:grpSpPr>
          <p:sp>
            <p:nvSpPr>
              <p:cNvPr id="617" name="Google Shape;617;p9"/>
              <p:cNvSpPr/>
              <p:nvPr/>
            </p:nvSpPr>
            <p:spPr>
              <a:xfrm rot="-964515">
                <a:off x="510476" y="656313"/>
                <a:ext cx="27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 rot="-964515">
                <a:off x="514415" y="694937"/>
                <a:ext cx="1765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9" name="Google Shape;619;p9"/>
              <p:cNvGrpSpPr/>
              <p:nvPr/>
            </p:nvGrpSpPr>
            <p:grpSpPr>
              <a:xfrm>
                <a:off x="-536206" y="-521130"/>
                <a:ext cx="1649162" cy="1923788"/>
                <a:chOff x="-536206" y="-521130"/>
                <a:chExt cx="1649162" cy="1923788"/>
              </a:xfrm>
            </p:grpSpPr>
            <p:grpSp>
              <p:nvGrpSpPr>
                <p:cNvPr id="620" name="Google Shape;620;p9"/>
                <p:cNvGrpSpPr/>
                <p:nvPr/>
              </p:nvGrpSpPr>
              <p:grpSpPr>
                <a:xfrm>
                  <a:off x="-536206" y="-521130"/>
                  <a:ext cx="1649162" cy="1923788"/>
                  <a:chOff x="-536206" y="-521130"/>
                  <a:chExt cx="1649162" cy="1923788"/>
                </a:xfrm>
              </p:grpSpPr>
              <p:sp>
                <p:nvSpPr>
                  <p:cNvPr id="621" name="Google Shape;621;p9"/>
                  <p:cNvSpPr/>
                  <p:nvPr/>
                </p:nvSpPr>
                <p:spPr>
                  <a:xfrm rot="-964515">
                    <a:off x="-323686" y="-403537"/>
                    <a:ext cx="1087801" cy="1688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12" h="67544" fill="none" extrusionOk="0">
                        <a:moveTo>
                          <a:pt x="43512" y="67543"/>
                        </a:moveTo>
                        <a:cubicBezTo>
                          <a:pt x="43512" y="67543"/>
                          <a:pt x="37824" y="59756"/>
                          <a:pt x="35116" y="55591"/>
                        </a:cubicBezTo>
                        <a:cubicBezTo>
                          <a:pt x="32408" y="51426"/>
                          <a:pt x="31054" y="48801"/>
                          <a:pt x="28616" y="46175"/>
                        </a:cubicBezTo>
                        <a:cubicBezTo>
                          <a:pt x="26176" y="43549"/>
                          <a:pt x="20937" y="38294"/>
                          <a:pt x="17955" y="35214"/>
                        </a:cubicBezTo>
                        <a:cubicBezTo>
                          <a:pt x="14975" y="32135"/>
                          <a:pt x="9915" y="27604"/>
                          <a:pt x="7209" y="21902"/>
                        </a:cubicBezTo>
                        <a:cubicBezTo>
                          <a:pt x="4503" y="16200"/>
                          <a:pt x="1985" y="4708"/>
                          <a:pt x="1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2" name="Google Shape;622;p9"/>
                  <p:cNvSpPr/>
                  <p:nvPr/>
                </p:nvSpPr>
                <p:spPr>
                  <a:xfrm rot="-964515">
                    <a:off x="35760" y="393491"/>
                    <a:ext cx="37625" cy="575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3039" fill="none" extrusionOk="0">
                        <a:moveTo>
                          <a:pt x="125" y="23039"/>
                        </a:moveTo>
                        <a:cubicBezTo>
                          <a:pt x="125" y="23039"/>
                          <a:pt x="1" y="15033"/>
                          <a:pt x="139" y="12411"/>
                        </a:cubicBezTo>
                        <a:cubicBezTo>
                          <a:pt x="279" y="9786"/>
                          <a:pt x="1505" y="6261"/>
                          <a:pt x="1417" y="4497"/>
                        </a:cubicBezTo>
                        <a:cubicBezTo>
                          <a:pt x="1330" y="2732"/>
                          <a:pt x="624" y="1"/>
                          <a:pt x="624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3" name="Google Shape;623;p9"/>
                  <p:cNvSpPr/>
                  <p:nvPr/>
                </p:nvSpPr>
                <p:spPr>
                  <a:xfrm rot="-964515">
                    <a:off x="-197909" y="521231"/>
                    <a:ext cx="268000" cy="35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0" h="14288" fill="none" extrusionOk="0">
                        <a:moveTo>
                          <a:pt x="1" y="13243"/>
                        </a:moveTo>
                        <a:cubicBezTo>
                          <a:pt x="1" y="13243"/>
                          <a:pt x="3038" y="8976"/>
                          <a:pt x="3989" y="7743"/>
                        </a:cubicBezTo>
                        <a:cubicBezTo>
                          <a:pt x="4940" y="6510"/>
                          <a:pt x="7339" y="4930"/>
                          <a:pt x="7882" y="4298"/>
                        </a:cubicBezTo>
                        <a:cubicBezTo>
                          <a:pt x="8426" y="3665"/>
                          <a:pt x="10609" y="1354"/>
                          <a:pt x="10720" y="0"/>
                        </a:cubicBezTo>
                        <a:cubicBezTo>
                          <a:pt x="10720" y="0"/>
                          <a:pt x="10055" y="3214"/>
                          <a:pt x="9012" y="4932"/>
                        </a:cubicBezTo>
                        <a:cubicBezTo>
                          <a:pt x="7969" y="6650"/>
                          <a:pt x="6201" y="9949"/>
                          <a:pt x="5748" y="11124"/>
                        </a:cubicBezTo>
                        <a:cubicBezTo>
                          <a:pt x="5294" y="12299"/>
                          <a:pt x="4115" y="14287"/>
                          <a:pt x="4115" y="14287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4" name="Google Shape;624;p9"/>
                  <p:cNvSpPr/>
                  <p:nvPr/>
                </p:nvSpPr>
                <p:spPr>
                  <a:xfrm rot="-964515">
                    <a:off x="251587" y="504852"/>
                    <a:ext cx="419751" cy="7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0" h="2995" fill="none" extrusionOk="0">
                        <a:moveTo>
                          <a:pt x="16789" y="2994"/>
                        </a:moveTo>
                        <a:cubicBezTo>
                          <a:pt x="16789" y="2994"/>
                          <a:pt x="13126" y="2205"/>
                          <a:pt x="11362" y="2368"/>
                        </a:cubicBezTo>
                        <a:cubicBezTo>
                          <a:pt x="9599" y="2533"/>
                          <a:pt x="7292" y="2973"/>
                          <a:pt x="5934" y="2660"/>
                        </a:cubicBezTo>
                        <a:cubicBezTo>
                          <a:pt x="4578" y="2347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5" name="Google Shape;625;p9"/>
                  <p:cNvSpPr/>
                  <p:nvPr/>
                </p:nvSpPr>
                <p:spPr>
                  <a:xfrm rot="-964515">
                    <a:off x="427589" y="409928"/>
                    <a:ext cx="174450" cy="147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8" h="5915" fill="none" extrusionOk="0">
                        <a:moveTo>
                          <a:pt x="6977" y="1"/>
                        </a:moveTo>
                        <a:cubicBezTo>
                          <a:pt x="6977" y="1"/>
                          <a:pt x="4532" y="1898"/>
                          <a:pt x="3446" y="2756"/>
                        </a:cubicBezTo>
                        <a:cubicBezTo>
                          <a:pt x="2359" y="3613"/>
                          <a:pt x="1378" y="5915"/>
                          <a:pt x="1" y="5872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6" name="Google Shape;626;p9"/>
                  <p:cNvSpPr/>
                  <p:nvPr/>
                </p:nvSpPr>
                <p:spPr>
                  <a:xfrm rot="-964515">
                    <a:off x="630402" y="703131"/>
                    <a:ext cx="463226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8201" extrusionOk="0">
                        <a:moveTo>
                          <a:pt x="1" y="1"/>
                        </a:moveTo>
                        <a:cubicBezTo>
                          <a:pt x="1" y="1"/>
                          <a:pt x="3565" y="2736"/>
                          <a:pt x="4648" y="4005"/>
                        </a:cubicBezTo>
                        <a:cubicBezTo>
                          <a:pt x="5732" y="5273"/>
                          <a:pt x="8340" y="7483"/>
                          <a:pt x="9482" y="7765"/>
                        </a:cubicBezTo>
                        <a:cubicBezTo>
                          <a:pt x="10804" y="8090"/>
                          <a:pt x="12006" y="8201"/>
                          <a:pt x="13079" y="8201"/>
                        </a:cubicBezTo>
                        <a:cubicBezTo>
                          <a:pt x="15327" y="8201"/>
                          <a:pt x="17007" y="7718"/>
                          <a:pt x="18023" y="7718"/>
                        </a:cubicBezTo>
                        <a:cubicBezTo>
                          <a:pt x="18215" y="7718"/>
                          <a:pt x="18384" y="7735"/>
                          <a:pt x="18529" y="7777"/>
                        </a:cubicBezTo>
                        <a:cubicBezTo>
                          <a:pt x="18529" y="7777"/>
                          <a:pt x="16268" y="6915"/>
                          <a:pt x="14369" y="5781"/>
                        </a:cubicBezTo>
                        <a:cubicBezTo>
                          <a:pt x="12473" y="4649"/>
                          <a:pt x="9942" y="3333"/>
                          <a:pt x="7815" y="2968"/>
                        </a:cubicBezTo>
                        <a:cubicBezTo>
                          <a:pt x="5691" y="2604"/>
                          <a:pt x="1814" y="111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7" name="Google Shape;627;p9"/>
                  <p:cNvSpPr/>
                  <p:nvPr/>
                </p:nvSpPr>
                <p:spPr>
                  <a:xfrm rot="-964515">
                    <a:off x="548092" y="666829"/>
                    <a:ext cx="394475" cy="23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9595" extrusionOk="0">
                        <a:moveTo>
                          <a:pt x="1" y="0"/>
                        </a:moveTo>
                        <a:cubicBezTo>
                          <a:pt x="1" y="0"/>
                          <a:pt x="50" y="55"/>
                          <a:pt x="143" y="154"/>
                        </a:cubicBezTo>
                        <a:cubicBezTo>
                          <a:pt x="236" y="255"/>
                          <a:pt x="372" y="401"/>
                          <a:pt x="548" y="586"/>
                        </a:cubicBezTo>
                        <a:cubicBezTo>
                          <a:pt x="725" y="771"/>
                          <a:pt x="937" y="994"/>
                          <a:pt x="1188" y="1247"/>
                        </a:cubicBezTo>
                        <a:cubicBezTo>
                          <a:pt x="1312" y="1374"/>
                          <a:pt x="1444" y="1508"/>
                          <a:pt x="1584" y="1650"/>
                        </a:cubicBezTo>
                        <a:cubicBezTo>
                          <a:pt x="1726" y="1790"/>
                          <a:pt x="1876" y="1936"/>
                          <a:pt x="2032" y="2089"/>
                        </a:cubicBezTo>
                        <a:cubicBezTo>
                          <a:pt x="2112" y="2165"/>
                          <a:pt x="2193" y="2241"/>
                          <a:pt x="2275" y="2321"/>
                        </a:cubicBezTo>
                        <a:cubicBezTo>
                          <a:pt x="2316" y="2360"/>
                          <a:pt x="2359" y="2399"/>
                          <a:pt x="2400" y="2440"/>
                        </a:cubicBezTo>
                        <a:cubicBezTo>
                          <a:pt x="2421" y="2459"/>
                          <a:pt x="2442" y="2479"/>
                          <a:pt x="2464" y="2500"/>
                        </a:cubicBezTo>
                        <a:lnTo>
                          <a:pt x="2530" y="2558"/>
                        </a:lnTo>
                        <a:cubicBezTo>
                          <a:pt x="2619" y="2638"/>
                          <a:pt x="2709" y="2718"/>
                          <a:pt x="2802" y="2800"/>
                        </a:cubicBezTo>
                        <a:lnTo>
                          <a:pt x="2820" y="2815"/>
                        </a:lnTo>
                        <a:lnTo>
                          <a:pt x="2839" y="2831"/>
                        </a:lnTo>
                        <a:lnTo>
                          <a:pt x="2874" y="2860"/>
                        </a:lnTo>
                        <a:cubicBezTo>
                          <a:pt x="2898" y="2879"/>
                          <a:pt x="2923" y="2899"/>
                          <a:pt x="2946" y="2918"/>
                        </a:cubicBezTo>
                        <a:cubicBezTo>
                          <a:pt x="2995" y="2955"/>
                          <a:pt x="3044" y="2994"/>
                          <a:pt x="3092" y="3035"/>
                        </a:cubicBezTo>
                        <a:cubicBezTo>
                          <a:pt x="3189" y="3113"/>
                          <a:pt x="3289" y="3193"/>
                          <a:pt x="3388" y="3272"/>
                        </a:cubicBezTo>
                        <a:cubicBezTo>
                          <a:pt x="3493" y="3350"/>
                          <a:pt x="3598" y="3428"/>
                          <a:pt x="3703" y="3508"/>
                        </a:cubicBezTo>
                        <a:cubicBezTo>
                          <a:pt x="3810" y="3586"/>
                          <a:pt x="3917" y="3667"/>
                          <a:pt x="4026" y="3747"/>
                        </a:cubicBezTo>
                        <a:cubicBezTo>
                          <a:pt x="4137" y="3823"/>
                          <a:pt x="4250" y="3901"/>
                          <a:pt x="4363" y="3978"/>
                        </a:cubicBezTo>
                        <a:cubicBezTo>
                          <a:pt x="4475" y="4056"/>
                          <a:pt x="4588" y="4134"/>
                          <a:pt x="4703" y="4214"/>
                        </a:cubicBezTo>
                        <a:cubicBezTo>
                          <a:pt x="4820" y="4290"/>
                          <a:pt x="4936" y="4368"/>
                          <a:pt x="5053" y="4445"/>
                        </a:cubicBezTo>
                        <a:cubicBezTo>
                          <a:pt x="5172" y="4521"/>
                          <a:pt x="5290" y="4599"/>
                          <a:pt x="5409" y="4679"/>
                        </a:cubicBezTo>
                        <a:cubicBezTo>
                          <a:pt x="5530" y="4757"/>
                          <a:pt x="5652" y="4829"/>
                          <a:pt x="5773" y="4906"/>
                        </a:cubicBezTo>
                        <a:cubicBezTo>
                          <a:pt x="6018" y="5056"/>
                          <a:pt x="6263" y="5212"/>
                          <a:pt x="6514" y="5358"/>
                        </a:cubicBezTo>
                        <a:cubicBezTo>
                          <a:pt x="6641" y="5432"/>
                          <a:pt x="6765" y="5506"/>
                          <a:pt x="6892" y="5580"/>
                        </a:cubicBezTo>
                        <a:lnTo>
                          <a:pt x="7080" y="5690"/>
                        </a:lnTo>
                        <a:lnTo>
                          <a:pt x="7269" y="5799"/>
                        </a:lnTo>
                        <a:cubicBezTo>
                          <a:pt x="7524" y="5941"/>
                          <a:pt x="7779" y="6087"/>
                          <a:pt x="8034" y="6227"/>
                        </a:cubicBezTo>
                        <a:cubicBezTo>
                          <a:pt x="8288" y="6366"/>
                          <a:pt x="8543" y="6502"/>
                          <a:pt x="8796" y="6638"/>
                        </a:cubicBezTo>
                        <a:cubicBezTo>
                          <a:pt x="9306" y="6904"/>
                          <a:pt x="9810" y="7159"/>
                          <a:pt x="10302" y="7399"/>
                        </a:cubicBezTo>
                        <a:cubicBezTo>
                          <a:pt x="10424" y="7459"/>
                          <a:pt x="10547" y="7517"/>
                          <a:pt x="10668" y="7577"/>
                        </a:cubicBezTo>
                        <a:cubicBezTo>
                          <a:pt x="10788" y="7634"/>
                          <a:pt x="10909" y="7690"/>
                          <a:pt x="11029" y="7745"/>
                        </a:cubicBezTo>
                        <a:cubicBezTo>
                          <a:pt x="11148" y="7801"/>
                          <a:pt x="11267" y="7856"/>
                          <a:pt x="11384" y="7910"/>
                        </a:cubicBezTo>
                        <a:cubicBezTo>
                          <a:pt x="11442" y="7935"/>
                          <a:pt x="11500" y="7963"/>
                          <a:pt x="11559" y="7990"/>
                        </a:cubicBezTo>
                        <a:cubicBezTo>
                          <a:pt x="11617" y="8015"/>
                          <a:pt x="11673" y="8041"/>
                          <a:pt x="11732" y="8066"/>
                        </a:cubicBezTo>
                        <a:cubicBezTo>
                          <a:pt x="11961" y="8167"/>
                          <a:pt x="12183" y="8266"/>
                          <a:pt x="12399" y="8361"/>
                        </a:cubicBezTo>
                        <a:cubicBezTo>
                          <a:pt x="12617" y="8453"/>
                          <a:pt x="12829" y="8539"/>
                          <a:pt x="13031" y="8622"/>
                        </a:cubicBezTo>
                        <a:cubicBezTo>
                          <a:pt x="13132" y="8663"/>
                          <a:pt x="13232" y="8704"/>
                          <a:pt x="13327" y="8743"/>
                        </a:cubicBezTo>
                        <a:cubicBezTo>
                          <a:pt x="13424" y="8782"/>
                          <a:pt x="13522" y="8819"/>
                          <a:pt x="13613" y="8854"/>
                        </a:cubicBezTo>
                        <a:cubicBezTo>
                          <a:pt x="13800" y="8926"/>
                          <a:pt x="13977" y="8992"/>
                          <a:pt x="14142" y="9056"/>
                        </a:cubicBezTo>
                        <a:cubicBezTo>
                          <a:pt x="14477" y="9177"/>
                          <a:pt x="14770" y="9276"/>
                          <a:pt x="15012" y="9359"/>
                        </a:cubicBezTo>
                        <a:cubicBezTo>
                          <a:pt x="15255" y="9435"/>
                          <a:pt x="15447" y="9494"/>
                          <a:pt x="15578" y="9535"/>
                        </a:cubicBezTo>
                        <a:cubicBezTo>
                          <a:pt x="15708" y="9573"/>
                          <a:pt x="15778" y="9595"/>
                          <a:pt x="15778" y="9595"/>
                        </a:cubicBezTo>
                        <a:cubicBezTo>
                          <a:pt x="15778" y="9595"/>
                          <a:pt x="15710" y="9568"/>
                          <a:pt x="15584" y="9515"/>
                        </a:cubicBezTo>
                        <a:cubicBezTo>
                          <a:pt x="15457" y="9463"/>
                          <a:pt x="15272" y="9387"/>
                          <a:pt x="15037" y="9291"/>
                        </a:cubicBezTo>
                        <a:cubicBezTo>
                          <a:pt x="14804" y="9190"/>
                          <a:pt x="14520" y="9068"/>
                          <a:pt x="14195" y="8928"/>
                        </a:cubicBezTo>
                        <a:cubicBezTo>
                          <a:pt x="14033" y="8854"/>
                          <a:pt x="13862" y="8776"/>
                          <a:pt x="13681" y="8692"/>
                        </a:cubicBezTo>
                        <a:cubicBezTo>
                          <a:pt x="13592" y="8651"/>
                          <a:pt x="13498" y="8611"/>
                          <a:pt x="13403" y="8568"/>
                        </a:cubicBezTo>
                        <a:cubicBezTo>
                          <a:pt x="13309" y="8523"/>
                          <a:pt x="13212" y="8478"/>
                          <a:pt x="13113" y="8432"/>
                        </a:cubicBezTo>
                        <a:cubicBezTo>
                          <a:pt x="12916" y="8338"/>
                          <a:pt x="12710" y="8243"/>
                          <a:pt x="12500" y="8140"/>
                        </a:cubicBezTo>
                        <a:cubicBezTo>
                          <a:pt x="12288" y="8037"/>
                          <a:pt x="12070" y="7932"/>
                          <a:pt x="11847" y="7823"/>
                        </a:cubicBezTo>
                        <a:cubicBezTo>
                          <a:pt x="11790" y="7795"/>
                          <a:pt x="11734" y="7766"/>
                          <a:pt x="11677" y="7739"/>
                        </a:cubicBezTo>
                        <a:cubicBezTo>
                          <a:pt x="11621" y="7712"/>
                          <a:pt x="11562" y="7683"/>
                          <a:pt x="11506" y="7653"/>
                        </a:cubicBezTo>
                        <a:cubicBezTo>
                          <a:pt x="11391" y="7595"/>
                          <a:pt x="11277" y="7537"/>
                          <a:pt x="11160" y="7478"/>
                        </a:cubicBezTo>
                        <a:cubicBezTo>
                          <a:pt x="11043" y="7418"/>
                          <a:pt x="10924" y="7358"/>
                          <a:pt x="10806" y="7299"/>
                        </a:cubicBezTo>
                        <a:cubicBezTo>
                          <a:pt x="10685" y="7237"/>
                          <a:pt x="10566" y="7177"/>
                          <a:pt x="10446" y="7113"/>
                        </a:cubicBezTo>
                        <a:cubicBezTo>
                          <a:pt x="10325" y="7050"/>
                          <a:pt x="10203" y="6988"/>
                          <a:pt x="10080" y="6924"/>
                        </a:cubicBezTo>
                        <a:cubicBezTo>
                          <a:pt x="10018" y="6893"/>
                          <a:pt x="9958" y="6860"/>
                          <a:pt x="9895" y="6829"/>
                        </a:cubicBezTo>
                        <a:cubicBezTo>
                          <a:pt x="9833" y="6795"/>
                          <a:pt x="9773" y="6762"/>
                          <a:pt x="9710" y="6729"/>
                        </a:cubicBezTo>
                        <a:cubicBezTo>
                          <a:pt x="9463" y="6597"/>
                          <a:pt x="9214" y="6463"/>
                          <a:pt x="8961" y="6329"/>
                        </a:cubicBezTo>
                        <a:cubicBezTo>
                          <a:pt x="8712" y="6190"/>
                          <a:pt x="8460" y="6052"/>
                          <a:pt x="8207" y="5912"/>
                        </a:cubicBezTo>
                        <a:cubicBezTo>
                          <a:pt x="7954" y="5772"/>
                          <a:pt x="7703" y="5628"/>
                          <a:pt x="7450" y="5486"/>
                        </a:cubicBezTo>
                        <a:lnTo>
                          <a:pt x="7259" y="5379"/>
                        </a:lnTo>
                        <a:lnTo>
                          <a:pt x="7072" y="5268"/>
                        </a:lnTo>
                        <a:cubicBezTo>
                          <a:pt x="6946" y="5196"/>
                          <a:pt x="6822" y="5122"/>
                          <a:pt x="6697" y="5050"/>
                        </a:cubicBezTo>
                        <a:cubicBezTo>
                          <a:pt x="6446" y="4905"/>
                          <a:pt x="6201" y="4755"/>
                          <a:pt x="5958" y="4607"/>
                        </a:cubicBezTo>
                        <a:cubicBezTo>
                          <a:pt x="5835" y="4533"/>
                          <a:pt x="5713" y="4461"/>
                          <a:pt x="5594" y="4385"/>
                        </a:cubicBezTo>
                        <a:cubicBezTo>
                          <a:pt x="5473" y="4311"/>
                          <a:pt x="5355" y="4237"/>
                          <a:pt x="5236" y="4161"/>
                        </a:cubicBezTo>
                        <a:cubicBezTo>
                          <a:pt x="5117" y="4087"/>
                          <a:pt x="4999" y="4014"/>
                          <a:pt x="4882" y="3942"/>
                        </a:cubicBezTo>
                        <a:cubicBezTo>
                          <a:pt x="4767" y="3866"/>
                          <a:pt x="4652" y="3790"/>
                          <a:pt x="4540" y="3714"/>
                        </a:cubicBezTo>
                        <a:cubicBezTo>
                          <a:pt x="4427" y="3640"/>
                          <a:pt x="4314" y="3566"/>
                          <a:pt x="4203" y="3492"/>
                        </a:cubicBezTo>
                        <a:cubicBezTo>
                          <a:pt x="4094" y="3416"/>
                          <a:pt x="3985" y="3342"/>
                          <a:pt x="3878" y="3268"/>
                        </a:cubicBezTo>
                        <a:cubicBezTo>
                          <a:pt x="3771" y="3194"/>
                          <a:pt x="3666" y="3121"/>
                          <a:pt x="3561" y="3049"/>
                        </a:cubicBezTo>
                        <a:cubicBezTo>
                          <a:pt x="3458" y="2973"/>
                          <a:pt x="3357" y="2897"/>
                          <a:pt x="3256" y="2821"/>
                        </a:cubicBezTo>
                        <a:cubicBezTo>
                          <a:pt x="3207" y="2784"/>
                          <a:pt x="3156" y="2747"/>
                          <a:pt x="3108" y="2710"/>
                        </a:cubicBezTo>
                        <a:cubicBezTo>
                          <a:pt x="3082" y="2693"/>
                          <a:pt x="3057" y="2673"/>
                          <a:pt x="3034" y="2656"/>
                        </a:cubicBezTo>
                        <a:lnTo>
                          <a:pt x="2997" y="2628"/>
                        </a:lnTo>
                        <a:lnTo>
                          <a:pt x="2979" y="2615"/>
                        </a:lnTo>
                        <a:lnTo>
                          <a:pt x="2964" y="2601"/>
                        </a:lnTo>
                        <a:cubicBezTo>
                          <a:pt x="2870" y="2525"/>
                          <a:pt x="2779" y="2451"/>
                          <a:pt x="2688" y="2377"/>
                        </a:cubicBezTo>
                        <a:cubicBezTo>
                          <a:pt x="2666" y="2358"/>
                          <a:pt x="2643" y="2340"/>
                          <a:pt x="2621" y="2323"/>
                        </a:cubicBezTo>
                        <a:cubicBezTo>
                          <a:pt x="2598" y="2303"/>
                          <a:pt x="2577" y="2284"/>
                          <a:pt x="2555" y="2267"/>
                        </a:cubicBezTo>
                        <a:cubicBezTo>
                          <a:pt x="2510" y="2228"/>
                          <a:pt x="2468" y="2191"/>
                          <a:pt x="2425" y="2154"/>
                        </a:cubicBezTo>
                        <a:cubicBezTo>
                          <a:pt x="2339" y="2080"/>
                          <a:pt x="2256" y="2008"/>
                          <a:pt x="2172" y="1938"/>
                        </a:cubicBezTo>
                        <a:cubicBezTo>
                          <a:pt x="2009" y="1794"/>
                          <a:pt x="1853" y="1654"/>
                          <a:pt x="1703" y="1523"/>
                        </a:cubicBezTo>
                        <a:cubicBezTo>
                          <a:pt x="1555" y="1391"/>
                          <a:pt x="1415" y="1265"/>
                          <a:pt x="1281" y="1148"/>
                        </a:cubicBezTo>
                        <a:cubicBezTo>
                          <a:pt x="1018" y="911"/>
                          <a:pt x="787" y="704"/>
                          <a:pt x="598" y="535"/>
                        </a:cubicBezTo>
                        <a:cubicBezTo>
                          <a:pt x="217" y="19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8" name="Google Shape;628;p9"/>
                  <p:cNvSpPr/>
                  <p:nvPr/>
                </p:nvSpPr>
                <p:spPr>
                  <a:xfrm rot="-964515">
                    <a:off x="704036" y="843423"/>
                    <a:ext cx="126650" cy="524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" h="20990" extrusionOk="0">
                        <a:moveTo>
                          <a:pt x="833" y="0"/>
                        </a:moveTo>
                        <a:cubicBezTo>
                          <a:pt x="1778" y="2580"/>
                          <a:pt x="788" y="5418"/>
                          <a:pt x="959" y="6694"/>
                        </a:cubicBezTo>
                        <a:cubicBezTo>
                          <a:pt x="1407" y="10040"/>
                          <a:pt x="0" y="13250"/>
                          <a:pt x="494" y="15558"/>
                        </a:cubicBezTo>
                        <a:cubicBezTo>
                          <a:pt x="990" y="17865"/>
                          <a:pt x="2930" y="20989"/>
                          <a:pt x="2930" y="20989"/>
                        </a:cubicBezTo>
                        <a:cubicBezTo>
                          <a:pt x="2889" y="18320"/>
                          <a:pt x="5066" y="12941"/>
                          <a:pt x="4527" y="10046"/>
                        </a:cubicBezTo>
                        <a:cubicBezTo>
                          <a:pt x="3988" y="7150"/>
                          <a:pt x="833" y="1"/>
                          <a:pt x="8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9" name="Google Shape;629;p9"/>
                  <p:cNvSpPr/>
                  <p:nvPr/>
                </p:nvSpPr>
                <p:spPr>
                  <a:xfrm rot="-964515">
                    <a:off x="609619" y="716421"/>
                    <a:ext cx="123600" cy="488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19544" extrusionOk="0">
                        <a:moveTo>
                          <a:pt x="1" y="0"/>
                        </a:moveTo>
                        <a:cubicBezTo>
                          <a:pt x="1" y="0"/>
                          <a:pt x="536" y="1158"/>
                          <a:pt x="1341" y="2897"/>
                        </a:cubicBezTo>
                        <a:cubicBezTo>
                          <a:pt x="1442" y="3113"/>
                          <a:pt x="1543" y="3340"/>
                          <a:pt x="1650" y="3576"/>
                        </a:cubicBezTo>
                        <a:cubicBezTo>
                          <a:pt x="1755" y="3811"/>
                          <a:pt x="1870" y="4052"/>
                          <a:pt x="1979" y="4303"/>
                        </a:cubicBezTo>
                        <a:cubicBezTo>
                          <a:pt x="2090" y="4552"/>
                          <a:pt x="2205" y="4811"/>
                          <a:pt x="2322" y="5074"/>
                        </a:cubicBezTo>
                        <a:cubicBezTo>
                          <a:pt x="2432" y="5338"/>
                          <a:pt x="2547" y="5607"/>
                          <a:pt x="2664" y="5881"/>
                        </a:cubicBezTo>
                        <a:cubicBezTo>
                          <a:pt x="2678" y="5914"/>
                          <a:pt x="2693" y="5949"/>
                          <a:pt x="2707" y="5982"/>
                        </a:cubicBezTo>
                        <a:cubicBezTo>
                          <a:pt x="2720" y="6017"/>
                          <a:pt x="2734" y="6052"/>
                          <a:pt x="2748" y="6087"/>
                        </a:cubicBezTo>
                        <a:cubicBezTo>
                          <a:pt x="2775" y="6157"/>
                          <a:pt x="2804" y="6227"/>
                          <a:pt x="2831" y="6299"/>
                        </a:cubicBezTo>
                        <a:cubicBezTo>
                          <a:pt x="2857" y="6369"/>
                          <a:pt x="2882" y="6439"/>
                          <a:pt x="2907" y="6509"/>
                        </a:cubicBezTo>
                        <a:cubicBezTo>
                          <a:pt x="2932" y="6581"/>
                          <a:pt x="2960" y="6651"/>
                          <a:pt x="2983" y="6723"/>
                        </a:cubicBezTo>
                        <a:cubicBezTo>
                          <a:pt x="3032" y="6869"/>
                          <a:pt x="3082" y="7013"/>
                          <a:pt x="3127" y="7161"/>
                        </a:cubicBezTo>
                        <a:cubicBezTo>
                          <a:pt x="3150" y="7235"/>
                          <a:pt x="3174" y="7309"/>
                          <a:pt x="3197" y="7383"/>
                        </a:cubicBezTo>
                        <a:cubicBezTo>
                          <a:pt x="3218" y="7457"/>
                          <a:pt x="3240" y="7533"/>
                          <a:pt x="3263" y="7607"/>
                        </a:cubicBezTo>
                        <a:cubicBezTo>
                          <a:pt x="3438" y="8204"/>
                          <a:pt x="3594" y="8821"/>
                          <a:pt x="3732" y="9439"/>
                        </a:cubicBezTo>
                        <a:cubicBezTo>
                          <a:pt x="3874" y="10058"/>
                          <a:pt x="3995" y="10682"/>
                          <a:pt x="4104" y="11299"/>
                        </a:cubicBezTo>
                        <a:cubicBezTo>
                          <a:pt x="4129" y="11453"/>
                          <a:pt x="4156" y="11606"/>
                          <a:pt x="4181" y="11760"/>
                        </a:cubicBezTo>
                        <a:cubicBezTo>
                          <a:pt x="4207" y="11912"/>
                          <a:pt x="4232" y="12066"/>
                          <a:pt x="4257" y="12215"/>
                        </a:cubicBezTo>
                        <a:cubicBezTo>
                          <a:pt x="4279" y="12367"/>
                          <a:pt x="4302" y="12519"/>
                          <a:pt x="4325" y="12669"/>
                        </a:cubicBezTo>
                        <a:cubicBezTo>
                          <a:pt x="4347" y="12818"/>
                          <a:pt x="4368" y="12966"/>
                          <a:pt x="4388" y="13114"/>
                        </a:cubicBezTo>
                        <a:cubicBezTo>
                          <a:pt x="4467" y="13705"/>
                          <a:pt x="4537" y="14277"/>
                          <a:pt x="4594" y="14822"/>
                        </a:cubicBezTo>
                        <a:cubicBezTo>
                          <a:pt x="4607" y="14958"/>
                          <a:pt x="4621" y="15093"/>
                          <a:pt x="4633" y="15225"/>
                        </a:cubicBezTo>
                        <a:cubicBezTo>
                          <a:pt x="4644" y="15357"/>
                          <a:pt x="4656" y="15487"/>
                          <a:pt x="4668" y="15616"/>
                        </a:cubicBezTo>
                        <a:cubicBezTo>
                          <a:pt x="4691" y="15873"/>
                          <a:pt x="4709" y="16120"/>
                          <a:pt x="4728" y="16359"/>
                        </a:cubicBezTo>
                        <a:cubicBezTo>
                          <a:pt x="4742" y="16596"/>
                          <a:pt x="4757" y="16824"/>
                          <a:pt x="4767" y="17042"/>
                        </a:cubicBezTo>
                        <a:cubicBezTo>
                          <a:pt x="4781" y="17260"/>
                          <a:pt x="4788" y="17466"/>
                          <a:pt x="4796" y="17661"/>
                        </a:cubicBezTo>
                        <a:cubicBezTo>
                          <a:pt x="4802" y="17853"/>
                          <a:pt x="4808" y="18036"/>
                          <a:pt x="4810" y="18203"/>
                        </a:cubicBezTo>
                        <a:cubicBezTo>
                          <a:pt x="4812" y="18287"/>
                          <a:pt x="4814" y="18369"/>
                          <a:pt x="4814" y="18445"/>
                        </a:cubicBezTo>
                        <a:cubicBezTo>
                          <a:pt x="4814" y="18522"/>
                          <a:pt x="4816" y="18596"/>
                          <a:pt x="4816" y="18666"/>
                        </a:cubicBezTo>
                        <a:cubicBezTo>
                          <a:pt x="4816" y="18804"/>
                          <a:pt x="4814" y="18929"/>
                          <a:pt x="4812" y="19038"/>
                        </a:cubicBezTo>
                        <a:cubicBezTo>
                          <a:pt x="4812" y="19092"/>
                          <a:pt x="4812" y="19143"/>
                          <a:pt x="4812" y="19190"/>
                        </a:cubicBezTo>
                        <a:cubicBezTo>
                          <a:pt x="4810" y="19234"/>
                          <a:pt x="4808" y="19277"/>
                          <a:pt x="4808" y="19314"/>
                        </a:cubicBezTo>
                        <a:cubicBezTo>
                          <a:pt x="4804" y="19464"/>
                          <a:pt x="4802" y="19544"/>
                          <a:pt x="4802" y="19544"/>
                        </a:cubicBezTo>
                        <a:cubicBezTo>
                          <a:pt x="4802" y="19544"/>
                          <a:pt x="4810" y="19464"/>
                          <a:pt x="4827" y="19316"/>
                        </a:cubicBezTo>
                        <a:cubicBezTo>
                          <a:pt x="4833" y="19277"/>
                          <a:pt x="4837" y="19236"/>
                          <a:pt x="4843" y="19192"/>
                        </a:cubicBezTo>
                        <a:cubicBezTo>
                          <a:pt x="4847" y="19145"/>
                          <a:pt x="4851" y="19094"/>
                          <a:pt x="4856" y="19040"/>
                        </a:cubicBezTo>
                        <a:cubicBezTo>
                          <a:pt x="4866" y="18933"/>
                          <a:pt x="4878" y="18808"/>
                          <a:pt x="4888" y="18668"/>
                        </a:cubicBezTo>
                        <a:cubicBezTo>
                          <a:pt x="4891" y="18598"/>
                          <a:pt x="4897" y="18524"/>
                          <a:pt x="4901" y="18448"/>
                        </a:cubicBezTo>
                        <a:cubicBezTo>
                          <a:pt x="4907" y="18371"/>
                          <a:pt x="4911" y="18289"/>
                          <a:pt x="4915" y="18205"/>
                        </a:cubicBezTo>
                        <a:cubicBezTo>
                          <a:pt x="4925" y="18036"/>
                          <a:pt x="4928" y="17855"/>
                          <a:pt x="4934" y="17659"/>
                        </a:cubicBezTo>
                        <a:cubicBezTo>
                          <a:pt x="4938" y="17464"/>
                          <a:pt x="4944" y="17256"/>
                          <a:pt x="4942" y="17038"/>
                        </a:cubicBezTo>
                        <a:cubicBezTo>
                          <a:pt x="4944" y="16818"/>
                          <a:pt x="4938" y="16589"/>
                          <a:pt x="4934" y="16349"/>
                        </a:cubicBezTo>
                        <a:cubicBezTo>
                          <a:pt x="4928" y="16108"/>
                          <a:pt x="4921" y="15859"/>
                          <a:pt x="4909" y="15600"/>
                        </a:cubicBezTo>
                        <a:cubicBezTo>
                          <a:pt x="4905" y="15470"/>
                          <a:pt x="4897" y="15340"/>
                          <a:pt x="4888" y="15205"/>
                        </a:cubicBezTo>
                        <a:cubicBezTo>
                          <a:pt x="4882" y="15071"/>
                          <a:pt x="4872" y="14937"/>
                          <a:pt x="4862" y="14799"/>
                        </a:cubicBezTo>
                        <a:cubicBezTo>
                          <a:pt x="4825" y="14250"/>
                          <a:pt x="4775" y="13670"/>
                          <a:pt x="4705" y="13075"/>
                        </a:cubicBezTo>
                        <a:cubicBezTo>
                          <a:pt x="4687" y="12925"/>
                          <a:pt x="4668" y="12776"/>
                          <a:pt x="4650" y="12624"/>
                        </a:cubicBezTo>
                        <a:cubicBezTo>
                          <a:pt x="4631" y="12472"/>
                          <a:pt x="4609" y="12320"/>
                          <a:pt x="4590" y="12167"/>
                        </a:cubicBezTo>
                        <a:cubicBezTo>
                          <a:pt x="4569" y="12015"/>
                          <a:pt x="4545" y="11859"/>
                          <a:pt x="4524" y="11706"/>
                        </a:cubicBezTo>
                        <a:cubicBezTo>
                          <a:pt x="4498" y="11550"/>
                          <a:pt x="4475" y="11396"/>
                          <a:pt x="4450" y="11241"/>
                        </a:cubicBezTo>
                        <a:cubicBezTo>
                          <a:pt x="4347" y="10616"/>
                          <a:pt x="4226" y="9986"/>
                          <a:pt x="4086" y="9359"/>
                        </a:cubicBezTo>
                        <a:cubicBezTo>
                          <a:pt x="3944" y="8735"/>
                          <a:pt x="3785" y="8110"/>
                          <a:pt x="3598" y="7505"/>
                        </a:cubicBezTo>
                        <a:cubicBezTo>
                          <a:pt x="3574" y="7430"/>
                          <a:pt x="3551" y="7354"/>
                          <a:pt x="3528" y="7280"/>
                        </a:cubicBezTo>
                        <a:cubicBezTo>
                          <a:pt x="3504" y="7204"/>
                          <a:pt x="3479" y="7130"/>
                          <a:pt x="3456" y="7054"/>
                        </a:cubicBezTo>
                        <a:cubicBezTo>
                          <a:pt x="3407" y="6906"/>
                          <a:pt x="3353" y="6758"/>
                          <a:pt x="3300" y="6613"/>
                        </a:cubicBezTo>
                        <a:cubicBezTo>
                          <a:pt x="3275" y="6539"/>
                          <a:pt x="3246" y="6467"/>
                          <a:pt x="3218" y="6393"/>
                        </a:cubicBezTo>
                        <a:cubicBezTo>
                          <a:pt x="3189" y="6321"/>
                          <a:pt x="3162" y="6249"/>
                          <a:pt x="3135" y="6177"/>
                        </a:cubicBezTo>
                        <a:cubicBezTo>
                          <a:pt x="3106" y="6107"/>
                          <a:pt x="3076" y="6037"/>
                          <a:pt x="3047" y="5967"/>
                        </a:cubicBezTo>
                        <a:cubicBezTo>
                          <a:pt x="3032" y="5932"/>
                          <a:pt x="3018" y="5897"/>
                          <a:pt x="3004" y="5862"/>
                        </a:cubicBezTo>
                        <a:cubicBezTo>
                          <a:pt x="2989" y="5827"/>
                          <a:pt x="2973" y="5792"/>
                          <a:pt x="2958" y="5757"/>
                        </a:cubicBezTo>
                        <a:cubicBezTo>
                          <a:pt x="2833" y="5484"/>
                          <a:pt x="2713" y="5214"/>
                          <a:pt x="2592" y="4951"/>
                        </a:cubicBezTo>
                        <a:cubicBezTo>
                          <a:pt x="2466" y="4690"/>
                          <a:pt x="2343" y="4436"/>
                          <a:pt x="2224" y="4189"/>
                        </a:cubicBezTo>
                        <a:cubicBezTo>
                          <a:pt x="2193" y="4126"/>
                          <a:pt x="2164" y="4066"/>
                          <a:pt x="2135" y="4004"/>
                        </a:cubicBezTo>
                        <a:cubicBezTo>
                          <a:pt x="2104" y="3943"/>
                          <a:pt x="2074" y="3883"/>
                          <a:pt x="2043" y="3825"/>
                        </a:cubicBezTo>
                        <a:cubicBezTo>
                          <a:pt x="1985" y="3704"/>
                          <a:pt x="1925" y="3587"/>
                          <a:pt x="1866" y="3473"/>
                        </a:cubicBezTo>
                        <a:cubicBezTo>
                          <a:pt x="1750" y="3241"/>
                          <a:pt x="1639" y="3017"/>
                          <a:pt x="1526" y="2805"/>
                        </a:cubicBezTo>
                        <a:cubicBezTo>
                          <a:pt x="1415" y="2593"/>
                          <a:pt x="1310" y="2391"/>
                          <a:pt x="1209" y="2196"/>
                        </a:cubicBezTo>
                        <a:cubicBezTo>
                          <a:pt x="1106" y="2004"/>
                          <a:pt x="1008" y="1821"/>
                          <a:pt x="915" y="1650"/>
                        </a:cubicBezTo>
                        <a:cubicBezTo>
                          <a:pt x="732" y="1305"/>
                          <a:pt x="567" y="1010"/>
                          <a:pt x="433" y="765"/>
                        </a:cubicBezTo>
                        <a:cubicBezTo>
                          <a:pt x="298" y="519"/>
                          <a:pt x="187" y="329"/>
                          <a:pt x="115" y="198"/>
                        </a:cubicBezTo>
                        <a:cubicBezTo>
                          <a:pt x="40" y="6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0" name="Google Shape;630;p9"/>
                  <p:cNvSpPr/>
                  <p:nvPr/>
                </p:nvSpPr>
                <p:spPr>
                  <a:xfrm rot="-964515">
                    <a:off x="291120" y="556392"/>
                    <a:ext cx="148550" cy="55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2126" extrusionOk="0">
                        <a:moveTo>
                          <a:pt x="0" y="0"/>
                        </a:moveTo>
                        <a:cubicBezTo>
                          <a:pt x="2531" y="3652"/>
                          <a:pt x="607" y="4480"/>
                          <a:pt x="1469" y="7484"/>
                        </a:cubicBezTo>
                        <a:cubicBezTo>
                          <a:pt x="1945" y="9144"/>
                          <a:pt x="1358" y="12052"/>
                          <a:pt x="1724" y="14840"/>
                        </a:cubicBezTo>
                        <a:cubicBezTo>
                          <a:pt x="2089" y="17628"/>
                          <a:pt x="3659" y="22125"/>
                          <a:pt x="3659" y="22125"/>
                        </a:cubicBezTo>
                        <a:cubicBezTo>
                          <a:pt x="3759" y="20590"/>
                          <a:pt x="4576" y="19147"/>
                          <a:pt x="5245" y="17196"/>
                        </a:cubicBezTo>
                        <a:cubicBezTo>
                          <a:pt x="5914" y="15244"/>
                          <a:pt x="5941" y="11256"/>
                          <a:pt x="4535" y="7043"/>
                        </a:cubicBezTo>
                        <a:cubicBezTo>
                          <a:pt x="3126" y="282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1" name="Google Shape;631;p9"/>
                  <p:cNvSpPr/>
                  <p:nvPr/>
                </p:nvSpPr>
                <p:spPr>
                  <a:xfrm rot="-964515">
                    <a:off x="126812" y="405400"/>
                    <a:ext cx="358575" cy="8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3" h="3329" extrusionOk="0">
                        <a:moveTo>
                          <a:pt x="11492" y="0"/>
                        </a:moveTo>
                        <a:cubicBezTo>
                          <a:pt x="10769" y="0"/>
                          <a:pt x="10024" y="40"/>
                          <a:pt x="9413" y="160"/>
                        </a:cubicBezTo>
                        <a:cubicBezTo>
                          <a:pt x="7772" y="480"/>
                          <a:pt x="4574" y="1850"/>
                          <a:pt x="1292" y="1850"/>
                        </a:cubicBezTo>
                        <a:cubicBezTo>
                          <a:pt x="862" y="1850"/>
                          <a:pt x="430" y="1827"/>
                          <a:pt x="1" y="1774"/>
                        </a:cubicBezTo>
                        <a:lnTo>
                          <a:pt x="1" y="1774"/>
                        </a:lnTo>
                        <a:cubicBezTo>
                          <a:pt x="1" y="1774"/>
                          <a:pt x="3800" y="3231"/>
                          <a:pt x="6242" y="3325"/>
                        </a:cubicBezTo>
                        <a:cubicBezTo>
                          <a:pt x="6313" y="3328"/>
                          <a:pt x="6384" y="3329"/>
                          <a:pt x="6454" y="3329"/>
                        </a:cubicBezTo>
                        <a:cubicBezTo>
                          <a:pt x="8773" y="3329"/>
                          <a:pt x="10247" y="1871"/>
                          <a:pt x="10992" y="1790"/>
                        </a:cubicBezTo>
                        <a:cubicBezTo>
                          <a:pt x="11763" y="1704"/>
                          <a:pt x="14342" y="166"/>
                          <a:pt x="14342" y="166"/>
                        </a:cubicBezTo>
                        <a:cubicBezTo>
                          <a:pt x="14342" y="166"/>
                          <a:pt x="12961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2" name="Google Shape;632;p9"/>
                  <p:cNvSpPr/>
                  <p:nvPr/>
                </p:nvSpPr>
                <p:spPr>
                  <a:xfrm rot="-964515">
                    <a:off x="132576" y="465329"/>
                    <a:ext cx="222825" cy="2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3" h="902" extrusionOk="0">
                        <a:moveTo>
                          <a:pt x="8913" y="0"/>
                        </a:moveTo>
                        <a:cubicBezTo>
                          <a:pt x="8913" y="0"/>
                          <a:pt x="8878" y="10"/>
                          <a:pt x="8814" y="26"/>
                        </a:cubicBezTo>
                        <a:cubicBezTo>
                          <a:pt x="8749" y="43"/>
                          <a:pt x="8654" y="65"/>
                          <a:pt x="8533" y="92"/>
                        </a:cubicBezTo>
                        <a:cubicBezTo>
                          <a:pt x="8413" y="117"/>
                          <a:pt x="8267" y="148"/>
                          <a:pt x="8098" y="181"/>
                        </a:cubicBezTo>
                        <a:cubicBezTo>
                          <a:pt x="7928" y="214"/>
                          <a:pt x="7738" y="246"/>
                          <a:pt x="7530" y="281"/>
                        </a:cubicBezTo>
                        <a:cubicBezTo>
                          <a:pt x="7323" y="316"/>
                          <a:pt x="7096" y="345"/>
                          <a:pt x="6858" y="378"/>
                        </a:cubicBezTo>
                        <a:cubicBezTo>
                          <a:pt x="6738" y="390"/>
                          <a:pt x="6615" y="409"/>
                          <a:pt x="6491" y="421"/>
                        </a:cubicBezTo>
                        <a:cubicBezTo>
                          <a:pt x="6427" y="427"/>
                          <a:pt x="6364" y="434"/>
                          <a:pt x="6300" y="440"/>
                        </a:cubicBezTo>
                        <a:cubicBezTo>
                          <a:pt x="6236" y="446"/>
                          <a:pt x="6170" y="452"/>
                          <a:pt x="6106" y="458"/>
                        </a:cubicBezTo>
                        <a:cubicBezTo>
                          <a:pt x="5975" y="471"/>
                          <a:pt x="5841" y="479"/>
                          <a:pt x="5707" y="491"/>
                        </a:cubicBezTo>
                        <a:cubicBezTo>
                          <a:pt x="5573" y="499"/>
                          <a:pt x="5436" y="506"/>
                          <a:pt x="5298" y="516"/>
                        </a:cubicBezTo>
                        <a:cubicBezTo>
                          <a:pt x="5162" y="520"/>
                          <a:pt x="5022" y="530"/>
                          <a:pt x="4884" y="532"/>
                        </a:cubicBezTo>
                        <a:cubicBezTo>
                          <a:pt x="4814" y="534"/>
                          <a:pt x="4744" y="535"/>
                          <a:pt x="4674" y="537"/>
                        </a:cubicBezTo>
                        <a:cubicBezTo>
                          <a:pt x="4640" y="538"/>
                          <a:pt x="4605" y="538"/>
                          <a:pt x="4570" y="538"/>
                        </a:cubicBezTo>
                        <a:cubicBezTo>
                          <a:pt x="4536" y="538"/>
                          <a:pt x="4501" y="538"/>
                          <a:pt x="4466" y="539"/>
                        </a:cubicBezTo>
                        <a:lnTo>
                          <a:pt x="4256" y="541"/>
                        </a:lnTo>
                        <a:cubicBezTo>
                          <a:pt x="4186" y="541"/>
                          <a:pt x="4115" y="539"/>
                          <a:pt x="4047" y="539"/>
                        </a:cubicBezTo>
                        <a:cubicBezTo>
                          <a:pt x="3977" y="537"/>
                          <a:pt x="3907" y="537"/>
                          <a:pt x="3839" y="535"/>
                        </a:cubicBezTo>
                        <a:cubicBezTo>
                          <a:pt x="3769" y="534"/>
                          <a:pt x="3701" y="532"/>
                          <a:pt x="3631" y="530"/>
                        </a:cubicBezTo>
                        <a:cubicBezTo>
                          <a:pt x="3357" y="520"/>
                          <a:pt x="3086" y="506"/>
                          <a:pt x="2824" y="487"/>
                        </a:cubicBezTo>
                        <a:cubicBezTo>
                          <a:pt x="2693" y="481"/>
                          <a:pt x="2565" y="467"/>
                          <a:pt x="2439" y="456"/>
                        </a:cubicBezTo>
                        <a:cubicBezTo>
                          <a:pt x="2376" y="452"/>
                          <a:pt x="2314" y="446"/>
                          <a:pt x="2252" y="440"/>
                        </a:cubicBezTo>
                        <a:cubicBezTo>
                          <a:pt x="2191" y="432"/>
                          <a:pt x="2129" y="427"/>
                          <a:pt x="2071" y="421"/>
                        </a:cubicBezTo>
                        <a:cubicBezTo>
                          <a:pt x="1830" y="397"/>
                          <a:pt x="1604" y="364"/>
                          <a:pt x="1396" y="339"/>
                        </a:cubicBezTo>
                        <a:cubicBezTo>
                          <a:pt x="1291" y="323"/>
                          <a:pt x="1192" y="308"/>
                          <a:pt x="1096" y="294"/>
                        </a:cubicBezTo>
                        <a:cubicBezTo>
                          <a:pt x="1048" y="288"/>
                          <a:pt x="1001" y="281"/>
                          <a:pt x="956" y="275"/>
                        </a:cubicBezTo>
                        <a:cubicBezTo>
                          <a:pt x="911" y="269"/>
                          <a:pt x="869" y="259"/>
                          <a:pt x="826" y="253"/>
                        </a:cubicBezTo>
                        <a:cubicBezTo>
                          <a:pt x="740" y="240"/>
                          <a:pt x="662" y="224"/>
                          <a:pt x="588" y="213"/>
                        </a:cubicBezTo>
                        <a:cubicBezTo>
                          <a:pt x="551" y="207"/>
                          <a:pt x="515" y="203"/>
                          <a:pt x="481" y="197"/>
                        </a:cubicBezTo>
                        <a:cubicBezTo>
                          <a:pt x="448" y="191"/>
                          <a:pt x="415" y="185"/>
                          <a:pt x="386" y="179"/>
                        </a:cubicBezTo>
                        <a:cubicBezTo>
                          <a:pt x="264" y="156"/>
                          <a:pt x="168" y="141"/>
                          <a:pt x="102" y="129"/>
                        </a:cubicBezTo>
                        <a:cubicBezTo>
                          <a:pt x="36" y="117"/>
                          <a:pt x="1" y="111"/>
                          <a:pt x="1" y="111"/>
                        </a:cubicBezTo>
                        <a:lnTo>
                          <a:pt x="1" y="111"/>
                        </a:lnTo>
                        <a:cubicBezTo>
                          <a:pt x="1" y="111"/>
                          <a:pt x="34" y="125"/>
                          <a:pt x="96" y="148"/>
                        </a:cubicBezTo>
                        <a:cubicBezTo>
                          <a:pt x="159" y="172"/>
                          <a:pt x="250" y="207"/>
                          <a:pt x="367" y="248"/>
                        </a:cubicBezTo>
                        <a:cubicBezTo>
                          <a:pt x="396" y="259"/>
                          <a:pt x="427" y="271"/>
                          <a:pt x="460" y="281"/>
                        </a:cubicBezTo>
                        <a:cubicBezTo>
                          <a:pt x="493" y="292"/>
                          <a:pt x="526" y="304"/>
                          <a:pt x="563" y="316"/>
                        </a:cubicBezTo>
                        <a:cubicBezTo>
                          <a:pt x="633" y="339"/>
                          <a:pt x="711" y="362"/>
                          <a:pt x="795" y="388"/>
                        </a:cubicBezTo>
                        <a:cubicBezTo>
                          <a:pt x="836" y="401"/>
                          <a:pt x="878" y="415"/>
                          <a:pt x="923" y="427"/>
                        </a:cubicBezTo>
                        <a:cubicBezTo>
                          <a:pt x="966" y="440"/>
                          <a:pt x="1013" y="452"/>
                          <a:pt x="1059" y="465"/>
                        </a:cubicBezTo>
                        <a:cubicBezTo>
                          <a:pt x="1153" y="491"/>
                          <a:pt x="1252" y="518"/>
                          <a:pt x="1355" y="545"/>
                        </a:cubicBezTo>
                        <a:cubicBezTo>
                          <a:pt x="1563" y="592"/>
                          <a:pt x="1789" y="646"/>
                          <a:pt x="2030" y="689"/>
                        </a:cubicBezTo>
                        <a:cubicBezTo>
                          <a:pt x="2090" y="701"/>
                          <a:pt x="2153" y="713"/>
                          <a:pt x="2215" y="724"/>
                        </a:cubicBezTo>
                        <a:cubicBezTo>
                          <a:pt x="2275" y="734"/>
                          <a:pt x="2339" y="744"/>
                          <a:pt x="2404" y="753"/>
                        </a:cubicBezTo>
                        <a:cubicBezTo>
                          <a:pt x="2530" y="773"/>
                          <a:pt x="2660" y="792"/>
                          <a:pt x="2793" y="808"/>
                        </a:cubicBezTo>
                        <a:cubicBezTo>
                          <a:pt x="2927" y="823"/>
                          <a:pt x="3061" y="839"/>
                          <a:pt x="3199" y="851"/>
                        </a:cubicBezTo>
                        <a:cubicBezTo>
                          <a:pt x="3335" y="862"/>
                          <a:pt x="3475" y="876"/>
                          <a:pt x="3616" y="880"/>
                        </a:cubicBezTo>
                        <a:cubicBezTo>
                          <a:pt x="3756" y="888"/>
                          <a:pt x="3898" y="897"/>
                          <a:pt x="4040" y="897"/>
                        </a:cubicBezTo>
                        <a:cubicBezTo>
                          <a:pt x="4112" y="899"/>
                          <a:pt x="4184" y="901"/>
                          <a:pt x="4254" y="901"/>
                        </a:cubicBezTo>
                        <a:lnTo>
                          <a:pt x="4470" y="901"/>
                        </a:lnTo>
                        <a:cubicBezTo>
                          <a:pt x="4756" y="899"/>
                          <a:pt x="5040" y="886"/>
                          <a:pt x="5322" y="864"/>
                        </a:cubicBezTo>
                        <a:cubicBezTo>
                          <a:pt x="5602" y="843"/>
                          <a:pt x="5876" y="814"/>
                          <a:pt x="6143" y="777"/>
                        </a:cubicBezTo>
                        <a:cubicBezTo>
                          <a:pt x="6209" y="767"/>
                          <a:pt x="6275" y="757"/>
                          <a:pt x="6339" y="748"/>
                        </a:cubicBezTo>
                        <a:cubicBezTo>
                          <a:pt x="6403" y="736"/>
                          <a:pt x="6467" y="726"/>
                          <a:pt x="6532" y="714"/>
                        </a:cubicBezTo>
                        <a:cubicBezTo>
                          <a:pt x="6596" y="705"/>
                          <a:pt x="6658" y="693"/>
                          <a:pt x="6720" y="681"/>
                        </a:cubicBezTo>
                        <a:cubicBezTo>
                          <a:pt x="6781" y="668"/>
                          <a:pt x="6843" y="656"/>
                          <a:pt x="6903" y="644"/>
                        </a:cubicBezTo>
                        <a:cubicBezTo>
                          <a:pt x="7143" y="594"/>
                          <a:pt x="7368" y="541"/>
                          <a:pt x="7574" y="485"/>
                        </a:cubicBezTo>
                        <a:cubicBezTo>
                          <a:pt x="7678" y="456"/>
                          <a:pt x="7777" y="427"/>
                          <a:pt x="7870" y="399"/>
                        </a:cubicBezTo>
                        <a:cubicBezTo>
                          <a:pt x="7962" y="370"/>
                          <a:pt x="8051" y="343"/>
                          <a:pt x="8133" y="314"/>
                        </a:cubicBezTo>
                        <a:cubicBezTo>
                          <a:pt x="8298" y="261"/>
                          <a:pt x="8438" y="205"/>
                          <a:pt x="8555" y="160"/>
                        </a:cubicBezTo>
                        <a:cubicBezTo>
                          <a:pt x="8672" y="115"/>
                          <a:pt x="8759" y="72"/>
                          <a:pt x="8821" y="45"/>
                        </a:cubicBezTo>
                        <a:cubicBezTo>
                          <a:pt x="8882" y="18"/>
                          <a:pt x="8913" y="0"/>
                          <a:pt x="89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3" name="Google Shape;633;p9"/>
                  <p:cNvSpPr/>
                  <p:nvPr/>
                </p:nvSpPr>
                <p:spPr>
                  <a:xfrm rot="-964515">
                    <a:off x="125023" y="422151"/>
                    <a:ext cx="210700" cy="464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8" h="18578" extrusionOk="0">
                        <a:moveTo>
                          <a:pt x="0" y="1"/>
                        </a:moveTo>
                        <a:cubicBezTo>
                          <a:pt x="0" y="1"/>
                          <a:pt x="175" y="273"/>
                          <a:pt x="486" y="748"/>
                        </a:cubicBezTo>
                        <a:cubicBezTo>
                          <a:pt x="642" y="985"/>
                          <a:pt x="829" y="1275"/>
                          <a:pt x="1047" y="1604"/>
                        </a:cubicBezTo>
                        <a:cubicBezTo>
                          <a:pt x="1156" y="1769"/>
                          <a:pt x="1272" y="1944"/>
                          <a:pt x="1393" y="2131"/>
                        </a:cubicBezTo>
                        <a:cubicBezTo>
                          <a:pt x="1518" y="2314"/>
                          <a:pt x="1644" y="2509"/>
                          <a:pt x="1778" y="2713"/>
                        </a:cubicBezTo>
                        <a:cubicBezTo>
                          <a:pt x="1910" y="2915"/>
                          <a:pt x="2051" y="3127"/>
                          <a:pt x="2193" y="3347"/>
                        </a:cubicBezTo>
                        <a:cubicBezTo>
                          <a:pt x="2338" y="3565"/>
                          <a:pt x="2488" y="3791"/>
                          <a:pt x="2642" y="4022"/>
                        </a:cubicBezTo>
                        <a:cubicBezTo>
                          <a:pt x="2718" y="4139"/>
                          <a:pt x="2798" y="4256"/>
                          <a:pt x="2875" y="4374"/>
                        </a:cubicBezTo>
                        <a:cubicBezTo>
                          <a:pt x="2914" y="4435"/>
                          <a:pt x="2955" y="4495"/>
                          <a:pt x="2994" y="4555"/>
                        </a:cubicBezTo>
                        <a:cubicBezTo>
                          <a:pt x="3035" y="4615"/>
                          <a:pt x="3074" y="4676"/>
                          <a:pt x="3113" y="4738"/>
                        </a:cubicBezTo>
                        <a:cubicBezTo>
                          <a:pt x="3270" y="4985"/>
                          <a:pt x="3436" y="5234"/>
                          <a:pt x="3601" y="5489"/>
                        </a:cubicBezTo>
                        <a:cubicBezTo>
                          <a:pt x="3766" y="5744"/>
                          <a:pt x="3936" y="6003"/>
                          <a:pt x="4105" y="6265"/>
                        </a:cubicBezTo>
                        <a:cubicBezTo>
                          <a:pt x="4191" y="6396"/>
                          <a:pt x="4278" y="6528"/>
                          <a:pt x="4364" y="6660"/>
                        </a:cubicBezTo>
                        <a:cubicBezTo>
                          <a:pt x="4406" y="6726"/>
                          <a:pt x="4449" y="6792"/>
                          <a:pt x="4492" y="6857"/>
                        </a:cubicBezTo>
                        <a:cubicBezTo>
                          <a:pt x="4535" y="6925"/>
                          <a:pt x="4576" y="6991"/>
                          <a:pt x="4618" y="7059"/>
                        </a:cubicBezTo>
                        <a:cubicBezTo>
                          <a:pt x="4957" y="7594"/>
                          <a:pt x="5278" y="8154"/>
                          <a:pt x="5580" y="8722"/>
                        </a:cubicBezTo>
                        <a:cubicBezTo>
                          <a:pt x="5653" y="8864"/>
                          <a:pt x="5727" y="9006"/>
                          <a:pt x="5803" y="9150"/>
                        </a:cubicBezTo>
                        <a:cubicBezTo>
                          <a:pt x="5873" y="9294"/>
                          <a:pt x="5943" y="9438"/>
                          <a:pt x="6013" y="9582"/>
                        </a:cubicBezTo>
                        <a:cubicBezTo>
                          <a:pt x="6046" y="9654"/>
                          <a:pt x="6081" y="9726"/>
                          <a:pt x="6116" y="9798"/>
                        </a:cubicBezTo>
                        <a:cubicBezTo>
                          <a:pt x="6150" y="9872"/>
                          <a:pt x="6183" y="9944"/>
                          <a:pt x="6216" y="10018"/>
                        </a:cubicBezTo>
                        <a:cubicBezTo>
                          <a:pt x="6280" y="10162"/>
                          <a:pt x="6344" y="10308"/>
                          <a:pt x="6410" y="10452"/>
                        </a:cubicBezTo>
                        <a:cubicBezTo>
                          <a:pt x="6471" y="10600"/>
                          <a:pt x="6529" y="10745"/>
                          <a:pt x="6589" y="10889"/>
                        </a:cubicBezTo>
                        <a:cubicBezTo>
                          <a:pt x="6620" y="10961"/>
                          <a:pt x="6650" y="11035"/>
                          <a:pt x="6679" y="11107"/>
                        </a:cubicBezTo>
                        <a:cubicBezTo>
                          <a:pt x="6708" y="11179"/>
                          <a:pt x="6735" y="11253"/>
                          <a:pt x="6762" y="11325"/>
                        </a:cubicBezTo>
                        <a:cubicBezTo>
                          <a:pt x="6817" y="11471"/>
                          <a:pt x="6871" y="11615"/>
                          <a:pt x="6926" y="11759"/>
                        </a:cubicBezTo>
                        <a:cubicBezTo>
                          <a:pt x="6953" y="11829"/>
                          <a:pt x="6976" y="11903"/>
                          <a:pt x="7002" y="11975"/>
                        </a:cubicBezTo>
                        <a:cubicBezTo>
                          <a:pt x="7025" y="12047"/>
                          <a:pt x="7050" y="12119"/>
                          <a:pt x="7074" y="12189"/>
                        </a:cubicBezTo>
                        <a:cubicBezTo>
                          <a:pt x="7097" y="12261"/>
                          <a:pt x="7122" y="12333"/>
                          <a:pt x="7146" y="12403"/>
                        </a:cubicBezTo>
                        <a:cubicBezTo>
                          <a:pt x="7169" y="12475"/>
                          <a:pt x="7194" y="12545"/>
                          <a:pt x="7216" y="12615"/>
                        </a:cubicBezTo>
                        <a:cubicBezTo>
                          <a:pt x="7258" y="12757"/>
                          <a:pt x="7301" y="12899"/>
                          <a:pt x="7344" y="13037"/>
                        </a:cubicBezTo>
                        <a:cubicBezTo>
                          <a:pt x="7434" y="13313"/>
                          <a:pt x="7502" y="13590"/>
                          <a:pt x="7576" y="13858"/>
                        </a:cubicBezTo>
                        <a:cubicBezTo>
                          <a:pt x="7653" y="14125"/>
                          <a:pt x="7706" y="14387"/>
                          <a:pt x="7768" y="14642"/>
                        </a:cubicBezTo>
                        <a:cubicBezTo>
                          <a:pt x="7784" y="14704"/>
                          <a:pt x="7799" y="14769"/>
                          <a:pt x="7815" y="14831"/>
                        </a:cubicBezTo>
                        <a:cubicBezTo>
                          <a:pt x="7823" y="14862"/>
                          <a:pt x="7830" y="14893"/>
                          <a:pt x="7836" y="14924"/>
                        </a:cubicBezTo>
                        <a:cubicBezTo>
                          <a:pt x="7844" y="14955"/>
                          <a:pt x="7850" y="14985"/>
                          <a:pt x="7856" y="15016"/>
                        </a:cubicBezTo>
                        <a:cubicBezTo>
                          <a:pt x="7881" y="15140"/>
                          <a:pt x="7906" y="15261"/>
                          <a:pt x="7932" y="15379"/>
                        </a:cubicBezTo>
                        <a:cubicBezTo>
                          <a:pt x="7955" y="15498"/>
                          <a:pt x="7978" y="15615"/>
                          <a:pt x="8002" y="15728"/>
                        </a:cubicBezTo>
                        <a:cubicBezTo>
                          <a:pt x="8025" y="15842"/>
                          <a:pt x="8042" y="15953"/>
                          <a:pt x="8062" y="16062"/>
                        </a:cubicBezTo>
                        <a:cubicBezTo>
                          <a:pt x="8101" y="16280"/>
                          <a:pt x="8138" y="16486"/>
                          <a:pt x="8171" y="16681"/>
                        </a:cubicBezTo>
                        <a:cubicBezTo>
                          <a:pt x="8200" y="16875"/>
                          <a:pt x="8225" y="17058"/>
                          <a:pt x="8251" y="17228"/>
                        </a:cubicBezTo>
                        <a:cubicBezTo>
                          <a:pt x="8264" y="17311"/>
                          <a:pt x="8276" y="17393"/>
                          <a:pt x="8288" y="17471"/>
                        </a:cubicBezTo>
                        <a:cubicBezTo>
                          <a:pt x="8299" y="17547"/>
                          <a:pt x="8311" y="17621"/>
                          <a:pt x="8319" y="17693"/>
                        </a:cubicBezTo>
                        <a:cubicBezTo>
                          <a:pt x="8350" y="17975"/>
                          <a:pt x="8379" y="18194"/>
                          <a:pt x="8396" y="18346"/>
                        </a:cubicBezTo>
                        <a:cubicBezTo>
                          <a:pt x="8416" y="18498"/>
                          <a:pt x="8428" y="18578"/>
                          <a:pt x="8428" y="18578"/>
                        </a:cubicBezTo>
                        <a:cubicBezTo>
                          <a:pt x="8428" y="18578"/>
                          <a:pt x="8424" y="18496"/>
                          <a:pt x="8418" y="18344"/>
                        </a:cubicBezTo>
                        <a:cubicBezTo>
                          <a:pt x="8410" y="18193"/>
                          <a:pt x="8402" y="17969"/>
                          <a:pt x="8389" y="17687"/>
                        </a:cubicBezTo>
                        <a:cubicBezTo>
                          <a:pt x="8387" y="17615"/>
                          <a:pt x="8381" y="17541"/>
                          <a:pt x="8373" y="17463"/>
                        </a:cubicBezTo>
                        <a:cubicBezTo>
                          <a:pt x="8367" y="17383"/>
                          <a:pt x="8361" y="17302"/>
                          <a:pt x="8354" y="17216"/>
                        </a:cubicBezTo>
                        <a:cubicBezTo>
                          <a:pt x="8342" y="17045"/>
                          <a:pt x="8324" y="16860"/>
                          <a:pt x="8307" y="16663"/>
                        </a:cubicBezTo>
                        <a:cubicBezTo>
                          <a:pt x="8286" y="16467"/>
                          <a:pt x="8260" y="16257"/>
                          <a:pt x="8233" y="16035"/>
                        </a:cubicBezTo>
                        <a:cubicBezTo>
                          <a:pt x="8219" y="15926"/>
                          <a:pt x="8208" y="15811"/>
                          <a:pt x="8190" y="15697"/>
                        </a:cubicBezTo>
                        <a:cubicBezTo>
                          <a:pt x="8173" y="15582"/>
                          <a:pt x="8153" y="15463"/>
                          <a:pt x="8134" y="15342"/>
                        </a:cubicBezTo>
                        <a:cubicBezTo>
                          <a:pt x="8114" y="15222"/>
                          <a:pt x="8095" y="15099"/>
                          <a:pt x="8075" y="14973"/>
                        </a:cubicBezTo>
                        <a:cubicBezTo>
                          <a:pt x="8070" y="14942"/>
                          <a:pt x="8066" y="14911"/>
                          <a:pt x="8060" y="14879"/>
                        </a:cubicBezTo>
                        <a:cubicBezTo>
                          <a:pt x="8054" y="14846"/>
                          <a:pt x="8048" y="14815"/>
                          <a:pt x="8042" y="14784"/>
                        </a:cubicBezTo>
                        <a:cubicBezTo>
                          <a:pt x="8031" y="14720"/>
                          <a:pt x="8017" y="14656"/>
                          <a:pt x="8005" y="14592"/>
                        </a:cubicBezTo>
                        <a:cubicBezTo>
                          <a:pt x="7980" y="14463"/>
                          <a:pt x="7953" y="14331"/>
                          <a:pt x="7928" y="14197"/>
                        </a:cubicBezTo>
                        <a:cubicBezTo>
                          <a:pt x="7912" y="14130"/>
                          <a:pt x="7900" y="14062"/>
                          <a:pt x="7885" y="13996"/>
                        </a:cubicBezTo>
                        <a:cubicBezTo>
                          <a:pt x="7869" y="13928"/>
                          <a:pt x="7854" y="13862"/>
                          <a:pt x="7836" y="13794"/>
                        </a:cubicBezTo>
                        <a:cubicBezTo>
                          <a:pt x="7772" y="13520"/>
                          <a:pt x="7712" y="13239"/>
                          <a:pt x="7630" y="12955"/>
                        </a:cubicBezTo>
                        <a:cubicBezTo>
                          <a:pt x="7591" y="12813"/>
                          <a:pt x="7550" y="12669"/>
                          <a:pt x="7511" y="12526"/>
                        </a:cubicBezTo>
                        <a:cubicBezTo>
                          <a:pt x="7492" y="12454"/>
                          <a:pt x="7467" y="12382"/>
                          <a:pt x="7445" y="12310"/>
                        </a:cubicBezTo>
                        <a:cubicBezTo>
                          <a:pt x="7422" y="12236"/>
                          <a:pt x="7398" y="12164"/>
                          <a:pt x="7375" y="12092"/>
                        </a:cubicBezTo>
                        <a:cubicBezTo>
                          <a:pt x="7352" y="12018"/>
                          <a:pt x="7328" y="11944"/>
                          <a:pt x="7305" y="11872"/>
                        </a:cubicBezTo>
                        <a:cubicBezTo>
                          <a:pt x="7282" y="11798"/>
                          <a:pt x="7260" y="11724"/>
                          <a:pt x="7233" y="11650"/>
                        </a:cubicBezTo>
                        <a:cubicBezTo>
                          <a:pt x="7183" y="11504"/>
                          <a:pt x="7130" y="11356"/>
                          <a:pt x="7077" y="11208"/>
                        </a:cubicBezTo>
                        <a:cubicBezTo>
                          <a:pt x="7050" y="11133"/>
                          <a:pt x="7023" y="11059"/>
                          <a:pt x="6998" y="10985"/>
                        </a:cubicBezTo>
                        <a:cubicBezTo>
                          <a:pt x="6969" y="10911"/>
                          <a:pt x="6939" y="10837"/>
                          <a:pt x="6910" y="10763"/>
                        </a:cubicBezTo>
                        <a:cubicBezTo>
                          <a:pt x="6852" y="10613"/>
                          <a:pt x="6792" y="10465"/>
                          <a:pt x="6733" y="10316"/>
                        </a:cubicBezTo>
                        <a:cubicBezTo>
                          <a:pt x="6669" y="10168"/>
                          <a:pt x="6603" y="10020"/>
                          <a:pt x="6539" y="9872"/>
                        </a:cubicBezTo>
                        <a:cubicBezTo>
                          <a:pt x="6507" y="9798"/>
                          <a:pt x="6474" y="9724"/>
                          <a:pt x="6441" y="9648"/>
                        </a:cubicBezTo>
                        <a:lnTo>
                          <a:pt x="6336" y="9428"/>
                        </a:lnTo>
                        <a:cubicBezTo>
                          <a:pt x="6266" y="9283"/>
                          <a:pt x="6196" y="9135"/>
                          <a:pt x="6124" y="8989"/>
                        </a:cubicBezTo>
                        <a:cubicBezTo>
                          <a:pt x="6050" y="8843"/>
                          <a:pt x="5974" y="8697"/>
                          <a:pt x="5899" y="8553"/>
                        </a:cubicBezTo>
                        <a:cubicBezTo>
                          <a:pt x="5862" y="8481"/>
                          <a:pt x="5825" y="8407"/>
                          <a:pt x="5784" y="8337"/>
                        </a:cubicBezTo>
                        <a:lnTo>
                          <a:pt x="5665" y="8123"/>
                        </a:lnTo>
                        <a:lnTo>
                          <a:pt x="5545" y="7909"/>
                        </a:lnTo>
                        <a:lnTo>
                          <a:pt x="5486" y="7802"/>
                        </a:lnTo>
                        <a:cubicBezTo>
                          <a:pt x="5465" y="7767"/>
                          <a:pt x="5443" y="7732"/>
                          <a:pt x="5424" y="7697"/>
                        </a:cubicBezTo>
                        <a:cubicBezTo>
                          <a:pt x="5340" y="7559"/>
                          <a:pt x="5257" y="7419"/>
                          <a:pt x="5173" y="7281"/>
                        </a:cubicBezTo>
                        <a:cubicBezTo>
                          <a:pt x="5089" y="7141"/>
                          <a:pt x="5000" y="7006"/>
                          <a:pt x="4914" y="6870"/>
                        </a:cubicBezTo>
                        <a:cubicBezTo>
                          <a:pt x="4871" y="6804"/>
                          <a:pt x="4829" y="6736"/>
                          <a:pt x="4786" y="6668"/>
                        </a:cubicBezTo>
                        <a:cubicBezTo>
                          <a:pt x="4741" y="6602"/>
                          <a:pt x="4696" y="6536"/>
                          <a:pt x="4652" y="6469"/>
                        </a:cubicBezTo>
                        <a:cubicBezTo>
                          <a:pt x="4562" y="6339"/>
                          <a:pt x="4475" y="6209"/>
                          <a:pt x="4387" y="6078"/>
                        </a:cubicBezTo>
                        <a:cubicBezTo>
                          <a:pt x="4210" y="5820"/>
                          <a:pt x="4037" y="5565"/>
                          <a:pt x="3866" y="5314"/>
                        </a:cubicBezTo>
                        <a:cubicBezTo>
                          <a:pt x="3694" y="5063"/>
                          <a:pt x="3529" y="4814"/>
                          <a:pt x="3362" y="4573"/>
                        </a:cubicBezTo>
                        <a:cubicBezTo>
                          <a:pt x="3319" y="4512"/>
                          <a:pt x="3278" y="4454"/>
                          <a:pt x="3237" y="4394"/>
                        </a:cubicBezTo>
                        <a:cubicBezTo>
                          <a:pt x="3194" y="4335"/>
                          <a:pt x="3154" y="4275"/>
                          <a:pt x="3113" y="4217"/>
                        </a:cubicBezTo>
                        <a:cubicBezTo>
                          <a:pt x="3029" y="4102"/>
                          <a:pt x="2947" y="3985"/>
                          <a:pt x="2866" y="3872"/>
                        </a:cubicBezTo>
                        <a:cubicBezTo>
                          <a:pt x="2704" y="3645"/>
                          <a:pt x="2547" y="3425"/>
                          <a:pt x="2393" y="3211"/>
                        </a:cubicBezTo>
                        <a:cubicBezTo>
                          <a:pt x="2239" y="2997"/>
                          <a:pt x="2091" y="2793"/>
                          <a:pt x="1949" y="2594"/>
                        </a:cubicBezTo>
                        <a:cubicBezTo>
                          <a:pt x="1665" y="2199"/>
                          <a:pt x="1397" y="1843"/>
                          <a:pt x="1162" y="1526"/>
                        </a:cubicBezTo>
                        <a:cubicBezTo>
                          <a:pt x="924" y="1207"/>
                          <a:pt x="716" y="933"/>
                          <a:pt x="545" y="707"/>
                        </a:cubicBezTo>
                        <a:cubicBezTo>
                          <a:pt x="374" y="480"/>
                          <a:pt x="235" y="304"/>
                          <a:pt x="144" y="184"/>
                        </a:cubicBezTo>
                        <a:cubicBezTo>
                          <a:pt x="51" y="6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4" name="Google Shape;634;p9"/>
                  <p:cNvSpPr/>
                  <p:nvPr/>
                </p:nvSpPr>
                <p:spPr>
                  <a:xfrm rot="-964515">
                    <a:off x="-149700" y="138127"/>
                    <a:ext cx="425301" cy="14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2" h="5918" extrusionOk="0">
                        <a:moveTo>
                          <a:pt x="10288" y="1"/>
                        </a:moveTo>
                        <a:cubicBezTo>
                          <a:pt x="8784" y="1"/>
                          <a:pt x="7352" y="86"/>
                          <a:pt x="6277" y="290"/>
                        </a:cubicBezTo>
                        <a:cubicBezTo>
                          <a:pt x="3442" y="829"/>
                          <a:pt x="1" y="2858"/>
                          <a:pt x="1" y="2858"/>
                        </a:cubicBezTo>
                        <a:cubicBezTo>
                          <a:pt x="2998" y="3542"/>
                          <a:pt x="5800" y="5918"/>
                          <a:pt x="8057" y="5918"/>
                        </a:cubicBezTo>
                        <a:cubicBezTo>
                          <a:pt x="8207" y="5918"/>
                          <a:pt x="8355" y="5907"/>
                          <a:pt x="8500" y="5885"/>
                        </a:cubicBezTo>
                        <a:cubicBezTo>
                          <a:pt x="12029" y="5348"/>
                          <a:pt x="12665" y="3539"/>
                          <a:pt x="14597" y="2156"/>
                        </a:cubicBezTo>
                        <a:cubicBezTo>
                          <a:pt x="16527" y="771"/>
                          <a:pt x="17011" y="530"/>
                          <a:pt x="17011" y="530"/>
                        </a:cubicBezTo>
                        <a:cubicBezTo>
                          <a:pt x="15402" y="228"/>
                          <a:pt x="12748" y="1"/>
                          <a:pt x="102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5" name="Google Shape;635;p9"/>
                  <p:cNvSpPr/>
                  <p:nvPr/>
                </p:nvSpPr>
                <p:spPr>
                  <a:xfrm rot="-964515">
                    <a:off x="-235413" y="172806"/>
                    <a:ext cx="343300" cy="8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2" h="3234" extrusionOk="0">
                        <a:moveTo>
                          <a:pt x="1" y="1"/>
                        </a:moveTo>
                        <a:cubicBezTo>
                          <a:pt x="1" y="1"/>
                          <a:pt x="3" y="15"/>
                          <a:pt x="6" y="44"/>
                        </a:cubicBezTo>
                        <a:cubicBezTo>
                          <a:pt x="10" y="73"/>
                          <a:pt x="16" y="114"/>
                          <a:pt x="28" y="168"/>
                        </a:cubicBezTo>
                        <a:cubicBezTo>
                          <a:pt x="51" y="277"/>
                          <a:pt x="88" y="439"/>
                          <a:pt x="164" y="633"/>
                        </a:cubicBezTo>
                        <a:cubicBezTo>
                          <a:pt x="182" y="682"/>
                          <a:pt x="203" y="732"/>
                          <a:pt x="224" y="787"/>
                        </a:cubicBezTo>
                        <a:cubicBezTo>
                          <a:pt x="250" y="839"/>
                          <a:pt x="273" y="896"/>
                          <a:pt x="302" y="952"/>
                        </a:cubicBezTo>
                        <a:cubicBezTo>
                          <a:pt x="357" y="1065"/>
                          <a:pt x="427" y="1184"/>
                          <a:pt x="505" y="1308"/>
                        </a:cubicBezTo>
                        <a:cubicBezTo>
                          <a:pt x="584" y="1431"/>
                          <a:pt x="680" y="1555"/>
                          <a:pt x="785" y="1684"/>
                        </a:cubicBezTo>
                        <a:cubicBezTo>
                          <a:pt x="892" y="1810"/>
                          <a:pt x="1016" y="1933"/>
                          <a:pt x="1152" y="2055"/>
                        </a:cubicBezTo>
                        <a:cubicBezTo>
                          <a:pt x="1290" y="2174"/>
                          <a:pt x="1440" y="2289"/>
                          <a:pt x="1606" y="2398"/>
                        </a:cubicBezTo>
                        <a:cubicBezTo>
                          <a:pt x="1646" y="2425"/>
                          <a:pt x="1689" y="2448"/>
                          <a:pt x="1734" y="2475"/>
                        </a:cubicBezTo>
                        <a:cubicBezTo>
                          <a:pt x="1777" y="2501"/>
                          <a:pt x="1820" y="2526"/>
                          <a:pt x="1864" y="2549"/>
                        </a:cubicBezTo>
                        <a:cubicBezTo>
                          <a:pt x="1909" y="2573"/>
                          <a:pt x="1956" y="2596"/>
                          <a:pt x="2001" y="2621"/>
                        </a:cubicBezTo>
                        <a:cubicBezTo>
                          <a:pt x="2047" y="2643"/>
                          <a:pt x="2094" y="2664"/>
                          <a:pt x="2143" y="2686"/>
                        </a:cubicBezTo>
                        <a:cubicBezTo>
                          <a:pt x="2166" y="2697"/>
                          <a:pt x="2189" y="2709"/>
                          <a:pt x="2215" y="2719"/>
                        </a:cubicBezTo>
                        <a:cubicBezTo>
                          <a:pt x="2238" y="2730"/>
                          <a:pt x="2263" y="2740"/>
                          <a:pt x="2287" y="2750"/>
                        </a:cubicBezTo>
                        <a:cubicBezTo>
                          <a:pt x="2337" y="2769"/>
                          <a:pt x="2386" y="2789"/>
                          <a:pt x="2436" y="2808"/>
                        </a:cubicBezTo>
                        <a:cubicBezTo>
                          <a:pt x="2487" y="2828"/>
                          <a:pt x="2537" y="2843"/>
                          <a:pt x="2588" y="2863"/>
                        </a:cubicBezTo>
                        <a:cubicBezTo>
                          <a:pt x="2641" y="2880"/>
                          <a:pt x="2691" y="2898"/>
                          <a:pt x="2746" y="2913"/>
                        </a:cubicBezTo>
                        <a:cubicBezTo>
                          <a:pt x="2798" y="2929"/>
                          <a:pt x="2853" y="2942"/>
                          <a:pt x="2907" y="2958"/>
                        </a:cubicBezTo>
                        <a:lnTo>
                          <a:pt x="2946" y="2970"/>
                        </a:lnTo>
                        <a:lnTo>
                          <a:pt x="2987" y="2979"/>
                        </a:lnTo>
                        <a:cubicBezTo>
                          <a:pt x="3012" y="2985"/>
                          <a:pt x="3039" y="2991"/>
                          <a:pt x="3067" y="2997"/>
                        </a:cubicBezTo>
                        <a:cubicBezTo>
                          <a:pt x="3092" y="3005"/>
                          <a:pt x="3119" y="3010"/>
                          <a:pt x="3146" y="3016"/>
                        </a:cubicBezTo>
                        <a:lnTo>
                          <a:pt x="3185" y="3026"/>
                        </a:lnTo>
                        <a:lnTo>
                          <a:pt x="3205" y="3030"/>
                        </a:lnTo>
                        <a:lnTo>
                          <a:pt x="3211" y="3032"/>
                        </a:lnTo>
                        <a:lnTo>
                          <a:pt x="3220" y="3032"/>
                        </a:lnTo>
                        <a:lnTo>
                          <a:pt x="3230" y="3034"/>
                        </a:lnTo>
                        <a:cubicBezTo>
                          <a:pt x="3284" y="3045"/>
                          <a:pt x="3341" y="3055"/>
                          <a:pt x="3397" y="3065"/>
                        </a:cubicBezTo>
                        <a:cubicBezTo>
                          <a:pt x="3619" y="3106"/>
                          <a:pt x="3847" y="3133"/>
                          <a:pt x="4076" y="3156"/>
                        </a:cubicBezTo>
                        <a:cubicBezTo>
                          <a:pt x="4306" y="3178"/>
                          <a:pt x="4539" y="3195"/>
                          <a:pt x="4775" y="3207"/>
                        </a:cubicBezTo>
                        <a:cubicBezTo>
                          <a:pt x="5155" y="3226"/>
                          <a:pt x="5541" y="3233"/>
                          <a:pt x="5928" y="3233"/>
                        </a:cubicBezTo>
                        <a:cubicBezTo>
                          <a:pt x="6016" y="3233"/>
                          <a:pt x="6105" y="3233"/>
                          <a:pt x="6193" y="3232"/>
                        </a:cubicBezTo>
                        <a:cubicBezTo>
                          <a:pt x="6668" y="3228"/>
                          <a:pt x="7142" y="3215"/>
                          <a:pt x="7609" y="3191"/>
                        </a:cubicBezTo>
                        <a:cubicBezTo>
                          <a:pt x="8074" y="3170"/>
                          <a:pt x="8533" y="3141"/>
                          <a:pt x="8975" y="3108"/>
                        </a:cubicBezTo>
                        <a:cubicBezTo>
                          <a:pt x="9418" y="3075"/>
                          <a:pt x="9844" y="3034"/>
                          <a:pt x="10251" y="2993"/>
                        </a:cubicBezTo>
                        <a:cubicBezTo>
                          <a:pt x="10453" y="2973"/>
                          <a:pt x="10650" y="2954"/>
                          <a:pt x="10840" y="2933"/>
                        </a:cubicBezTo>
                        <a:cubicBezTo>
                          <a:pt x="11029" y="2911"/>
                          <a:pt x="11214" y="2890"/>
                          <a:pt x="11389" y="2868"/>
                        </a:cubicBezTo>
                        <a:cubicBezTo>
                          <a:pt x="11566" y="2847"/>
                          <a:pt x="11735" y="2828"/>
                          <a:pt x="11895" y="2806"/>
                        </a:cubicBezTo>
                        <a:cubicBezTo>
                          <a:pt x="12056" y="2785"/>
                          <a:pt x="12208" y="2763"/>
                          <a:pt x="12350" y="2744"/>
                        </a:cubicBezTo>
                        <a:cubicBezTo>
                          <a:pt x="12636" y="2707"/>
                          <a:pt x="12885" y="2668"/>
                          <a:pt x="13089" y="2637"/>
                        </a:cubicBezTo>
                        <a:cubicBezTo>
                          <a:pt x="13294" y="2606"/>
                          <a:pt x="13455" y="2577"/>
                          <a:pt x="13564" y="2559"/>
                        </a:cubicBezTo>
                        <a:cubicBezTo>
                          <a:pt x="13673" y="2540"/>
                          <a:pt x="13731" y="2530"/>
                          <a:pt x="13731" y="2530"/>
                        </a:cubicBezTo>
                        <a:lnTo>
                          <a:pt x="13731" y="2530"/>
                        </a:lnTo>
                        <a:cubicBezTo>
                          <a:pt x="13731" y="2530"/>
                          <a:pt x="13496" y="2542"/>
                          <a:pt x="13082" y="2565"/>
                        </a:cubicBezTo>
                        <a:cubicBezTo>
                          <a:pt x="12669" y="2588"/>
                          <a:pt x="12080" y="2621"/>
                          <a:pt x="11372" y="2662"/>
                        </a:cubicBezTo>
                        <a:cubicBezTo>
                          <a:pt x="11018" y="2682"/>
                          <a:pt x="10634" y="2703"/>
                          <a:pt x="10230" y="2724"/>
                        </a:cubicBezTo>
                        <a:cubicBezTo>
                          <a:pt x="9825" y="2748"/>
                          <a:pt x="9397" y="2767"/>
                          <a:pt x="8955" y="2787"/>
                        </a:cubicBezTo>
                        <a:cubicBezTo>
                          <a:pt x="8736" y="2796"/>
                          <a:pt x="8510" y="2806"/>
                          <a:pt x="8284" y="2816"/>
                        </a:cubicBezTo>
                        <a:cubicBezTo>
                          <a:pt x="8057" y="2826"/>
                          <a:pt x="7827" y="2833"/>
                          <a:pt x="7594" y="2841"/>
                        </a:cubicBezTo>
                        <a:cubicBezTo>
                          <a:pt x="7131" y="2855"/>
                          <a:pt x="6660" y="2868"/>
                          <a:pt x="6189" y="2872"/>
                        </a:cubicBezTo>
                        <a:cubicBezTo>
                          <a:pt x="6081" y="2873"/>
                          <a:pt x="5973" y="2874"/>
                          <a:pt x="5865" y="2874"/>
                        </a:cubicBezTo>
                        <a:cubicBezTo>
                          <a:pt x="5504" y="2874"/>
                          <a:pt x="5143" y="2868"/>
                          <a:pt x="4788" y="2855"/>
                        </a:cubicBezTo>
                        <a:cubicBezTo>
                          <a:pt x="4674" y="2851"/>
                          <a:pt x="4559" y="2849"/>
                          <a:pt x="4446" y="2839"/>
                        </a:cubicBezTo>
                        <a:cubicBezTo>
                          <a:pt x="4389" y="2837"/>
                          <a:pt x="4331" y="2833"/>
                          <a:pt x="4275" y="2830"/>
                        </a:cubicBezTo>
                        <a:cubicBezTo>
                          <a:pt x="4218" y="2828"/>
                          <a:pt x="4162" y="2824"/>
                          <a:pt x="4105" y="2818"/>
                        </a:cubicBezTo>
                        <a:cubicBezTo>
                          <a:pt x="3882" y="2800"/>
                          <a:pt x="3662" y="2779"/>
                          <a:pt x="3448" y="2748"/>
                        </a:cubicBezTo>
                        <a:cubicBezTo>
                          <a:pt x="3393" y="2740"/>
                          <a:pt x="3341" y="2732"/>
                          <a:pt x="3288" y="2724"/>
                        </a:cubicBezTo>
                        <a:lnTo>
                          <a:pt x="3279" y="2723"/>
                        </a:lnTo>
                        <a:lnTo>
                          <a:pt x="3271" y="2723"/>
                        </a:lnTo>
                        <a:lnTo>
                          <a:pt x="3251" y="2719"/>
                        </a:lnTo>
                        <a:lnTo>
                          <a:pt x="3211" y="2709"/>
                        </a:lnTo>
                        <a:cubicBezTo>
                          <a:pt x="3183" y="2705"/>
                          <a:pt x="3158" y="2699"/>
                          <a:pt x="3131" y="2693"/>
                        </a:cubicBezTo>
                        <a:cubicBezTo>
                          <a:pt x="3022" y="2674"/>
                          <a:pt x="2923" y="2649"/>
                          <a:pt x="2823" y="2625"/>
                        </a:cubicBezTo>
                        <a:cubicBezTo>
                          <a:pt x="2775" y="2614"/>
                          <a:pt x="2724" y="2598"/>
                          <a:pt x="2676" y="2584"/>
                        </a:cubicBezTo>
                        <a:cubicBezTo>
                          <a:pt x="2627" y="2569"/>
                          <a:pt x="2578" y="2557"/>
                          <a:pt x="2530" y="2542"/>
                        </a:cubicBezTo>
                        <a:cubicBezTo>
                          <a:pt x="2481" y="2524"/>
                          <a:pt x="2434" y="2507"/>
                          <a:pt x="2388" y="2491"/>
                        </a:cubicBezTo>
                        <a:cubicBezTo>
                          <a:pt x="2364" y="2483"/>
                          <a:pt x="2341" y="2475"/>
                          <a:pt x="2318" y="2466"/>
                        </a:cubicBezTo>
                        <a:cubicBezTo>
                          <a:pt x="2294" y="2456"/>
                          <a:pt x="2271" y="2448"/>
                          <a:pt x="2248" y="2438"/>
                        </a:cubicBezTo>
                        <a:cubicBezTo>
                          <a:pt x="2065" y="2368"/>
                          <a:pt x="1894" y="2279"/>
                          <a:pt x="1732" y="2189"/>
                        </a:cubicBezTo>
                        <a:cubicBezTo>
                          <a:pt x="1571" y="2098"/>
                          <a:pt x="1421" y="1999"/>
                          <a:pt x="1285" y="1894"/>
                        </a:cubicBezTo>
                        <a:cubicBezTo>
                          <a:pt x="1012" y="1682"/>
                          <a:pt x="790" y="1452"/>
                          <a:pt x="619" y="1228"/>
                        </a:cubicBezTo>
                        <a:cubicBezTo>
                          <a:pt x="532" y="1116"/>
                          <a:pt x="458" y="1005"/>
                          <a:pt x="394" y="900"/>
                        </a:cubicBezTo>
                        <a:cubicBezTo>
                          <a:pt x="361" y="849"/>
                          <a:pt x="333" y="797"/>
                          <a:pt x="304" y="748"/>
                        </a:cubicBezTo>
                        <a:cubicBezTo>
                          <a:pt x="279" y="697"/>
                          <a:pt x="252" y="651"/>
                          <a:pt x="230" y="604"/>
                        </a:cubicBezTo>
                        <a:cubicBezTo>
                          <a:pt x="139" y="421"/>
                          <a:pt x="82" y="269"/>
                          <a:pt x="47" y="164"/>
                        </a:cubicBezTo>
                        <a:cubicBezTo>
                          <a:pt x="14" y="59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6" name="Google Shape;636;p9"/>
                  <p:cNvSpPr/>
                  <p:nvPr/>
                </p:nvSpPr>
                <p:spPr>
                  <a:xfrm rot="-964515">
                    <a:off x="-197401" y="279562"/>
                    <a:ext cx="92200" cy="30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12075" extrusionOk="0">
                        <a:moveTo>
                          <a:pt x="2145" y="1"/>
                        </a:moveTo>
                        <a:lnTo>
                          <a:pt x="2145" y="1"/>
                        </a:lnTo>
                        <a:cubicBezTo>
                          <a:pt x="2283" y="1719"/>
                          <a:pt x="853" y="3892"/>
                          <a:pt x="427" y="6436"/>
                        </a:cubicBezTo>
                        <a:cubicBezTo>
                          <a:pt x="1" y="8983"/>
                          <a:pt x="1143" y="12074"/>
                          <a:pt x="1143" y="12074"/>
                        </a:cubicBezTo>
                        <a:cubicBezTo>
                          <a:pt x="1205" y="10368"/>
                          <a:pt x="2473" y="9020"/>
                          <a:pt x="3080" y="6440"/>
                        </a:cubicBezTo>
                        <a:cubicBezTo>
                          <a:pt x="3687" y="3861"/>
                          <a:pt x="2145" y="1"/>
                          <a:pt x="21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7" name="Google Shape;637;p9"/>
                  <p:cNvSpPr/>
                  <p:nvPr/>
                </p:nvSpPr>
                <p:spPr>
                  <a:xfrm rot="-964515">
                    <a:off x="-170823" y="279842"/>
                    <a:ext cx="19300" cy="17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7030" extrusionOk="0">
                        <a:moveTo>
                          <a:pt x="371" y="1"/>
                        </a:moveTo>
                        <a:cubicBezTo>
                          <a:pt x="371" y="1"/>
                          <a:pt x="372" y="30"/>
                          <a:pt x="374" y="83"/>
                        </a:cubicBezTo>
                        <a:cubicBezTo>
                          <a:pt x="378" y="135"/>
                          <a:pt x="382" y="211"/>
                          <a:pt x="392" y="308"/>
                        </a:cubicBezTo>
                        <a:cubicBezTo>
                          <a:pt x="398" y="404"/>
                          <a:pt x="404" y="522"/>
                          <a:pt x="411" y="656"/>
                        </a:cubicBezTo>
                        <a:cubicBezTo>
                          <a:pt x="417" y="791"/>
                          <a:pt x="427" y="942"/>
                          <a:pt x="431" y="1108"/>
                        </a:cubicBezTo>
                        <a:cubicBezTo>
                          <a:pt x="433" y="1189"/>
                          <a:pt x="437" y="1275"/>
                          <a:pt x="437" y="1365"/>
                        </a:cubicBezTo>
                        <a:cubicBezTo>
                          <a:pt x="437" y="1454"/>
                          <a:pt x="442" y="1545"/>
                          <a:pt x="441" y="1641"/>
                        </a:cubicBezTo>
                        <a:cubicBezTo>
                          <a:pt x="442" y="1830"/>
                          <a:pt x="441" y="2028"/>
                          <a:pt x="437" y="2234"/>
                        </a:cubicBezTo>
                        <a:cubicBezTo>
                          <a:pt x="433" y="2335"/>
                          <a:pt x="433" y="2440"/>
                          <a:pt x="429" y="2545"/>
                        </a:cubicBezTo>
                        <a:cubicBezTo>
                          <a:pt x="427" y="2600"/>
                          <a:pt x="425" y="2652"/>
                          <a:pt x="423" y="2705"/>
                        </a:cubicBezTo>
                        <a:cubicBezTo>
                          <a:pt x="421" y="2759"/>
                          <a:pt x="419" y="2812"/>
                          <a:pt x="417" y="2866"/>
                        </a:cubicBezTo>
                        <a:cubicBezTo>
                          <a:pt x="411" y="2975"/>
                          <a:pt x="407" y="3082"/>
                          <a:pt x="402" y="3193"/>
                        </a:cubicBezTo>
                        <a:cubicBezTo>
                          <a:pt x="398" y="3248"/>
                          <a:pt x="396" y="3302"/>
                          <a:pt x="392" y="3357"/>
                        </a:cubicBezTo>
                        <a:lnTo>
                          <a:pt x="380" y="3520"/>
                        </a:lnTo>
                        <a:cubicBezTo>
                          <a:pt x="374" y="3629"/>
                          <a:pt x="367" y="3740"/>
                          <a:pt x="357" y="3849"/>
                        </a:cubicBezTo>
                        <a:cubicBezTo>
                          <a:pt x="349" y="3958"/>
                          <a:pt x="339" y="4067"/>
                          <a:pt x="332" y="4174"/>
                        </a:cubicBezTo>
                        <a:cubicBezTo>
                          <a:pt x="322" y="4281"/>
                          <a:pt x="312" y="4388"/>
                          <a:pt x="302" y="4493"/>
                        </a:cubicBezTo>
                        <a:cubicBezTo>
                          <a:pt x="291" y="4600"/>
                          <a:pt x="281" y="4703"/>
                          <a:pt x="271" y="4806"/>
                        </a:cubicBezTo>
                        <a:cubicBezTo>
                          <a:pt x="250" y="5012"/>
                          <a:pt x="228" y="5209"/>
                          <a:pt x="207" y="5397"/>
                        </a:cubicBezTo>
                        <a:cubicBezTo>
                          <a:pt x="184" y="5586"/>
                          <a:pt x="162" y="5765"/>
                          <a:pt x="143" y="5928"/>
                        </a:cubicBezTo>
                        <a:cubicBezTo>
                          <a:pt x="121" y="6094"/>
                          <a:pt x="104" y="6244"/>
                          <a:pt x="86" y="6378"/>
                        </a:cubicBezTo>
                        <a:cubicBezTo>
                          <a:pt x="69" y="6512"/>
                          <a:pt x="53" y="6629"/>
                          <a:pt x="42" y="6726"/>
                        </a:cubicBezTo>
                        <a:cubicBezTo>
                          <a:pt x="16" y="6919"/>
                          <a:pt x="1" y="7030"/>
                          <a:pt x="1" y="7030"/>
                        </a:cubicBezTo>
                        <a:cubicBezTo>
                          <a:pt x="1" y="7030"/>
                          <a:pt x="13" y="7004"/>
                          <a:pt x="32" y="6956"/>
                        </a:cubicBezTo>
                        <a:cubicBezTo>
                          <a:pt x="51" y="6905"/>
                          <a:pt x="81" y="6835"/>
                          <a:pt x="112" y="6742"/>
                        </a:cubicBezTo>
                        <a:cubicBezTo>
                          <a:pt x="143" y="6650"/>
                          <a:pt x="182" y="6537"/>
                          <a:pt x="223" y="6407"/>
                        </a:cubicBezTo>
                        <a:cubicBezTo>
                          <a:pt x="262" y="6277"/>
                          <a:pt x="306" y="6131"/>
                          <a:pt x="347" y="5967"/>
                        </a:cubicBezTo>
                        <a:cubicBezTo>
                          <a:pt x="392" y="5806"/>
                          <a:pt x="433" y="5629"/>
                          <a:pt x="474" y="5442"/>
                        </a:cubicBezTo>
                        <a:cubicBezTo>
                          <a:pt x="514" y="5255"/>
                          <a:pt x="553" y="5055"/>
                          <a:pt x="588" y="4849"/>
                        </a:cubicBezTo>
                        <a:cubicBezTo>
                          <a:pt x="658" y="4436"/>
                          <a:pt x="711" y="3991"/>
                          <a:pt x="742" y="3543"/>
                        </a:cubicBezTo>
                        <a:cubicBezTo>
                          <a:pt x="750" y="3433"/>
                          <a:pt x="754" y="3322"/>
                          <a:pt x="760" y="3209"/>
                        </a:cubicBezTo>
                        <a:cubicBezTo>
                          <a:pt x="765" y="3098"/>
                          <a:pt x="765" y="2987"/>
                          <a:pt x="767" y="2876"/>
                        </a:cubicBezTo>
                        <a:cubicBezTo>
                          <a:pt x="771" y="2656"/>
                          <a:pt x="767" y="2438"/>
                          <a:pt x="758" y="2228"/>
                        </a:cubicBezTo>
                        <a:cubicBezTo>
                          <a:pt x="754" y="2123"/>
                          <a:pt x="746" y="2020"/>
                          <a:pt x="740" y="1919"/>
                        </a:cubicBezTo>
                        <a:cubicBezTo>
                          <a:pt x="732" y="1820"/>
                          <a:pt x="723" y="1721"/>
                          <a:pt x="713" y="1625"/>
                        </a:cubicBezTo>
                        <a:cubicBezTo>
                          <a:pt x="703" y="1528"/>
                          <a:pt x="690" y="1437"/>
                          <a:pt x="678" y="1345"/>
                        </a:cubicBezTo>
                        <a:cubicBezTo>
                          <a:pt x="666" y="1256"/>
                          <a:pt x="653" y="1170"/>
                          <a:pt x="639" y="1086"/>
                        </a:cubicBezTo>
                        <a:cubicBezTo>
                          <a:pt x="612" y="921"/>
                          <a:pt x="579" y="769"/>
                          <a:pt x="549" y="637"/>
                        </a:cubicBezTo>
                        <a:cubicBezTo>
                          <a:pt x="518" y="505"/>
                          <a:pt x="487" y="390"/>
                          <a:pt x="462" y="295"/>
                        </a:cubicBezTo>
                        <a:cubicBezTo>
                          <a:pt x="435" y="201"/>
                          <a:pt x="411" y="127"/>
                          <a:pt x="396" y="79"/>
                        </a:cubicBezTo>
                        <a:cubicBezTo>
                          <a:pt x="378" y="28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8" name="Google Shape;638;p9"/>
                  <p:cNvSpPr/>
                  <p:nvPr/>
                </p:nvSpPr>
                <p:spPr>
                  <a:xfrm rot="-964515">
                    <a:off x="92884" y="938066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8" y="0"/>
                        </a:moveTo>
                        <a:cubicBezTo>
                          <a:pt x="448" y="0"/>
                          <a:pt x="2" y="444"/>
                          <a:pt x="2" y="995"/>
                        </a:cubicBezTo>
                        <a:cubicBezTo>
                          <a:pt x="0" y="1543"/>
                          <a:pt x="446" y="1991"/>
                          <a:pt x="994" y="1991"/>
                        </a:cubicBezTo>
                        <a:cubicBezTo>
                          <a:pt x="1545" y="1991"/>
                          <a:pt x="1990" y="1547"/>
                          <a:pt x="1992" y="996"/>
                        </a:cubicBezTo>
                        <a:cubicBezTo>
                          <a:pt x="1992" y="448"/>
                          <a:pt x="1547" y="0"/>
                          <a:pt x="9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9" name="Google Shape;639;p9"/>
                  <p:cNvSpPr/>
                  <p:nvPr/>
                </p:nvSpPr>
                <p:spPr>
                  <a:xfrm rot="-964515">
                    <a:off x="-68866" y="85506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5" y="0"/>
                        </a:moveTo>
                        <a:cubicBezTo>
                          <a:pt x="446" y="0"/>
                          <a:pt x="3" y="445"/>
                          <a:pt x="1" y="994"/>
                        </a:cubicBezTo>
                        <a:cubicBezTo>
                          <a:pt x="1" y="1543"/>
                          <a:pt x="446" y="1988"/>
                          <a:pt x="995" y="1990"/>
                        </a:cubicBezTo>
                        <a:cubicBezTo>
                          <a:pt x="1545" y="1990"/>
                          <a:pt x="1991" y="1545"/>
                          <a:pt x="1991" y="996"/>
                        </a:cubicBezTo>
                        <a:cubicBezTo>
                          <a:pt x="1993" y="446"/>
                          <a:pt x="1547" y="0"/>
                          <a:pt x="999" y="0"/>
                        </a:cubicBezTo>
                        <a:cubicBezTo>
                          <a:pt x="998" y="0"/>
                          <a:pt x="99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0" name="Google Shape;640;p9"/>
                  <p:cNvSpPr/>
                  <p:nvPr/>
                </p:nvSpPr>
                <p:spPr>
                  <a:xfrm rot="-964515">
                    <a:off x="-175342" y="858607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0"/>
                        </a:moveTo>
                        <a:cubicBezTo>
                          <a:pt x="448" y="0"/>
                          <a:pt x="3" y="444"/>
                          <a:pt x="1" y="995"/>
                        </a:cubicBezTo>
                        <a:cubicBezTo>
                          <a:pt x="1" y="1543"/>
                          <a:pt x="446" y="1991"/>
                          <a:pt x="995" y="1991"/>
                        </a:cubicBezTo>
                        <a:cubicBezTo>
                          <a:pt x="1545" y="1991"/>
                          <a:pt x="1991" y="1547"/>
                          <a:pt x="1991" y="997"/>
                        </a:cubicBezTo>
                        <a:cubicBezTo>
                          <a:pt x="1993" y="448"/>
                          <a:pt x="1547" y="2"/>
                          <a:pt x="9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1" name="Google Shape;641;p9"/>
                  <p:cNvSpPr/>
                  <p:nvPr/>
                </p:nvSpPr>
                <p:spPr>
                  <a:xfrm rot="-964515">
                    <a:off x="951975" y="107780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1"/>
                        </a:moveTo>
                        <a:cubicBezTo>
                          <a:pt x="448" y="1"/>
                          <a:pt x="3" y="446"/>
                          <a:pt x="3" y="995"/>
                        </a:cubicBezTo>
                        <a:cubicBezTo>
                          <a:pt x="1" y="1545"/>
                          <a:pt x="446" y="1991"/>
                          <a:pt x="995" y="1991"/>
                        </a:cubicBezTo>
                        <a:cubicBezTo>
                          <a:pt x="996" y="1991"/>
                          <a:pt x="997" y="1991"/>
                          <a:pt x="999" y="1991"/>
                        </a:cubicBezTo>
                        <a:cubicBezTo>
                          <a:pt x="1547" y="1991"/>
                          <a:pt x="1991" y="1546"/>
                          <a:pt x="1993" y="999"/>
                        </a:cubicBezTo>
                        <a:cubicBezTo>
                          <a:pt x="1993" y="448"/>
                          <a:pt x="1548" y="3"/>
                          <a:pt x="9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2" name="Google Shape;642;p9"/>
                <p:cNvSpPr/>
                <p:nvPr/>
              </p:nvSpPr>
              <p:spPr>
                <a:xfrm rot="-964515">
                  <a:off x="648560" y="495290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8" y="0"/>
                      </a:moveTo>
                      <a:cubicBezTo>
                        <a:pt x="448" y="0"/>
                        <a:pt x="2" y="444"/>
                        <a:pt x="0" y="994"/>
                      </a:cubicBezTo>
                      <a:cubicBezTo>
                        <a:pt x="0" y="1543"/>
                        <a:pt x="446" y="1990"/>
                        <a:pt x="994" y="1990"/>
                      </a:cubicBezTo>
                      <a:cubicBezTo>
                        <a:pt x="1545" y="1990"/>
                        <a:pt x="1990" y="1547"/>
                        <a:pt x="1990" y="996"/>
                      </a:cubicBezTo>
                      <a:cubicBezTo>
                        <a:pt x="1992" y="448"/>
                        <a:pt x="1547" y="0"/>
                        <a:pt x="9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 rot="-964515">
                  <a:off x="553237" y="363824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5" y="1"/>
                      </a:moveTo>
                      <a:cubicBezTo>
                        <a:pt x="446" y="1"/>
                        <a:pt x="2" y="445"/>
                        <a:pt x="0" y="995"/>
                      </a:cubicBezTo>
                      <a:cubicBezTo>
                        <a:pt x="0" y="1543"/>
                        <a:pt x="446" y="1989"/>
                        <a:pt x="994" y="1991"/>
                      </a:cubicBezTo>
                      <a:cubicBezTo>
                        <a:pt x="1545" y="1991"/>
                        <a:pt x="1990" y="1545"/>
                        <a:pt x="1990" y="997"/>
                      </a:cubicBezTo>
                      <a:cubicBezTo>
                        <a:pt x="1992" y="446"/>
                        <a:pt x="1547" y="1"/>
                        <a:pt x="998" y="1"/>
                      </a:cubicBezTo>
                      <a:cubicBezTo>
                        <a:pt x="997" y="1"/>
                        <a:pt x="996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44" name="Google Shape;644;p9"/>
            <p:cNvGrpSpPr/>
            <p:nvPr/>
          </p:nvGrpSpPr>
          <p:grpSpPr>
            <a:xfrm rot="-6329055">
              <a:off x="-331509" y="3627996"/>
              <a:ext cx="1075109" cy="1245122"/>
              <a:chOff x="-679982" y="651685"/>
              <a:chExt cx="1075002" cy="1244998"/>
            </a:xfrm>
          </p:grpSpPr>
          <p:sp>
            <p:nvSpPr>
              <p:cNvPr id="645" name="Google Shape;645;p9"/>
              <p:cNvSpPr/>
              <p:nvPr/>
            </p:nvSpPr>
            <p:spPr>
              <a:xfrm rot="-964515">
                <a:off x="-122896" y="1134010"/>
                <a:ext cx="4021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6759" extrusionOk="0">
                    <a:moveTo>
                      <a:pt x="0" y="0"/>
                    </a:moveTo>
                    <a:cubicBezTo>
                      <a:pt x="0" y="0"/>
                      <a:pt x="4424" y="3867"/>
                      <a:pt x="7175" y="4760"/>
                    </a:cubicBezTo>
                    <a:cubicBezTo>
                      <a:pt x="9924" y="5655"/>
                      <a:pt x="13840" y="5685"/>
                      <a:pt x="16087" y="6758"/>
                    </a:cubicBezTo>
                    <a:cubicBezTo>
                      <a:pt x="16087" y="6758"/>
                      <a:pt x="13657" y="3089"/>
                      <a:pt x="9820" y="1844"/>
                    </a:cubicBezTo>
                    <a:cubicBezTo>
                      <a:pt x="5984" y="597"/>
                      <a:pt x="4013" y="98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 rot="-964515">
                <a:off x="-59862" y="1373523"/>
                <a:ext cx="1725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6096" extrusionOk="0">
                    <a:moveTo>
                      <a:pt x="4228" y="1"/>
                    </a:moveTo>
                    <a:cubicBezTo>
                      <a:pt x="3932" y="1771"/>
                      <a:pt x="1703" y="3526"/>
                      <a:pt x="851" y="5483"/>
                    </a:cubicBezTo>
                    <a:cubicBezTo>
                      <a:pt x="1" y="7440"/>
                      <a:pt x="287" y="10335"/>
                      <a:pt x="555" y="12391"/>
                    </a:cubicBezTo>
                    <a:cubicBezTo>
                      <a:pt x="826" y="14448"/>
                      <a:pt x="1582" y="16095"/>
                      <a:pt x="1582" y="16095"/>
                    </a:cubicBezTo>
                    <a:cubicBezTo>
                      <a:pt x="1763" y="15321"/>
                      <a:pt x="3588" y="12839"/>
                      <a:pt x="5244" y="8425"/>
                    </a:cubicBezTo>
                    <a:cubicBezTo>
                      <a:pt x="6899" y="4010"/>
                      <a:pt x="4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 rot="-964515">
                <a:off x="-382579" y="874623"/>
                <a:ext cx="31712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3615" extrusionOk="0">
                    <a:moveTo>
                      <a:pt x="5341" y="1"/>
                    </a:moveTo>
                    <a:cubicBezTo>
                      <a:pt x="3820" y="1"/>
                      <a:pt x="2770" y="739"/>
                      <a:pt x="1889" y="1449"/>
                    </a:cubicBezTo>
                    <a:cubicBezTo>
                      <a:pt x="802" y="2325"/>
                      <a:pt x="0" y="2722"/>
                      <a:pt x="0" y="2722"/>
                    </a:cubicBezTo>
                    <a:cubicBezTo>
                      <a:pt x="554" y="2533"/>
                      <a:pt x="1134" y="2458"/>
                      <a:pt x="1731" y="2458"/>
                    </a:cubicBezTo>
                    <a:cubicBezTo>
                      <a:pt x="4076" y="2458"/>
                      <a:pt x="6687" y="3614"/>
                      <a:pt x="8995" y="3614"/>
                    </a:cubicBezTo>
                    <a:cubicBezTo>
                      <a:pt x="9070" y="3614"/>
                      <a:pt x="9144" y="3613"/>
                      <a:pt x="9218" y="3611"/>
                    </a:cubicBezTo>
                    <a:cubicBezTo>
                      <a:pt x="12163" y="3511"/>
                      <a:pt x="12684" y="1251"/>
                      <a:pt x="12684" y="1251"/>
                    </a:cubicBezTo>
                    <a:lnTo>
                      <a:pt x="12684" y="1251"/>
                    </a:lnTo>
                    <a:cubicBezTo>
                      <a:pt x="12578" y="1262"/>
                      <a:pt x="12463" y="1267"/>
                      <a:pt x="12341" y="1267"/>
                    </a:cubicBezTo>
                    <a:cubicBezTo>
                      <a:pt x="10916" y="1267"/>
                      <a:pt x="8475" y="567"/>
                      <a:pt x="6483" y="130"/>
                    </a:cubicBezTo>
                    <a:cubicBezTo>
                      <a:pt x="6074" y="41"/>
                      <a:pt x="5694" y="1"/>
                      <a:pt x="5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 rot="-964515">
                <a:off x="-496136" y="1017552"/>
                <a:ext cx="1051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744" extrusionOk="0">
                    <a:moveTo>
                      <a:pt x="2061" y="1"/>
                    </a:moveTo>
                    <a:cubicBezTo>
                      <a:pt x="2061" y="1"/>
                      <a:pt x="1398" y="3028"/>
                      <a:pt x="1308" y="4267"/>
                    </a:cubicBezTo>
                    <a:cubicBezTo>
                      <a:pt x="1219" y="5506"/>
                      <a:pt x="559" y="7588"/>
                      <a:pt x="279" y="9574"/>
                    </a:cubicBezTo>
                    <a:cubicBezTo>
                      <a:pt x="1" y="11558"/>
                      <a:pt x="1077" y="13743"/>
                      <a:pt x="1077" y="13743"/>
                    </a:cubicBezTo>
                    <a:cubicBezTo>
                      <a:pt x="1365" y="12321"/>
                      <a:pt x="2409" y="10368"/>
                      <a:pt x="3308" y="7317"/>
                    </a:cubicBezTo>
                    <a:cubicBezTo>
                      <a:pt x="4207" y="4267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 rot="-964515">
                <a:off x="-547006" y="738833"/>
                <a:ext cx="780651" cy="1070701"/>
              </a:xfrm>
              <a:custGeom>
                <a:avLst/>
                <a:gdLst/>
                <a:ahLst/>
                <a:cxnLst/>
                <a:rect l="l" t="t" r="r" b="b"/>
                <a:pathLst>
                  <a:path w="31226" h="42828" fill="none" extrusionOk="0">
                    <a:moveTo>
                      <a:pt x="31226" y="42827"/>
                    </a:moveTo>
                    <a:cubicBezTo>
                      <a:pt x="31226" y="42827"/>
                      <a:pt x="27849" y="39042"/>
                      <a:pt x="26697" y="36903"/>
                    </a:cubicBezTo>
                    <a:cubicBezTo>
                      <a:pt x="25543" y="34764"/>
                      <a:pt x="23038" y="28803"/>
                      <a:pt x="22446" y="27768"/>
                    </a:cubicBezTo>
                    <a:cubicBezTo>
                      <a:pt x="21853" y="26733"/>
                      <a:pt x="19194" y="21618"/>
                      <a:pt x="18365" y="20554"/>
                    </a:cubicBezTo>
                    <a:cubicBezTo>
                      <a:pt x="17536" y="19488"/>
                      <a:pt x="11404" y="16395"/>
                      <a:pt x="10334" y="15132"/>
                    </a:cubicBezTo>
                    <a:cubicBezTo>
                      <a:pt x="9266" y="13870"/>
                      <a:pt x="0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 rot="-964515">
                <a:off x="114388" y="1355082"/>
                <a:ext cx="109875" cy="470476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8819" fill="none" extrusionOk="0">
                    <a:moveTo>
                      <a:pt x="4395" y="18819"/>
                    </a:moveTo>
                    <a:cubicBezTo>
                      <a:pt x="4395" y="18819"/>
                      <a:pt x="2465" y="14805"/>
                      <a:pt x="1988" y="12823"/>
                    </a:cubicBezTo>
                    <a:cubicBezTo>
                      <a:pt x="1514" y="10841"/>
                      <a:pt x="1113" y="3625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 rot="-964515">
                <a:off x="129851" y="1425162"/>
                <a:ext cx="1621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792" fill="none" extrusionOk="0">
                    <a:moveTo>
                      <a:pt x="6485" y="5792"/>
                    </a:moveTo>
                    <a:cubicBezTo>
                      <a:pt x="6485" y="5792"/>
                      <a:pt x="4049" y="3710"/>
                      <a:pt x="3226" y="2983"/>
                    </a:cubicBezTo>
                    <a:cubicBezTo>
                      <a:pt x="2403" y="2257"/>
                      <a:pt x="1112" y="1487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 rot="-964515">
                <a:off x="-268436" y="1122578"/>
                <a:ext cx="37757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60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61" y="20"/>
                      <a:pt x="173" y="61"/>
                    </a:cubicBezTo>
                    <a:cubicBezTo>
                      <a:pt x="284" y="100"/>
                      <a:pt x="450" y="161"/>
                      <a:pt x="658" y="238"/>
                    </a:cubicBezTo>
                    <a:cubicBezTo>
                      <a:pt x="868" y="314"/>
                      <a:pt x="1119" y="411"/>
                      <a:pt x="1409" y="524"/>
                    </a:cubicBezTo>
                    <a:cubicBezTo>
                      <a:pt x="1553" y="581"/>
                      <a:pt x="1706" y="641"/>
                      <a:pt x="1866" y="707"/>
                    </a:cubicBezTo>
                    <a:cubicBezTo>
                      <a:pt x="2027" y="773"/>
                      <a:pt x="2197" y="843"/>
                      <a:pt x="2372" y="915"/>
                    </a:cubicBezTo>
                    <a:cubicBezTo>
                      <a:pt x="2722" y="1063"/>
                      <a:pt x="3101" y="1229"/>
                      <a:pt x="3496" y="1409"/>
                    </a:cubicBezTo>
                    <a:cubicBezTo>
                      <a:pt x="3595" y="1456"/>
                      <a:pt x="3696" y="1501"/>
                      <a:pt x="3798" y="1550"/>
                    </a:cubicBezTo>
                    <a:cubicBezTo>
                      <a:pt x="3899" y="1596"/>
                      <a:pt x="4000" y="1647"/>
                      <a:pt x="4103" y="1695"/>
                    </a:cubicBezTo>
                    <a:cubicBezTo>
                      <a:pt x="4309" y="1795"/>
                      <a:pt x="4517" y="1900"/>
                      <a:pt x="4729" y="2005"/>
                    </a:cubicBezTo>
                    <a:cubicBezTo>
                      <a:pt x="4942" y="2112"/>
                      <a:pt x="5156" y="2228"/>
                      <a:pt x="5373" y="2341"/>
                    </a:cubicBezTo>
                    <a:cubicBezTo>
                      <a:pt x="5593" y="2452"/>
                      <a:pt x="5815" y="2573"/>
                      <a:pt x="6045" y="2676"/>
                    </a:cubicBezTo>
                    <a:cubicBezTo>
                      <a:pt x="6272" y="2783"/>
                      <a:pt x="6502" y="2892"/>
                      <a:pt x="6733" y="2993"/>
                    </a:cubicBezTo>
                    <a:cubicBezTo>
                      <a:pt x="6967" y="3096"/>
                      <a:pt x="7200" y="3201"/>
                      <a:pt x="7436" y="3300"/>
                    </a:cubicBezTo>
                    <a:cubicBezTo>
                      <a:pt x="7904" y="3499"/>
                      <a:pt x="8379" y="3688"/>
                      <a:pt x="8844" y="3874"/>
                    </a:cubicBezTo>
                    <a:cubicBezTo>
                      <a:pt x="9077" y="3968"/>
                      <a:pt x="9309" y="4057"/>
                      <a:pt x="9539" y="4145"/>
                    </a:cubicBezTo>
                    <a:cubicBezTo>
                      <a:pt x="9770" y="4232"/>
                      <a:pt x="9996" y="4318"/>
                      <a:pt x="10219" y="4402"/>
                    </a:cubicBezTo>
                    <a:cubicBezTo>
                      <a:pt x="10667" y="4571"/>
                      <a:pt x="11101" y="4726"/>
                      <a:pt x="11513" y="4872"/>
                    </a:cubicBezTo>
                    <a:cubicBezTo>
                      <a:pt x="11721" y="4946"/>
                      <a:pt x="11920" y="5018"/>
                      <a:pt x="12116" y="5086"/>
                    </a:cubicBezTo>
                    <a:cubicBezTo>
                      <a:pt x="12311" y="5152"/>
                      <a:pt x="12498" y="5217"/>
                      <a:pt x="12678" y="5279"/>
                    </a:cubicBezTo>
                    <a:cubicBezTo>
                      <a:pt x="13040" y="5403"/>
                      <a:pt x="13373" y="5514"/>
                      <a:pt x="13669" y="5610"/>
                    </a:cubicBezTo>
                    <a:cubicBezTo>
                      <a:pt x="13962" y="5707"/>
                      <a:pt x="14221" y="5789"/>
                      <a:pt x="14433" y="5857"/>
                    </a:cubicBezTo>
                    <a:cubicBezTo>
                      <a:pt x="14645" y="5925"/>
                      <a:pt x="14813" y="5975"/>
                      <a:pt x="14927" y="6010"/>
                    </a:cubicBezTo>
                    <a:cubicBezTo>
                      <a:pt x="15042" y="6043"/>
                      <a:pt x="15102" y="6063"/>
                      <a:pt x="15102" y="6063"/>
                    </a:cubicBezTo>
                    <a:cubicBezTo>
                      <a:pt x="15102" y="6063"/>
                      <a:pt x="15044" y="6038"/>
                      <a:pt x="14933" y="5993"/>
                    </a:cubicBezTo>
                    <a:cubicBezTo>
                      <a:pt x="14822" y="5948"/>
                      <a:pt x="14661" y="5884"/>
                      <a:pt x="14453" y="5800"/>
                    </a:cubicBezTo>
                    <a:cubicBezTo>
                      <a:pt x="14246" y="5717"/>
                      <a:pt x="13995" y="5617"/>
                      <a:pt x="13708" y="5503"/>
                    </a:cubicBezTo>
                    <a:cubicBezTo>
                      <a:pt x="13420" y="5388"/>
                      <a:pt x="13093" y="5257"/>
                      <a:pt x="12739" y="5117"/>
                    </a:cubicBezTo>
                    <a:cubicBezTo>
                      <a:pt x="12029" y="4835"/>
                      <a:pt x="11202" y="4507"/>
                      <a:pt x="10315" y="4154"/>
                    </a:cubicBezTo>
                    <a:cubicBezTo>
                      <a:pt x="10095" y="4065"/>
                      <a:pt x="9869" y="3975"/>
                      <a:pt x="9642" y="3884"/>
                    </a:cubicBezTo>
                    <a:cubicBezTo>
                      <a:pt x="9414" y="3791"/>
                      <a:pt x="9184" y="3697"/>
                      <a:pt x="8953" y="3604"/>
                    </a:cubicBezTo>
                    <a:cubicBezTo>
                      <a:pt x="8490" y="3415"/>
                      <a:pt x="8019" y="3223"/>
                      <a:pt x="7552" y="3022"/>
                    </a:cubicBezTo>
                    <a:cubicBezTo>
                      <a:pt x="7319" y="2925"/>
                      <a:pt x="7085" y="2824"/>
                      <a:pt x="6854" y="2723"/>
                    </a:cubicBezTo>
                    <a:cubicBezTo>
                      <a:pt x="6622" y="2623"/>
                      <a:pt x="6395" y="2516"/>
                      <a:pt x="6167" y="2411"/>
                    </a:cubicBezTo>
                    <a:cubicBezTo>
                      <a:pt x="6111" y="2386"/>
                      <a:pt x="6054" y="2361"/>
                      <a:pt x="5998" y="2334"/>
                    </a:cubicBezTo>
                    <a:cubicBezTo>
                      <a:pt x="5941" y="2308"/>
                      <a:pt x="5887" y="2279"/>
                      <a:pt x="5833" y="2252"/>
                    </a:cubicBezTo>
                    <a:cubicBezTo>
                      <a:pt x="5722" y="2199"/>
                      <a:pt x="5611" y="2145"/>
                      <a:pt x="5502" y="2092"/>
                    </a:cubicBezTo>
                    <a:cubicBezTo>
                      <a:pt x="5280" y="1983"/>
                      <a:pt x="5066" y="1872"/>
                      <a:pt x="4850" y="1767"/>
                    </a:cubicBezTo>
                    <a:cubicBezTo>
                      <a:pt x="4632" y="1666"/>
                      <a:pt x="4420" y="1561"/>
                      <a:pt x="4208" y="1470"/>
                    </a:cubicBezTo>
                    <a:cubicBezTo>
                      <a:pt x="4103" y="1423"/>
                      <a:pt x="3998" y="1378"/>
                      <a:pt x="3895" y="1332"/>
                    </a:cubicBezTo>
                    <a:cubicBezTo>
                      <a:pt x="3792" y="1289"/>
                      <a:pt x="3689" y="1246"/>
                      <a:pt x="3588" y="1203"/>
                    </a:cubicBezTo>
                    <a:cubicBezTo>
                      <a:pt x="3537" y="1182"/>
                      <a:pt x="3486" y="1160"/>
                      <a:pt x="3436" y="1141"/>
                    </a:cubicBezTo>
                    <a:cubicBezTo>
                      <a:pt x="3385" y="1120"/>
                      <a:pt x="3337" y="1100"/>
                      <a:pt x="3286" y="1081"/>
                    </a:cubicBezTo>
                    <a:cubicBezTo>
                      <a:pt x="3187" y="1040"/>
                      <a:pt x="3090" y="1001"/>
                      <a:pt x="2994" y="964"/>
                    </a:cubicBezTo>
                    <a:cubicBezTo>
                      <a:pt x="2802" y="890"/>
                      <a:pt x="2615" y="820"/>
                      <a:pt x="2434" y="754"/>
                    </a:cubicBezTo>
                    <a:cubicBezTo>
                      <a:pt x="2076" y="624"/>
                      <a:pt x="1743" y="511"/>
                      <a:pt x="1448" y="415"/>
                    </a:cubicBezTo>
                    <a:cubicBezTo>
                      <a:pt x="1300" y="367"/>
                      <a:pt x="1160" y="324"/>
                      <a:pt x="1031" y="285"/>
                    </a:cubicBezTo>
                    <a:cubicBezTo>
                      <a:pt x="903" y="246"/>
                      <a:pt x="784" y="211"/>
                      <a:pt x="677" y="180"/>
                    </a:cubicBezTo>
                    <a:cubicBezTo>
                      <a:pt x="463" y="118"/>
                      <a:pt x="294" y="75"/>
                      <a:pt x="177" y="44"/>
                    </a:cubicBezTo>
                    <a:cubicBezTo>
                      <a:pt x="62" y="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9"/>
              <p:cNvSpPr/>
              <p:nvPr/>
            </p:nvSpPr>
            <p:spPr>
              <a:xfrm rot="-964515">
                <a:off x="-25246" y="1243341"/>
                <a:ext cx="40200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315" extrusionOk="0">
                    <a:moveTo>
                      <a:pt x="192" y="1"/>
                    </a:moveTo>
                    <a:cubicBezTo>
                      <a:pt x="192" y="1"/>
                      <a:pt x="192" y="16"/>
                      <a:pt x="194" y="45"/>
                    </a:cubicBezTo>
                    <a:cubicBezTo>
                      <a:pt x="194" y="75"/>
                      <a:pt x="195" y="117"/>
                      <a:pt x="199" y="176"/>
                    </a:cubicBezTo>
                    <a:cubicBezTo>
                      <a:pt x="203" y="232"/>
                      <a:pt x="207" y="302"/>
                      <a:pt x="213" y="386"/>
                    </a:cubicBezTo>
                    <a:cubicBezTo>
                      <a:pt x="219" y="468"/>
                      <a:pt x="227" y="563"/>
                      <a:pt x="236" y="670"/>
                    </a:cubicBezTo>
                    <a:cubicBezTo>
                      <a:pt x="252" y="882"/>
                      <a:pt x="283" y="1141"/>
                      <a:pt x="318" y="1436"/>
                    </a:cubicBezTo>
                    <a:cubicBezTo>
                      <a:pt x="334" y="1584"/>
                      <a:pt x="359" y="1740"/>
                      <a:pt x="380" y="1905"/>
                    </a:cubicBezTo>
                    <a:cubicBezTo>
                      <a:pt x="392" y="1989"/>
                      <a:pt x="406" y="2074"/>
                      <a:pt x="417" y="2160"/>
                    </a:cubicBezTo>
                    <a:cubicBezTo>
                      <a:pt x="431" y="2248"/>
                      <a:pt x="443" y="2337"/>
                      <a:pt x="460" y="2427"/>
                    </a:cubicBezTo>
                    <a:cubicBezTo>
                      <a:pt x="491" y="2608"/>
                      <a:pt x="524" y="2794"/>
                      <a:pt x="559" y="2989"/>
                    </a:cubicBezTo>
                    <a:cubicBezTo>
                      <a:pt x="577" y="3086"/>
                      <a:pt x="594" y="3185"/>
                      <a:pt x="614" y="3286"/>
                    </a:cubicBezTo>
                    <a:cubicBezTo>
                      <a:pt x="635" y="3386"/>
                      <a:pt x="657" y="3487"/>
                      <a:pt x="678" y="3590"/>
                    </a:cubicBezTo>
                    <a:cubicBezTo>
                      <a:pt x="723" y="3796"/>
                      <a:pt x="769" y="4008"/>
                      <a:pt x="816" y="4224"/>
                    </a:cubicBezTo>
                    <a:cubicBezTo>
                      <a:pt x="837" y="4333"/>
                      <a:pt x="869" y="4438"/>
                      <a:pt x="896" y="4547"/>
                    </a:cubicBezTo>
                    <a:cubicBezTo>
                      <a:pt x="923" y="4656"/>
                      <a:pt x="952" y="4767"/>
                      <a:pt x="981" y="4876"/>
                    </a:cubicBezTo>
                    <a:cubicBezTo>
                      <a:pt x="1009" y="4987"/>
                      <a:pt x="1038" y="5100"/>
                      <a:pt x="1067" y="5210"/>
                    </a:cubicBezTo>
                    <a:cubicBezTo>
                      <a:pt x="1083" y="5269"/>
                      <a:pt x="1096" y="5325"/>
                      <a:pt x="1112" y="5382"/>
                    </a:cubicBezTo>
                    <a:cubicBezTo>
                      <a:pt x="1125" y="5438"/>
                      <a:pt x="1137" y="5493"/>
                      <a:pt x="1151" y="5547"/>
                    </a:cubicBezTo>
                    <a:cubicBezTo>
                      <a:pt x="1180" y="5658"/>
                      <a:pt x="1195" y="5773"/>
                      <a:pt x="1215" y="5886"/>
                    </a:cubicBezTo>
                    <a:cubicBezTo>
                      <a:pt x="1221" y="5915"/>
                      <a:pt x="1227" y="5942"/>
                      <a:pt x="1230" y="5971"/>
                    </a:cubicBezTo>
                    <a:lnTo>
                      <a:pt x="1240" y="6059"/>
                    </a:lnTo>
                    <a:cubicBezTo>
                      <a:pt x="1246" y="6115"/>
                      <a:pt x="1254" y="6173"/>
                      <a:pt x="1262" y="6232"/>
                    </a:cubicBezTo>
                    <a:cubicBezTo>
                      <a:pt x="1308" y="6699"/>
                      <a:pt x="1310" y="7181"/>
                      <a:pt x="1289" y="7664"/>
                    </a:cubicBezTo>
                    <a:cubicBezTo>
                      <a:pt x="1271" y="8146"/>
                      <a:pt x="1230" y="8629"/>
                      <a:pt x="1176" y="9101"/>
                    </a:cubicBezTo>
                    <a:cubicBezTo>
                      <a:pt x="1149" y="9339"/>
                      <a:pt x="1118" y="9572"/>
                      <a:pt x="1088" y="9806"/>
                    </a:cubicBezTo>
                    <a:cubicBezTo>
                      <a:pt x="1071" y="9920"/>
                      <a:pt x="1055" y="10035"/>
                      <a:pt x="1040" y="10150"/>
                    </a:cubicBezTo>
                    <a:cubicBezTo>
                      <a:pt x="1022" y="10265"/>
                      <a:pt x="1003" y="10377"/>
                      <a:pt x="987" y="10490"/>
                    </a:cubicBezTo>
                    <a:cubicBezTo>
                      <a:pt x="913" y="10940"/>
                      <a:pt x="839" y="11374"/>
                      <a:pt x="764" y="11784"/>
                    </a:cubicBezTo>
                    <a:cubicBezTo>
                      <a:pt x="684" y="12195"/>
                      <a:pt x="608" y="12582"/>
                      <a:pt x="534" y="12940"/>
                    </a:cubicBezTo>
                    <a:cubicBezTo>
                      <a:pt x="458" y="13296"/>
                      <a:pt x="388" y="13622"/>
                      <a:pt x="324" y="13912"/>
                    </a:cubicBezTo>
                    <a:cubicBezTo>
                      <a:pt x="260" y="14202"/>
                      <a:pt x="201" y="14455"/>
                      <a:pt x="155" y="14663"/>
                    </a:cubicBezTo>
                    <a:cubicBezTo>
                      <a:pt x="106" y="14869"/>
                      <a:pt x="67" y="15033"/>
                      <a:pt x="42" y="15146"/>
                    </a:cubicBezTo>
                    <a:cubicBezTo>
                      <a:pt x="15" y="15257"/>
                      <a:pt x="1" y="15315"/>
                      <a:pt x="1" y="15315"/>
                    </a:cubicBezTo>
                    <a:cubicBezTo>
                      <a:pt x="1" y="15315"/>
                      <a:pt x="20" y="15259"/>
                      <a:pt x="57" y="15150"/>
                    </a:cubicBezTo>
                    <a:cubicBezTo>
                      <a:pt x="94" y="15041"/>
                      <a:pt x="149" y="14883"/>
                      <a:pt x="211" y="14679"/>
                    </a:cubicBezTo>
                    <a:cubicBezTo>
                      <a:pt x="275" y="14475"/>
                      <a:pt x="353" y="14227"/>
                      <a:pt x="435" y="13941"/>
                    </a:cubicBezTo>
                    <a:cubicBezTo>
                      <a:pt x="518" y="13656"/>
                      <a:pt x="610" y="13333"/>
                      <a:pt x="701" y="12979"/>
                    </a:cubicBezTo>
                    <a:cubicBezTo>
                      <a:pt x="795" y="12624"/>
                      <a:pt x="890" y="12239"/>
                      <a:pt x="983" y="11829"/>
                    </a:cubicBezTo>
                    <a:cubicBezTo>
                      <a:pt x="1075" y="11420"/>
                      <a:pt x="1166" y="10986"/>
                      <a:pt x="1248" y="10535"/>
                    </a:cubicBezTo>
                    <a:cubicBezTo>
                      <a:pt x="1330" y="10084"/>
                      <a:pt x="1407" y="9615"/>
                      <a:pt x="1466" y="9136"/>
                    </a:cubicBezTo>
                    <a:cubicBezTo>
                      <a:pt x="1524" y="8656"/>
                      <a:pt x="1569" y="8168"/>
                      <a:pt x="1590" y="7675"/>
                    </a:cubicBezTo>
                    <a:cubicBezTo>
                      <a:pt x="1608" y="7183"/>
                      <a:pt x="1604" y="6689"/>
                      <a:pt x="1551" y="6201"/>
                    </a:cubicBezTo>
                    <a:cubicBezTo>
                      <a:pt x="1522" y="5958"/>
                      <a:pt x="1485" y="5716"/>
                      <a:pt x="1423" y="5481"/>
                    </a:cubicBezTo>
                    <a:cubicBezTo>
                      <a:pt x="1407" y="5423"/>
                      <a:pt x="1394" y="5364"/>
                      <a:pt x="1378" y="5306"/>
                    </a:cubicBezTo>
                    <a:cubicBezTo>
                      <a:pt x="1363" y="5249"/>
                      <a:pt x="1347" y="5195"/>
                      <a:pt x="1332" y="5140"/>
                    </a:cubicBezTo>
                    <a:cubicBezTo>
                      <a:pt x="1300" y="5028"/>
                      <a:pt x="1267" y="4917"/>
                      <a:pt x="1236" y="4808"/>
                    </a:cubicBezTo>
                    <a:cubicBezTo>
                      <a:pt x="1176" y="4588"/>
                      <a:pt x="1114" y="4372"/>
                      <a:pt x="1055" y="4160"/>
                    </a:cubicBezTo>
                    <a:cubicBezTo>
                      <a:pt x="1001" y="3948"/>
                      <a:pt x="948" y="3742"/>
                      <a:pt x="898" y="3539"/>
                    </a:cubicBezTo>
                    <a:cubicBezTo>
                      <a:pt x="872" y="3438"/>
                      <a:pt x="847" y="3339"/>
                      <a:pt x="822" y="3240"/>
                    </a:cubicBezTo>
                    <a:cubicBezTo>
                      <a:pt x="801" y="3141"/>
                      <a:pt x="777" y="3043"/>
                      <a:pt x="756" y="2948"/>
                    </a:cubicBezTo>
                    <a:cubicBezTo>
                      <a:pt x="713" y="2757"/>
                      <a:pt x="670" y="2573"/>
                      <a:pt x="629" y="2394"/>
                    </a:cubicBezTo>
                    <a:cubicBezTo>
                      <a:pt x="590" y="2216"/>
                      <a:pt x="559" y="2043"/>
                      <a:pt x="524" y="1882"/>
                    </a:cubicBezTo>
                    <a:cubicBezTo>
                      <a:pt x="491" y="1718"/>
                      <a:pt x="456" y="1565"/>
                      <a:pt x="431" y="1419"/>
                    </a:cubicBezTo>
                    <a:cubicBezTo>
                      <a:pt x="380" y="1127"/>
                      <a:pt x="328" y="872"/>
                      <a:pt x="297" y="662"/>
                    </a:cubicBezTo>
                    <a:cubicBezTo>
                      <a:pt x="279" y="557"/>
                      <a:pt x="264" y="464"/>
                      <a:pt x="250" y="382"/>
                    </a:cubicBezTo>
                    <a:cubicBezTo>
                      <a:pt x="236" y="300"/>
                      <a:pt x="227" y="230"/>
                      <a:pt x="217" y="174"/>
                    </a:cubicBezTo>
                    <a:cubicBezTo>
                      <a:pt x="209" y="117"/>
                      <a:pt x="201" y="75"/>
                      <a:pt x="197" y="45"/>
                    </a:cubicBezTo>
                    <a:cubicBezTo>
                      <a:pt x="194" y="14"/>
                      <a:pt x="1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9"/>
              <p:cNvSpPr/>
              <p:nvPr/>
            </p:nvSpPr>
            <p:spPr>
              <a:xfrm rot="-964515">
                <a:off x="-417156" y="1118709"/>
                <a:ext cx="123900" cy="433201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328" fill="none" extrusionOk="0">
                    <a:moveTo>
                      <a:pt x="1" y="17328"/>
                    </a:moveTo>
                    <a:cubicBezTo>
                      <a:pt x="1" y="17328"/>
                      <a:pt x="1450" y="11139"/>
                      <a:pt x="2094" y="9675"/>
                    </a:cubicBezTo>
                    <a:cubicBezTo>
                      <a:pt x="2736" y="8210"/>
                      <a:pt x="4096" y="6295"/>
                      <a:pt x="4526" y="5163"/>
                    </a:cubicBezTo>
                    <a:cubicBezTo>
                      <a:pt x="4956" y="4031"/>
                      <a:pt x="4905" y="1455"/>
                      <a:pt x="390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 rot="-964515">
                <a:off x="-342691" y="1335896"/>
                <a:ext cx="37975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87" fill="none" extrusionOk="0">
                    <a:moveTo>
                      <a:pt x="1518" y="6487"/>
                    </a:moveTo>
                    <a:cubicBezTo>
                      <a:pt x="1518" y="6487"/>
                      <a:pt x="507" y="4053"/>
                      <a:pt x="330" y="3020"/>
                    </a:cubicBezTo>
                    <a:cubicBezTo>
                      <a:pt x="153" y="1989"/>
                      <a:pt x="1" y="797"/>
                      <a:pt x="442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 rot="-964515">
                <a:off x="-523510" y="951751"/>
                <a:ext cx="3466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532" extrusionOk="0">
                    <a:moveTo>
                      <a:pt x="1" y="1"/>
                    </a:moveTo>
                    <a:cubicBezTo>
                      <a:pt x="1" y="1"/>
                      <a:pt x="44" y="36"/>
                      <a:pt x="129" y="98"/>
                    </a:cubicBezTo>
                    <a:cubicBezTo>
                      <a:pt x="215" y="158"/>
                      <a:pt x="341" y="246"/>
                      <a:pt x="511" y="349"/>
                    </a:cubicBezTo>
                    <a:cubicBezTo>
                      <a:pt x="678" y="452"/>
                      <a:pt x="884" y="571"/>
                      <a:pt x="1129" y="695"/>
                    </a:cubicBezTo>
                    <a:cubicBezTo>
                      <a:pt x="1374" y="818"/>
                      <a:pt x="1655" y="948"/>
                      <a:pt x="1974" y="1067"/>
                    </a:cubicBezTo>
                    <a:cubicBezTo>
                      <a:pt x="2289" y="1186"/>
                      <a:pt x="2641" y="1298"/>
                      <a:pt x="3022" y="1382"/>
                    </a:cubicBezTo>
                    <a:cubicBezTo>
                      <a:pt x="3403" y="1464"/>
                      <a:pt x="3814" y="1522"/>
                      <a:pt x="4244" y="1530"/>
                    </a:cubicBezTo>
                    <a:cubicBezTo>
                      <a:pt x="4287" y="1531"/>
                      <a:pt x="4331" y="1531"/>
                      <a:pt x="4375" y="1531"/>
                    </a:cubicBezTo>
                    <a:cubicBezTo>
                      <a:pt x="4763" y="1531"/>
                      <a:pt x="5164" y="1492"/>
                      <a:pt x="5559" y="1398"/>
                    </a:cubicBezTo>
                    <a:cubicBezTo>
                      <a:pt x="5670" y="1368"/>
                      <a:pt x="5781" y="1343"/>
                      <a:pt x="5888" y="1306"/>
                    </a:cubicBezTo>
                    <a:cubicBezTo>
                      <a:pt x="5942" y="1291"/>
                      <a:pt x="5997" y="1273"/>
                      <a:pt x="6053" y="1256"/>
                    </a:cubicBezTo>
                    <a:cubicBezTo>
                      <a:pt x="6104" y="1238"/>
                      <a:pt x="6156" y="1221"/>
                      <a:pt x="6209" y="1203"/>
                    </a:cubicBezTo>
                    <a:cubicBezTo>
                      <a:pt x="6314" y="1168"/>
                      <a:pt x="6419" y="1133"/>
                      <a:pt x="6526" y="1096"/>
                    </a:cubicBezTo>
                    <a:lnTo>
                      <a:pt x="6606" y="1071"/>
                    </a:lnTo>
                    <a:lnTo>
                      <a:pt x="6683" y="1046"/>
                    </a:lnTo>
                    <a:lnTo>
                      <a:pt x="6843" y="999"/>
                    </a:lnTo>
                    <a:cubicBezTo>
                      <a:pt x="6948" y="966"/>
                      <a:pt x="7053" y="933"/>
                      <a:pt x="7160" y="902"/>
                    </a:cubicBezTo>
                    <a:cubicBezTo>
                      <a:pt x="7267" y="872"/>
                      <a:pt x="7374" y="843"/>
                      <a:pt x="7479" y="814"/>
                    </a:cubicBezTo>
                    <a:cubicBezTo>
                      <a:pt x="7534" y="798"/>
                      <a:pt x="7586" y="785"/>
                      <a:pt x="7639" y="769"/>
                    </a:cubicBezTo>
                    <a:cubicBezTo>
                      <a:pt x="7693" y="756"/>
                      <a:pt x="7746" y="742"/>
                      <a:pt x="7800" y="730"/>
                    </a:cubicBezTo>
                    <a:cubicBezTo>
                      <a:pt x="7905" y="703"/>
                      <a:pt x="8012" y="678"/>
                      <a:pt x="8117" y="651"/>
                    </a:cubicBezTo>
                    <a:cubicBezTo>
                      <a:pt x="8224" y="625"/>
                      <a:pt x="8331" y="604"/>
                      <a:pt x="8436" y="581"/>
                    </a:cubicBezTo>
                    <a:cubicBezTo>
                      <a:pt x="8489" y="569"/>
                      <a:pt x="8541" y="557"/>
                      <a:pt x="8594" y="547"/>
                    </a:cubicBezTo>
                    <a:cubicBezTo>
                      <a:pt x="8646" y="536"/>
                      <a:pt x="8699" y="524"/>
                      <a:pt x="8751" y="514"/>
                    </a:cubicBezTo>
                    <a:cubicBezTo>
                      <a:pt x="8961" y="477"/>
                      <a:pt x="9170" y="435"/>
                      <a:pt x="9376" y="405"/>
                    </a:cubicBezTo>
                    <a:cubicBezTo>
                      <a:pt x="9477" y="390"/>
                      <a:pt x="9580" y="374"/>
                      <a:pt x="9681" y="359"/>
                    </a:cubicBezTo>
                    <a:cubicBezTo>
                      <a:pt x="9782" y="345"/>
                      <a:pt x="9882" y="333"/>
                      <a:pt x="9981" y="320"/>
                    </a:cubicBezTo>
                    <a:cubicBezTo>
                      <a:pt x="10031" y="314"/>
                      <a:pt x="10080" y="308"/>
                      <a:pt x="10129" y="300"/>
                    </a:cubicBezTo>
                    <a:cubicBezTo>
                      <a:pt x="10177" y="295"/>
                      <a:pt x="10228" y="291"/>
                      <a:pt x="10277" y="287"/>
                    </a:cubicBezTo>
                    <a:cubicBezTo>
                      <a:pt x="10374" y="277"/>
                      <a:pt x="10469" y="267"/>
                      <a:pt x="10565" y="258"/>
                    </a:cubicBezTo>
                    <a:cubicBezTo>
                      <a:pt x="10588" y="256"/>
                      <a:pt x="10611" y="254"/>
                      <a:pt x="10635" y="252"/>
                    </a:cubicBezTo>
                    <a:cubicBezTo>
                      <a:pt x="10660" y="250"/>
                      <a:pt x="10683" y="248"/>
                      <a:pt x="10707" y="248"/>
                    </a:cubicBezTo>
                    <a:cubicBezTo>
                      <a:pt x="10753" y="244"/>
                      <a:pt x="10800" y="242"/>
                      <a:pt x="10847" y="238"/>
                    </a:cubicBezTo>
                    <a:cubicBezTo>
                      <a:pt x="10938" y="232"/>
                      <a:pt x="11029" y="227"/>
                      <a:pt x="11119" y="221"/>
                    </a:cubicBezTo>
                    <a:cubicBezTo>
                      <a:pt x="11298" y="215"/>
                      <a:pt x="11471" y="205"/>
                      <a:pt x="11638" y="203"/>
                    </a:cubicBezTo>
                    <a:cubicBezTo>
                      <a:pt x="11774" y="202"/>
                      <a:pt x="11904" y="199"/>
                      <a:pt x="12029" y="199"/>
                    </a:cubicBezTo>
                    <a:cubicBezTo>
                      <a:pt x="12059" y="199"/>
                      <a:pt x="12088" y="199"/>
                      <a:pt x="12117" y="199"/>
                    </a:cubicBezTo>
                    <a:cubicBezTo>
                      <a:pt x="12269" y="203"/>
                      <a:pt x="12415" y="203"/>
                      <a:pt x="12549" y="209"/>
                    </a:cubicBezTo>
                    <a:cubicBezTo>
                      <a:pt x="12685" y="215"/>
                      <a:pt x="12811" y="221"/>
                      <a:pt x="12930" y="225"/>
                    </a:cubicBezTo>
                    <a:cubicBezTo>
                      <a:pt x="13047" y="230"/>
                      <a:pt x="13156" y="240"/>
                      <a:pt x="13253" y="246"/>
                    </a:cubicBezTo>
                    <a:cubicBezTo>
                      <a:pt x="13448" y="258"/>
                      <a:pt x="13601" y="273"/>
                      <a:pt x="13704" y="281"/>
                    </a:cubicBezTo>
                    <a:cubicBezTo>
                      <a:pt x="13809" y="291"/>
                      <a:pt x="13866" y="295"/>
                      <a:pt x="13866" y="295"/>
                    </a:cubicBezTo>
                    <a:cubicBezTo>
                      <a:pt x="13866" y="295"/>
                      <a:pt x="13811" y="285"/>
                      <a:pt x="13708" y="263"/>
                    </a:cubicBezTo>
                    <a:cubicBezTo>
                      <a:pt x="13656" y="254"/>
                      <a:pt x="13592" y="242"/>
                      <a:pt x="13518" y="228"/>
                    </a:cubicBezTo>
                    <a:cubicBezTo>
                      <a:pt x="13481" y="223"/>
                      <a:pt x="13440" y="213"/>
                      <a:pt x="13397" y="207"/>
                    </a:cubicBezTo>
                    <a:cubicBezTo>
                      <a:pt x="13354" y="199"/>
                      <a:pt x="13308" y="193"/>
                      <a:pt x="13259" y="186"/>
                    </a:cubicBezTo>
                    <a:cubicBezTo>
                      <a:pt x="13162" y="172"/>
                      <a:pt x="13055" y="155"/>
                      <a:pt x="12938" y="137"/>
                    </a:cubicBezTo>
                    <a:cubicBezTo>
                      <a:pt x="12821" y="123"/>
                      <a:pt x="12693" y="110"/>
                      <a:pt x="12557" y="92"/>
                    </a:cubicBezTo>
                    <a:cubicBezTo>
                      <a:pt x="12422" y="79"/>
                      <a:pt x="12276" y="69"/>
                      <a:pt x="12123" y="55"/>
                    </a:cubicBezTo>
                    <a:cubicBezTo>
                      <a:pt x="12047" y="48"/>
                      <a:pt x="11967" y="46"/>
                      <a:pt x="11887" y="40"/>
                    </a:cubicBezTo>
                    <a:cubicBezTo>
                      <a:pt x="11808" y="36"/>
                      <a:pt x="11724" y="32"/>
                      <a:pt x="11640" y="28"/>
                    </a:cubicBezTo>
                    <a:cubicBezTo>
                      <a:pt x="11471" y="22"/>
                      <a:pt x="11296" y="22"/>
                      <a:pt x="11113" y="18"/>
                    </a:cubicBezTo>
                    <a:cubicBezTo>
                      <a:pt x="11022" y="18"/>
                      <a:pt x="10930" y="22"/>
                      <a:pt x="10837" y="24"/>
                    </a:cubicBezTo>
                    <a:cubicBezTo>
                      <a:pt x="10788" y="26"/>
                      <a:pt x="10742" y="26"/>
                      <a:pt x="10695" y="28"/>
                    </a:cubicBezTo>
                    <a:cubicBezTo>
                      <a:pt x="10670" y="28"/>
                      <a:pt x="10646" y="28"/>
                      <a:pt x="10623" y="30"/>
                    </a:cubicBezTo>
                    <a:cubicBezTo>
                      <a:pt x="10598" y="30"/>
                      <a:pt x="10574" y="32"/>
                      <a:pt x="10551" y="34"/>
                    </a:cubicBezTo>
                    <a:cubicBezTo>
                      <a:pt x="10454" y="40"/>
                      <a:pt x="10356" y="44"/>
                      <a:pt x="10257" y="49"/>
                    </a:cubicBezTo>
                    <a:cubicBezTo>
                      <a:pt x="10207" y="53"/>
                      <a:pt x="10156" y="55"/>
                      <a:pt x="10107" y="59"/>
                    </a:cubicBezTo>
                    <a:cubicBezTo>
                      <a:pt x="10057" y="63"/>
                      <a:pt x="10006" y="69"/>
                      <a:pt x="9956" y="73"/>
                    </a:cubicBezTo>
                    <a:cubicBezTo>
                      <a:pt x="9854" y="83"/>
                      <a:pt x="9751" y="92"/>
                      <a:pt x="9648" y="100"/>
                    </a:cubicBezTo>
                    <a:cubicBezTo>
                      <a:pt x="9545" y="114"/>
                      <a:pt x="9442" y="127"/>
                      <a:pt x="9337" y="141"/>
                    </a:cubicBezTo>
                    <a:cubicBezTo>
                      <a:pt x="9127" y="164"/>
                      <a:pt x="8915" y="203"/>
                      <a:pt x="8701" y="238"/>
                    </a:cubicBezTo>
                    <a:cubicBezTo>
                      <a:pt x="8646" y="246"/>
                      <a:pt x="8594" y="256"/>
                      <a:pt x="8539" y="267"/>
                    </a:cubicBezTo>
                    <a:cubicBezTo>
                      <a:pt x="8485" y="277"/>
                      <a:pt x="8432" y="287"/>
                      <a:pt x="8378" y="298"/>
                    </a:cubicBezTo>
                    <a:cubicBezTo>
                      <a:pt x="8271" y="320"/>
                      <a:pt x="8162" y="339"/>
                      <a:pt x="8053" y="365"/>
                    </a:cubicBezTo>
                    <a:cubicBezTo>
                      <a:pt x="7946" y="390"/>
                      <a:pt x="7837" y="415"/>
                      <a:pt x="7728" y="442"/>
                    </a:cubicBezTo>
                    <a:cubicBezTo>
                      <a:pt x="7674" y="454"/>
                      <a:pt x="7619" y="466"/>
                      <a:pt x="7565" y="481"/>
                    </a:cubicBezTo>
                    <a:cubicBezTo>
                      <a:pt x="7510" y="495"/>
                      <a:pt x="7456" y="511"/>
                      <a:pt x="7403" y="524"/>
                    </a:cubicBezTo>
                    <a:cubicBezTo>
                      <a:pt x="7294" y="553"/>
                      <a:pt x="7185" y="583"/>
                      <a:pt x="7076" y="614"/>
                    </a:cubicBezTo>
                    <a:cubicBezTo>
                      <a:pt x="6967" y="645"/>
                      <a:pt x="6860" y="678"/>
                      <a:pt x="6752" y="711"/>
                    </a:cubicBezTo>
                    <a:lnTo>
                      <a:pt x="6590" y="760"/>
                    </a:lnTo>
                    <a:lnTo>
                      <a:pt x="6508" y="785"/>
                    </a:lnTo>
                    <a:lnTo>
                      <a:pt x="6431" y="812"/>
                    </a:lnTo>
                    <a:cubicBezTo>
                      <a:pt x="6324" y="849"/>
                      <a:pt x="6218" y="884"/>
                      <a:pt x="6113" y="919"/>
                    </a:cubicBezTo>
                    <a:cubicBezTo>
                      <a:pt x="6059" y="939"/>
                      <a:pt x="6006" y="956"/>
                      <a:pt x="5954" y="974"/>
                    </a:cubicBezTo>
                    <a:cubicBezTo>
                      <a:pt x="5901" y="991"/>
                      <a:pt x="5851" y="1009"/>
                      <a:pt x="5800" y="1024"/>
                    </a:cubicBezTo>
                    <a:cubicBezTo>
                      <a:pt x="5699" y="1061"/>
                      <a:pt x="5594" y="1084"/>
                      <a:pt x="5491" y="1112"/>
                    </a:cubicBezTo>
                    <a:cubicBezTo>
                      <a:pt x="5466" y="1119"/>
                      <a:pt x="5440" y="1127"/>
                      <a:pt x="5413" y="1133"/>
                    </a:cubicBezTo>
                    <a:lnTo>
                      <a:pt x="5335" y="1149"/>
                    </a:lnTo>
                    <a:cubicBezTo>
                      <a:pt x="5283" y="1158"/>
                      <a:pt x="5230" y="1170"/>
                      <a:pt x="5180" y="1180"/>
                    </a:cubicBezTo>
                    <a:cubicBezTo>
                      <a:pt x="5127" y="1191"/>
                      <a:pt x="5075" y="1197"/>
                      <a:pt x="5022" y="1205"/>
                    </a:cubicBezTo>
                    <a:cubicBezTo>
                      <a:pt x="4970" y="1213"/>
                      <a:pt x="4919" y="1223"/>
                      <a:pt x="4866" y="1226"/>
                    </a:cubicBezTo>
                    <a:cubicBezTo>
                      <a:pt x="4670" y="1248"/>
                      <a:pt x="4474" y="1264"/>
                      <a:pt x="4280" y="1264"/>
                    </a:cubicBezTo>
                    <a:cubicBezTo>
                      <a:pt x="4269" y="1264"/>
                      <a:pt x="4257" y="1264"/>
                      <a:pt x="4246" y="1263"/>
                    </a:cubicBezTo>
                    <a:cubicBezTo>
                      <a:pt x="4236" y="1263"/>
                      <a:pt x="4225" y="1263"/>
                      <a:pt x="4215" y="1263"/>
                    </a:cubicBezTo>
                    <a:cubicBezTo>
                      <a:pt x="3815" y="1263"/>
                      <a:pt x="3429" y="1227"/>
                      <a:pt x="3067" y="1160"/>
                    </a:cubicBezTo>
                    <a:cubicBezTo>
                      <a:pt x="2693" y="1092"/>
                      <a:pt x="2345" y="1003"/>
                      <a:pt x="2030" y="904"/>
                    </a:cubicBezTo>
                    <a:cubicBezTo>
                      <a:pt x="1713" y="802"/>
                      <a:pt x="1427" y="695"/>
                      <a:pt x="1178" y="590"/>
                    </a:cubicBezTo>
                    <a:cubicBezTo>
                      <a:pt x="927" y="485"/>
                      <a:pt x="713" y="384"/>
                      <a:pt x="540" y="297"/>
                    </a:cubicBezTo>
                    <a:cubicBezTo>
                      <a:pt x="365" y="209"/>
                      <a:pt x="230" y="135"/>
                      <a:pt x="139" y="83"/>
                    </a:cubicBezTo>
                    <a:cubicBezTo>
                      <a:pt x="48" y="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 rot="-964515">
                <a:off x="-224822" y="1147689"/>
                <a:ext cx="1224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746" fill="none" extrusionOk="0">
                    <a:moveTo>
                      <a:pt x="1" y="669"/>
                    </a:moveTo>
                    <a:cubicBezTo>
                      <a:pt x="1417" y="745"/>
                      <a:pt x="4895" y="0"/>
                      <a:pt x="489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 rot="-964515">
                <a:off x="-619926" y="885927"/>
                <a:ext cx="17365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3318" fill="none" extrusionOk="0">
                    <a:moveTo>
                      <a:pt x="1" y="1"/>
                    </a:moveTo>
                    <a:cubicBezTo>
                      <a:pt x="1252" y="1236"/>
                      <a:pt x="4452" y="2938"/>
                      <a:pt x="6946" y="3318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 rot="-964515">
                <a:off x="202426" y="1670553"/>
                <a:ext cx="133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685" fill="none" extrusionOk="0">
                    <a:moveTo>
                      <a:pt x="0" y="5685"/>
                    </a:moveTo>
                    <a:cubicBezTo>
                      <a:pt x="0" y="5685"/>
                      <a:pt x="531" y="2093"/>
                      <a:pt x="204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 rot="-964515">
                <a:off x="-322307" y="1280654"/>
                <a:ext cx="653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6429" extrusionOk="0">
                    <a:moveTo>
                      <a:pt x="58" y="1"/>
                    </a:moveTo>
                    <a:cubicBezTo>
                      <a:pt x="58" y="1"/>
                      <a:pt x="0" y="3261"/>
                      <a:pt x="852" y="4281"/>
                    </a:cubicBezTo>
                    <a:cubicBezTo>
                      <a:pt x="1702" y="5300"/>
                      <a:pt x="2370" y="5890"/>
                      <a:pt x="2613" y="6429"/>
                    </a:cubicBezTo>
                    <a:cubicBezTo>
                      <a:pt x="2613" y="6429"/>
                      <a:pt x="2572" y="5580"/>
                      <a:pt x="2091" y="4137"/>
                    </a:cubicBezTo>
                    <a:cubicBezTo>
                      <a:pt x="1609" y="2691"/>
                      <a:pt x="5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 rot="-964515">
                <a:off x="285149" y="1523942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9" y="0"/>
                    </a:moveTo>
                    <a:cubicBezTo>
                      <a:pt x="639" y="0"/>
                      <a:pt x="341" y="175"/>
                      <a:pt x="199" y="474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0"/>
                      <a:pt x="947" y="1660"/>
                    </a:cubicBezTo>
                    <a:cubicBezTo>
                      <a:pt x="1257" y="1660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 rot="-964515">
                <a:off x="342896" y="1659711"/>
                <a:ext cx="473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661" extrusionOk="0">
                    <a:moveTo>
                      <a:pt x="947" y="1"/>
                    </a:moveTo>
                    <a:cubicBezTo>
                      <a:pt x="636" y="1"/>
                      <a:pt x="339" y="176"/>
                      <a:pt x="197" y="473"/>
                    </a:cubicBezTo>
                    <a:cubicBezTo>
                      <a:pt x="0" y="888"/>
                      <a:pt x="175" y="1382"/>
                      <a:pt x="588" y="1580"/>
                    </a:cubicBezTo>
                    <a:cubicBezTo>
                      <a:pt x="703" y="1635"/>
                      <a:pt x="825" y="1661"/>
                      <a:pt x="945" y="1661"/>
                    </a:cubicBezTo>
                    <a:cubicBezTo>
                      <a:pt x="1255" y="1661"/>
                      <a:pt x="1553" y="1487"/>
                      <a:pt x="1695" y="1189"/>
                    </a:cubicBezTo>
                    <a:cubicBezTo>
                      <a:pt x="1891" y="775"/>
                      <a:pt x="1716" y="279"/>
                      <a:pt x="1304" y="82"/>
                    </a:cubicBezTo>
                    <a:cubicBezTo>
                      <a:pt x="1188" y="27"/>
                      <a:pt x="1066" y="1"/>
                      <a:pt x="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 rot="-964515">
                <a:off x="-378402" y="1539790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4"/>
                      <a:pt x="197" y="473"/>
                    </a:cubicBezTo>
                    <a:cubicBezTo>
                      <a:pt x="0" y="887"/>
                      <a:pt x="175" y="1381"/>
                      <a:pt x="590" y="1580"/>
                    </a:cubicBezTo>
                    <a:cubicBezTo>
                      <a:pt x="704" y="1634"/>
                      <a:pt x="826" y="1660"/>
                      <a:pt x="945" y="1660"/>
                    </a:cubicBezTo>
                    <a:cubicBezTo>
                      <a:pt x="1255" y="1660"/>
                      <a:pt x="1553" y="1486"/>
                      <a:pt x="1695" y="1189"/>
                    </a:cubicBezTo>
                    <a:cubicBezTo>
                      <a:pt x="1893" y="774"/>
                      <a:pt x="1718" y="278"/>
                      <a:pt x="1304" y="82"/>
                    </a:cubicBezTo>
                    <a:cubicBezTo>
                      <a:pt x="1188" y="26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 rot="-964515">
                <a:off x="-306690" y="1468864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5"/>
                      <a:pt x="197" y="473"/>
                    </a:cubicBezTo>
                    <a:cubicBezTo>
                      <a:pt x="1" y="885"/>
                      <a:pt x="176" y="1382"/>
                      <a:pt x="588" y="1580"/>
                    </a:cubicBezTo>
                    <a:cubicBezTo>
                      <a:pt x="704" y="1635"/>
                      <a:pt x="825" y="1661"/>
                      <a:pt x="945" y="1661"/>
                    </a:cubicBezTo>
                    <a:cubicBezTo>
                      <a:pt x="1255" y="1661"/>
                      <a:pt x="1553" y="1486"/>
                      <a:pt x="1695" y="1187"/>
                    </a:cubicBezTo>
                    <a:cubicBezTo>
                      <a:pt x="1894" y="775"/>
                      <a:pt x="1717" y="278"/>
                      <a:pt x="1304" y="82"/>
                    </a:cubicBezTo>
                    <a:cubicBezTo>
                      <a:pt x="1188" y="27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 rot="-964515">
                <a:off x="-131129" y="1110327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50" y="1"/>
                    </a:moveTo>
                    <a:cubicBezTo>
                      <a:pt x="639" y="1"/>
                      <a:pt x="341" y="175"/>
                      <a:pt x="199" y="474"/>
                    </a:cubicBezTo>
                    <a:cubicBezTo>
                      <a:pt x="1" y="887"/>
                      <a:pt x="178" y="1383"/>
                      <a:pt x="590" y="1581"/>
                    </a:cubicBezTo>
                    <a:cubicBezTo>
                      <a:pt x="706" y="1636"/>
                      <a:pt x="827" y="1662"/>
                      <a:pt x="947" y="1662"/>
                    </a:cubicBezTo>
                    <a:cubicBezTo>
                      <a:pt x="1257" y="1662"/>
                      <a:pt x="1554" y="1487"/>
                      <a:pt x="1697" y="1188"/>
                    </a:cubicBezTo>
                    <a:cubicBezTo>
                      <a:pt x="1894" y="776"/>
                      <a:pt x="1719" y="280"/>
                      <a:pt x="1306" y="81"/>
                    </a:cubicBezTo>
                    <a:cubicBezTo>
                      <a:pt x="1191" y="27"/>
                      <a:pt x="1069" y="1"/>
                      <a:pt x="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 rot="-964515">
                <a:off x="-461852" y="922411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6" y="1"/>
                    </a:moveTo>
                    <a:cubicBezTo>
                      <a:pt x="636" y="1"/>
                      <a:pt x="340" y="175"/>
                      <a:pt x="197" y="474"/>
                    </a:cubicBezTo>
                    <a:cubicBezTo>
                      <a:pt x="0" y="888"/>
                      <a:pt x="175" y="1382"/>
                      <a:pt x="590" y="1581"/>
                    </a:cubicBezTo>
                    <a:cubicBezTo>
                      <a:pt x="705" y="1635"/>
                      <a:pt x="826" y="1661"/>
                      <a:pt x="945" y="1661"/>
                    </a:cubicBezTo>
                    <a:cubicBezTo>
                      <a:pt x="1255" y="1661"/>
                      <a:pt x="1553" y="1487"/>
                      <a:pt x="1695" y="1190"/>
                    </a:cubicBezTo>
                    <a:cubicBezTo>
                      <a:pt x="1893" y="775"/>
                      <a:pt x="1718" y="279"/>
                      <a:pt x="1304" y="83"/>
                    </a:cubicBezTo>
                    <a:cubicBezTo>
                      <a:pt x="1188" y="27"/>
                      <a:pt x="1066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 rot="-964515">
                <a:off x="263537" y="1780391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8" y="0"/>
                    </a:moveTo>
                    <a:cubicBezTo>
                      <a:pt x="639" y="0"/>
                      <a:pt x="341" y="174"/>
                      <a:pt x="199" y="472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1"/>
                      <a:pt x="947" y="1661"/>
                    </a:cubicBezTo>
                    <a:cubicBezTo>
                      <a:pt x="1257" y="1661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 rot="-964515">
                <a:off x="198654" y="1790944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8" y="1"/>
                    </a:moveTo>
                    <a:cubicBezTo>
                      <a:pt x="638" y="1"/>
                      <a:pt x="341" y="175"/>
                      <a:pt x="199" y="474"/>
                    </a:cubicBezTo>
                    <a:cubicBezTo>
                      <a:pt x="1" y="888"/>
                      <a:pt x="178" y="1382"/>
                      <a:pt x="590" y="1581"/>
                    </a:cubicBezTo>
                    <a:cubicBezTo>
                      <a:pt x="706" y="1635"/>
                      <a:pt x="827" y="1661"/>
                      <a:pt x="947" y="1661"/>
                    </a:cubicBezTo>
                    <a:cubicBezTo>
                      <a:pt x="1257" y="1661"/>
                      <a:pt x="1554" y="1487"/>
                      <a:pt x="1697" y="1190"/>
                    </a:cubicBezTo>
                    <a:cubicBezTo>
                      <a:pt x="1894" y="775"/>
                      <a:pt x="1719" y="279"/>
                      <a:pt x="1306" y="83"/>
                    </a:cubicBezTo>
                    <a:cubicBezTo>
                      <a:pt x="1190" y="27"/>
                      <a:pt x="1068" y="1"/>
                      <a:pt x="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69" name="Google Shape;669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0" name="Google Shape;670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4"/>
          <p:cNvSpPr/>
          <p:nvPr/>
        </p:nvSpPr>
        <p:spPr>
          <a:xfrm>
            <a:off x="-36300" y="-72625"/>
            <a:ext cx="9216600" cy="57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878" name="Google Shape;878;p14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879" name="Google Shape;879;p14"/>
            <p:cNvSpPr/>
            <p:nvPr/>
          </p:nvSpPr>
          <p:spPr>
            <a:xfrm flipH="1">
              <a:off x="1039775" y="256625"/>
              <a:ext cx="7784700" cy="35850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 rot="10800000" flipH="1">
              <a:off x="315000" y="1835375"/>
              <a:ext cx="8108400" cy="30345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4"/>
          <p:cNvGrpSpPr/>
          <p:nvPr/>
        </p:nvGrpSpPr>
        <p:grpSpPr>
          <a:xfrm>
            <a:off x="-407139" y="-52659"/>
            <a:ext cx="9600868" cy="5061548"/>
            <a:chOff x="-407139" y="-52659"/>
            <a:chExt cx="9600868" cy="5061548"/>
          </a:xfrm>
        </p:grpSpPr>
        <p:grpSp>
          <p:nvGrpSpPr>
            <p:cNvPr id="882" name="Google Shape;882;p14"/>
            <p:cNvGrpSpPr/>
            <p:nvPr/>
          </p:nvGrpSpPr>
          <p:grpSpPr>
            <a:xfrm rot="-5112269">
              <a:off x="-279385" y="-87498"/>
              <a:ext cx="1075003" cy="1244998"/>
              <a:chOff x="-679982" y="651685"/>
              <a:chExt cx="1075002" cy="1244998"/>
            </a:xfrm>
          </p:grpSpPr>
          <p:sp>
            <p:nvSpPr>
              <p:cNvPr id="883" name="Google Shape;883;p14"/>
              <p:cNvSpPr/>
              <p:nvPr/>
            </p:nvSpPr>
            <p:spPr>
              <a:xfrm rot="-964515">
                <a:off x="-122896" y="1134010"/>
                <a:ext cx="4021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6759" extrusionOk="0">
                    <a:moveTo>
                      <a:pt x="0" y="0"/>
                    </a:moveTo>
                    <a:cubicBezTo>
                      <a:pt x="0" y="0"/>
                      <a:pt x="4424" y="3867"/>
                      <a:pt x="7175" y="4760"/>
                    </a:cubicBezTo>
                    <a:cubicBezTo>
                      <a:pt x="9924" y="5655"/>
                      <a:pt x="13840" y="5685"/>
                      <a:pt x="16087" y="6758"/>
                    </a:cubicBezTo>
                    <a:cubicBezTo>
                      <a:pt x="16087" y="6758"/>
                      <a:pt x="13657" y="3089"/>
                      <a:pt x="9820" y="1844"/>
                    </a:cubicBezTo>
                    <a:cubicBezTo>
                      <a:pt x="5984" y="597"/>
                      <a:pt x="4013" y="98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14"/>
              <p:cNvSpPr/>
              <p:nvPr/>
            </p:nvSpPr>
            <p:spPr>
              <a:xfrm rot="-964515">
                <a:off x="-59862" y="1373523"/>
                <a:ext cx="1725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6096" extrusionOk="0">
                    <a:moveTo>
                      <a:pt x="4228" y="1"/>
                    </a:moveTo>
                    <a:cubicBezTo>
                      <a:pt x="3932" y="1771"/>
                      <a:pt x="1703" y="3526"/>
                      <a:pt x="851" y="5483"/>
                    </a:cubicBezTo>
                    <a:cubicBezTo>
                      <a:pt x="1" y="7440"/>
                      <a:pt x="287" y="10335"/>
                      <a:pt x="555" y="12391"/>
                    </a:cubicBezTo>
                    <a:cubicBezTo>
                      <a:pt x="826" y="14448"/>
                      <a:pt x="1582" y="16095"/>
                      <a:pt x="1582" y="16095"/>
                    </a:cubicBezTo>
                    <a:cubicBezTo>
                      <a:pt x="1763" y="15321"/>
                      <a:pt x="3588" y="12839"/>
                      <a:pt x="5244" y="8425"/>
                    </a:cubicBezTo>
                    <a:cubicBezTo>
                      <a:pt x="6899" y="4010"/>
                      <a:pt x="4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4"/>
              <p:cNvSpPr/>
              <p:nvPr/>
            </p:nvSpPr>
            <p:spPr>
              <a:xfrm rot="-964515">
                <a:off x="-382579" y="874623"/>
                <a:ext cx="31712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3615" extrusionOk="0">
                    <a:moveTo>
                      <a:pt x="5341" y="1"/>
                    </a:moveTo>
                    <a:cubicBezTo>
                      <a:pt x="3820" y="1"/>
                      <a:pt x="2770" y="739"/>
                      <a:pt x="1889" y="1449"/>
                    </a:cubicBezTo>
                    <a:cubicBezTo>
                      <a:pt x="802" y="2325"/>
                      <a:pt x="0" y="2722"/>
                      <a:pt x="0" y="2722"/>
                    </a:cubicBezTo>
                    <a:cubicBezTo>
                      <a:pt x="554" y="2533"/>
                      <a:pt x="1134" y="2458"/>
                      <a:pt x="1731" y="2458"/>
                    </a:cubicBezTo>
                    <a:cubicBezTo>
                      <a:pt x="4076" y="2458"/>
                      <a:pt x="6687" y="3614"/>
                      <a:pt x="8995" y="3614"/>
                    </a:cubicBezTo>
                    <a:cubicBezTo>
                      <a:pt x="9070" y="3614"/>
                      <a:pt x="9144" y="3613"/>
                      <a:pt x="9218" y="3611"/>
                    </a:cubicBezTo>
                    <a:cubicBezTo>
                      <a:pt x="12163" y="3511"/>
                      <a:pt x="12684" y="1251"/>
                      <a:pt x="12684" y="1251"/>
                    </a:cubicBezTo>
                    <a:lnTo>
                      <a:pt x="12684" y="1251"/>
                    </a:lnTo>
                    <a:cubicBezTo>
                      <a:pt x="12578" y="1262"/>
                      <a:pt x="12463" y="1267"/>
                      <a:pt x="12341" y="1267"/>
                    </a:cubicBezTo>
                    <a:cubicBezTo>
                      <a:pt x="10916" y="1267"/>
                      <a:pt x="8475" y="567"/>
                      <a:pt x="6483" y="130"/>
                    </a:cubicBezTo>
                    <a:cubicBezTo>
                      <a:pt x="6074" y="41"/>
                      <a:pt x="5694" y="1"/>
                      <a:pt x="5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 rot="-964515">
                <a:off x="-496136" y="1017552"/>
                <a:ext cx="1051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744" extrusionOk="0">
                    <a:moveTo>
                      <a:pt x="2061" y="1"/>
                    </a:moveTo>
                    <a:cubicBezTo>
                      <a:pt x="2061" y="1"/>
                      <a:pt x="1398" y="3028"/>
                      <a:pt x="1308" y="4267"/>
                    </a:cubicBezTo>
                    <a:cubicBezTo>
                      <a:pt x="1219" y="5506"/>
                      <a:pt x="559" y="7588"/>
                      <a:pt x="279" y="9574"/>
                    </a:cubicBezTo>
                    <a:cubicBezTo>
                      <a:pt x="1" y="11558"/>
                      <a:pt x="1077" y="13743"/>
                      <a:pt x="1077" y="13743"/>
                    </a:cubicBezTo>
                    <a:cubicBezTo>
                      <a:pt x="1365" y="12321"/>
                      <a:pt x="2409" y="10368"/>
                      <a:pt x="3308" y="7317"/>
                    </a:cubicBezTo>
                    <a:cubicBezTo>
                      <a:pt x="4207" y="4267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4"/>
              <p:cNvSpPr/>
              <p:nvPr/>
            </p:nvSpPr>
            <p:spPr>
              <a:xfrm rot="-964515">
                <a:off x="-547006" y="738833"/>
                <a:ext cx="780651" cy="1070701"/>
              </a:xfrm>
              <a:custGeom>
                <a:avLst/>
                <a:gdLst/>
                <a:ahLst/>
                <a:cxnLst/>
                <a:rect l="l" t="t" r="r" b="b"/>
                <a:pathLst>
                  <a:path w="31226" h="42828" fill="none" extrusionOk="0">
                    <a:moveTo>
                      <a:pt x="31226" y="42827"/>
                    </a:moveTo>
                    <a:cubicBezTo>
                      <a:pt x="31226" y="42827"/>
                      <a:pt x="27849" y="39042"/>
                      <a:pt x="26697" y="36903"/>
                    </a:cubicBezTo>
                    <a:cubicBezTo>
                      <a:pt x="25543" y="34764"/>
                      <a:pt x="23038" y="28803"/>
                      <a:pt x="22446" y="27768"/>
                    </a:cubicBezTo>
                    <a:cubicBezTo>
                      <a:pt x="21853" y="26733"/>
                      <a:pt x="19194" y="21618"/>
                      <a:pt x="18365" y="20554"/>
                    </a:cubicBezTo>
                    <a:cubicBezTo>
                      <a:pt x="17536" y="19488"/>
                      <a:pt x="11404" y="16395"/>
                      <a:pt x="10334" y="15132"/>
                    </a:cubicBezTo>
                    <a:cubicBezTo>
                      <a:pt x="9266" y="13870"/>
                      <a:pt x="0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4"/>
              <p:cNvSpPr/>
              <p:nvPr/>
            </p:nvSpPr>
            <p:spPr>
              <a:xfrm rot="-964515">
                <a:off x="114388" y="1355082"/>
                <a:ext cx="109875" cy="470476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8819" fill="none" extrusionOk="0">
                    <a:moveTo>
                      <a:pt x="4395" y="18819"/>
                    </a:moveTo>
                    <a:cubicBezTo>
                      <a:pt x="4395" y="18819"/>
                      <a:pt x="2465" y="14805"/>
                      <a:pt x="1988" y="12823"/>
                    </a:cubicBezTo>
                    <a:cubicBezTo>
                      <a:pt x="1514" y="10841"/>
                      <a:pt x="1113" y="3625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 rot="-964515">
                <a:off x="129851" y="1425162"/>
                <a:ext cx="1621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792" fill="none" extrusionOk="0">
                    <a:moveTo>
                      <a:pt x="6485" y="5792"/>
                    </a:moveTo>
                    <a:cubicBezTo>
                      <a:pt x="6485" y="5792"/>
                      <a:pt x="4049" y="3710"/>
                      <a:pt x="3226" y="2983"/>
                    </a:cubicBezTo>
                    <a:cubicBezTo>
                      <a:pt x="2403" y="2257"/>
                      <a:pt x="1112" y="1487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4"/>
              <p:cNvSpPr/>
              <p:nvPr/>
            </p:nvSpPr>
            <p:spPr>
              <a:xfrm rot="-964515">
                <a:off x="-268436" y="1122578"/>
                <a:ext cx="37757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60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61" y="20"/>
                      <a:pt x="173" y="61"/>
                    </a:cubicBezTo>
                    <a:cubicBezTo>
                      <a:pt x="284" y="100"/>
                      <a:pt x="450" y="161"/>
                      <a:pt x="658" y="238"/>
                    </a:cubicBezTo>
                    <a:cubicBezTo>
                      <a:pt x="868" y="314"/>
                      <a:pt x="1119" y="411"/>
                      <a:pt x="1409" y="524"/>
                    </a:cubicBezTo>
                    <a:cubicBezTo>
                      <a:pt x="1553" y="581"/>
                      <a:pt x="1706" y="641"/>
                      <a:pt x="1866" y="707"/>
                    </a:cubicBezTo>
                    <a:cubicBezTo>
                      <a:pt x="2027" y="773"/>
                      <a:pt x="2197" y="843"/>
                      <a:pt x="2372" y="915"/>
                    </a:cubicBezTo>
                    <a:cubicBezTo>
                      <a:pt x="2722" y="1063"/>
                      <a:pt x="3101" y="1229"/>
                      <a:pt x="3496" y="1409"/>
                    </a:cubicBezTo>
                    <a:cubicBezTo>
                      <a:pt x="3595" y="1456"/>
                      <a:pt x="3696" y="1501"/>
                      <a:pt x="3798" y="1550"/>
                    </a:cubicBezTo>
                    <a:cubicBezTo>
                      <a:pt x="3899" y="1596"/>
                      <a:pt x="4000" y="1647"/>
                      <a:pt x="4103" y="1695"/>
                    </a:cubicBezTo>
                    <a:cubicBezTo>
                      <a:pt x="4309" y="1795"/>
                      <a:pt x="4517" y="1900"/>
                      <a:pt x="4729" y="2005"/>
                    </a:cubicBezTo>
                    <a:cubicBezTo>
                      <a:pt x="4942" y="2112"/>
                      <a:pt x="5156" y="2228"/>
                      <a:pt x="5373" y="2341"/>
                    </a:cubicBezTo>
                    <a:cubicBezTo>
                      <a:pt x="5593" y="2452"/>
                      <a:pt x="5815" y="2573"/>
                      <a:pt x="6045" y="2676"/>
                    </a:cubicBezTo>
                    <a:cubicBezTo>
                      <a:pt x="6272" y="2783"/>
                      <a:pt x="6502" y="2892"/>
                      <a:pt x="6733" y="2993"/>
                    </a:cubicBezTo>
                    <a:cubicBezTo>
                      <a:pt x="6967" y="3096"/>
                      <a:pt x="7200" y="3201"/>
                      <a:pt x="7436" y="3300"/>
                    </a:cubicBezTo>
                    <a:cubicBezTo>
                      <a:pt x="7904" y="3499"/>
                      <a:pt x="8379" y="3688"/>
                      <a:pt x="8844" y="3874"/>
                    </a:cubicBezTo>
                    <a:cubicBezTo>
                      <a:pt x="9077" y="3968"/>
                      <a:pt x="9309" y="4057"/>
                      <a:pt x="9539" y="4145"/>
                    </a:cubicBezTo>
                    <a:cubicBezTo>
                      <a:pt x="9770" y="4232"/>
                      <a:pt x="9996" y="4318"/>
                      <a:pt x="10219" y="4402"/>
                    </a:cubicBezTo>
                    <a:cubicBezTo>
                      <a:pt x="10667" y="4571"/>
                      <a:pt x="11101" y="4726"/>
                      <a:pt x="11513" y="4872"/>
                    </a:cubicBezTo>
                    <a:cubicBezTo>
                      <a:pt x="11721" y="4946"/>
                      <a:pt x="11920" y="5018"/>
                      <a:pt x="12116" y="5086"/>
                    </a:cubicBezTo>
                    <a:cubicBezTo>
                      <a:pt x="12311" y="5152"/>
                      <a:pt x="12498" y="5217"/>
                      <a:pt x="12678" y="5279"/>
                    </a:cubicBezTo>
                    <a:cubicBezTo>
                      <a:pt x="13040" y="5403"/>
                      <a:pt x="13373" y="5514"/>
                      <a:pt x="13669" y="5610"/>
                    </a:cubicBezTo>
                    <a:cubicBezTo>
                      <a:pt x="13962" y="5707"/>
                      <a:pt x="14221" y="5789"/>
                      <a:pt x="14433" y="5857"/>
                    </a:cubicBezTo>
                    <a:cubicBezTo>
                      <a:pt x="14645" y="5925"/>
                      <a:pt x="14813" y="5975"/>
                      <a:pt x="14927" y="6010"/>
                    </a:cubicBezTo>
                    <a:cubicBezTo>
                      <a:pt x="15042" y="6043"/>
                      <a:pt x="15102" y="6063"/>
                      <a:pt x="15102" y="6063"/>
                    </a:cubicBezTo>
                    <a:cubicBezTo>
                      <a:pt x="15102" y="6063"/>
                      <a:pt x="15044" y="6038"/>
                      <a:pt x="14933" y="5993"/>
                    </a:cubicBezTo>
                    <a:cubicBezTo>
                      <a:pt x="14822" y="5948"/>
                      <a:pt x="14661" y="5884"/>
                      <a:pt x="14453" y="5800"/>
                    </a:cubicBezTo>
                    <a:cubicBezTo>
                      <a:pt x="14246" y="5717"/>
                      <a:pt x="13995" y="5617"/>
                      <a:pt x="13708" y="5503"/>
                    </a:cubicBezTo>
                    <a:cubicBezTo>
                      <a:pt x="13420" y="5388"/>
                      <a:pt x="13093" y="5257"/>
                      <a:pt x="12739" y="5117"/>
                    </a:cubicBezTo>
                    <a:cubicBezTo>
                      <a:pt x="12029" y="4835"/>
                      <a:pt x="11202" y="4507"/>
                      <a:pt x="10315" y="4154"/>
                    </a:cubicBezTo>
                    <a:cubicBezTo>
                      <a:pt x="10095" y="4065"/>
                      <a:pt x="9869" y="3975"/>
                      <a:pt x="9642" y="3884"/>
                    </a:cubicBezTo>
                    <a:cubicBezTo>
                      <a:pt x="9414" y="3791"/>
                      <a:pt x="9184" y="3697"/>
                      <a:pt x="8953" y="3604"/>
                    </a:cubicBezTo>
                    <a:cubicBezTo>
                      <a:pt x="8490" y="3415"/>
                      <a:pt x="8019" y="3223"/>
                      <a:pt x="7552" y="3022"/>
                    </a:cubicBezTo>
                    <a:cubicBezTo>
                      <a:pt x="7319" y="2925"/>
                      <a:pt x="7085" y="2824"/>
                      <a:pt x="6854" y="2723"/>
                    </a:cubicBezTo>
                    <a:cubicBezTo>
                      <a:pt x="6622" y="2623"/>
                      <a:pt x="6395" y="2516"/>
                      <a:pt x="6167" y="2411"/>
                    </a:cubicBezTo>
                    <a:cubicBezTo>
                      <a:pt x="6111" y="2386"/>
                      <a:pt x="6054" y="2361"/>
                      <a:pt x="5998" y="2334"/>
                    </a:cubicBezTo>
                    <a:cubicBezTo>
                      <a:pt x="5941" y="2308"/>
                      <a:pt x="5887" y="2279"/>
                      <a:pt x="5833" y="2252"/>
                    </a:cubicBezTo>
                    <a:cubicBezTo>
                      <a:pt x="5722" y="2199"/>
                      <a:pt x="5611" y="2145"/>
                      <a:pt x="5502" y="2092"/>
                    </a:cubicBezTo>
                    <a:cubicBezTo>
                      <a:pt x="5280" y="1983"/>
                      <a:pt x="5066" y="1872"/>
                      <a:pt x="4850" y="1767"/>
                    </a:cubicBezTo>
                    <a:cubicBezTo>
                      <a:pt x="4632" y="1666"/>
                      <a:pt x="4420" y="1561"/>
                      <a:pt x="4208" y="1470"/>
                    </a:cubicBezTo>
                    <a:cubicBezTo>
                      <a:pt x="4103" y="1423"/>
                      <a:pt x="3998" y="1378"/>
                      <a:pt x="3895" y="1332"/>
                    </a:cubicBezTo>
                    <a:cubicBezTo>
                      <a:pt x="3792" y="1289"/>
                      <a:pt x="3689" y="1246"/>
                      <a:pt x="3588" y="1203"/>
                    </a:cubicBezTo>
                    <a:cubicBezTo>
                      <a:pt x="3537" y="1182"/>
                      <a:pt x="3486" y="1160"/>
                      <a:pt x="3436" y="1141"/>
                    </a:cubicBezTo>
                    <a:cubicBezTo>
                      <a:pt x="3385" y="1120"/>
                      <a:pt x="3337" y="1100"/>
                      <a:pt x="3286" y="1081"/>
                    </a:cubicBezTo>
                    <a:cubicBezTo>
                      <a:pt x="3187" y="1040"/>
                      <a:pt x="3090" y="1001"/>
                      <a:pt x="2994" y="964"/>
                    </a:cubicBezTo>
                    <a:cubicBezTo>
                      <a:pt x="2802" y="890"/>
                      <a:pt x="2615" y="820"/>
                      <a:pt x="2434" y="754"/>
                    </a:cubicBezTo>
                    <a:cubicBezTo>
                      <a:pt x="2076" y="624"/>
                      <a:pt x="1743" y="511"/>
                      <a:pt x="1448" y="415"/>
                    </a:cubicBezTo>
                    <a:cubicBezTo>
                      <a:pt x="1300" y="367"/>
                      <a:pt x="1160" y="324"/>
                      <a:pt x="1031" y="285"/>
                    </a:cubicBezTo>
                    <a:cubicBezTo>
                      <a:pt x="903" y="246"/>
                      <a:pt x="784" y="211"/>
                      <a:pt x="677" y="180"/>
                    </a:cubicBezTo>
                    <a:cubicBezTo>
                      <a:pt x="463" y="118"/>
                      <a:pt x="294" y="75"/>
                      <a:pt x="177" y="44"/>
                    </a:cubicBezTo>
                    <a:cubicBezTo>
                      <a:pt x="62" y="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4"/>
              <p:cNvSpPr/>
              <p:nvPr/>
            </p:nvSpPr>
            <p:spPr>
              <a:xfrm rot="-964515">
                <a:off x="-25246" y="1243341"/>
                <a:ext cx="40200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315" extrusionOk="0">
                    <a:moveTo>
                      <a:pt x="192" y="1"/>
                    </a:moveTo>
                    <a:cubicBezTo>
                      <a:pt x="192" y="1"/>
                      <a:pt x="192" y="16"/>
                      <a:pt x="194" y="45"/>
                    </a:cubicBezTo>
                    <a:cubicBezTo>
                      <a:pt x="194" y="75"/>
                      <a:pt x="195" y="117"/>
                      <a:pt x="199" y="176"/>
                    </a:cubicBezTo>
                    <a:cubicBezTo>
                      <a:pt x="203" y="232"/>
                      <a:pt x="207" y="302"/>
                      <a:pt x="213" y="386"/>
                    </a:cubicBezTo>
                    <a:cubicBezTo>
                      <a:pt x="219" y="468"/>
                      <a:pt x="227" y="563"/>
                      <a:pt x="236" y="670"/>
                    </a:cubicBezTo>
                    <a:cubicBezTo>
                      <a:pt x="252" y="882"/>
                      <a:pt x="283" y="1141"/>
                      <a:pt x="318" y="1436"/>
                    </a:cubicBezTo>
                    <a:cubicBezTo>
                      <a:pt x="334" y="1584"/>
                      <a:pt x="359" y="1740"/>
                      <a:pt x="380" y="1905"/>
                    </a:cubicBezTo>
                    <a:cubicBezTo>
                      <a:pt x="392" y="1989"/>
                      <a:pt x="406" y="2074"/>
                      <a:pt x="417" y="2160"/>
                    </a:cubicBezTo>
                    <a:cubicBezTo>
                      <a:pt x="431" y="2248"/>
                      <a:pt x="443" y="2337"/>
                      <a:pt x="460" y="2427"/>
                    </a:cubicBezTo>
                    <a:cubicBezTo>
                      <a:pt x="491" y="2608"/>
                      <a:pt x="524" y="2794"/>
                      <a:pt x="559" y="2989"/>
                    </a:cubicBezTo>
                    <a:cubicBezTo>
                      <a:pt x="577" y="3086"/>
                      <a:pt x="594" y="3185"/>
                      <a:pt x="614" y="3286"/>
                    </a:cubicBezTo>
                    <a:cubicBezTo>
                      <a:pt x="635" y="3386"/>
                      <a:pt x="657" y="3487"/>
                      <a:pt x="678" y="3590"/>
                    </a:cubicBezTo>
                    <a:cubicBezTo>
                      <a:pt x="723" y="3796"/>
                      <a:pt x="769" y="4008"/>
                      <a:pt x="816" y="4224"/>
                    </a:cubicBezTo>
                    <a:cubicBezTo>
                      <a:pt x="837" y="4333"/>
                      <a:pt x="869" y="4438"/>
                      <a:pt x="896" y="4547"/>
                    </a:cubicBezTo>
                    <a:cubicBezTo>
                      <a:pt x="923" y="4656"/>
                      <a:pt x="952" y="4767"/>
                      <a:pt x="981" y="4876"/>
                    </a:cubicBezTo>
                    <a:cubicBezTo>
                      <a:pt x="1009" y="4987"/>
                      <a:pt x="1038" y="5100"/>
                      <a:pt x="1067" y="5210"/>
                    </a:cubicBezTo>
                    <a:cubicBezTo>
                      <a:pt x="1083" y="5269"/>
                      <a:pt x="1096" y="5325"/>
                      <a:pt x="1112" y="5382"/>
                    </a:cubicBezTo>
                    <a:cubicBezTo>
                      <a:pt x="1125" y="5438"/>
                      <a:pt x="1137" y="5493"/>
                      <a:pt x="1151" y="5547"/>
                    </a:cubicBezTo>
                    <a:cubicBezTo>
                      <a:pt x="1180" y="5658"/>
                      <a:pt x="1195" y="5773"/>
                      <a:pt x="1215" y="5886"/>
                    </a:cubicBezTo>
                    <a:cubicBezTo>
                      <a:pt x="1221" y="5915"/>
                      <a:pt x="1227" y="5942"/>
                      <a:pt x="1230" y="5971"/>
                    </a:cubicBezTo>
                    <a:lnTo>
                      <a:pt x="1240" y="6059"/>
                    </a:lnTo>
                    <a:cubicBezTo>
                      <a:pt x="1246" y="6115"/>
                      <a:pt x="1254" y="6173"/>
                      <a:pt x="1262" y="6232"/>
                    </a:cubicBezTo>
                    <a:cubicBezTo>
                      <a:pt x="1308" y="6699"/>
                      <a:pt x="1310" y="7181"/>
                      <a:pt x="1289" y="7664"/>
                    </a:cubicBezTo>
                    <a:cubicBezTo>
                      <a:pt x="1271" y="8146"/>
                      <a:pt x="1230" y="8629"/>
                      <a:pt x="1176" y="9101"/>
                    </a:cubicBezTo>
                    <a:cubicBezTo>
                      <a:pt x="1149" y="9339"/>
                      <a:pt x="1118" y="9572"/>
                      <a:pt x="1088" y="9806"/>
                    </a:cubicBezTo>
                    <a:cubicBezTo>
                      <a:pt x="1071" y="9920"/>
                      <a:pt x="1055" y="10035"/>
                      <a:pt x="1040" y="10150"/>
                    </a:cubicBezTo>
                    <a:cubicBezTo>
                      <a:pt x="1022" y="10265"/>
                      <a:pt x="1003" y="10377"/>
                      <a:pt x="987" y="10490"/>
                    </a:cubicBezTo>
                    <a:cubicBezTo>
                      <a:pt x="913" y="10940"/>
                      <a:pt x="839" y="11374"/>
                      <a:pt x="764" y="11784"/>
                    </a:cubicBezTo>
                    <a:cubicBezTo>
                      <a:pt x="684" y="12195"/>
                      <a:pt x="608" y="12582"/>
                      <a:pt x="534" y="12940"/>
                    </a:cubicBezTo>
                    <a:cubicBezTo>
                      <a:pt x="458" y="13296"/>
                      <a:pt x="388" y="13622"/>
                      <a:pt x="324" y="13912"/>
                    </a:cubicBezTo>
                    <a:cubicBezTo>
                      <a:pt x="260" y="14202"/>
                      <a:pt x="201" y="14455"/>
                      <a:pt x="155" y="14663"/>
                    </a:cubicBezTo>
                    <a:cubicBezTo>
                      <a:pt x="106" y="14869"/>
                      <a:pt x="67" y="15033"/>
                      <a:pt x="42" y="15146"/>
                    </a:cubicBezTo>
                    <a:cubicBezTo>
                      <a:pt x="15" y="15257"/>
                      <a:pt x="1" y="15315"/>
                      <a:pt x="1" y="15315"/>
                    </a:cubicBezTo>
                    <a:cubicBezTo>
                      <a:pt x="1" y="15315"/>
                      <a:pt x="20" y="15259"/>
                      <a:pt x="57" y="15150"/>
                    </a:cubicBezTo>
                    <a:cubicBezTo>
                      <a:pt x="94" y="15041"/>
                      <a:pt x="149" y="14883"/>
                      <a:pt x="211" y="14679"/>
                    </a:cubicBezTo>
                    <a:cubicBezTo>
                      <a:pt x="275" y="14475"/>
                      <a:pt x="353" y="14227"/>
                      <a:pt x="435" y="13941"/>
                    </a:cubicBezTo>
                    <a:cubicBezTo>
                      <a:pt x="518" y="13656"/>
                      <a:pt x="610" y="13333"/>
                      <a:pt x="701" y="12979"/>
                    </a:cubicBezTo>
                    <a:cubicBezTo>
                      <a:pt x="795" y="12624"/>
                      <a:pt x="890" y="12239"/>
                      <a:pt x="983" y="11829"/>
                    </a:cubicBezTo>
                    <a:cubicBezTo>
                      <a:pt x="1075" y="11420"/>
                      <a:pt x="1166" y="10986"/>
                      <a:pt x="1248" y="10535"/>
                    </a:cubicBezTo>
                    <a:cubicBezTo>
                      <a:pt x="1330" y="10084"/>
                      <a:pt x="1407" y="9615"/>
                      <a:pt x="1466" y="9136"/>
                    </a:cubicBezTo>
                    <a:cubicBezTo>
                      <a:pt x="1524" y="8656"/>
                      <a:pt x="1569" y="8168"/>
                      <a:pt x="1590" y="7675"/>
                    </a:cubicBezTo>
                    <a:cubicBezTo>
                      <a:pt x="1608" y="7183"/>
                      <a:pt x="1604" y="6689"/>
                      <a:pt x="1551" y="6201"/>
                    </a:cubicBezTo>
                    <a:cubicBezTo>
                      <a:pt x="1522" y="5958"/>
                      <a:pt x="1485" y="5716"/>
                      <a:pt x="1423" y="5481"/>
                    </a:cubicBezTo>
                    <a:cubicBezTo>
                      <a:pt x="1407" y="5423"/>
                      <a:pt x="1394" y="5364"/>
                      <a:pt x="1378" y="5306"/>
                    </a:cubicBezTo>
                    <a:cubicBezTo>
                      <a:pt x="1363" y="5249"/>
                      <a:pt x="1347" y="5195"/>
                      <a:pt x="1332" y="5140"/>
                    </a:cubicBezTo>
                    <a:cubicBezTo>
                      <a:pt x="1300" y="5028"/>
                      <a:pt x="1267" y="4917"/>
                      <a:pt x="1236" y="4808"/>
                    </a:cubicBezTo>
                    <a:cubicBezTo>
                      <a:pt x="1176" y="4588"/>
                      <a:pt x="1114" y="4372"/>
                      <a:pt x="1055" y="4160"/>
                    </a:cubicBezTo>
                    <a:cubicBezTo>
                      <a:pt x="1001" y="3948"/>
                      <a:pt x="948" y="3742"/>
                      <a:pt x="898" y="3539"/>
                    </a:cubicBezTo>
                    <a:cubicBezTo>
                      <a:pt x="872" y="3438"/>
                      <a:pt x="847" y="3339"/>
                      <a:pt x="822" y="3240"/>
                    </a:cubicBezTo>
                    <a:cubicBezTo>
                      <a:pt x="801" y="3141"/>
                      <a:pt x="777" y="3043"/>
                      <a:pt x="756" y="2948"/>
                    </a:cubicBezTo>
                    <a:cubicBezTo>
                      <a:pt x="713" y="2757"/>
                      <a:pt x="670" y="2573"/>
                      <a:pt x="629" y="2394"/>
                    </a:cubicBezTo>
                    <a:cubicBezTo>
                      <a:pt x="590" y="2216"/>
                      <a:pt x="559" y="2043"/>
                      <a:pt x="524" y="1882"/>
                    </a:cubicBezTo>
                    <a:cubicBezTo>
                      <a:pt x="491" y="1718"/>
                      <a:pt x="456" y="1565"/>
                      <a:pt x="431" y="1419"/>
                    </a:cubicBezTo>
                    <a:cubicBezTo>
                      <a:pt x="380" y="1127"/>
                      <a:pt x="328" y="872"/>
                      <a:pt x="297" y="662"/>
                    </a:cubicBezTo>
                    <a:cubicBezTo>
                      <a:pt x="279" y="557"/>
                      <a:pt x="264" y="464"/>
                      <a:pt x="250" y="382"/>
                    </a:cubicBezTo>
                    <a:cubicBezTo>
                      <a:pt x="236" y="300"/>
                      <a:pt x="227" y="230"/>
                      <a:pt x="217" y="174"/>
                    </a:cubicBezTo>
                    <a:cubicBezTo>
                      <a:pt x="209" y="117"/>
                      <a:pt x="201" y="75"/>
                      <a:pt x="197" y="45"/>
                    </a:cubicBezTo>
                    <a:cubicBezTo>
                      <a:pt x="194" y="14"/>
                      <a:pt x="1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 rot="-964515">
                <a:off x="-417156" y="1118709"/>
                <a:ext cx="123900" cy="433201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328" fill="none" extrusionOk="0">
                    <a:moveTo>
                      <a:pt x="1" y="17328"/>
                    </a:moveTo>
                    <a:cubicBezTo>
                      <a:pt x="1" y="17328"/>
                      <a:pt x="1450" y="11139"/>
                      <a:pt x="2094" y="9675"/>
                    </a:cubicBezTo>
                    <a:cubicBezTo>
                      <a:pt x="2736" y="8210"/>
                      <a:pt x="4096" y="6295"/>
                      <a:pt x="4526" y="5163"/>
                    </a:cubicBezTo>
                    <a:cubicBezTo>
                      <a:pt x="4956" y="4031"/>
                      <a:pt x="4905" y="1455"/>
                      <a:pt x="390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4"/>
              <p:cNvSpPr/>
              <p:nvPr/>
            </p:nvSpPr>
            <p:spPr>
              <a:xfrm rot="-964515">
                <a:off x="-342691" y="1335896"/>
                <a:ext cx="37975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87" fill="none" extrusionOk="0">
                    <a:moveTo>
                      <a:pt x="1518" y="6487"/>
                    </a:moveTo>
                    <a:cubicBezTo>
                      <a:pt x="1518" y="6487"/>
                      <a:pt x="507" y="4053"/>
                      <a:pt x="330" y="3020"/>
                    </a:cubicBezTo>
                    <a:cubicBezTo>
                      <a:pt x="153" y="1989"/>
                      <a:pt x="1" y="797"/>
                      <a:pt x="442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4"/>
              <p:cNvSpPr/>
              <p:nvPr/>
            </p:nvSpPr>
            <p:spPr>
              <a:xfrm rot="-964515">
                <a:off x="-523510" y="951751"/>
                <a:ext cx="3466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532" extrusionOk="0">
                    <a:moveTo>
                      <a:pt x="1" y="1"/>
                    </a:moveTo>
                    <a:cubicBezTo>
                      <a:pt x="1" y="1"/>
                      <a:pt x="44" y="36"/>
                      <a:pt x="129" y="98"/>
                    </a:cubicBezTo>
                    <a:cubicBezTo>
                      <a:pt x="215" y="158"/>
                      <a:pt x="341" y="246"/>
                      <a:pt x="511" y="349"/>
                    </a:cubicBezTo>
                    <a:cubicBezTo>
                      <a:pt x="678" y="452"/>
                      <a:pt x="884" y="571"/>
                      <a:pt x="1129" y="695"/>
                    </a:cubicBezTo>
                    <a:cubicBezTo>
                      <a:pt x="1374" y="818"/>
                      <a:pt x="1655" y="948"/>
                      <a:pt x="1974" y="1067"/>
                    </a:cubicBezTo>
                    <a:cubicBezTo>
                      <a:pt x="2289" y="1186"/>
                      <a:pt x="2641" y="1298"/>
                      <a:pt x="3022" y="1382"/>
                    </a:cubicBezTo>
                    <a:cubicBezTo>
                      <a:pt x="3403" y="1464"/>
                      <a:pt x="3814" y="1522"/>
                      <a:pt x="4244" y="1530"/>
                    </a:cubicBezTo>
                    <a:cubicBezTo>
                      <a:pt x="4287" y="1531"/>
                      <a:pt x="4331" y="1531"/>
                      <a:pt x="4375" y="1531"/>
                    </a:cubicBezTo>
                    <a:cubicBezTo>
                      <a:pt x="4763" y="1531"/>
                      <a:pt x="5164" y="1492"/>
                      <a:pt x="5559" y="1398"/>
                    </a:cubicBezTo>
                    <a:cubicBezTo>
                      <a:pt x="5670" y="1368"/>
                      <a:pt x="5781" y="1343"/>
                      <a:pt x="5888" y="1306"/>
                    </a:cubicBezTo>
                    <a:cubicBezTo>
                      <a:pt x="5942" y="1291"/>
                      <a:pt x="5997" y="1273"/>
                      <a:pt x="6053" y="1256"/>
                    </a:cubicBezTo>
                    <a:cubicBezTo>
                      <a:pt x="6104" y="1238"/>
                      <a:pt x="6156" y="1221"/>
                      <a:pt x="6209" y="1203"/>
                    </a:cubicBezTo>
                    <a:cubicBezTo>
                      <a:pt x="6314" y="1168"/>
                      <a:pt x="6419" y="1133"/>
                      <a:pt x="6526" y="1096"/>
                    </a:cubicBezTo>
                    <a:lnTo>
                      <a:pt x="6606" y="1071"/>
                    </a:lnTo>
                    <a:lnTo>
                      <a:pt x="6683" y="1046"/>
                    </a:lnTo>
                    <a:lnTo>
                      <a:pt x="6843" y="999"/>
                    </a:lnTo>
                    <a:cubicBezTo>
                      <a:pt x="6948" y="966"/>
                      <a:pt x="7053" y="933"/>
                      <a:pt x="7160" y="902"/>
                    </a:cubicBezTo>
                    <a:cubicBezTo>
                      <a:pt x="7267" y="872"/>
                      <a:pt x="7374" y="843"/>
                      <a:pt x="7479" y="814"/>
                    </a:cubicBezTo>
                    <a:cubicBezTo>
                      <a:pt x="7534" y="798"/>
                      <a:pt x="7586" y="785"/>
                      <a:pt x="7639" y="769"/>
                    </a:cubicBezTo>
                    <a:cubicBezTo>
                      <a:pt x="7693" y="756"/>
                      <a:pt x="7746" y="742"/>
                      <a:pt x="7800" y="730"/>
                    </a:cubicBezTo>
                    <a:cubicBezTo>
                      <a:pt x="7905" y="703"/>
                      <a:pt x="8012" y="678"/>
                      <a:pt x="8117" y="651"/>
                    </a:cubicBezTo>
                    <a:cubicBezTo>
                      <a:pt x="8224" y="625"/>
                      <a:pt x="8331" y="604"/>
                      <a:pt x="8436" y="581"/>
                    </a:cubicBezTo>
                    <a:cubicBezTo>
                      <a:pt x="8489" y="569"/>
                      <a:pt x="8541" y="557"/>
                      <a:pt x="8594" y="547"/>
                    </a:cubicBezTo>
                    <a:cubicBezTo>
                      <a:pt x="8646" y="536"/>
                      <a:pt x="8699" y="524"/>
                      <a:pt x="8751" y="514"/>
                    </a:cubicBezTo>
                    <a:cubicBezTo>
                      <a:pt x="8961" y="477"/>
                      <a:pt x="9170" y="435"/>
                      <a:pt x="9376" y="405"/>
                    </a:cubicBezTo>
                    <a:cubicBezTo>
                      <a:pt x="9477" y="390"/>
                      <a:pt x="9580" y="374"/>
                      <a:pt x="9681" y="359"/>
                    </a:cubicBezTo>
                    <a:cubicBezTo>
                      <a:pt x="9782" y="345"/>
                      <a:pt x="9882" y="333"/>
                      <a:pt x="9981" y="320"/>
                    </a:cubicBezTo>
                    <a:cubicBezTo>
                      <a:pt x="10031" y="314"/>
                      <a:pt x="10080" y="308"/>
                      <a:pt x="10129" y="300"/>
                    </a:cubicBezTo>
                    <a:cubicBezTo>
                      <a:pt x="10177" y="295"/>
                      <a:pt x="10228" y="291"/>
                      <a:pt x="10277" y="287"/>
                    </a:cubicBezTo>
                    <a:cubicBezTo>
                      <a:pt x="10374" y="277"/>
                      <a:pt x="10469" y="267"/>
                      <a:pt x="10565" y="258"/>
                    </a:cubicBezTo>
                    <a:cubicBezTo>
                      <a:pt x="10588" y="256"/>
                      <a:pt x="10611" y="254"/>
                      <a:pt x="10635" y="252"/>
                    </a:cubicBezTo>
                    <a:cubicBezTo>
                      <a:pt x="10660" y="250"/>
                      <a:pt x="10683" y="248"/>
                      <a:pt x="10707" y="248"/>
                    </a:cubicBezTo>
                    <a:cubicBezTo>
                      <a:pt x="10753" y="244"/>
                      <a:pt x="10800" y="242"/>
                      <a:pt x="10847" y="238"/>
                    </a:cubicBezTo>
                    <a:cubicBezTo>
                      <a:pt x="10938" y="232"/>
                      <a:pt x="11029" y="227"/>
                      <a:pt x="11119" y="221"/>
                    </a:cubicBezTo>
                    <a:cubicBezTo>
                      <a:pt x="11298" y="215"/>
                      <a:pt x="11471" y="205"/>
                      <a:pt x="11638" y="203"/>
                    </a:cubicBezTo>
                    <a:cubicBezTo>
                      <a:pt x="11774" y="202"/>
                      <a:pt x="11904" y="199"/>
                      <a:pt x="12029" y="199"/>
                    </a:cubicBezTo>
                    <a:cubicBezTo>
                      <a:pt x="12059" y="199"/>
                      <a:pt x="12088" y="199"/>
                      <a:pt x="12117" y="199"/>
                    </a:cubicBezTo>
                    <a:cubicBezTo>
                      <a:pt x="12269" y="203"/>
                      <a:pt x="12415" y="203"/>
                      <a:pt x="12549" y="209"/>
                    </a:cubicBezTo>
                    <a:cubicBezTo>
                      <a:pt x="12685" y="215"/>
                      <a:pt x="12811" y="221"/>
                      <a:pt x="12930" y="225"/>
                    </a:cubicBezTo>
                    <a:cubicBezTo>
                      <a:pt x="13047" y="230"/>
                      <a:pt x="13156" y="240"/>
                      <a:pt x="13253" y="246"/>
                    </a:cubicBezTo>
                    <a:cubicBezTo>
                      <a:pt x="13448" y="258"/>
                      <a:pt x="13601" y="273"/>
                      <a:pt x="13704" y="281"/>
                    </a:cubicBezTo>
                    <a:cubicBezTo>
                      <a:pt x="13809" y="291"/>
                      <a:pt x="13866" y="295"/>
                      <a:pt x="13866" y="295"/>
                    </a:cubicBezTo>
                    <a:cubicBezTo>
                      <a:pt x="13866" y="295"/>
                      <a:pt x="13811" y="285"/>
                      <a:pt x="13708" y="263"/>
                    </a:cubicBezTo>
                    <a:cubicBezTo>
                      <a:pt x="13656" y="254"/>
                      <a:pt x="13592" y="242"/>
                      <a:pt x="13518" y="228"/>
                    </a:cubicBezTo>
                    <a:cubicBezTo>
                      <a:pt x="13481" y="223"/>
                      <a:pt x="13440" y="213"/>
                      <a:pt x="13397" y="207"/>
                    </a:cubicBezTo>
                    <a:cubicBezTo>
                      <a:pt x="13354" y="199"/>
                      <a:pt x="13308" y="193"/>
                      <a:pt x="13259" y="186"/>
                    </a:cubicBezTo>
                    <a:cubicBezTo>
                      <a:pt x="13162" y="172"/>
                      <a:pt x="13055" y="155"/>
                      <a:pt x="12938" y="137"/>
                    </a:cubicBezTo>
                    <a:cubicBezTo>
                      <a:pt x="12821" y="123"/>
                      <a:pt x="12693" y="110"/>
                      <a:pt x="12557" y="92"/>
                    </a:cubicBezTo>
                    <a:cubicBezTo>
                      <a:pt x="12422" y="79"/>
                      <a:pt x="12276" y="69"/>
                      <a:pt x="12123" y="55"/>
                    </a:cubicBezTo>
                    <a:cubicBezTo>
                      <a:pt x="12047" y="48"/>
                      <a:pt x="11967" y="46"/>
                      <a:pt x="11887" y="40"/>
                    </a:cubicBezTo>
                    <a:cubicBezTo>
                      <a:pt x="11808" y="36"/>
                      <a:pt x="11724" y="32"/>
                      <a:pt x="11640" y="28"/>
                    </a:cubicBezTo>
                    <a:cubicBezTo>
                      <a:pt x="11471" y="22"/>
                      <a:pt x="11296" y="22"/>
                      <a:pt x="11113" y="18"/>
                    </a:cubicBezTo>
                    <a:cubicBezTo>
                      <a:pt x="11022" y="18"/>
                      <a:pt x="10930" y="22"/>
                      <a:pt x="10837" y="24"/>
                    </a:cubicBezTo>
                    <a:cubicBezTo>
                      <a:pt x="10788" y="26"/>
                      <a:pt x="10742" y="26"/>
                      <a:pt x="10695" y="28"/>
                    </a:cubicBezTo>
                    <a:cubicBezTo>
                      <a:pt x="10670" y="28"/>
                      <a:pt x="10646" y="28"/>
                      <a:pt x="10623" y="30"/>
                    </a:cubicBezTo>
                    <a:cubicBezTo>
                      <a:pt x="10598" y="30"/>
                      <a:pt x="10574" y="32"/>
                      <a:pt x="10551" y="34"/>
                    </a:cubicBezTo>
                    <a:cubicBezTo>
                      <a:pt x="10454" y="40"/>
                      <a:pt x="10356" y="44"/>
                      <a:pt x="10257" y="49"/>
                    </a:cubicBezTo>
                    <a:cubicBezTo>
                      <a:pt x="10207" y="53"/>
                      <a:pt x="10156" y="55"/>
                      <a:pt x="10107" y="59"/>
                    </a:cubicBezTo>
                    <a:cubicBezTo>
                      <a:pt x="10057" y="63"/>
                      <a:pt x="10006" y="69"/>
                      <a:pt x="9956" y="73"/>
                    </a:cubicBezTo>
                    <a:cubicBezTo>
                      <a:pt x="9854" y="83"/>
                      <a:pt x="9751" y="92"/>
                      <a:pt x="9648" y="100"/>
                    </a:cubicBezTo>
                    <a:cubicBezTo>
                      <a:pt x="9545" y="114"/>
                      <a:pt x="9442" y="127"/>
                      <a:pt x="9337" y="141"/>
                    </a:cubicBezTo>
                    <a:cubicBezTo>
                      <a:pt x="9127" y="164"/>
                      <a:pt x="8915" y="203"/>
                      <a:pt x="8701" y="238"/>
                    </a:cubicBezTo>
                    <a:cubicBezTo>
                      <a:pt x="8646" y="246"/>
                      <a:pt x="8594" y="256"/>
                      <a:pt x="8539" y="267"/>
                    </a:cubicBezTo>
                    <a:cubicBezTo>
                      <a:pt x="8485" y="277"/>
                      <a:pt x="8432" y="287"/>
                      <a:pt x="8378" y="298"/>
                    </a:cubicBezTo>
                    <a:cubicBezTo>
                      <a:pt x="8271" y="320"/>
                      <a:pt x="8162" y="339"/>
                      <a:pt x="8053" y="365"/>
                    </a:cubicBezTo>
                    <a:cubicBezTo>
                      <a:pt x="7946" y="390"/>
                      <a:pt x="7837" y="415"/>
                      <a:pt x="7728" y="442"/>
                    </a:cubicBezTo>
                    <a:cubicBezTo>
                      <a:pt x="7674" y="454"/>
                      <a:pt x="7619" y="466"/>
                      <a:pt x="7565" y="481"/>
                    </a:cubicBezTo>
                    <a:cubicBezTo>
                      <a:pt x="7510" y="495"/>
                      <a:pt x="7456" y="511"/>
                      <a:pt x="7403" y="524"/>
                    </a:cubicBezTo>
                    <a:cubicBezTo>
                      <a:pt x="7294" y="553"/>
                      <a:pt x="7185" y="583"/>
                      <a:pt x="7076" y="614"/>
                    </a:cubicBezTo>
                    <a:cubicBezTo>
                      <a:pt x="6967" y="645"/>
                      <a:pt x="6860" y="678"/>
                      <a:pt x="6752" y="711"/>
                    </a:cubicBezTo>
                    <a:lnTo>
                      <a:pt x="6590" y="760"/>
                    </a:lnTo>
                    <a:lnTo>
                      <a:pt x="6508" y="785"/>
                    </a:lnTo>
                    <a:lnTo>
                      <a:pt x="6431" y="812"/>
                    </a:lnTo>
                    <a:cubicBezTo>
                      <a:pt x="6324" y="849"/>
                      <a:pt x="6218" y="884"/>
                      <a:pt x="6113" y="919"/>
                    </a:cubicBezTo>
                    <a:cubicBezTo>
                      <a:pt x="6059" y="939"/>
                      <a:pt x="6006" y="956"/>
                      <a:pt x="5954" y="974"/>
                    </a:cubicBezTo>
                    <a:cubicBezTo>
                      <a:pt x="5901" y="991"/>
                      <a:pt x="5851" y="1009"/>
                      <a:pt x="5800" y="1024"/>
                    </a:cubicBezTo>
                    <a:cubicBezTo>
                      <a:pt x="5699" y="1061"/>
                      <a:pt x="5594" y="1084"/>
                      <a:pt x="5491" y="1112"/>
                    </a:cubicBezTo>
                    <a:cubicBezTo>
                      <a:pt x="5466" y="1119"/>
                      <a:pt x="5440" y="1127"/>
                      <a:pt x="5413" y="1133"/>
                    </a:cubicBezTo>
                    <a:lnTo>
                      <a:pt x="5335" y="1149"/>
                    </a:lnTo>
                    <a:cubicBezTo>
                      <a:pt x="5283" y="1158"/>
                      <a:pt x="5230" y="1170"/>
                      <a:pt x="5180" y="1180"/>
                    </a:cubicBezTo>
                    <a:cubicBezTo>
                      <a:pt x="5127" y="1191"/>
                      <a:pt x="5075" y="1197"/>
                      <a:pt x="5022" y="1205"/>
                    </a:cubicBezTo>
                    <a:cubicBezTo>
                      <a:pt x="4970" y="1213"/>
                      <a:pt x="4919" y="1223"/>
                      <a:pt x="4866" y="1226"/>
                    </a:cubicBezTo>
                    <a:cubicBezTo>
                      <a:pt x="4670" y="1248"/>
                      <a:pt x="4474" y="1264"/>
                      <a:pt x="4280" y="1264"/>
                    </a:cubicBezTo>
                    <a:cubicBezTo>
                      <a:pt x="4269" y="1264"/>
                      <a:pt x="4257" y="1264"/>
                      <a:pt x="4246" y="1263"/>
                    </a:cubicBezTo>
                    <a:cubicBezTo>
                      <a:pt x="4236" y="1263"/>
                      <a:pt x="4225" y="1263"/>
                      <a:pt x="4215" y="1263"/>
                    </a:cubicBezTo>
                    <a:cubicBezTo>
                      <a:pt x="3815" y="1263"/>
                      <a:pt x="3429" y="1227"/>
                      <a:pt x="3067" y="1160"/>
                    </a:cubicBezTo>
                    <a:cubicBezTo>
                      <a:pt x="2693" y="1092"/>
                      <a:pt x="2345" y="1003"/>
                      <a:pt x="2030" y="904"/>
                    </a:cubicBezTo>
                    <a:cubicBezTo>
                      <a:pt x="1713" y="802"/>
                      <a:pt x="1427" y="695"/>
                      <a:pt x="1178" y="590"/>
                    </a:cubicBezTo>
                    <a:cubicBezTo>
                      <a:pt x="927" y="485"/>
                      <a:pt x="713" y="384"/>
                      <a:pt x="540" y="297"/>
                    </a:cubicBezTo>
                    <a:cubicBezTo>
                      <a:pt x="365" y="209"/>
                      <a:pt x="230" y="135"/>
                      <a:pt x="139" y="83"/>
                    </a:cubicBezTo>
                    <a:cubicBezTo>
                      <a:pt x="48" y="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4"/>
              <p:cNvSpPr/>
              <p:nvPr/>
            </p:nvSpPr>
            <p:spPr>
              <a:xfrm rot="-964515">
                <a:off x="-224822" y="1147689"/>
                <a:ext cx="1224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746" fill="none" extrusionOk="0">
                    <a:moveTo>
                      <a:pt x="1" y="669"/>
                    </a:moveTo>
                    <a:cubicBezTo>
                      <a:pt x="1417" y="745"/>
                      <a:pt x="4895" y="0"/>
                      <a:pt x="489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4"/>
              <p:cNvSpPr/>
              <p:nvPr/>
            </p:nvSpPr>
            <p:spPr>
              <a:xfrm rot="-964515">
                <a:off x="-619926" y="885927"/>
                <a:ext cx="17365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3318" fill="none" extrusionOk="0">
                    <a:moveTo>
                      <a:pt x="1" y="1"/>
                    </a:moveTo>
                    <a:cubicBezTo>
                      <a:pt x="1252" y="1236"/>
                      <a:pt x="4452" y="2938"/>
                      <a:pt x="6946" y="3318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4"/>
              <p:cNvSpPr/>
              <p:nvPr/>
            </p:nvSpPr>
            <p:spPr>
              <a:xfrm rot="-964515">
                <a:off x="202426" y="1670553"/>
                <a:ext cx="133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685" fill="none" extrusionOk="0">
                    <a:moveTo>
                      <a:pt x="0" y="5685"/>
                    </a:moveTo>
                    <a:cubicBezTo>
                      <a:pt x="0" y="5685"/>
                      <a:pt x="531" y="2093"/>
                      <a:pt x="204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4"/>
              <p:cNvSpPr/>
              <p:nvPr/>
            </p:nvSpPr>
            <p:spPr>
              <a:xfrm rot="-964515">
                <a:off x="-322307" y="1280654"/>
                <a:ext cx="653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6429" extrusionOk="0">
                    <a:moveTo>
                      <a:pt x="58" y="1"/>
                    </a:moveTo>
                    <a:cubicBezTo>
                      <a:pt x="58" y="1"/>
                      <a:pt x="0" y="3261"/>
                      <a:pt x="852" y="4281"/>
                    </a:cubicBezTo>
                    <a:cubicBezTo>
                      <a:pt x="1702" y="5300"/>
                      <a:pt x="2370" y="5890"/>
                      <a:pt x="2613" y="6429"/>
                    </a:cubicBezTo>
                    <a:cubicBezTo>
                      <a:pt x="2613" y="6429"/>
                      <a:pt x="2572" y="5580"/>
                      <a:pt x="2091" y="4137"/>
                    </a:cubicBezTo>
                    <a:cubicBezTo>
                      <a:pt x="1609" y="2691"/>
                      <a:pt x="5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4"/>
              <p:cNvSpPr/>
              <p:nvPr/>
            </p:nvSpPr>
            <p:spPr>
              <a:xfrm rot="-964515">
                <a:off x="285149" y="1523942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9" y="0"/>
                    </a:moveTo>
                    <a:cubicBezTo>
                      <a:pt x="639" y="0"/>
                      <a:pt x="341" y="175"/>
                      <a:pt x="199" y="474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0"/>
                      <a:pt x="947" y="1660"/>
                    </a:cubicBezTo>
                    <a:cubicBezTo>
                      <a:pt x="1257" y="1660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4"/>
              <p:cNvSpPr/>
              <p:nvPr/>
            </p:nvSpPr>
            <p:spPr>
              <a:xfrm rot="-964515">
                <a:off x="342896" y="1659711"/>
                <a:ext cx="473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661" extrusionOk="0">
                    <a:moveTo>
                      <a:pt x="947" y="1"/>
                    </a:moveTo>
                    <a:cubicBezTo>
                      <a:pt x="636" y="1"/>
                      <a:pt x="339" y="176"/>
                      <a:pt x="197" y="473"/>
                    </a:cubicBezTo>
                    <a:cubicBezTo>
                      <a:pt x="0" y="888"/>
                      <a:pt x="175" y="1382"/>
                      <a:pt x="588" y="1580"/>
                    </a:cubicBezTo>
                    <a:cubicBezTo>
                      <a:pt x="703" y="1635"/>
                      <a:pt x="825" y="1661"/>
                      <a:pt x="945" y="1661"/>
                    </a:cubicBezTo>
                    <a:cubicBezTo>
                      <a:pt x="1255" y="1661"/>
                      <a:pt x="1553" y="1487"/>
                      <a:pt x="1695" y="1189"/>
                    </a:cubicBezTo>
                    <a:cubicBezTo>
                      <a:pt x="1891" y="775"/>
                      <a:pt x="1716" y="279"/>
                      <a:pt x="1304" y="82"/>
                    </a:cubicBezTo>
                    <a:cubicBezTo>
                      <a:pt x="1188" y="27"/>
                      <a:pt x="1066" y="1"/>
                      <a:pt x="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4"/>
              <p:cNvSpPr/>
              <p:nvPr/>
            </p:nvSpPr>
            <p:spPr>
              <a:xfrm rot="-964515">
                <a:off x="-378402" y="1539790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4"/>
                      <a:pt x="197" y="473"/>
                    </a:cubicBezTo>
                    <a:cubicBezTo>
                      <a:pt x="0" y="887"/>
                      <a:pt x="175" y="1381"/>
                      <a:pt x="590" y="1580"/>
                    </a:cubicBezTo>
                    <a:cubicBezTo>
                      <a:pt x="704" y="1634"/>
                      <a:pt x="826" y="1660"/>
                      <a:pt x="945" y="1660"/>
                    </a:cubicBezTo>
                    <a:cubicBezTo>
                      <a:pt x="1255" y="1660"/>
                      <a:pt x="1553" y="1486"/>
                      <a:pt x="1695" y="1189"/>
                    </a:cubicBezTo>
                    <a:cubicBezTo>
                      <a:pt x="1893" y="774"/>
                      <a:pt x="1718" y="278"/>
                      <a:pt x="1304" y="82"/>
                    </a:cubicBezTo>
                    <a:cubicBezTo>
                      <a:pt x="1188" y="26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4"/>
              <p:cNvSpPr/>
              <p:nvPr/>
            </p:nvSpPr>
            <p:spPr>
              <a:xfrm rot="-964515">
                <a:off x="-306690" y="1468864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5"/>
                      <a:pt x="197" y="473"/>
                    </a:cubicBezTo>
                    <a:cubicBezTo>
                      <a:pt x="1" y="885"/>
                      <a:pt x="176" y="1382"/>
                      <a:pt x="588" y="1580"/>
                    </a:cubicBezTo>
                    <a:cubicBezTo>
                      <a:pt x="704" y="1635"/>
                      <a:pt x="825" y="1661"/>
                      <a:pt x="945" y="1661"/>
                    </a:cubicBezTo>
                    <a:cubicBezTo>
                      <a:pt x="1255" y="1661"/>
                      <a:pt x="1553" y="1486"/>
                      <a:pt x="1695" y="1187"/>
                    </a:cubicBezTo>
                    <a:cubicBezTo>
                      <a:pt x="1894" y="775"/>
                      <a:pt x="1717" y="278"/>
                      <a:pt x="1304" y="82"/>
                    </a:cubicBezTo>
                    <a:cubicBezTo>
                      <a:pt x="1188" y="27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4"/>
              <p:cNvSpPr/>
              <p:nvPr/>
            </p:nvSpPr>
            <p:spPr>
              <a:xfrm rot="-964515">
                <a:off x="-131129" y="1110327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50" y="1"/>
                    </a:moveTo>
                    <a:cubicBezTo>
                      <a:pt x="639" y="1"/>
                      <a:pt x="341" y="175"/>
                      <a:pt x="199" y="474"/>
                    </a:cubicBezTo>
                    <a:cubicBezTo>
                      <a:pt x="1" y="887"/>
                      <a:pt x="178" y="1383"/>
                      <a:pt x="590" y="1581"/>
                    </a:cubicBezTo>
                    <a:cubicBezTo>
                      <a:pt x="706" y="1636"/>
                      <a:pt x="827" y="1662"/>
                      <a:pt x="947" y="1662"/>
                    </a:cubicBezTo>
                    <a:cubicBezTo>
                      <a:pt x="1257" y="1662"/>
                      <a:pt x="1554" y="1487"/>
                      <a:pt x="1697" y="1188"/>
                    </a:cubicBezTo>
                    <a:cubicBezTo>
                      <a:pt x="1894" y="776"/>
                      <a:pt x="1719" y="280"/>
                      <a:pt x="1306" y="81"/>
                    </a:cubicBezTo>
                    <a:cubicBezTo>
                      <a:pt x="1191" y="27"/>
                      <a:pt x="1069" y="1"/>
                      <a:pt x="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4"/>
              <p:cNvSpPr/>
              <p:nvPr/>
            </p:nvSpPr>
            <p:spPr>
              <a:xfrm rot="-964515">
                <a:off x="-461852" y="922411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6" y="1"/>
                    </a:moveTo>
                    <a:cubicBezTo>
                      <a:pt x="636" y="1"/>
                      <a:pt x="340" y="175"/>
                      <a:pt x="197" y="474"/>
                    </a:cubicBezTo>
                    <a:cubicBezTo>
                      <a:pt x="0" y="888"/>
                      <a:pt x="175" y="1382"/>
                      <a:pt x="590" y="1581"/>
                    </a:cubicBezTo>
                    <a:cubicBezTo>
                      <a:pt x="705" y="1635"/>
                      <a:pt x="826" y="1661"/>
                      <a:pt x="945" y="1661"/>
                    </a:cubicBezTo>
                    <a:cubicBezTo>
                      <a:pt x="1255" y="1661"/>
                      <a:pt x="1553" y="1487"/>
                      <a:pt x="1695" y="1190"/>
                    </a:cubicBezTo>
                    <a:cubicBezTo>
                      <a:pt x="1893" y="775"/>
                      <a:pt x="1718" y="279"/>
                      <a:pt x="1304" y="83"/>
                    </a:cubicBezTo>
                    <a:cubicBezTo>
                      <a:pt x="1188" y="27"/>
                      <a:pt x="1066" y="1"/>
                      <a:pt x="9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4"/>
              <p:cNvSpPr/>
              <p:nvPr/>
            </p:nvSpPr>
            <p:spPr>
              <a:xfrm rot="-964515">
                <a:off x="263537" y="1780391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8" y="0"/>
                    </a:moveTo>
                    <a:cubicBezTo>
                      <a:pt x="639" y="0"/>
                      <a:pt x="341" y="174"/>
                      <a:pt x="199" y="472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1"/>
                      <a:pt x="947" y="1661"/>
                    </a:cubicBezTo>
                    <a:cubicBezTo>
                      <a:pt x="1257" y="1661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4"/>
              <p:cNvSpPr/>
              <p:nvPr/>
            </p:nvSpPr>
            <p:spPr>
              <a:xfrm rot="-964515">
                <a:off x="198654" y="1790944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8" y="1"/>
                    </a:moveTo>
                    <a:cubicBezTo>
                      <a:pt x="638" y="1"/>
                      <a:pt x="341" y="175"/>
                      <a:pt x="199" y="474"/>
                    </a:cubicBezTo>
                    <a:cubicBezTo>
                      <a:pt x="1" y="888"/>
                      <a:pt x="178" y="1382"/>
                      <a:pt x="590" y="1581"/>
                    </a:cubicBezTo>
                    <a:cubicBezTo>
                      <a:pt x="706" y="1635"/>
                      <a:pt x="827" y="1661"/>
                      <a:pt x="947" y="1661"/>
                    </a:cubicBezTo>
                    <a:cubicBezTo>
                      <a:pt x="1257" y="1661"/>
                      <a:pt x="1554" y="1487"/>
                      <a:pt x="1697" y="1190"/>
                    </a:cubicBezTo>
                    <a:cubicBezTo>
                      <a:pt x="1894" y="775"/>
                      <a:pt x="1719" y="279"/>
                      <a:pt x="1306" y="83"/>
                    </a:cubicBezTo>
                    <a:cubicBezTo>
                      <a:pt x="1190" y="27"/>
                      <a:pt x="1068" y="1"/>
                      <a:pt x="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7" name="Google Shape;907;p14"/>
            <p:cNvGrpSpPr/>
            <p:nvPr/>
          </p:nvGrpSpPr>
          <p:grpSpPr>
            <a:xfrm rot="-9435616" flipH="1">
              <a:off x="-249226" y="922507"/>
              <a:ext cx="848534" cy="795146"/>
              <a:chOff x="519395" y="-302391"/>
              <a:chExt cx="848415" cy="795034"/>
            </a:xfrm>
          </p:grpSpPr>
          <p:sp>
            <p:nvSpPr>
              <p:cNvPr id="908" name="Google Shape;908;p14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4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4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4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4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4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4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4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4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4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4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4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14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14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2" name="Google Shape;922;p14"/>
            <p:cNvGrpSpPr/>
            <p:nvPr/>
          </p:nvGrpSpPr>
          <p:grpSpPr>
            <a:xfrm rot="-921307" flipH="1">
              <a:off x="8423029" y="4067540"/>
              <a:ext cx="667633" cy="868454"/>
              <a:chOff x="10573235" y="3763432"/>
              <a:chExt cx="667635" cy="868457"/>
            </a:xfrm>
          </p:grpSpPr>
          <p:sp>
            <p:nvSpPr>
              <p:cNvPr id="923" name="Google Shape;923;p14"/>
              <p:cNvSpPr/>
              <p:nvPr/>
            </p:nvSpPr>
            <p:spPr>
              <a:xfrm rot="5289975">
                <a:off x="10595785" y="3932194"/>
                <a:ext cx="555782" cy="225178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9007" extrusionOk="0">
                    <a:moveTo>
                      <a:pt x="22231" y="0"/>
                    </a:moveTo>
                    <a:lnTo>
                      <a:pt x="22231" y="0"/>
                    </a:lnTo>
                    <a:cubicBezTo>
                      <a:pt x="22230" y="1"/>
                      <a:pt x="17620" y="2329"/>
                      <a:pt x="15548" y="2944"/>
                    </a:cubicBezTo>
                    <a:cubicBezTo>
                      <a:pt x="13478" y="3561"/>
                      <a:pt x="11348" y="3424"/>
                      <a:pt x="7253" y="4601"/>
                    </a:cubicBezTo>
                    <a:cubicBezTo>
                      <a:pt x="3158" y="5780"/>
                      <a:pt x="0" y="8650"/>
                      <a:pt x="0" y="8650"/>
                    </a:cubicBezTo>
                    <a:cubicBezTo>
                      <a:pt x="687" y="8908"/>
                      <a:pt x="1388" y="9006"/>
                      <a:pt x="2077" y="9006"/>
                    </a:cubicBezTo>
                    <a:cubicBezTo>
                      <a:pt x="3839" y="9006"/>
                      <a:pt x="5514" y="8365"/>
                      <a:pt x="6621" y="8132"/>
                    </a:cubicBezTo>
                    <a:cubicBezTo>
                      <a:pt x="8159" y="7811"/>
                      <a:pt x="10362" y="7588"/>
                      <a:pt x="13879" y="6103"/>
                    </a:cubicBezTo>
                    <a:cubicBezTo>
                      <a:pt x="17394" y="4617"/>
                      <a:pt x="22230" y="1"/>
                      <a:pt x="22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14"/>
              <p:cNvSpPr/>
              <p:nvPr/>
            </p:nvSpPr>
            <p:spPr>
              <a:xfrm rot="5289975">
                <a:off x="10636250" y="4019564"/>
                <a:ext cx="266403" cy="38410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15364" extrusionOk="0">
                    <a:moveTo>
                      <a:pt x="10656" y="1"/>
                    </a:moveTo>
                    <a:lnTo>
                      <a:pt x="10656" y="1"/>
                    </a:lnTo>
                    <a:cubicBezTo>
                      <a:pt x="9080" y="1789"/>
                      <a:pt x="5206" y="4514"/>
                      <a:pt x="2812" y="7426"/>
                    </a:cubicBezTo>
                    <a:cubicBezTo>
                      <a:pt x="415" y="10337"/>
                      <a:pt x="1" y="15364"/>
                      <a:pt x="1" y="15364"/>
                    </a:cubicBezTo>
                    <a:cubicBezTo>
                      <a:pt x="1689" y="13720"/>
                      <a:pt x="4526" y="11934"/>
                      <a:pt x="6736" y="8582"/>
                    </a:cubicBezTo>
                    <a:cubicBezTo>
                      <a:pt x="8945" y="5230"/>
                      <a:pt x="10655" y="1"/>
                      <a:pt x="10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14"/>
              <p:cNvSpPr/>
              <p:nvPr/>
            </p:nvSpPr>
            <p:spPr>
              <a:xfrm rot="5289975">
                <a:off x="10713616" y="4108774"/>
                <a:ext cx="644358" cy="389730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5589" extrusionOk="0">
                    <a:moveTo>
                      <a:pt x="25774" y="0"/>
                    </a:moveTo>
                    <a:cubicBezTo>
                      <a:pt x="25773" y="1"/>
                      <a:pt x="25680" y="72"/>
                      <a:pt x="25501" y="209"/>
                    </a:cubicBezTo>
                    <a:cubicBezTo>
                      <a:pt x="25324" y="343"/>
                      <a:pt x="25064" y="539"/>
                      <a:pt x="24735" y="792"/>
                    </a:cubicBezTo>
                    <a:cubicBezTo>
                      <a:pt x="24404" y="1045"/>
                      <a:pt x="24003" y="1352"/>
                      <a:pt x="23544" y="1708"/>
                    </a:cubicBezTo>
                    <a:cubicBezTo>
                      <a:pt x="23317" y="1885"/>
                      <a:pt x="23071" y="2074"/>
                      <a:pt x="22815" y="2273"/>
                    </a:cubicBezTo>
                    <a:cubicBezTo>
                      <a:pt x="22560" y="2473"/>
                      <a:pt x="22289" y="2683"/>
                      <a:pt x="22009" y="2901"/>
                    </a:cubicBezTo>
                    <a:cubicBezTo>
                      <a:pt x="21727" y="3121"/>
                      <a:pt x="21435" y="3348"/>
                      <a:pt x="21132" y="3586"/>
                    </a:cubicBezTo>
                    <a:cubicBezTo>
                      <a:pt x="20982" y="3704"/>
                      <a:pt x="20828" y="3825"/>
                      <a:pt x="20671" y="3948"/>
                    </a:cubicBezTo>
                    <a:cubicBezTo>
                      <a:pt x="20634" y="3977"/>
                      <a:pt x="20595" y="4006"/>
                      <a:pt x="20556" y="4035"/>
                    </a:cubicBezTo>
                    <a:cubicBezTo>
                      <a:pt x="20517" y="4064"/>
                      <a:pt x="20476" y="4092"/>
                      <a:pt x="20437" y="4121"/>
                    </a:cubicBezTo>
                    <a:cubicBezTo>
                      <a:pt x="20356" y="4177"/>
                      <a:pt x="20272" y="4234"/>
                      <a:pt x="20188" y="4288"/>
                    </a:cubicBezTo>
                    <a:cubicBezTo>
                      <a:pt x="19850" y="4512"/>
                      <a:pt x="19494" y="4736"/>
                      <a:pt x="19134" y="4969"/>
                    </a:cubicBezTo>
                    <a:cubicBezTo>
                      <a:pt x="19044" y="5027"/>
                      <a:pt x="18953" y="5088"/>
                      <a:pt x="18862" y="5146"/>
                    </a:cubicBezTo>
                    <a:cubicBezTo>
                      <a:pt x="18772" y="5206"/>
                      <a:pt x="18681" y="5267"/>
                      <a:pt x="18589" y="5327"/>
                    </a:cubicBezTo>
                    <a:cubicBezTo>
                      <a:pt x="18406" y="5449"/>
                      <a:pt x="18223" y="5574"/>
                      <a:pt x="18039" y="5700"/>
                    </a:cubicBezTo>
                    <a:cubicBezTo>
                      <a:pt x="17854" y="5825"/>
                      <a:pt x="17671" y="5955"/>
                      <a:pt x="17484" y="6086"/>
                    </a:cubicBezTo>
                    <a:cubicBezTo>
                      <a:pt x="17297" y="6216"/>
                      <a:pt x="17115" y="6350"/>
                      <a:pt x="16926" y="6482"/>
                    </a:cubicBezTo>
                    <a:cubicBezTo>
                      <a:pt x="16739" y="6617"/>
                      <a:pt x="16554" y="6755"/>
                      <a:pt x="16366" y="6893"/>
                    </a:cubicBezTo>
                    <a:cubicBezTo>
                      <a:pt x="16319" y="6928"/>
                      <a:pt x="16272" y="6961"/>
                      <a:pt x="16226" y="6996"/>
                    </a:cubicBezTo>
                    <a:lnTo>
                      <a:pt x="16087" y="7103"/>
                    </a:lnTo>
                    <a:cubicBezTo>
                      <a:pt x="15994" y="7173"/>
                      <a:pt x="15901" y="7243"/>
                      <a:pt x="15807" y="7315"/>
                    </a:cubicBezTo>
                    <a:cubicBezTo>
                      <a:pt x="15714" y="7385"/>
                      <a:pt x="15621" y="7457"/>
                      <a:pt x="15527" y="7529"/>
                    </a:cubicBezTo>
                    <a:cubicBezTo>
                      <a:pt x="15436" y="7601"/>
                      <a:pt x="15342" y="7673"/>
                      <a:pt x="15249" y="7747"/>
                    </a:cubicBezTo>
                    <a:cubicBezTo>
                      <a:pt x="15062" y="7891"/>
                      <a:pt x="14875" y="8037"/>
                      <a:pt x="14691" y="8185"/>
                    </a:cubicBezTo>
                    <a:cubicBezTo>
                      <a:pt x="14506" y="8335"/>
                      <a:pt x="14319" y="8482"/>
                      <a:pt x="14134" y="8632"/>
                    </a:cubicBezTo>
                    <a:cubicBezTo>
                      <a:pt x="13949" y="8782"/>
                      <a:pt x="13767" y="8934"/>
                      <a:pt x="13584" y="9084"/>
                    </a:cubicBezTo>
                    <a:lnTo>
                      <a:pt x="13307" y="9311"/>
                    </a:lnTo>
                    <a:lnTo>
                      <a:pt x="13033" y="9531"/>
                    </a:lnTo>
                    <a:lnTo>
                      <a:pt x="12897" y="9640"/>
                    </a:lnTo>
                    <a:lnTo>
                      <a:pt x="12755" y="9745"/>
                    </a:lnTo>
                    <a:cubicBezTo>
                      <a:pt x="12662" y="9815"/>
                      <a:pt x="12568" y="9885"/>
                      <a:pt x="12475" y="9955"/>
                    </a:cubicBezTo>
                    <a:lnTo>
                      <a:pt x="12187" y="10155"/>
                    </a:lnTo>
                    <a:cubicBezTo>
                      <a:pt x="12090" y="10222"/>
                      <a:pt x="11994" y="10290"/>
                      <a:pt x="11897" y="10352"/>
                    </a:cubicBezTo>
                    <a:cubicBezTo>
                      <a:pt x="11701" y="10478"/>
                      <a:pt x="11506" y="10609"/>
                      <a:pt x="11308" y="10727"/>
                    </a:cubicBezTo>
                    <a:cubicBezTo>
                      <a:pt x="11208" y="10788"/>
                      <a:pt x="11109" y="10848"/>
                      <a:pt x="11012" y="10908"/>
                    </a:cubicBezTo>
                    <a:cubicBezTo>
                      <a:pt x="10911" y="10967"/>
                      <a:pt x="10811" y="11025"/>
                      <a:pt x="10712" y="11083"/>
                    </a:cubicBezTo>
                    <a:cubicBezTo>
                      <a:pt x="10613" y="11140"/>
                      <a:pt x="10514" y="11200"/>
                      <a:pt x="10415" y="11255"/>
                    </a:cubicBezTo>
                    <a:cubicBezTo>
                      <a:pt x="10313" y="11311"/>
                      <a:pt x="10214" y="11367"/>
                      <a:pt x="10115" y="11422"/>
                    </a:cubicBezTo>
                    <a:cubicBezTo>
                      <a:pt x="9716" y="11644"/>
                      <a:pt x="9315" y="11850"/>
                      <a:pt x="8921" y="12050"/>
                    </a:cubicBezTo>
                    <a:cubicBezTo>
                      <a:pt x="8127" y="12445"/>
                      <a:pt x="7347" y="12805"/>
                      <a:pt x="6600" y="13128"/>
                    </a:cubicBezTo>
                    <a:cubicBezTo>
                      <a:pt x="6411" y="13208"/>
                      <a:pt x="6226" y="13288"/>
                      <a:pt x="6045" y="13365"/>
                    </a:cubicBezTo>
                    <a:cubicBezTo>
                      <a:pt x="5862" y="13441"/>
                      <a:pt x="5681" y="13515"/>
                      <a:pt x="5504" y="13589"/>
                    </a:cubicBezTo>
                    <a:cubicBezTo>
                      <a:pt x="5327" y="13661"/>
                      <a:pt x="5152" y="13733"/>
                      <a:pt x="4981" y="13801"/>
                    </a:cubicBezTo>
                    <a:cubicBezTo>
                      <a:pt x="4810" y="13869"/>
                      <a:pt x="4641" y="13937"/>
                      <a:pt x="4475" y="14002"/>
                    </a:cubicBezTo>
                    <a:cubicBezTo>
                      <a:pt x="3812" y="14260"/>
                      <a:pt x="3201" y="14490"/>
                      <a:pt x="2656" y="14684"/>
                    </a:cubicBezTo>
                    <a:cubicBezTo>
                      <a:pt x="2112" y="14881"/>
                      <a:pt x="1637" y="15048"/>
                      <a:pt x="1242" y="15180"/>
                    </a:cubicBezTo>
                    <a:cubicBezTo>
                      <a:pt x="849" y="15313"/>
                      <a:pt x="540" y="15418"/>
                      <a:pt x="326" y="15486"/>
                    </a:cubicBezTo>
                    <a:cubicBezTo>
                      <a:pt x="114" y="15552"/>
                      <a:pt x="1" y="15589"/>
                      <a:pt x="1" y="15589"/>
                    </a:cubicBezTo>
                    <a:cubicBezTo>
                      <a:pt x="1" y="15589"/>
                      <a:pt x="116" y="15560"/>
                      <a:pt x="332" y="15505"/>
                    </a:cubicBezTo>
                    <a:cubicBezTo>
                      <a:pt x="548" y="15449"/>
                      <a:pt x="865" y="15367"/>
                      <a:pt x="1265" y="15252"/>
                    </a:cubicBezTo>
                    <a:cubicBezTo>
                      <a:pt x="1664" y="15138"/>
                      <a:pt x="2151" y="14996"/>
                      <a:pt x="2703" y="14821"/>
                    </a:cubicBezTo>
                    <a:cubicBezTo>
                      <a:pt x="2841" y="14778"/>
                      <a:pt x="2983" y="14731"/>
                      <a:pt x="3131" y="14684"/>
                    </a:cubicBezTo>
                    <a:cubicBezTo>
                      <a:pt x="3277" y="14638"/>
                      <a:pt x="3427" y="14589"/>
                      <a:pt x="3582" y="14538"/>
                    </a:cubicBezTo>
                    <a:cubicBezTo>
                      <a:pt x="3736" y="14486"/>
                      <a:pt x="3894" y="14431"/>
                      <a:pt x="4055" y="14377"/>
                    </a:cubicBezTo>
                    <a:cubicBezTo>
                      <a:pt x="4217" y="14321"/>
                      <a:pt x="4382" y="14264"/>
                      <a:pt x="4551" y="14204"/>
                    </a:cubicBezTo>
                    <a:cubicBezTo>
                      <a:pt x="4718" y="14144"/>
                      <a:pt x="4890" y="14083"/>
                      <a:pt x="5065" y="14019"/>
                    </a:cubicBezTo>
                    <a:cubicBezTo>
                      <a:pt x="5240" y="13955"/>
                      <a:pt x="5417" y="13891"/>
                      <a:pt x="5598" y="13823"/>
                    </a:cubicBezTo>
                    <a:cubicBezTo>
                      <a:pt x="5777" y="13756"/>
                      <a:pt x="5960" y="13684"/>
                      <a:pt x="6144" y="13612"/>
                    </a:cubicBezTo>
                    <a:cubicBezTo>
                      <a:pt x="6329" y="13539"/>
                      <a:pt x="6518" y="13463"/>
                      <a:pt x="6707" y="13387"/>
                    </a:cubicBezTo>
                    <a:cubicBezTo>
                      <a:pt x="7465" y="13079"/>
                      <a:pt x="8261" y="12737"/>
                      <a:pt x="9066" y="12348"/>
                    </a:cubicBezTo>
                    <a:cubicBezTo>
                      <a:pt x="9467" y="12151"/>
                      <a:pt x="9876" y="11947"/>
                      <a:pt x="10282" y="11729"/>
                    </a:cubicBezTo>
                    <a:cubicBezTo>
                      <a:pt x="10383" y="11675"/>
                      <a:pt x="10485" y="11620"/>
                      <a:pt x="10588" y="11566"/>
                    </a:cubicBezTo>
                    <a:cubicBezTo>
                      <a:pt x="10689" y="11511"/>
                      <a:pt x="10790" y="11451"/>
                      <a:pt x="10891" y="11395"/>
                    </a:cubicBezTo>
                    <a:cubicBezTo>
                      <a:pt x="10992" y="11336"/>
                      <a:pt x="11094" y="11278"/>
                      <a:pt x="11197" y="11220"/>
                    </a:cubicBezTo>
                    <a:cubicBezTo>
                      <a:pt x="11296" y="11159"/>
                      <a:pt x="11397" y="11099"/>
                      <a:pt x="11498" y="11037"/>
                    </a:cubicBezTo>
                    <a:cubicBezTo>
                      <a:pt x="11701" y="10918"/>
                      <a:pt x="11899" y="10788"/>
                      <a:pt x="12097" y="10659"/>
                    </a:cubicBezTo>
                    <a:cubicBezTo>
                      <a:pt x="12199" y="10595"/>
                      <a:pt x="12296" y="10527"/>
                      <a:pt x="12395" y="10459"/>
                    </a:cubicBezTo>
                    <a:cubicBezTo>
                      <a:pt x="12492" y="10393"/>
                      <a:pt x="12592" y="10325"/>
                      <a:pt x="12689" y="10257"/>
                    </a:cubicBezTo>
                    <a:cubicBezTo>
                      <a:pt x="12786" y="10185"/>
                      <a:pt x="12883" y="10115"/>
                      <a:pt x="12979" y="10043"/>
                    </a:cubicBezTo>
                    <a:lnTo>
                      <a:pt x="13125" y="9938"/>
                    </a:lnTo>
                    <a:lnTo>
                      <a:pt x="13265" y="9825"/>
                    </a:lnTo>
                    <a:lnTo>
                      <a:pt x="13547" y="9599"/>
                    </a:lnTo>
                    <a:lnTo>
                      <a:pt x="13823" y="9375"/>
                    </a:lnTo>
                    <a:cubicBezTo>
                      <a:pt x="14006" y="9224"/>
                      <a:pt x="14189" y="9072"/>
                      <a:pt x="14372" y="8920"/>
                    </a:cubicBezTo>
                    <a:cubicBezTo>
                      <a:pt x="14556" y="8772"/>
                      <a:pt x="14739" y="8622"/>
                      <a:pt x="14922" y="8475"/>
                    </a:cubicBezTo>
                    <a:cubicBezTo>
                      <a:pt x="15105" y="8327"/>
                      <a:pt x="15292" y="8181"/>
                      <a:pt x="15477" y="8035"/>
                    </a:cubicBezTo>
                    <a:lnTo>
                      <a:pt x="15753" y="7817"/>
                    </a:lnTo>
                    <a:cubicBezTo>
                      <a:pt x="15844" y="7745"/>
                      <a:pt x="15938" y="7675"/>
                      <a:pt x="16029" y="7603"/>
                    </a:cubicBezTo>
                    <a:cubicBezTo>
                      <a:pt x="16122" y="7533"/>
                      <a:pt x="16214" y="7461"/>
                      <a:pt x="16305" y="7391"/>
                    </a:cubicBezTo>
                    <a:lnTo>
                      <a:pt x="16443" y="7286"/>
                    </a:lnTo>
                    <a:cubicBezTo>
                      <a:pt x="16490" y="7251"/>
                      <a:pt x="16537" y="7216"/>
                      <a:pt x="16584" y="7181"/>
                    </a:cubicBezTo>
                    <a:cubicBezTo>
                      <a:pt x="16768" y="7043"/>
                      <a:pt x="16949" y="6903"/>
                      <a:pt x="17134" y="6767"/>
                    </a:cubicBezTo>
                    <a:cubicBezTo>
                      <a:pt x="17319" y="6630"/>
                      <a:pt x="17500" y="6494"/>
                      <a:pt x="17683" y="6364"/>
                    </a:cubicBezTo>
                    <a:cubicBezTo>
                      <a:pt x="17866" y="6232"/>
                      <a:pt x="18046" y="6099"/>
                      <a:pt x="18229" y="5973"/>
                    </a:cubicBezTo>
                    <a:cubicBezTo>
                      <a:pt x="18591" y="5716"/>
                      <a:pt x="18953" y="5471"/>
                      <a:pt x="19305" y="5228"/>
                    </a:cubicBezTo>
                    <a:cubicBezTo>
                      <a:pt x="19659" y="4986"/>
                      <a:pt x="20007" y="4757"/>
                      <a:pt x="20346" y="4522"/>
                    </a:cubicBezTo>
                    <a:cubicBezTo>
                      <a:pt x="20432" y="4463"/>
                      <a:pt x="20515" y="4405"/>
                      <a:pt x="20597" y="4343"/>
                    </a:cubicBezTo>
                    <a:cubicBezTo>
                      <a:pt x="20638" y="4311"/>
                      <a:pt x="20679" y="4282"/>
                      <a:pt x="20719" y="4251"/>
                    </a:cubicBezTo>
                    <a:cubicBezTo>
                      <a:pt x="20760" y="4220"/>
                      <a:pt x="20801" y="4187"/>
                      <a:pt x="20840" y="4156"/>
                    </a:cubicBezTo>
                    <a:cubicBezTo>
                      <a:pt x="20994" y="4029"/>
                      <a:pt x="21144" y="3905"/>
                      <a:pt x="21291" y="3782"/>
                    </a:cubicBezTo>
                    <a:cubicBezTo>
                      <a:pt x="21587" y="3535"/>
                      <a:pt x="21871" y="3298"/>
                      <a:pt x="22145" y="3068"/>
                    </a:cubicBezTo>
                    <a:cubicBezTo>
                      <a:pt x="22420" y="2841"/>
                      <a:pt x="22680" y="2623"/>
                      <a:pt x="22931" y="2413"/>
                    </a:cubicBezTo>
                    <a:cubicBezTo>
                      <a:pt x="23178" y="2205"/>
                      <a:pt x="23416" y="2006"/>
                      <a:pt x="23636" y="1819"/>
                    </a:cubicBezTo>
                    <a:cubicBezTo>
                      <a:pt x="24079" y="1448"/>
                      <a:pt x="24464" y="1119"/>
                      <a:pt x="24781" y="851"/>
                    </a:cubicBezTo>
                    <a:cubicBezTo>
                      <a:pt x="25099" y="582"/>
                      <a:pt x="25346" y="368"/>
                      <a:pt x="25515" y="224"/>
                    </a:cubicBezTo>
                    <a:cubicBezTo>
                      <a:pt x="25684" y="78"/>
                      <a:pt x="25773" y="1"/>
                      <a:pt x="25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14"/>
              <p:cNvSpPr/>
              <p:nvPr/>
            </p:nvSpPr>
            <p:spPr>
              <a:xfrm rot="5289975">
                <a:off x="10756723" y="4131463"/>
                <a:ext cx="656508" cy="93226"/>
              </a:xfrm>
              <a:custGeom>
                <a:avLst/>
                <a:gdLst/>
                <a:ahLst/>
                <a:cxnLst/>
                <a:rect l="l" t="t" r="r" b="b"/>
                <a:pathLst>
                  <a:path w="26260" h="3729" fill="none" extrusionOk="0">
                    <a:moveTo>
                      <a:pt x="26260" y="1"/>
                    </a:moveTo>
                    <a:cubicBezTo>
                      <a:pt x="26260" y="1"/>
                      <a:pt x="22175" y="2374"/>
                      <a:pt x="21128" y="2537"/>
                    </a:cubicBezTo>
                    <a:cubicBezTo>
                      <a:pt x="20081" y="2701"/>
                      <a:pt x="14936" y="3355"/>
                      <a:pt x="13840" y="3541"/>
                    </a:cubicBezTo>
                    <a:cubicBezTo>
                      <a:pt x="12745" y="3728"/>
                      <a:pt x="8115" y="3232"/>
                      <a:pt x="7012" y="3320"/>
                    </a:cubicBezTo>
                    <a:cubicBezTo>
                      <a:pt x="5907" y="3405"/>
                      <a:pt x="3648" y="3532"/>
                      <a:pt x="3026" y="3327"/>
                    </a:cubicBezTo>
                    <a:cubicBezTo>
                      <a:pt x="2405" y="3125"/>
                      <a:pt x="1" y="2053"/>
                      <a:pt x="1" y="2053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14"/>
              <p:cNvSpPr/>
              <p:nvPr/>
            </p:nvSpPr>
            <p:spPr>
              <a:xfrm rot="5289975">
                <a:off x="10972195" y="4023891"/>
                <a:ext cx="255003" cy="115276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611" fill="none" extrusionOk="0">
                    <a:moveTo>
                      <a:pt x="0" y="0"/>
                    </a:moveTo>
                    <a:cubicBezTo>
                      <a:pt x="0" y="0"/>
                      <a:pt x="1881" y="1469"/>
                      <a:pt x="2889" y="2095"/>
                    </a:cubicBezTo>
                    <a:cubicBezTo>
                      <a:pt x="3897" y="2724"/>
                      <a:pt x="8009" y="4336"/>
                      <a:pt x="10200" y="461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14"/>
              <p:cNvSpPr/>
              <p:nvPr/>
            </p:nvSpPr>
            <p:spPr>
              <a:xfrm rot="5289975">
                <a:off x="10909141" y="3883669"/>
                <a:ext cx="205177" cy="54651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2186" fill="none" extrusionOk="0">
                    <a:moveTo>
                      <a:pt x="8206" y="0"/>
                    </a:moveTo>
                    <a:cubicBezTo>
                      <a:pt x="8206" y="0"/>
                      <a:pt x="4668" y="1240"/>
                      <a:pt x="3619" y="1372"/>
                    </a:cubicBezTo>
                    <a:cubicBezTo>
                      <a:pt x="2571" y="1504"/>
                      <a:pt x="1" y="2185"/>
                      <a:pt x="1" y="2185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14"/>
              <p:cNvSpPr/>
              <p:nvPr/>
            </p:nvSpPr>
            <p:spPr>
              <a:xfrm rot="5289975">
                <a:off x="10775206" y="4135578"/>
                <a:ext cx="282453" cy="367179"/>
              </a:xfrm>
              <a:custGeom>
                <a:avLst/>
                <a:gdLst/>
                <a:ahLst/>
                <a:cxnLst/>
                <a:rect l="l" t="t" r="r" b="b"/>
                <a:pathLst>
                  <a:path w="11298" h="14687" extrusionOk="0">
                    <a:moveTo>
                      <a:pt x="11298" y="0"/>
                    </a:moveTo>
                    <a:lnTo>
                      <a:pt x="11298" y="0"/>
                    </a:lnTo>
                    <a:cubicBezTo>
                      <a:pt x="11297" y="0"/>
                      <a:pt x="11237" y="41"/>
                      <a:pt x="11123" y="115"/>
                    </a:cubicBezTo>
                    <a:cubicBezTo>
                      <a:pt x="11095" y="135"/>
                      <a:pt x="11062" y="154"/>
                      <a:pt x="11029" y="181"/>
                    </a:cubicBezTo>
                    <a:cubicBezTo>
                      <a:pt x="10996" y="206"/>
                      <a:pt x="10959" y="234"/>
                      <a:pt x="10920" y="263"/>
                    </a:cubicBezTo>
                    <a:cubicBezTo>
                      <a:pt x="10879" y="294"/>
                      <a:pt x="10838" y="325"/>
                      <a:pt x="10792" y="360"/>
                    </a:cubicBezTo>
                    <a:cubicBezTo>
                      <a:pt x="10749" y="395"/>
                      <a:pt x="10702" y="436"/>
                      <a:pt x="10654" y="477"/>
                    </a:cubicBezTo>
                    <a:cubicBezTo>
                      <a:pt x="10605" y="518"/>
                      <a:pt x="10554" y="561"/>
                      <a:pt x="10500" y="607"/>
                    </a:cubicBezTo>
                    <a:cubicBezTo>
                      <a:pt x="10449" y="654"/>
                      <a:pt x="10395" y="705"/>
                      <a:pt x="10339" y="755"/>
                    </a:cubicBezTo>
                    <a:cubicBezTo>
                      <a:pt x="10222" y="858"/>
                      <a:pt x="10105" y="975"/>
                      <a:pt x="9979" y="1099"/>
                    </a:cubicBezTo>
                    <a:cubicBezTo>
                      <a:pt x="9914" y="1162"/>
                      <a:pt x="9850" y="1228"/>
                      <a:pt x="9784" y="1294"/>
                    </a:cubicBezTo>
                    <a:cubicBezTo>
                      <a:pt x="9720" y="1362"/>
                      <a:pt x="9652" y="1432"/>
                      <a:pt x="9582" y="1504"/>
                    </a:cubicBezTo>
                    <a:cubicBezTo>
                      <a:pt x="9514" y="1576"/>
                      <a:pt x="9444" y="1650"/>
                      <a:pt x="9374" y="1728"/>
                    </a:cubicBezTo>
                    <a:cubicBezTo>
                      <a:pt x="9337" y="1765"/>
                      <a:pt x="9302" y="1804"/>
                      <a:pt x="9265" y="1843"/>
                    </a:cubicBezTo>
                    <a:cubicBezTo>
                      <a:pt x="9230" y="1883"/>
                      <a:pt x="9193" y="1922"/>
                      <a:pt x="9158" y="1963"/>
                    </a:cubicBezTo>
                    <a:cubicBezTo>
                      <a:pt x="8862" y="2286"/>
                      <a:pt x="8553" y="2644"/>
                      <a:pt x="8230" y="3025"/>
                    </a:cubicBezTo>
                    <a:cubicBezTo>
                      <a:pt x="7909" y="3409"/>
                      <a:pt x="7574" y="3815"/>
                      <a:pt x="7232" y="4239"/>
                    </a:cubicBezTo>
                    <a:cubicBezTo>
                      <a:pt x="7062" y="4451"/>
                      <a:pt x="6889" y="4669"/>
                      <a:pt x="6714" y="4887"/>
                    </a:cubicBezTo>
                    <a:cubicBezTo>
                      <a:pt x="6627" y="4996"/>
                      <a:pt x="6539" y="5107"/>
                      <a:pt x="6450" y="5218"/>
                    </a:cubicBezTo>
                    <a:cubicBezTo>
                      <a:pt x="6360" y="5327"/>
                      <a:pt x="6277" y="5444"/>
                      <a:pt x="6191" y="5558"/>
                    </a:cubicBezTo>
                    <a:cubicBezTo>
                      <a:pt x="6018" y="5786"/>
                      <a:pt x="5843" y="6017"/>
                      <a:pt x="5668" y="6249"/>
                    </a:cubicBezTo>
                    <a:cubicBezTo>
                      <a:pt x="5496" y="6484"/>
                      <a:pt x="5329" y="6720"/>
                      <a:pt x="5158" y="6955"/>
                    </a:cubicBezTo>
                    <a:cubicBezTo>
                      <a:pt x="4991" y="7192"/>
                      <a:pt x="4821" y="7430"/>
                      <a:pt x="4654" y="7665"/>
                    </a:cubicBezTo>
                    <a:cubicBezTo>
                      <a:pt x="4489" y="7903"/>
                      <a:pt x="4323" y="8140"/>
                      <a:pt x="4160" y="8375"/>
                    </a:cubicBezTo>
                    <a:cubicBezTo>
                      <a:pt x="3833" y="8842"/>
                      <a:pt x="3516" y="9309"/>
                      <a:pt x="3211" y="9760"/>
                    </a:cubicBezTo>
                    <a:cubicBezTo>
                      <a:pt x="2905" y="10210"/>
                      <a:pt x="2611" y="10648"/>
                      <a:pt x="2337" y="11064"/>
                    </a:cubicBezTo>
                    <a:cubicBezTo>
                      <a:pt x="2059" y="11478"/>
                      <a:pt x="1800" y="11873"/>
                      <a:pt x="1563" y="12237"/>
                    </a:cubicBezTo>
                    <a:cubicBezTo>
                      <a:pt x="1323" y="12603"/>
                      <a:pt x="1108" y="12939"/>
                      <a:pt x="917" y="13237"/>
                    </a:cubicBezTo>
                    <a:cubicBezTo>
                      <a:pt x="724" y="13533"/>
                      <a:pt x="561" y="13795"/>
                      <a:pt x="425" y="14009"/>
                    </a:cubicBezTo>
                    <a:cubicBezTo>
                      <a:pt x="287" y="14223"/>
                      <a:pt x="183" y="14394"/>
                      <a:pt x="112" y="14509"/>
                    </a:cubicBezTo>
                    <a:cubicBezTo>
                      <a:pt x="40" y="14626"/>
                      <a:pt x="1" y="14686"/>
                      <a:pt x="1" y="14686"/>
                    </a:cubicBezTo>
                    <a:cubicBezTo>
                      <a:pt x="1" y="14686"/>
                      <a:pt x="43" y="14628"/>
                      <a:pt x="125" y="14519"/>
                    </a:cubicBezTo>
                    <a:cubicBezTo>
                      <a:pt x="205" y="14408"/>
                      <a:pt x="324" y="14248"/>
                      <a:pt x="473" y="14042"/>
                    </a:cubicBezTo>
                    <a:cubicBezTo>
                      <a:pt x="623" y="13838"/>
                      <a:pt x="804" y="13587"/>
                      <a:pt x="1012" y="13301"/>
                    </a:cubicBezTo>
                    <a:cubicBezTo>
                      <a:pt x="1218" y="13013"/>
                      <a:pt x="1452" y="12690"/>
                      <a:pt x="1705" y="12336"/>
                    </a:cubicBezTo>
                    <a:cubicBezTo>
                      <a:pt x="1958" y="11982"/>
                      <a:pt x="2234" y="11599"/>
                      <a:pt x="2522" y="11190"/>
                    </a:cubicBezTo>
                    <a:cubicBezTo>
                      <a:pt x="2808" y="10782"/>
                      <a:pt x="3117" y="10356"/>
                      <a:pt x="3428" y="9910"/>
                    </a:cubicBezTo>
                    <a:cubicBezTo>
                      <a:pt x="3744" y="9467"/>
                      <a:pt x="4068" y="9008"/>
                      <a:pt x="4399" y="8543"/>
                    </a:cubicBezTo>
                    <a:cubicBezTo>
                      <a:pt x="4565" y="8309"/>
                      <a:pt x="4730" y="8074"/>
                      <a:pt x="4895" y="7836"/>
                    </a:cubicBezTo>
                    <a:cubicBezTo>
                      <a:pt x="5065" y="7603"/>
                      <a:pt x="5234" y="7368"/>
                      <a:pt x="5403" y="7132"/>
                    </a:cubicBezTo>
                    <a:cubicBezTo>
                      <a:pt x="5572" y="6895"/>
                      <a:pt x="5740" y="6659"/>
                      <a:pt x="5907" y="6424"/>
                    </a:cubicBezTo>
                    <a:cubicBezTo>
                      <a:pt x="6080" y="6194"/>
                      <a:pt x="6251" y="5963"/>
                      <a:pt x="6420" y="5735"/>
                    </a:cubicBezTo>
                    <a:cubicBezTo>
                      <a:pt x="6590" y="5506"/>
                      <a:pt x="6765" y="5282"/>
                      <a:pt x="6934" y="5060"/>
                    </a:cubicBezTo>
                    <a:cubicBezTo>
                      <a:pt x="7105" y="4839"/>
                      <a:pt x="7275" y="4621"/>
                      <a:pt x="7442" y="4405"/>
                    </a:cubicBezTo>
                    <a:cubicBezTo>
                      <a:pt x="7774" y="3975"/>
                      <a:pt x="8095" y="3558"/>
                      <a:pt x="8405" y="3169"/>
                    </a:cubicBezTo>
                    <a:cubicBezTo>
                      <a:pt x="8560" y="2973"/>
                      <a:pt x="8712" y="2784"/>
                      <a:pt x="8858" y="2601"/>
                    </a:cubicBezTo>
                    <a:cubicBezTo>
                      <a:pt x="8932" y="2512"/>
                      <a:pt x="9004" y="2422"/>
                      <a:pt x="9076" y="2333"/>
                    </a:cubicBezTo>
                    <a:cubicBezTo>
                      <a:pt x="9148" y="2247"/>
                      <a:pt x="9218" y="2162"/>
                      <a:pt x="9288" y="2078"/>
                    </a:cubicBezTo>
                    <a:cubicBezTo>
                      <a:pt x="9424" y="1909"/>
                      <a:pt x="9562" y="1753"/>
                      <a:pt x="9691" y="1601"/>
                    </a:cubicBezTo>
                    <a:cubicBezTo>
                      <a:pt x="9755" y="1527"/>
                      <a:pt x="9819" y="1453"/>
                      <a:pt x="9879" y="1383"/>
                    </a:cubicBezTo>
                    <a:cubicBezTo>
                      <a:pt x="9942" y="1313"/>
                      <a:pt x="10002" y="1243"/>
                      <a:pt x="10062" y="1179"/>
                    </a:cubicBezTo>
                    <a:cubicBezTo>
                      <a:pt x="10121" y="1115"/>
                      <a:pt x="10179" y="1053"/>
                      <a:pt x="10235" y="990"/>
                    </a:cubicBezTo>
                    <a:cubicBezTo>
                      <a:pt x="10263" y="961"/>
                      <a:pt x="10290" y="930"/>
                      <a:pt x="10319" y="903"/>
                    </a:cubicBezTo>
                    <a:cubicBezTo>
                      <a:pt x="10346" y="874"/>
                      <a:pt x="10372" y="847"/>
                      <a:pt x="10399" y="819"/>
                    </a:cubicBezTo>
                    <a:cubicBezTo>
                      <a:pt x="10451" y="763"/>
                      <a:pt x="10502" y="710"/>
                      <a:pt x="10551" y="660"/>
                    </a:cubicBezTo>
                    <a:cubicBezTo>
                      <a:pt x="10601" y="611"/>
                      <a:pt x="10650" y="564"/>
                      <a:pt x="10695" y="522"/>
                    </a:cubicBezTo>
                    <a:cubicBezTo>
                      <a:pt x="10741" y="477"/>
                      <a:pt x="10782" y="434"/>
                      <a:pt x="10825" y="397"/>
                    </a:cubicBezTo>
                    <a:cubicBezTo>
                      <a:pt x="10866" y="358"/>
                      <a:pt x="10907" y="323"/>
                      <a:pt x="10942" y="292"/>
                    </a:cubicBezTo>
                    <a:cubicBezTo>
                      <a:pt x="10979" y="259"/>
                      <a:pt x="11014" y="228"/>
                      <a:pt x="11045" y="201"/>
                    </a:cubicBezTo>
                    <a:cubicBezTo>
                      <a:pt x="11076" y="171"/>
                      <a:pt x="11107" y="150"/>
                      <a:pt x="11132" y="129"/>
                    </a:cubicBezTo>
                    <a:cubicBezTo>
                      <a:pt x="11239" y="45"/>
                      <a:pt x="11297" y="0"/>
                      <a:pt x="1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4"/>
              <p:cNvSpPr/>
              <p:nvPr/>
            </p:nvSpPr>
            <p:spPr>
              <a:xfrm rot="5289975">
                <a:off x="10993394" y="4346022"/>
                <a:ext cx="6450" cy="12620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048" fill="none" extrusionOk="0">
                    <a:moveTo>
                      <a:pt x="258" y="1"/>
                    </a:moveTo>
                    <a:lnTo>
                      <a:pt x="1" y="5047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4"/>
              <p:cNvSpPr/>
              <p:nvPr/>
            </p:nvSpPr>
            <p:spPr>
              <a:xfrm rot="5289975">
                <a:off x="11042521" y="4151498"/>
                <a:ext cx="163527" cy="131052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5242" extrusionOk="0">
                    <a:moveTo>
                      <a:pt x="0" y="1"/>
                    </a:moveTo>
                    <a:cubicBezTo>
                      <a:pt x="0" y="1"/>
                      <a:pt x="914" y="2006"/>
                      <a:pt x="2210" y="3088"/>
                    </a:cubicBezTo>
                    <a:cubicBezTo>
                      <a:pt x="3506" y="4168"/>
                      <a:pt x="6540" y="5242"/>
                      <a:pt x="6540" y="5242"/>
                    </a:cubicBezTo>
                    <a:cubicBezTo>
                      <a:pt x="6540" y="5242"/>
                      <a:pt x="5667" y="2786"/>
                      <a:pt x="3969" y="1709"/>
                    </a:cubicBezTo>
                    <a:cubicBezTo>
                      <a:pt x="2270" y="631"/>
                      <a:pt x="858" y="6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4"/>
              <p:cNvSpPr/>
              <p:nvPr/>
            </p:nvSpPr>
            <p:spPr>
              <a:xfrm rot="5289975">
                <a:off x="11051262" y="4210364"/>
                <a:ext cx="9777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226" extrusionOk="0">
                    <a:moveTo>
                      <a:pt x="0" y="0"/>
                    </a:moveTo>
                    <a:cubicBezTo>
                      <a:pt x="0" y="0"/>
                      <a:pt x="12" y="16"/>
                      <a:pt x="35" y="47"/>
                    </a:cubicBezTo>
                    <a:cubicBezTo>
                      <a:pt x="57" y="76"/>
                      <a:pt x="90" y="123"/>
                      <a:pt x="132" y="177"/>
                    </a:cubicBezTo>
                    <a:cubicBezTo>
                      <a:pt x="175" y="232"/>
                      <a:pt x="228" y="300"/>
                      <a:pt x="292" y="374"/>
                    </a:cubicBezTo>
                    <a:cubicBezTo>
                      <a:pt x="352" y="449"/>
                      <a:pt x="424" y="533"/>
                      <a:pt x="504" y="623"/>
                    </a:cubicBezTo>
                    <a:cubicBezTo>
                      <a:pt x="584" y="712"/>
                      <a:pt x="669" y="807"/>
                      <a:pt x="765" y="909"/>
                    </a:cubicBezTo>
                    <a:cubicBezTo>
                      <a:pt x="860" y="1008"/>
                      <a:pt x="959" y="1113"/>
                      <a:pt x="1066" y="1218"/>
                    </a:cubicBezTo>
                    <a:cubicBezTo>
                      <a:pt x="1171" y="1323"/>
                      <a:pt x="1282" y="1430"/>
                      <a:pt x="1399" y="1537"/>
                    </a:cubicBezTo>
                    <a:cubicBezTo>
                      <a:pt x="1457" y="1589"/>
                      <a:pt x="1516" y="1644"/>
                      <a:pt x="1574" y="1696"/>
                    </a:cubicBezTo>
                    <a:cubicBezTo>
                      <a:pt x="1634" y="1749"/>
                      <a:pt x="1695" y="1801"/>
                      <a:pt x="1755" y="1854"/>
                    </a:cubicBezTo>
                    <a:cubicBezTo>
                      <a:pt x="1876" y="1959"/>
                      <a:pt x="2000" y="2060"/>
                      <a:pt x="2125" y="2157"/>
                    </a:cubicBezTo>
                    <a:cubicBezTo>
                      <a:pt x="2154" y="2183"/>
                      <a:pt x="2185" y="2208"/>
                      <a:pt x="2216" y="2231"/>
                    </a:cubicBezTo>
                    <a:cubicBezTo>
                      <a:pt x="2247" y="2255"/>
                      <a:pt x="2278" y="2278"/>
                      <a:pt x="2309" y="2301"/>
                    </a:cubicBezTo>
                    <a:cubicBezTo>
                      <a:pt x="2372" y="2348"/>
                      <a:pt x="2432" y="2393"/>
                      <a:pt x="2492" y="2438"/>
                    </a:cubicBezTo>
                    <a:cubicBezTo>
                      <a:pt x="2615" y="2525"/>
                      <a:pt x="2735" y="2605"/>
                      <a:pt x="2850" y="2683"/>
                    </a:cubicBezTo>
                    <a:cubicBezTo>
                      <a:pt x="2967" y="2759"/>
                      <a:pt x="3080" y="2823"/>
                      <a:pt x="3183" y="2885"/>
                    </a:cubicBezTo>
                    <a:cubicBezTo>
                      <a:pt x="3286" y="2947"/>
                      <a:pt x="3387" y="2994"/>
                      <a:pt x="3475" y="3039"/>
                    </a:cubicBezTo>
                    <a:cubicBezTo>
                      <a:pt x="3518" y="3060"/>
                      <a:pt x="3558" y="3084"/>
                      <a:pt x="3597" y="3099"/>
                    </a:cubicBezTo>
                    <a:cubicBezTo>
                      <a:pt x="3636" y="3117"/>
                      <a:pt x="3673" y="3130"/>
                      <a:pt x="3704" y="3144"/>
                    </a:cubicBezTo>
                    <a:cubicBezTo>
                      <a:pt x="3770" y="3171"/>
                      <a:pt x="3821" y="3191"/>
                      <a:pt x="3856" y="3206"/>
                    </a:cubicBezTo>
                    <a:cubicBezTo>
                      <a:pt x="3891" y="3218"/>
                      <a:pt x="3910" y="3226"/>
                      <a:pt x="3910" y="3226"/>
                    </a:cubicBezTo>
                    <a:cubicBezTo>
                      <a:pt x="3910" y="3226"/>
                      <a:pt x="3895" y="3214"/>
                      <a:pt x="3864" y="3191"/>
                    </a:cubicBezTo>
                    <a:cubicBezTo>
                      <a:pt x="3835" y="3167"/>
                      <a:pt x="3792" y="3132"/>
                      <a:pt x="3735" y="3091"/>
                    </a:cubicBezTo>
                    <a:cubicBezTo>
                      <a:pt x="3706" y="3072"/>
                      <a:pt x="3675" y="3048"/>
                      <a:pt x="3642" y="3025"/>
                    </a:cubicBezTo>
                    <a:cubicBezTo>
                      <a:pt x="3609" y="3000"/>
                      <a:pt x="3574" y="2971"/>
                      <a:pt x="3535" y="2941"/>
                    </a:cubicBezTo>
                    <a:cubicBezTo>
                      <a:pt x="3498" y="2910"/>
                      <a:pt x="3457" y="2879"/>
                      <a:pt x="3414" y="2846"/>
                    </a:cubicBezTo>
                    <a:cubicBezTo>
                      <a:pt x="3372" y="2813"/>
                      <a:pt x="3327" y="2780"/>
                      <a:pt x="3280" y="2741"/>
                    </a:cubicBezTo>
                    <a:cubicBezTo>
                      <a:pt x="3189" y="2665"/>
                      <a:pt x="3090" y="2585"/>
                      <a:pt x="2984" y="2500"/>
                    </a:cubicBezTo>
                    <a:cubicBezTo>
                      <a:pt x="2881" y="2412"/>
                      <a:pt x="2770" y="2321"/>
                      <a:pt x="2658" y="2226"/>
                    </a:cubicBezTo>
                    <a:cubicBezTo>
                      <a:pt x="2545" y="2130"/>
                      <a:pt x="2428" y="2031"/>
                      <a:pt x="2309" y="1932"/>
                    </a:cubicBezTo>
                    <a:cubicBezTo>
                      <a:pt x="2193" y="1829"/>
                      <a:pt x="2070" y="1730"/>
                      <a:pt x="1951" y="1624"/>
                    </a:cubicBezTo>
                    <a:cubicBezTo>
                      <a:pt x="1712" y="1420"/>
                      <a:pt x="1471" y="1214"/>
                      <a:pt x="1247" y="1021"/>
                    </a:cubicBezTo>
                    <a:cubicBezTo>
                      <a:pt x="1132" y="924"/>
                      <a:pt x="1023" y="833"/>
                      <a:pt x="920" y="743"/>
                    </a:cubicBezTo>
                    <a:cubicBezTo>
                      <a:pt x="815" y="656"/>
                      <a:pt x="716" y="574"/>
                      <a:pt x="625" y="498"/>
                    </a:cubicBezTo>
                    <a:cubicBezTo>
                      <a:pt x="533" y="420"/>
                      <a:pt x="448" y="354"/>
                      <a:pt x="372" y="292"/>
                    </a:cubicBezTo>
                    <a:cubicBezTo>
                      <a:pt x="298" y="230"/>
                      <a:pt x="230" y="179"/>
                      <a:pt x="175" y="134"/>
                    </a:cubicBezTo>
                    <a:cubicBezTo>
                      <a:pt x="121" y="91"/>
                      <a:pt x="76" y="58"/>
                      <a:pt x="47" y="35"/>
                    </a:cubicBezTo>
                    <a:cubicBezTo>
                      <a:pt x="18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4"/>
              <p:cNvSpPr/>
              <p:nvPr/>
            </p:nvSpPr>
            <p:spPr>
              <a:xfrm rot="5289975">
                <a:off x="11124733" y="3932256"/>
                <a:ext cx="43226" cy="41501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60" extrusionOk="0">
                    <a:moveTo>
                      <a:pt x="868" y="1"/>
                    </a:moveTo>
                    <a:cubicBezTo>
                      <a:pt x="846" y="1"/>
                      <a:pt x="823" y="2"/>
                      <a:pt x="800" y="3"/>
                    </a:cubicBezTo>
                    <a:cubicBezTo>
                      <a:pt x="343" y="38"/>
                      <a:pt x="1" y="437"/>
                      <a:pt x="38" y="894"/>
                    </a:cubicBezTo>
                    <a:cubicBezTo>
                      <a:pt x="71" y="1329"/>
                      <a:pt x="435" y="1660"/>
                      <a:pt x="862" y="1660"/>
                    </a:cubicBezTo>
                    <a:cubicBezTo>
                      <a:pt x="884" y="1660"/>
                      <a:pt x="906" y="1659"/>
                      <a:pt x="929" y="1657"/>
                    </a:cubicBezTo>
                    <a:cubicBezTo>
                      <a:pt x="1386" y="1622"/>
                      <a:pt x="1728" y="1223"/>
                      <a:pt x="1691" y="766"/>
                    </a:cubicBezTo>
                    <a:cubicBezTo>
                      <a:pt x="1658" y="332"/>
                      <a:pt x="1296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4"/>
              <p:cNvSpPr/>
              <p:nvPr/>
            </p:nvSpPr>
            <p:spPr>
              <a:xfrm rot="5289975">
                <a:off x="10911874" y="4387195"/>
                <a:ext cx="43151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62" extrusionOk="0">
                    <a:moveTo>
                      <a:pt x="862" y="1"/>
                    </a:moveTo>
                    <a:cubicBezTo>
                      <a:pt x="841" y="1"/>
                      <a:pt x="819" y="2"/>
                      <a:pt x="798" y="3"/>
                    </a:cubicBezTo>
                    <a:cubicBezTo>
                      <a:pt x="341" y="38"/>
                      <a:pt x="0" y="439"/>
                      <a:pt x="35" y="896"/>
                    </a:cubicBezTo>
                    <a:cubicBezTo>
                      <a:pt x="68" y="1330"/>
                      <a:pt x="434" y="1661"/>
                      <a:pt x="862" y="1661"/>
                    </a:cubicBezTo>
                    <a:cubicBezTo>
                      <a:pt x="883" y="1661"/>
                      <a:pt x="905" y="1661"/>
                      <a:pt x="926" y="1659"/>
                    </a:cubicBezTo>
                    <a:cubicBezTo>
                      <a:pt x="1383" y="1622"/>
                      <a:pt x="1726" y="1223"/>
                      <a:pt x="1691" y="766"/>
                    </a:cubicBezTo>
                    <a:cubicBezTo>
                      <a:pt x="1655" y="330"/>
                      <a:pt x="1292" y="1"/>
                      <a:pt x="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4"/>
              <p:cNvSpPr/>
              <p:nvPr/>
            </p:nvSpPr>
            <p:spPr>
              <a:xfrm rot="5289975">
                <a:off x="11048163" y="3829368"/>
                <a:ext cx="43151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62" extrusionOk="0">
                    <a:moveTo>
                      <a:pt x="862" y="1"/>
                    </a:moveTo>
                    <a:cubicBezTo>
                      <a:pt x="841" y="1"/>
                      <a:pt x="819" y="2"/>
                      <a:pt x="798" y="3"/>
                    </a:cubicBezTo>
                    <a:cubicBezTo>
                      <a:pt x="342" y="38"/>
                      <a:pt x="0" y="439"/>
                      <a:pt x="35" y="896"/>
                    </a:cubicBezTo>
                    <a:cubicBezTo>
                      <a:pt x="70" y="1332"/>
                      <a:pt x="434" y="1661"/>
                      <a:pt x="863" y="1661"/>
                    </a:cubicBezTo>
                    <a:cubicBezTo>
                      <a:pt x="885" y="1661"/>
                      <a:pt x="906" y="1660"/>
                      <a:pt x="928" y="1659"/>
                    </a:cubicBezTo>
                    <a:cubicBezTo>
                      <a:pt x="1385" y="1622"/>
                      <a:pt x="1726" y="1223"/>
                      <a:pt x="1691" y="766"/>
                    </a:cubicBezTo>
                    <a:cubicBezTo>
                      <a:pt x="1657" y="330"/>
                      <a:pt x="1292" y="1"/>
                      <a:pt x="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4"/>
              <p:cNvSpPr/>
              <p:nvPr/>
            </p:nvSpPr>
            <p:spPr>
              <a:xfrm rot="5289975">
                <a:off x="10959597" y="3788544"/>
                <a:ext cx="43176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62" extrusionOk="0">
                    <a:moveTo>
                      <a:pt x="863" y="1"/>
                    </a:moveTo>
                    <a:cubicBezTo>
                      <a:pt x="842" y="1"/>
                      <a:pt x="820" y="2"/>
                      <a:pt x="799" y="3"/>
                    </a:cubicBezTo>
                    <a:cubicBezTo>
                      <a:pt x="341" y="40"/>
                      <a:pt x="1" y="439"/>
                      <a:pt x="36" y="896"/>
                    </a:cubicBezTo>
                    <a:cubicBezTo>
                      <a:pt x="71" y="1332"/>
                      <a:pt x="435" y="1661"/>
                      <a:pt x="864" y="1661"/>
                    </a:cubicBezTo>
                    <a:cubicBezTo>
                      <a:pt x="886" y="1661"/>
                      <a:pt x="907" y="1661"/>
                      <a:pt x="929" y="1659"/>
                    </a:cubicBezTo>
                    <a:cubicBezTo>
                      <a:pt x="1386" y="1624"/>
                      <a:pt x="1727" y="1223"/>
                      <a:pt x="1692" y="766"/>
                    </a:cubicBezTo>
                    <a:cubicBezTo>
                      <a:pt x="1658" y="332"/>
                      <a:pt x="1293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2"/>
          <p:cNvSpPr/>
          <p:nvPr/>
        </p:nvSpPr>
        <p:spPr>
          <a:xfrm>
            <a:off x="-36300" y="-72625"/>
            <a:ext cx="9216600" cy="299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22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1566" name="Google Shape;1566;p22"/>
            <p:cNvSpPr/>
            <p:nvPr/>
          </p:nvSpPr>
          <p:spPr>
            <a:xfrm flipH="1">
              <a:off x="928475" y="256625"/>
              <a:ext cx="7896000" cy="26886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 rot="10800000" flipH="1">
              <a:off x="315000" y="1195175"/>
              <a:ext cx="7528200" cy="36747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8" name="Google Shape;1568;p22"/>
          <p:cNvGrpSpPr/>
          <p:nvPr/>
        </p:nvGrpSpPr>
        <p:grpSpPr>
          <a:xfrm>
            <a:off x="-403017" y="-359012"/>
            <a:ext cx="10152398" cy="5751837"/>
            <a:chOff x="-403017" y="-359012"/>
            <a:chExt cx="10152398" cy="5751837"/>
          </a:xfrm>
        </p:grpSpPr>
        <p:grpSp>
          <p:nvGrpSpPr>
            <p:cNvPr id="1569" name="Google Shape;1569;p22"/>
            <p:cNvGrpSpPr/>
            <p:nvPr/>
          </p:nvGrpSpPr>
          <p:grpSpPr>
            <a:xfrm rot="-4609191" flipH="1">
              <a:off x="7769149" y="3926991"/>
              <a:ext cx="1105829" cy="1510544"/>
              <a:chOff x="11043810" y="2847095"/>
              <a:chExt cx="1105895" cy="1510634"/>
            </a:xfrm>
          </p:grpSpPr>
          <p:sp>
            <p:nvSpPr>
              <p:cNvPr id="1570" name="Google Shape;1570;p22"/>
              <p:cNvSpPr/>
              <p:nvPr/>
            </p:nvSpPr>
            <p:spPr>
              <a:xfrm rot="5289975">
                <a:off x="11203065" y="3406536"/>
                <a:ext cx="206928" cy="51908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20763" extrusionOk="0">
                    <a:moveTo>
                      <a:pt x="8277" y="1"/>
                    </a:moveTo>
                    <a:lnTo>
                      <a:pt x="8277" y="1"/>
                    </a:lnTo>
                    <a:cubicBezTo>
                      <a:pt x="8276" y="1"/>
                      <a:pt x="3427" y="5757"/>
                      <a:pt x="2347" y="9302"/>
                    </a:cubicBezTo>
                    <a:cubicBezTo>
                      <a:pt x="1265" y="12844"/>
                      <a:pt x="1322" y="17859"/>
                      <a:pt x="1" y="20762"/>
                    </a:cubicBezTo>
                    <a:cubicBezTo>
                      <a:pt x="1" y="20762"/>
                      <a:pt x="4641" y="17564"/>
                      <a:pt x="6146" y="12622"/>
                    </a:cubicBezTo>
                    <a:cubicBezTo>
                      <a:pt x="7650" y="7679"/>
                      <a:pt x="7109" y="5162"/>
                      <a:pt x="8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22"/>
              <p:cNvSpPr/>
              <p:nvPr/>
            </p:nvSpPr>
            <p:spPr>
              <a:xfrm rot="5289975">
                <a:off x="11230629" y="3148988"/>
                <a:ext cx="516881" cy="174202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6968" extrusionOk="0">
                    <a:moveTo>
                      <a:pt x="9529" y="1"/>
                    </a:moveTo>
                    <a:cubicBezTo>
                      <a:pt x="7849" y="1"/>
                      <a:pt x="6130" y="223"/>
                      <a:pt x="4720" y="434"/>
                    </a:cubicBezTo>
                    <a:cubicBezTo>
                      <a:pt x="2094" y="829"/>
                      <a:pt x="1" y="1837"/>
                      <a:pt x="1" y="1837"/>
                    </a:cubicBezTo>
                    <a:cubicBezTo>
                      <a:pt x="997" y="2051"/>
                      <a:pt x="4216" y="4327"/>
                      <a:pt x="9911" y="6344"/>
                    </a:cubicBezTo>
                    <a:cubicBezTo>
                      <a:pt x="11179" y="6793"/>
                      <a:pt x="12417" y="6968"/>
                      <a:pt x="13574" y="6968"/>
                    </a:cubicBezTo>
                    <a:cubicBezTo>
                      <a:pt x="17612" y="6968"/>
                      <a:pt x="20675" y="4844"/>
                      <a:pt x="20675" y="4844"/>
                    </a:cubicBezTo>
                    <a:cubicBezTo>
                      <a:pt x="18402" y="4508"/>
                      <a:pt x="16101" y="1693"/>
                      <a:pt x="13574" y="650"/>
                    </a:cubicBezTo>
                    <a:cubicBezTo>
                      <a:pt x="12403" y="167"/>
                      <a:pt x="10980" y="1"/>
                      <a:pt x="9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2"/>
              <p:cNvSpPr/>
              <p:nvPr/>
            </p:nvSpPr>
            <p:spPr>
              <a:xfrm rot="5289975">
                <a:off x="11531864" y="3927643"/>
                <a:ext cx="128677" cy="405305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6212" extrusionOk="0">
                    <a:moveTo>
                      <a:pt x="1117" y="0"/>
                    </a:moveTo>
                    <a:lnTo>
                      <a:pt x="1117" y="0"/>
                    </a:lnTo>
                    <a:cubicBezTo>
                      <a:pt x="2401" y="3556"/>
                      <a:pt x="1" y="8058"/>
                      <a:pt x="197" y="11828"/>
                    </a:cubicBezTo>
                    <a:cubicBezTo>
                      <a:pt x="394" y="15598"/>
                      <a:pt x="3298" y="16211"/>
                      <a:pt x="3298" y="16211"/>
                    </a:cubicBezTo>
                    <a:cubicBezTo>
                      <a:pt x="3092" y="14489"/>
                      <a:pt x="4032" y="11023"/>
                      <a:pt x="4588" y="8241"/>
                    </a:cubicBezTo>
                    <a:cubicBezTo>
                      <a:pt x="5146" y="5457"/>
                      <a:pt x="3936" y="3761"/>
                      <a:pt x="2790" y="2389"/>
                    </a:cubicBezTo>
                    <a:cubicBezTo>
                      <a:pt x="1645" y="1020"/>
                      <a:pt x="1118" y="1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2"/>
              <p:cNvSpPr/>
              <p:nvPr/>
            </p:nvSpPr>
            <p:spPr>
              <a:xfrm rot="5289975">
                <a:off x="11768756" y="3853157"/>
                <a:ext cx="440630" cy="102876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4115" extrusionOk="0">
                    <a:moveTo>
                      <a:pt x="4573" y="1"/>
                    </a:moveTo>
                    <a:cubicBezTo>
                      <a:pt x="2259" y="1"/>
                      <a:pt x="1" y="1163"/>
                      <a:pt x="1" y="1163"/>
                    </a:cubicBezTo>
                    <a:cubicBezTo>
                      <a:pt x="1829" y="1500"/>
                      <a:pt x="4357" y="2792"/>
                      <a:pt x="8286" y="3871"/>
                    </a:cubicBezTo>
                    <a:cubicBezTo>
                      <a:pt x="8911" y="4043"/>
                      <a:pt x="9574" y="4115"/>
                      <a:pt x="10246" y="4115"/>
                    </a:cubicBezTo>
                    <a:cubicBezTo>
                      <a:pt x="13799" y="4115"/>
                      <a:pt x="17624" y="2101"/>
                      <a:pt x="17624" y="2101"/>
                    </a:cubicBezTo>
                    <a:cubicBezTo>
                      <a:pt x="17624" y="2101"/>
                      <a:pt x="13731" y="1323"/>
                      <a:pt x="12144" y="1237"/>
                    </a:cubicBezTo>
                    <a:cubicBezTo>
                      <a:pt x="10555" y="1152"/>
                      <a:pt x="7872" y="356"/>
                      <a:pt x="5323" y="45"/>
                    </a:cubicBezTo>
                    <a:cubicBezTo>
                      <a:pt x="5074" y="15"/>
                      <a:pt x="4823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2"/>
              <p:cNvSpPr/>
              <p:nvPr/>
            </p:nvSpPr>
            <p:spPr>
              <a:xfrm rot="5289975">
                <a:off x="10939319" y="3152671"/>
                <a:ext cx="1352891" cy="1025112"/>
              </a:xfrm>
              <a:custGeom>
                <a:avLst/>
                <a:gdLst/>
                <a:ahLst/>
                <a:cxnLst/>
                <a:rect l="l" t="t" r="r" b="b"/>
                <a:pathLst>
                  <a:path w="54115" h="41004" fill="none" extrusionOk="0">
                    <a:moveTo>
                      <a:pt x="1" y="41004"/>
                    </a:moveTo>
                    <a:cubicBezTo>
                      <a:pt x="1" y="41004"/>
                      <a:pt x="4769" y="36590"/>
                      <a:pt x="7481" y="35063"/>
                    </a:cubicBezTo>
                    <a:cubicBezTo>
                      <a:pt x="10193" y="33536"/>
                      <a:pt x="17768" y="30186"/>
                      <a:pt x="19079" y="29403"/>
                    </a:cubicBezTo>
                    <a:cubicBezTo>
                      <a:pt x="20393" y="28619"/>
                      <a:pt x="26881" y="25092"/>
                      <a:pt x="28225" y="24005"/>
                    </a:cubicBezTo>
                    <a:cubicBezTo>
                      <a:pt x="29569" y="22917"/>
                      <a:pt x="33386" y="14992"/>
                      <a:pt x="34977" y="13593"/>
                    </a:cubicBezTo>
                    <a:cubicBezTo>
                      <a:pt x="36571" y="12194"/>
                      <a:pt x="54114" y="1"/>
                      <a:pt x="54114" y="1"/>
                    </a:cubicBezTo>
                  </a:path>
                </a:pathLst>
              </a:custGeom>
              <a:solidFill>
                <a:schemeClr val="dk1"/>
              </a:solidFill>
              <a:ln w="967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2"/>
              <p:cNvSpPr/>
              <p:nvPr/>
            </p:nvSpPr>
            <p:spPr>
              <a:xfrm rot="5289975">
                <a:off x="11001520" y="3099711"/>
                <a:ext cx="599957" cy="151827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6073" fill="none" extrusionOk="0">
                    <a:moveTo>
                      <a:pt x="1" y="6072"/>
                    </a:moveTo>
                    <a:cubicBezTo>
                      <a:pt x="1" y="6072"/>
                      <a:pt x="5096" y="3506"/>
                      <a:pt x="7623" y="2851"/>
                    </a:cubicBezTo>
                    <a:cubicBezTo>
                      <a:pt x="10152" y="2195"/>
                      <a:pt x="19383" y="1510"/>
                      <a:pt x="2399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2"/>
              <p:cNvSpPr/>
              <p:nvPr/>
            </p:nvSpPr>
            <p:spPr>
              <a:xfrm rot="5289975">
                <a:off x="11131699" y="3173641"/>
                <a:ext cx="181677" cy="211053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8442" fill="none" extrusionOk="0">
                    <a:moveTo>
                      <a:pt x="1" y="8442"/>
                    </a:moveTo>
                    <a:cubicBezTo>
                      <a:pt x="1" y="8442"/>
                      <a:pt x="2610" y="5274"/>
                      <a:pt x="3522" y="4204"/>
                    </a:cubicBezTo>
                    <a:cubicBezTo>
                      <a:pt x="4434" y="3133"/>
                      <a:pt x="5390" y="1459"/>
                      <a:pt x="726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2"/>
              <p:cNvSpPr/>
              <p:nvPr/>
            </p:nvSpPr>
            <p:spPr>
              <a:xfrm rot="5289975">
                <a:off x="11404919" y="3493684"/>
                <a:ext cx="185252" cy="48720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19488" extrusionOk="0">
                    <a:moveTo>
                      <a:pt x="7409" y="0"/>
                    </a:moveTo>
                    <a:lnTo>
                      <a:pt x="7409" y="0"/>
                    </a:lnTo>
                    <a:cubicBezTo>
                      <a:pt x="7409" y="1"/>
                      <a:pt x="7382" y="78"/>
                      <a:pt x="7335" y="224"/>
                    </a:cubicBezTo>
                    <a:cubicBezTo>
                      <a:pt x="7287" y="368"/>
                      <a:pt x="7213" y="580"/>
                      <a:pt x="7119" y="851"/>
                    </a:cubicBezTo>
                    <a:cubicBezTo>
                      <a:pt x="7026" y="1119"/>
                      <a:pt x="6907" y="1446"/>
                      <a:pt x="6771" y="1817"/>
                    </a:cubicBezTo>
                    <a:cubicBezTo>
                      <a:pt x="6736" y="1911"/>
                      <a:pt x="6699" y="2006"/>
                      <a:pt x="6662" y="2105"/>
                    </a:cubicBezTo>
                    <a:cubicBezTo>
                      <a:pt x="6625" y="2203"/>
                      <a:pt x="6586" y="2304"/>
                      <a:pt x="6545" y="2409"/>
                    </a:cubicBezTo>
                    <a:cubicBezTo>
                      <a:pt x="6468" y="2617"/>
                      <a:pt x="6382" y="2833"/>
                      <a:pt x="6292" y="3061"/>
                    </a:cubicBezTo>
                    <a:cubicBezTo>
                      <a:pt x="6248" y="3173"/>
                      <a:pt x="6199" y="3288"/>
                      <a:pt x="6152" y="3407"/>
                    </a:cubicBezTo>
                    <a:cubicBezTo>
                      <a:pt x="6104" y="3524"/>
                      <a:pt x="6053" y="3644"/>
                      <a:pt x="6005" y="3765"/>
                    </a:cubicBezTo>
                    <a:cubicBezTo>
                      <a:pt x="5954" y="3885"/>
                      <a:pt x="5901" y="4010"/>
                      <a:pt x="5849" y="4134"/>
                    </a:cubicBezTo>
                    <a:cubicBezTo>
                      <a:pt x="5822" y="4197"/>
                      <a:pt x="5796" y="4259"/>
                      <a:pt x="5769" y="4323"/>
                    </a:cubicBezTo>
                    <a:cubicBezTo>
                      <a:pt x="5742" y="4385"/>
                      <a:pt x="5713" y="4450"/>
                      <a:pt x="5685" y="4514"/>
                    </a:cubicBezTo>
                    <a:cubicBezTo>
                      <a:pt x="5629" y="4642"/>
                      <a:pt x="5573" y="4771"/>
                      <a:pt x="5514" y="4903"/>
                    </a:cubicBezTo>
                    <a:cubicBezTo>
                      <a:pt x="5456" y="5033"/>
                      <a:pt x="5394" y="5164"/>
                      <a:pt x="5333" y="5298"/>
                    </a:cubicBezTo>
                    <a:cubicBezTo>
                      <a:pt x="5213" y="5564"/>
                      <a:pt x="5082" y="5833"/>
                      <a:pt x="4952" y="6105"/>
                    </a:cubicBezTo>
                    <a:cubicBezTo>
                      <a:pt x="4816" y="6379"/>
                      <a:pt x="4678" y="6656"/>
                      <a:pt x="4538" y="6938"/>
                    </a:cubicBezTo>
                    <a:cubicBezTo>
                      <a:pt x="4400" y="7224"/>
                      <a:pt x="4252" y="7510"/>
                      <a:pt x="4123" y="7805"/>
                    </a:cubicBezTo>
                    <a:cubicBezTo>
                      <a:pt x="4057" y="7951"/>
                      <a:pt x="3991" y="8099"/>
                      <a:pt x="3925" y="8249"/>
                    </a:cubicBezTo>
                    <a:lnTo>
                      <a:pt x="3874" y="8360"/>
                    </a:lnTo>
                    <a:lnTo>
                      <a:pt x="3828" y="8471"/>
                    </a:lnTo>
                    <a:cubicBezTo>
                      <a:pt x="3795" y="8547"/>
                      <a:pt x="3763" y="8622"/>
                      <a:pt x="3732" y="8696"/>
                    </a:cubicBezTo>
                    <a:cubicBezTo>
                      <a:pt x="3606" y="8998"/>
                      <a:pt x="3477" y="9298"/>
                      <a:pt x="3359" y="9603"/>
                    </a:cubicBezTo>
                    <a:cubicBezTo>
                      <a:pt x="3114" y="10208"/>
                      <a:pt x="2880" y="10819"/>
                      <a:pt x="2654" y="11420"/>
                    </a:cubicBezTo>
                    <a:cubicBezTo>
                      <a:pt x="2544" y="11722"/>
                      <a:pt x="2433" y="12021"/>
                      <a:pt x="2324" y="12317"/>
                    </a:cubicBezTo>
                    <a:cubicBezTo>
                      <a:pt x="2219" y="12614"/>
                      <a:pt x="2114" y="12906"/>
                      <a:pt x="2011" y="13194"/>
                    </a:cubicBezTo>
                    <a:cubicBezTo>
                      <a:pt x="1909" y="13484"/>
                      <a:pt x="1810" y="13768"/>
                      <a:pt x="1715" y="14046"/>
                    </a:cubicBezTo>
                    <a:cubicBezTo>
                      <a:pt x="1620" y="14324"/>
                      <a:pt x="1528" y="14597"/>
                      <a:pt x="1439" y="14863"/>
                    </a:cubicBezTo>
                    <a:cubicBezTo>
                      <a:pt x="1351" y="15130"/>
                      <a:pt x="1262" y="15387"/>
                      <a:pt x="1182" y="15640"/>
                    </a:cubicBezTo>
                    <a:cubicBezTo>
                      <a:pt x="1100" y="15891"/>
                      <a:pt x="1022" y="16132"/>
                      <a:pt x="946" y="16365"/>
                    </a:cubicBezTo>
                    <a:cubicBezTo>
                      <a:pt x="873" y="16599"/>
                      <a:pt x="801" y="16822"/>
                      <a:pt x="734" y="17034"/>
                    </a:cubicBezTo>
                    <a:cubicBezTo>
                      <a:pt x="668" y="17248"/>
                      <a:pt x="604" y="17449"/>
                      <a:pt x="546" y="17639"/>
                    </a:cubicBezTo>
                    <a:cubicBezTo>
                      <a:pt x="427" y="18019"/>
                      <a:pt x="330" y="18351"/>
                      <a:pt x="248" y="18626"/>
                    </a:cubicBezTo>
                    <a:cubicBezTo>
                      <a:pt x="166" y="18900"/>
                      <a:pt x="106" y="19116"/>
                      <a:pt x="63" y="19262"/>
                    </a:cubicBezTo>
                    <a:cubicBezTo>
                      <a:pt x="22" y="19410"/>
                      <a:pt x="1" y="19488"/>
                      <a:pt x="1" y="19488"/>
                    </a:cubicBezTo>
                    <a:cubicBezTo>
                      <a:pt x="1" y="19488"/>
                      <a:pt x="30" y="19412"/>
                      <a:pt x="85" y="19270"/>
                    </a:cubicBezTo>
                    <a:cubicBezTo>
                      <a:pt x="139" y="19126"/>
                      <a:pt x="221" y="18918"/>
                      <a:pt x="320" y="18649"/>
                    </a:cubicBezTo>
                    <a:cubicBezTo>
                      <a:pt x="421" y="18383"/>
                      <a:pt x="546" y="18060"/>
                      <a:pt x="686" y="17688"/>
                    </a:cubicBezTo>
                    <a:cubicBezTo>
                      <a:pt x="826" y="17315"/>
                      <a:pt x="983" y="16896"/>
                      <a:pt x="1155" y="16437"/>
                    </a:cubicBezTo>
                    <a:cubicBezTo>
                      <a:pt x="1328" y="15980"/>
                      <a:pt x="1513" y="15484"/>
                      <a:pt x="1711" y="14961"/>
                    </a:cubicBezTo>
                    <a:cubicBezTo>
                      <a:pt x="1808" y="14698"/>
                      <a:pt x="1909" y="14428"/>
                      <a:pt x="2014" y="14153"/>
                    </a:cubicBezTo>
                    <a:cubicBezTo>
                      <a:pt x="2118" y="13879"/>
                      <a:pt x="2225" y="13597"/>
                      <a:pt x="2332" y="13313"/>
                    </a:cubicBezTo>
                    <a:cubicBezTo>
                      <a:pt x="2441" y="13027"/>
                      <a:pt x="2551" y="12737"/>
                      <a:pt x="2662" y="12443"/>
                    </a:cubicBezTo>
                    <a:cubicBezTo>
                      <a:pt x="2775" y="12150"/>
                      <a:pt x="2890" y="11852"/>
                      <a:pt x="3005" y="11554"/>
                    </a:cubicBezTo>
                    <a:cubicBezTo>
                      <a:pt x="3236" y="10957"/>
                      <a:pt x="3472" y="10348"/>
                      <a:pt x="3717" y="9747"/>
                    </a:cubicBezTo>
                    <a:cubicBezTo>
                      <a:pt x="3835" y="9443"/>
                      <a:pt x="3962" y="9144"/>
                      <a:pt x="4086" y="8846"/>
                    </a:cubicBezTo>
                    <a:cubicBezTo>
                      <a:pt x="4117" y="8770"/>
                      <a:pt x="4149" y="8696"/>
                      <a:pt x="4178" y="8622"/>
                    </a:cubicBezTo>
                    <a:lnTo>
                      <a:pt x="4224" y="8510"/>
                    </a:lnTo>
                    <a:lnTo>
                      <a:pt x="4273" y="8399"/>
                    </a:lnTo>
                    <a:cubicBezTo>
                      <a:pt x="4337" y="8253"/>
                      <a:pt x="4401" y="8105"/>
                      <a:pt x="4466" y="7959"/>
                    </a:cubicBezTo>
                    <a:cubicBezTo>
                      <a:pt x="4497" y="7885"/>
                      <a:pt x="4530" y="7813"/>
                      <a:pt x="4561" y="7739"/>
                    </a:cubicBezTo>
                    <a:cubicBezTo>
                      <a:pt x="4592" y="7667"/>
                      <a:pt x="4627" y="7595"/>
                      <a:pt x="4660" y="7525"/>
                    </a:cubicBezTo>
                    <a:cubicBezTo>
                      <a:pt x="4728" y="7381"/>
                      <a:pt x="4794" y="7239"/>
                      <a:pt x="4861" y="7099"/>
                    </a:cubicBezTo>
                    <a:cubicBezTo>
                      <a:pt x="4995" y="6811"/>
                      <a:pt x="5133" y="6535"/>
                      <a:pt x="5259" y="6255"/>
                    </a:cubicBezTo>
                    <a:cubicBezTo>
                      <a:pt x="5384" y="5975"/>
                      <a:pt x="5514" y="5699"/>
                      <a:pt x="5625" y="5426"/>
                    </a:cubicBezTo>
                    <a:cubicBezTo>
                      <a:pt x="5682" y="5290"/>
                      <a:pt x="5738" y="5154"/>
                      <a:pt x="5794" y="5022"/>
                    </a:cubicBezTo>
                    <a:cubicBezTo>
                      <a:pt x="5847" y="4887"/>
                      <a:pt x="5899" y="4755"/>
                      <a:pt x="5952" y="4625"/>
                    </a:cubicBezTo>
                    <a:cubicBezTo>
                      <a:pt x="5977" y="4559"/>
                      <a:pt x="6005" y="4494"/>
                      <a:pt x="6030" y="4430"/>
                    </a:cubicBezTo>
                    <a:cubicBezTo>
                      <a:pt x="6053" y="4364"/>
                      <a:pt x="6078" y="4300"/>
                      <a:pt x="6102" y="4238"/>
                    </a:cubicBezTo>
                    <a:cubicBezTo>
                      <a:pt x="6150" y="4109"/>
                      <a:pt x="6199" y="3983"/>
                      <a:pt x="6246" y="3860"/>
                    </a:cubicBezTo>
                    <a:cubicBezTo>
                      <a:pt x="6289" y="3736"/>
                      <a:pt x="6333" y="3613"/>
                      <a:pt x="6376" y="3492"/>
                    </a:cubicBezTo>
                    <a:cubicBezTo>
                      <a:pt x="6419" y="3372"/>
                      <a:pt x="6462" y="3253"/>
                      <a:pt x="6501" y="3138"/>
                    </a:cubicBezTo>
                    <a:cubicBezTo>
                      <a:pt x="6660" y="2673"/>
                      <a:pt x="6796" y="2245"/>
                      <a:pt x="6911" y="1864"/>
                    </a:cubicBezTo>
                    <a:cubicBezTo>
                      <a:pt x="6940" y="1769"/>
                      <a:pt x="6967" y="1677"/>
                      <a:pt x="6993" y="1588"/>
                    </a:cubicBezTo>
                    <a:cubicBezTo>
                      <a:pt x="7020" y="1498"/>
                      <a:pt x="7043" y="1413"/>
                      <a:pt x="7069" y="1329"/>
                    </a:cubicBezTo>
                    <a:cubicBezTo>
                      <a:pt x="7113" y="1164"/>
                      <a:pt x="7156" y="1010"/>
                      <a:pt x="7193" y="872"/>
                    </a:cubicBezTo>
                    <a:cubicBezTo>
                      <a:pt x="7267" y="598"/>
                      <a:pt x="7320" y="378"/>
                      <a:pt x="7357" y="230"/>
                    </a:cubicBezTo>
                    <a:cubicBezTo>
                      <a:pt x="7392" y="80"/>
                      <a:pt x="7409" y="1"/>
                      <a:pt x="7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2"/>
              <p:cNvSpPr/>
              <p:nvPr/>
            </p:nvSpPr>
            <p:spPr>
              <a:xfrm rot="5289975">
                <a:off x="11227753" y="3395485"/>
                <a:ext cx="490581" cy="49476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979" extrusionOk="0">
                    <a:moveTo>
                      <a:pt x="19622" y="1"/>
                    </a:moveTo>
                    <a:lnTo>
                      <a:pt x="19622" y="1"/>
                    </a:lnTo>
                    <a:cubicBezTo>
                      <a:pt x="19622" y="1"/>
                      <a:pt x="19603" y="1"/>
                      <a:pt x="19564" y="5"/>
                    </a:cubicBezTo>
                    <a:cubicBezTo>
                      <a:pt x="19527" y="7"/>
                      <a:pt x="19471" y="8"/>
                      <a:pt x="19397" y="14"/>
                    </a:cubicBezTo>
                    <a:cubicBezTo>
                      <a:pt x="19325" y="20"/>
                      <a:pt x="19235" y="28"/>
                      <a:pt x="19128" y="36"/>
                    </a:cubicBezTo>
                    <a:cubicBezTo>
                      <a:pt x="19023" y="45"/>
                      <a:pt x="18901" y="59"/>
                      <a:pt x="18764" y="73"/>
                    </a:cubicBezTo>
                    <a:cubicBezTo>
                      <a:pt x="18630" y="88"/>
                      <a:pt x="18478" y="102"/>
                      <a:pt x="18315" y="125"/>
                    </a:cubicBezTo>
                    <a:cubicBezTo>
                      <a:pt x="18152" y="145"/>
                      <a:pt x="17975" y="170"/>
                      <a:pt x="17786" y="195"/>
                    </a:cubicBezTo>
                    <a:cubicBezTo>
                      <a:pt x="17737" y="201"/>
                      <a:pt x="17691" y="209"/>
                      <a:pt x="17642" y="215"/>
                    </a:cubicBezTo>
                    <a:cubicBezTo>
                      <a:pt x="17593" y="222"/>
                      <a:pt x="17543" y="230"/>
                      <a:pt x="17494" y="238"/>
                    </a:cubicBezTo>
                    <a:cubicBezTo>
                      <a:pt x="17393" y="254"/>
                      <a:pt x="17290" y="271"/>
                      <a:pt x="17185" y="289"/>
                    </a:cubicBezTo>
                    <a:cubicBezTo>
                      <a:pt x="17080" y="304"/>
                      <a:pt x="16971" y="324"/>
                      <a:pt x="16860" y="341"/>
                    </a:cubicBezTo>
                    <a:cubicBezTo>
                      <a:pt x="16805" y="351"/>
                      <a:pt x="16749" y="361"/>
                      <a:pt x="16693" y="370"/>
                    </a:cubicBezTo>
                    <a:cubicBezTo>
                      <a:pt x="16663" y="374"/>
                      <a:pt x="16636" y="378"/>
                      <a:pt x="16607" y="384"/>
                    </a:cubicBezTo>
                    <a:cubicBezTo>
                      <a:pt x="16578" y="390"/>
                      <a:pt x="16551" y="396"/>
                      <a:pt x="16521" y="401"/>
                    </a:cubicBezTo>
                    <a:cubicBezTo>
                      <a:pt x="16290" y="446"/>
                      <a:pt x="16051" y="493"/>
                      <a:pt x="15802" y="542"/>
                    </a:cubicBezTo>
                    <a:cubicBezTo>
                      <a:pt x="15677" y="565"/>
                      <a:pt x="15551" y="590"/>
                      <a:pt x="15424" y="617"/>
                    </a:cubicBezTo>
                    <a:cubicBezTo>
                      <a:pt x="15296" y="649"/>
                      <a:pt x="15165" y="678"/>
                      <a:pt x="15035" y="709"/>
                    </a:cubicBezTo>
                    <a:cubicBezTo>
                      <a:pt x="14772" y="771"/>
                      <a:pt x="14502" y="833"/>
                      <a:pt x="14226" y="899"/>
                    </a:cubicBezTo>
                    <a:cubicBezTo>
                      <a:pt x="14088" y="931"/>
                      <a:pt x="13951" y="971"/>
                      <a:pt x="13813" y="1008"/>
                    </a:cubicBezTo>
                    <a:cubicBezTo>
                      <a:pt x="13675" y="1047"/>
                      <a:pt x="13535" y="1086"/>
                      <a:pt x="13393" y="1125"/>
                    </a:cubicBezTo>
                    <a:cubicBezTo>
                      <a:pt x="13253" y="1164"/>
                      <a:pt x="13111" y="1203"/>
                      <a:pt x="12967" y="1244"/>
                    </a:cubicBezTo>
                    <a:cubicBezTo>
                      <a:pt x="12895" y="1263"/>
                      <a:pt x="12823" y="1285"/>
                      <a:pt x="12749" y="1304"/>
                    </a:cubicBezTo>
                    <a:cubicBezTo>
                      <a:pt x="12679" y="1324"/>
                      <a:pt x="12611" y="1345"/>
                      <a:pt x="12539" y="1362"/>
                    </a:cubicBezTo>
                    <a:cubicBezTo>
                      <a:pt x="12257" y="1431"/>
                      <a:pt x="11963" y="1481"/>
                      <a:pt x="11666" y="1516"/>
                    </a:cubicBezTo>
                    <a:cubicBezTo>
                      <a:pt x="11194" y="1571"/>
                      <a:pt x="10712" y="1593"/>
                      <a:pt x="10228" y="1593"/>
                    </a:cubicBezTo>
                    <a:cubicBezTo>
                      <a:pt x="10096" y="1593"/>
                      <a:pt x="9965" y="1591"/>
                      <a:pt x="9833" y="1588"/>
                    </a:cubicBezTo>
                    <a:cubicBezTo>
                      <a:pt x="9214" y="1575"/>
                      <a:pt x="8596" y="1534"/>
                      <a:pt x="7989" y="1475"/>
                    </a:cubicBezTo>
                    <a:cubicBezTo>
                      <a:pt x="7685" y="1446"/>
                      <a:pt x="7384" y="1415"/>
                      <a:pt x="7086" y="1380"/>
                    </a:cubicBezTo>
                    <a:cubicBezTo>
                      <a:pt x="6788" y="1345"/>
                      <a:pt x="6495" y="1304"/>
                      <a:pt x="6205" y="1265"/>
                    </a:cubicBezTo>
                    <a:cubicBezTo>
                      <a:pt x="5629" y="1185"/>
                      <a:pt x="5071" y="1100"/>
                      <a:pt x="4543" y="1010"/>
                    </a:cubicBezTo>
                    <a:cubicBezTo>
                      <a:pt x="4016" y="919"/>
                      <a:pt x="3518" y="831"/>
                      <a:pt x="3057" y="744"/>
                    </a:cubicBezTo>
                    <a:cubicBezTo>
                      <a:pt x="2598" y="656"/>
                      <a:pt x="2178" y="575"/>
                      <a:pt x="1806" y="499"/>
                    </a:cubicBezTo>
                    <a:cubicBezTo>
                      <a:pt x="1433" y="423"/>
                      <a:pt x="1108" y="357"/>
                      <a:pt x="841" y="298"/>
                    </a:cubicBezTo>
                    <a:cubicBezTo>
                      <a:pt x="575" y="242"/>
                      <a:pt x="365" y="195"/>
                      <a:pt x="221" y="166"/>
                    </a:cubicBezTo>
                    <a:cubicBezTo>
                      <a:pt x="79" y="133"/>
                      <a:pt x="1" y="117"/>
                      <a:pt x="1" y="117"/>
                    </a:cubicBezTo>
                    <a:lnTo>
                      <a:pt x="1" y="117"/>
                    </a:lnTo>
                    <a:cubicBezTo>
                      <a:pt x="1" y="117"/>
                      <a:pt x="75" y="143"/>
                      <a:pt x="215" y="185"/>
                    </a:cubicBezTo>
                    <a:cubicBezTo>
                      <a:pt x="355" y="230"/>
                      <a:pt x="559" y="296"/>
                      <a:pt x="822" y="372"/>
                    </a:cubicBezTo>
                    <a:cubicBezTo>
                      <a:pt x="1085" y="450"/>
                      <a:pt x="1404" y="543"/>
                      <a:pt x="1771" y="643"/>
                    </a:cubicBezTo>
                    <a:cubicBezTo>
                      <a:pt x="1956" y="691"/>
                      <a:pt x="2151" y="744"/>
                      <a:pt x="2359" y="798"/>
                    </a:cubicBezTo>
                    <a:cubicBezTo>
                      <a:pt x="2565" y="853"/>
                      <a:pt x="2783" y="905"/>
                      <a:pt x="3010" y="960"/>
                    </a:cubicBezTo>
                    <a:cubicBezTo>
                      <a:pt x="3240" y="1016"/>
                      <a:pt x="3477" y="1071"/>
                      <a:pt x="3724" y="1127"/>
                    </a:cubicBezTo>
                    <a:cubicBezTo>
                      <a:pt x="3971" y="1183"/>
                      <a:pt x="4226" y="1238"/>
                      <a:pt x="4491" y="1292"/>
                    </a:cubicBezTo>
                    <a:cubicBezTo>
                      <a:pt x="5016" y="1401"/>
                      <a:pt x="5575" y="1510"/>
                      <a:pt x="6154" y="1604"/>
                    </a:cubicBezTo>
                    <a:cubicBezTo>
                      <a:pt x="6444" y="1652"/>
                      <a:pt x="6740" y="1695"/>
                      <a:pt x="7039" y="1738"/>
                    </a:cubicBezTo>
                    <a:cubicBezTo>
                      <a:pt x="7339" y="1779"/>
                      <a:pt x="7644" y="1816"/>
                      <a:pt x="7952" y="1849"/>
                    </a:cubicBezTo>
                    <a:cubicBezTo>
                      <a:pt x="8567" y="1915"/>
                      <a:pt x="9193" y="1960"/>
                      <a:pt x="9825" y="1975"/>
                    </a:cubicBezTo>
                    <a:cubicBezTo>
                      <a:pt x="9940" y="1977"/>
                      <a:pt x="10054" y="1979"/>
                      <a:pt x="10168" y="1979"/>
                    </a:cubicBezTo>
                    <a:cubicBezTo>
                      <a:pt x="10685" y="1979"/>
                      <a:pt x="11202" y="1955"/>
                      <a:pt x="11710" y="1890"/>
                    </a:cubicBezTo>
                    <a:cubicBezTo>
                      <a:pt x="12022" y="1849"/>
                      <a:pt x="12331" y="1792"/>
                      <a:pt x="12631" y="1711"/>
                    </a:cubicBezTo>
                    <a:cubicBezTo>
                      <a:pt x="12706" y="1691"/>
                      <a:pt x="12780" y="1668"/>
                      <a:pt x="12854" y="1646"/>
                    </a:cubicBezTo>
                    <a:cubicBezTo>
                      <a:pt x="12926" y="1625"/>
                      <a:pt x="12996" y="1604"/>
                      <a:pt x="13066" y="1582"/>
                    </a:cubicBezTo>
                    <a:cubicBezTo>
                      <a:pt x="13208" y="1540"/>
                      <a:pt x="13350" y="1497"/>
                      <a:pt x="13490" y="1454"/>
                    </a:cubicBezTo>
                    <a:cubicBezTo>
                      <a:pt x="13771" y="1370"/>
                      <a:pt x="14045" y="1283"/>
                      <a:pt x="14313" y="1205"/>
                    </a:cubicBezTo>
                    <a:cubicBezTo>
                      <a:pt x="14584" y="1131"/>
                      <a:pt x="14848" y="1059"/>
                      <a:pt x="15105" y="989"/>
                    </a:cubicBezTo>
                    <a:cubicBezTo>
                      <a:pt x="15235" y="954"/>
                      <a:pt x="15362" y="919"/>
                      <a:pt x="15486" y="884"/>
                    </a:cubicBezTo>
                    <a:cubicBezTo>
                      <a:pt x="15613" y="853"/>
                      <a:pt x="15737" y="824"/>
                      <a:pt x="15860" y="794"/>
                    </a:cubicBezTo>
                    <a:cubicBezTo>
                      <a:pt x="16103" y="732"/>
                      <a:pt x="16340" y="674"/>
                      <a:pt x="16566" y="617"/>
                    </a:cubicBezTo>
                    <a:cubicBezTo>
                      <a:pt x="16794" y="563"/>
                      <a:pt x="17014" y="520"/>
                      <a:pt x="17220" y="471"/>
                    </a:cubicBezTo>
                    <a:cubicBezTo>
                      <a:pt x="17325" y="448"/>
                      <a:pt x="17426" y="425"/>
                      <a:pt x="17523" y="401"/>
                    </a:cubicBezTo>
                    <a:cubicBezTo>
                      <a:pt x="17572" y="392"/>
                      <a:pt x="17620" y="380"/>
                      <a:pt x="17669" y="370"/>
                    </a:cubicBezTo>
                    <a:cubicBezTo>
                      <a:pt x="17718" y="361"/>
                      <a:pt x="17764" y="351"/>
                      <a:pt x="17811" y="341"/>
                    </a:cubicBezTo>
                    <a:cubicBezTo>
                      <a:pt x="18183" y="267"/>
                      <a:pt x="18508" y="197"/>
                      <a:pt x="18776" y="150"/>
                    </a:cubicBezTo>
                    <a:cubicBezTo>
                      <a:pt x="18910" y="125"/>
                      <a:pt x="19031" y="102"/>
                      <a:pt x="19134" y="82"/>
                    </a:cubicBezTo>
                    <a:cubicBezTo>
                      <a:pt x="19239" y="65"/>
                      <a:pt x="19329" y="49"/>
                      <a:pt x="19401" y="38"/>
                    </a:cubicBezTo>
                    <a:cubicBezTo>
                      <a:pt x="19473" y="24"/>
                      <a:pt x="19527" y="14"/>
                      <a:pt x="19566" y="8"/>
                    </a:cubicBezTo>
                    <a:cubicBezTo>
                      <a:pt x="19603" y="3"/>
                      <a:pt x="19622" y="1"/>
                      <a:pt x="19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2"/>
              <p:cNvSpPr/>
              <p:nvPr/>
            </p:nvSpPr>
            <p:spPr>
              <a:xfrm rot="5289975">
                <a:off x="11601464" y="3571347"/>
                <a:ext cx="557157" cy="150752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6030" fill="none" extrusionOk="0">
                    <a:moveTo>
                      <a:pt x="1" y="1"/>
                    </a:moveTo>
                    <a:cubicBezTo>
                      <a:pt x="1" y="1"/>
                      <a:pt x="7959" y="1709"/>
                      <a:pt x="9850" y="2499"/>
                    </a:cubicBezTo>
                    <a:cubicBezTo>
                      <a:pt x="11741" y="3289"/>
                      <a:pt x="14225" y="4985"/>
                      <a:pt x="15686" y="5508"/>
                    </a:cubicBezTo>
                    <a:cubicBezTo>
                      <a:pt x="17147" y="6030"/>
                      <a:pt x="20445" y="5905"/>
                      <a:pt x="22285" y="4586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2"/>
              <p:cNvSpPr/>
              <p:nvPr/>
            </p:nvSpPr>
            <p:spPr>
              <a:xfrm rot="5289975">
                <a:off x="11762055" y="3510041"/>
                <a:ext cx="207028" cy="51951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2078" fill="none" extrusionOk="0">
                    <a:moveTo>
                      <a:pt x="1" y="2078"/>
                    </a:moveTo>
                    <a:cubicBezTo>
                      <a:pt x="1" y="2078"/>
                      <a:pt x="3094" y="724"/>
                      <a:pt x="4411" y="475"/>
                    </a:cubicBezTo>
                    <a:cubicBezTo>
                      <a:pt x="5728" y="224"/>
                      <a:pt x="7251" y="0"/>
                      <a:pt x="8280" y="547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2"/>
              <p:cNvSpPr/>
              <p:nvPr/>
            </p:nvSpPr>
            <p:spPr>
              <a:xfrm rot="5289975">
                <a:off x="11742589" y="3878048"/>
                <a:ext cx="52601" cy="44418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767" extrusionOk="0">
                    <a:moveTo>
                      <a:pt x="1862" y="1"/>
                    </a:moveTo>
                    <a:cubicBezTo>
                      <a:pt x="1862" y="1"/>
                      <a:pt x="1818" y="59"/>
                      <a:pt x="1742" y="170"/>
                    </a:cubicBezTo>
                    <a:cubicBezTo>
                      <a:pt x="1668" y="281"/>
                      <a:pt x="1557" y="444"/>
                      <a:pt x="1431" y="662"/>
                    </a:cubicBezTo>
                    <a:cubicBezTo>
                      <a:pt x="1302" y="878"/>
                      <a:pt x="1152" y="1146"/>
                      <a:pt x="1001" y="1464"/>
                    </a:cubicBezTo>
                    <a:cubicBezTo>
                      <a:pt x="849" y="1779"/>
                      <a:pt x="689" y="2144"/>
                      <a:pt x="545" y="2553"/>
                    </a:cubicBezTo>
                    <a:cubicBezTo>
                      <a:pt x="526" y="2604"/>
                      <a:pt x="508" y="2656"/>
                      <a:pt x="489" y="2709"/>
                    </a:cubicBezTo>
                    <a:cubicBezTo>
                      <a:pt x="473" y="2761"/>
                      <a:pt x="456" y="2814"/>
                      <a:pt x="438" y="2868"/>
                    </a:cubicBezTo>
                    <a:cubicBezTo>
                      <a:pt x="401" y="2975"/>
                      <a:pt x="370" y="3086"/>
                      <a:pt x="337" y="3199"/>
                    </a:cubicBezTo>
                    <a:cubicBezTo>
                      <a:pt x="302" y="3310"/>
                      <a:pt x="277" y="3427"/>
                      <a:pt x="246" y="3543"/>
                    </a:cubicBezTo>
                    <a:cubicBezTo>
                      <a:pt x="217" y="3662"/>
                      <a:pt x="193" y="3783"/>
                      <a:pt x="166" y="3905"/>
                    </a:cubicBezTo>
                    <a:cubicBezTo>
                      <a:pt x="69" y="4395"/>
                      <a:pt x="5" y="4923"/>
                      <a:pt x="5" y="5471"/>
                    </a:cubicBezTo>
                    <a:cubicBezTo>
                      <a:pt x="1" y="6020"/>
                      <a:pt x="59" y="6592"/>
                      <a:pt x="207" y="7154"/>
                    </a:cubicBezTo>
                    <a:cubicBezTo>
                      <a:pt x="226" y="7224"/>
                      <a:pt x="244" y="7294"/>
                      <a:pt x="263" y="7366"/>
                    </a:cubicBezTo>
                    <a:lnTo>
                      <a:pt x="277" y="7418"/>
                    </a:lnTo>
                    <a:cubicBezTo>
                      <a:pt x="283" y="7436"/>
                      <a:pt x="289" y="7454"/>
                      <a:pt x="294" y="7469"/>
                    </a:cubicBezTo>
                    <a:lnTo>
                      <a:pt x="329" y="7574"/>
                    </a:lnTo>
                    <a:cubicBezTo>
                      <a:pt x="353" y="7644"/>
                      <a:pt x="376" y="7712"/>
                      <a:pt x="400" y="7782"/>
                    </a:cubicBezTo>
                    <a:cubicBezTo>
                      <a:pt x="423" y="7848"/>
                      <a:pt x="446" y="7915"/>
                      <a:pt x="470" y="7981"/>
                    </a:cubicBezTo>
                    <a:cubicBezTo>
                      <a:pt x="518" y="8115"/>
                      <a:pt x="565" y="8249"/>
                      <a:pt x="614" y="8385"/>
                    </a:cubicBezTo>
                    <a:lnTo>
                      <a:pt x="650" y="8487"/>
                    </a:lnTo>
                    <a:lnTo>
                      <a:pt x="682" y="8588"/>
                    </a:lnTo>
                    <a:lnTo>
                      <a:pt x="748" y="8788"/>
                    </a:lnTo>
                    <a:cubicBezTo>
                      <a:pt x="791" y="8924"/>
                      <a:pt x="837" y="9057"/>
                      <a:pt x="878" y="9193"/>
                    </a:cubicBezTo>
                    <a:cubicBezTo>
                      <a:pt x="919" y="9329"/>
                      <a:pt x="960" y="9465"/>
                      <a:pt x="999" y="9599"/>
                    </a:cubicBezTo>
                    <a:cubicBezTo>
                      <a:pt x="1018" y="9667"/>
                      <a:pt x="1040" y="9735"/>
                      <a:pt x="1059" y="9804"/>
                    </a:cubicBezTo>
                    <a:cubicBezTo>
                      <a:pt x="1078" y="9872"/>
                      <a:pt x="1096" y="9940"/>
                      <a:pt x="1113" y="10008"/>
                    </a:cubicBezTo>
                    <a:cubicBezTo>
                      <a:pt x="1150" y="10144"/>
                      <a:pt x="1185" y="10278"/>
                      <a:pt x="1222" y="10414"/>
                    </a:cubicBezTo>
                    <a:cubicBezTo>
                      <a:pt x="1242" y="10481"/>
                      <a:pt x="1255" y="10549"/>
                      <a:pt x="1271" y="10617"/>
                    </a:cubicBezTo>
                    <a:cubicBezTo>
                      <a:pt x="1289" y="10685"/>
                      <a:pt x="1304" y="10753"/>
                      <a:pt x="1320" y="10819"/>
                    </a:cubicBezTo>
                    <a:cubicBezTo>
                      <a:pt x="1335" y="10887"/>
                      <a:pt x="1351" y="10953"/>
                      <a:pt x="1366" y="11021"/>
                    </a:cubicBezTo>
                    <a:lnTo>
                      <a:pt x="1392" y="11123"/>
                    </a:lnTo>
                    <a:cubicBezTo>
                      <a:pt x="1398" y="11156"/>
                      <a:pt x="1405" y="11189"/>
                      <a:pt x="1411" y="11222"/>
                    </a:cubicBezTo>
                    <a:cubicBezTo>
                      <a:pt x="1466" y="11490"/>
                      <a:pt x="1524" y="11755"/>
                      <a:pt x="1567" y="12017"/>
                    </a:cubicBezTo>
                    <a:cubicBezTo>
                      <a:pt x="1590" y="12150"/>
                      <a:pt x="1612" y="12280"/>
                      <a:pt x="1635" y="12408"/>
                    </a:cubicBezTo>
                    <a:cubicBezTo>
                      <a:pt x="1652" y="12537"/>
                      <a:pt x="1672" y="12665"/>
                      <a:pt x="1689" y="12792"/>
                    </a:cubicBezTo>
                    <a:cubicBezTo>
                      <a:pt x="1699" y="12856"/>
                      <a:pt x="1709" y="12918"/>
                      <a:pt x="1719" y="12982"/>
                    </a:cubicBezTo>
                    <a:cubicBezTo>
                      <a:pt x="1728" y="13045"/>
                      <a:pt x="1732" y="13107"/>
                      <a:pt x="1740" y="13169"/>
                    </a:cubicBezTo>
                    <a:cubicBezTo>
                      <a:pt x="1755" y="13294"/>
                      <a:pt x="1769" y="13416"/>
                      <a:pt x="1783" y="13539"/>
                    </a:cubicBezTo>
                    <a:cubicBezTo>
                      <a:pt x="1787" y="13568"/>
                      <a:pt x="1790" y="13599"/>
                      <a:pt x="1792" y="13628"/>
                    </a:cubicBezTo>
                    <a:cubicBezTo>
                      <a:pt x="1796" y="13659"/>
                      <a:pt x="1798" y="13689"/>
                      <a:pt x="1800" y="13720"/>
                    </a:cubicBezTo>
                    <a:cubicBezTo>
                      <a:pt x="1806" y="13780"/>
                      <a:pt x="1810" y="13838"/>
                      <a:pt x="1816" y="13899"/>
                    </a:cubicBezTo>
                    <a:cubicBezTo>
                      <a:pt x="1825" y="14015"/>
                      <a:pt x="1835" y="14132"/>
                      <a:pt x="1845" y="14247"/>
                    </a:cubicBezTo>
                    <a:cubicBezTo>
                      <a:pt x="1851" y="14362"/>
                      <a:pt x="1857" y="14475"/>
                      <a:pt x="1864" y="14585"/>
                    </a:cubicBezTo>
                    <a:cubicBezTo>
                      <a:pt x="1866" y="14642"/>
                      <a:pt x="1870" y="14696"/>
                      <a:pt x="1874" y="14751"/>
                    </a:cubicBezTo>
                    <a:cubicBezTo>
                      <a:pt x="1874" y="14778"/>
                      <a:pt x="1876" y="14805"/>
                      <a:pt x="1878" y="14832"/>
                    </a:cubicBezTo>
                    <a:cubicBezTo>
                      <a:pt x="1878" y="14860"/>
                      <a:pt x="1880" y="14885"/>
                      <a:pt x="1880" y="14912"/>
                    </a:cubicBezTo>
                    <a:cubicBezTo>
                      <a:pt x="1884" y="15019"/>
                      <a:pt x="1886" y="15124"/>
                      <a:pt x="1888" y="15225"/>
                    </a:cubicBezTo>
                    <a:cubicBezTo>
                      <a:pt x="1892" y="15329"/>
                      <a:pt x="1896" y="15428"/>
                      <a:pt x="1894" y="15525"/>
                    </a:cubicBezTo>
                    <a:cubicBezTo>
                      <a:pt x="1894" y="15720"/>
                      <a:pt x="1897" y="15906"/>
                      <a:pt x="1894" y="16079"/>
                    </a:cubicBezTo>
                    <a:cubicBezTo>
                      <a:pt x="1890" y="16253"/>
                      <a:pt x="1884" y="16416"/>
                      <a:pt x="1882" y="16566"/>
                    </a:cubicBezTo>
                    <a:cubicBezTo>
                      <a:pt x="1876" y="16718"/>
                      <a:pt x="1868" y="16856"/>
                      <a:pt x="1862" y="16980"/>
                    </a:cubicBezTo>
                    <a:cubicBezTo>
                      <a:pt x="1853" y="17231"/>
                      <a:pt x="1835" y="17428"/>
                      <a:pt x="1827" y="17562"/>
                    </a:cubicBezTo>
                    <a:cubicBezTo>
                      <a:pt x="1820" y="17696"/>
                      <a:pt x="1814" y="17766"/>
                      <a:pt x="1814" y="17766"/>
                    </a:cubicBezTo>
                    <a:cubicBezTo>
                      <a:pt x="1814" y="17766"/>
                      <a:pt x="1827" y="17696"/>
                      <a:pt x="1849" y="17564"/>
                    </a:cubicBezTo>
                    <a:cubicBezTo>
                      <a:pt x="1861" y="17498"/>
                      <a:pt x="1874" y="17416"/>
                      <a:pt x="1892" y="17319"/>
                    </a:cubicBezTo>
                    <a:cubicBezTo>
                      <a:pt x="1899" y="17272"/>
                      <a:pt x="1909" y="17219"/>
                      <a:pt x="1917" y="17165"/>
                    </a:cubicBezTo>
                    <a:cubicBezTo>
                      <a:pt x="1923" y="17109"/>
                      <a:pt x="1931" y="17050"/>
                      <a:pt x="1940" y="16988"/>
                    </a:cubicBezTo>
                    <a:cubicBezTo>
                      <a:pt x="1956" y="16863"/>
                      <a:pt x="1975" y="16725"/>
                      <a:pt x="1993" y="16576"/>
                    </a:cubicBezTo>
                    <a:cubicBezTo>
                      <a:pt x="2010" y="16424"/>
                      <a:pt x="2024" y="16260"/>
                      <a:pt x="2041" y="16087"/>
                    </a:cubicBezTo>
                    <a:cubicBezTo>
                      <a:pt x="2057" y="15912"/>
                      <a:pt x="2067" y="15725"/>
                      <a:pt x="2080" y="15529"/>
                    </a:cubicBezTo>
                    <a:cubicBezTo>
                      <a:pt x="2088" y="15432"/>
                      <a:pt x="2090" y="15330"/>
                      <a:pt x="2094" y="15227"/>
                    </a:cubicBezTo>
                    <a:cubicBezTo>
                      <a:pt x="2096" y="15124"/>
                      <a:pt x="2100" y="15017"/>
                      <a:pt x="2102" y="14910"/>
                    </a:cubicBezTo>
                    <a:cubicBezTo>
                      <a:pt x="2104" y="14883"/>
                      <a:pt x="2104" y="14856"/>
                      <a:pt x="2104" y="14829"/>
                    </a:cubicBezTo>
                    <a:cubicBezTo>
                      <a:pt x="2104" y="14801"/>
                      <a:pt x="2104" y="14774"/>
                      <a:pt x="2104" y="14747"/>
                    </a:cubicBezTo>
                    <a:cubicBezTo>
                      <a:pt x="2104" y="14690"/>
                      <a:pt x="2104" y="14636"/>
                      <a:pt x="2104" y="14580"/>
                    </a:cubicBezTo>
                    <a:cubicBezTo>
                      <a:pt x="2104" y="14467"/>
                      <a:pt x="2104" y="14352"/>
                      <a:pt x="2102" y="14235"/>
                    </a:cubicBezTo>
                    <a:cubicBezTo>
                      <a:pt x="2100" y="14118"/>
                      <a:pt x="2094" y="14000"/>
                      <a:pt x="2088" y="13881"/>
                    </a:cubicBezTo>
                    <a:cubicBezTo>
                      <a:pt x="2086" y="13821"/>
                      <a:pt x="2084" y="13759"/>
                      <a:pt x="2080" y="13698"/>
                    </a:cubicBezTo>
                    <a:cubicBezTo>
                      <a:pt x="2080" y="13667"/>
                      <a:pt x="2078" y="13638"/>
                      <a:pt x="2076" y="13607"/>
                    </a:cubicBezTo>
                    <a:cubicBezTo>
                      <a:pt x="2075" y="13576"/>
                      <a:pt x="2073" y="13545"/>
                      <a:pt x="2071" y="13513"/>
                    </a:cubicBezTo>
                    <a:cubicBezTo>
                      <a:pt x="2061" y="13391"/>
                      <a:pt x="2051" y="13264"/>
                      <a:pt x="2041" y="13138"/>
                    </a:cubicBezTo>
                    <a:cubicBezTo>
                      <a:pt x="2038" y="13076"/>
                      <a:pt x="2034" y="13012"/>
                      <a:pt x="2026" y="12947"/>
                    </a:cubicBezTo>
                    <a:cubicBezTo>
                      <a:pt x="2020" y="12883"/>
                      <a:pt x="2012" y="12819"/>
                      <a:pt x="2006" y="12753"/>
                    </a:cubicBezTo>
                    <a:cubicBezTo>
                      <a:pt x="1993" y="12624"/>
                      <a:pt x="1977" y="12494"/>
                      <a:pt x="1964" y="12362"/>
                    </a:cubicBezTo>
                    <a:cubicBezTo>
                      <a:pt x="1944" y="12229"/>
                      <a:pt x="1925" y="12097"/>
                      <a:pt x="1905" y="11963"/>
                    </a:cubicBezTo>
                    <a:cubicBezTo>
                      <a:pt x="1870" y="11695"/>
                      <a:pt x="1814" y="11424"/>
                      <a:pt x="1765" y="11150"/>
                    </a:cubicBezTo>
                    <a:cubicBezTo>
                      <a:pt x="1759" y="11115"/>
                      <a:pt x="1754" y="11082"/>
                      <a:pt x="1746" y="11047"/>
                    </a:cubicBezTo>
                    <a:lnTo>
                      <a:pt x="1724" y="10944"/>
                    </a:lnTo>
                    <a:cubicBezTo>
                      <a:pt x="1709" y="10875"/>
                      <a:pt x="1695" y="10807"/>
                      <a:pt x="1680" y="10737"/>
                    </a:cubicBezTo>
                    <a:cubicBezTo>
                      <a:pt x="1664" y="10669"/>
                      <a:pt x="1650" y="10601"/>
                      <a:pt x="1635" y="10531"/>
                    </a:cubicBezTo>
                    <a:cubicBezTo>
                      <a:pt x="1619" y="10463"/>
                      <a:pt x="1606" y="10393"/>
                      <a:pt x="1586" y="10325"/>
                    </a:cubicBezTo>
                    <a:cubicBezTo>
                      <a:pt x="1551" y="10187"/>
                      <a:pt x="1516" y="10049"/>
                      <a:pt x="1481" y="9909"/>
                    </a:cubicBezTo>
                    <a:cubicBezTo>
                      <a:pt x="1464" y="9841"/>
                      <a:pt x="1446" y="9770"/>
                      <a:pt x="1427" y="9700"/>
                    </a:cubicBezTo>
                    <a:cubicBezTo>
                      <a:pt x="1407" y="9632"/>
                      <a:pt x="1388" y="9562"/>
                      <a:pt x="1366" y="9494"/>
                    </a:cubicBezTo>
                    <a:cubicBezTo>
                      <a:pt x="1327" y="9356"/>
                      <a:pt x="1287" y="9218"/>
                      <a:pt x="1246" y="9080"/>
                    </a:cubicBezTo>
                    <a:cubicBezTo>
                      <a:pt x="1205" y="8942"/>
                      <a:pt x="1158" y="8804"/>
                      <a:pt x="1113" y="8666"/>
                    </a:cubicBezTo>
                    <a:lnTo>
                      <a:pt x="1045" y="8459"/>
                    </a:lnTo>
                    <a:lnTo>
                      <a:pt x="1012" y="8356"/>
                    </a:lnTo>
                    <a:lnTo>
                      <a:pt x="975" y="8255"/>
                    </a:lnTo>
                    <a:cubicBezTo>
                      <a:pt x="927" y="8121"/>
                      <a:pt x="878" y="7987"/>
                      <a:pt x="831" y="7852"/>
                    </a:cubicBezTo>
                    <a:cubicBezTo>
                      <a:pt x="806" y="7784"/>
                      <a:pt x="781" y="7716"/>
                      <a:pt x="757" y="7648"/>
                    </a:cubicBezTo>
                    <a:cubicBezTo>
                      <a:pt x="734" y="7584"/>
                      <a:pt x="713" y="7518"/>
                      <a:pt x="689" y="7454"/>
                    </a:cubicBezTo>
                    <a:lnTo>
                      <a:pt x="656" y="7356"/>
                    </a:lnTo>
                    <a:cubicBezTo>
                      <a:pt x="650" y="7339"/>
                      <a:pt x="645" y="7323"/>
                      <a:pt x="639" y="7308"/>
                    </a:cubicBezTo>
                    <a:lnTo>
                      <a:pt x="625" y="7257"/>
                    </a:lnTo>
                    <a:cubicBezTo>
                      <a:pt x="606" y="7191"/>
                      <a:pt x="588" y="7125"/>
                      <a:pt x="569" y="7061"/>
                    </a:cubicBezTo>
                    <a:cubicBezTo>
                      <a:pt x="559" y="7027"/>
                      <a:pt x="549" y="6994"/>
                      <a:pt x="542" y="6961"/>
                    </a:cubicBezTo>
                    <a:lnTo>
                      <a:pt x="520" y="6862"/>
                    </a:lnTo>
                    <a:cubicBezTo>
                      <a:pt x="505" y="6794"/>
                      <a:pt x="489" y="6728"/>
                      <a:pt x="475" y="6662"/>
                    </a:cubicBezTo>
                    <a:cubicBezTo>
                      <a:pt x="460" y="6596"/>
                      <a:pt x="452" y="6529"/>
                      <a:pt x="440" y="6461"/>
                    </a:cubicBezTo>
                    <a:cubicBezTo>
                      <a:pt x="429" y="6395"/>
                      <a:pt x="415" y="6329"/>
                      <a:pt x="407" y="6263"/>
                    </a:cubicBezTo>
                    <a:cubicBezTo>
                      <a:pt x="374" y="5996"/>
                      <a:pt x="349" y="5730"/>
                      <a:pt x="345" y="5469"/>
                    </a:cubicBezTo>
                    <a:cubicBezTo>
                      <a:pt x="335" y="4944"/>
                      <a:pt x="372" y="4434"/>
                      <a:pt x="450" y="3956"/>
                    </a:cubicBezTo>
                    <a:cubicBezTo>
                      <a:pt x="471" y="3837"/>
                      <a:pt x="489" y="3718"/>
                      <a:pt x="512" y="3604"/>
                    </a:cubicBezTo>
                    <a:cubicBezTo>
                      <a:pt x="526" y="3545"/>
                      <a:pt x="538" y="3487"/>
                      <a:pt x="549" y="3430"/>
                    </a:cubicBezTo>
                    <a:cubicBezTo>
                      <a:pt x="555" y="3403"/>
                      <a:pt x="561" y="3374"/>
                      <a:pt x="567" y="3347"/>
                    </a:cubicBezTo>
                    <a:cubicBezTo>
                      <a:pt x="573" y="3318"/>
                      <a:pt x="580" y="3290"/>
                      <a:pt x="586" y="3263"/>
                    </a:cubicBezTo>
                    <a:cubicBezTo>
                      <a:pt x="614" y="3150"/>
                      <a:pt x="637" y="3041"/>
                      <a:pt x="668" y="2934"/>
                    </a:cubicBezTo>
                    <a:cubicBezTo>
                      <a:pt x="682" y="2882"/>
                      <a:pt x="695" y="2827"/>
                      <a:pt x="709" y="2777"/>
                    </a:cubicBezTo>
                    <a:cubicBezTo>
                      <a:pt x="724" y="2724"/>
                      <a:pt x="740" y="2672"/>
                      <a:pt x="756" y="2621"/>
                    </a:cubicBezTo>
                    <a:cubicBezTo>
                      <a:pt x="769" y="2571"/>
                      <a:pt x="785" y="2520"/>
                      <a:pt x="800" y="2469"/>
                    </a:cubicBezTo>
                    <a:cubicBezTo>
                      <a:pt x="816" y="2421"/>
                      <a:pt x="831" y="2372"/>
                      <a:pt x="847" y="2323"/>
                    </a:cubicBezTo>
                    <a:cubicBezTo>
                      <a:pt x="878" y="2226"/>
                      <a:pt x="911" y="2133"/>
                      <a:pt x="942" y="2039"/>
                    </a:cubicBezTo>
                    <a:cubicBezTo>
                      <a:pt x="1006" y="1857"/>
                      <a:pt x="1073" y="1683"/>
                      <a:pt x="1135" y="1522"/>
                    </a:cubicBezTo>
                    <a:cubicBezTo>
                      <a:pt x="1265" y="1201"/>
                      <a:pt x="1388" y="923"/>
                      <a:pt x="1497" y="699"/>
                    </a:cubicBezTo>
                    <a:cubicBezTo>
                      <a:pt x="1606" y="473"/>
                      <a:pt x="1697" y="298"/>
                      <a:pt x="1761" y="182"/>
                    </a:cubicBezTo>
                    <a:cubicBezTo>
                      <a:pt x="1825" y="63"/>
                      <a:pt x="1862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2"/>
              <p:cNvSpPr/>
              <p:nvPr/>
            </p:nvSpPr>
            <p:spPr>
              <a:xfrm rot="5289975">
                <a:off x="11577220" y="3735635"/>
                <a:ext cx="26000" cy="15640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6256" fill="none" extrusionOk="0">
                    <a:moveTo>
                      <a:pt x="65" y="1"/>
                    </a:moveTo>
                    <a:cubicBezTo>
                      <a:pt x="0" y="1818"/>
                      <a:pt x="1039" y="6255"/>
                      <a:pt x="1039" y="625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2"/>
              <p:cNvSpPr/>
              <p:nvPr/>
            </p:nvSpPr>
            <p:spPr>
              <a:xfrm rot="5289975">
                <a:off x="11932895" y="4095523"/>
                <a:ext cx="102101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8975" fill="none" extrusionOk="0">
                    <a:moveTo>
                      <a:pt x="4084" y="1"/>
                    </a:moveTo>
                    <a:cubicBezTo>
                      <a:pt x="2531" y="1633"/>
                      <a:pt x="428" y="5771"/>
                      <a:pt x="0" y="897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2"/>
              <p:cNvSpPr/>
              <p:nvPr/>
            </p:nvSpPr>
            <p:spPr>
              <a:xfrm rot="5289975">
                <a:off x="11204420" y="2967787"/>
                <a:ext cx="182152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596" fill="none" extrusionOk="0">
                    <a:moveTo>
                      <a:pt x="0" y="0"/>
                    </a:moveTo>
                    <a:cubicBezTo>
                      <a:pt x="0" y="0"/>
                      <a:pt x="4613" y="595"/>
                      <a:pt x="7286" y="129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2"/>
              <p:cNvSpPr/>
              <p:nvPr/>
            </p:nvSpPr>
            <p:spPr>
              <a:xfrm rot="5289975">
                <a:off x="11703862" y="3552978"/>
                <a:ext cx="204302" cy="8562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3425" extrusionOk="0">
                    <a:moveTo>
                      <a:pt x="8171" y="0"/>
                    </a:moveTo>
                    <a:cubicBezTo>
                      <a:pt x="8171" y="0"/>
                      <a:pt x="3994" y="2"/>
                      <a:pt x="2708" y="1117"/>
                    </a:cubicBezTo>
                    <a:cubicBezTo>
                      <a:pt x="1424" y="2232"/>
                      <a:pt x="685" y="3097"/>
                      <a:pt x="0" y="3424"/>
                    </a:cubicBezTo>
                    <a:cubicBezTo>
                      <a:pt x="0" y="3424"/>
                      <a:pt x="1086" y="3350"/>
                      <a:pt x="2924" y="2700"/>
                    </a:cubicBezTo>
                    <a:cubicBezTo>
                      <a:pt x="4763" y="2051"/>
                      <a:pt x="8171" y="0"/>
                      <a:pt x="8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2"/>
              <p:cNvSpPr/>
              <p:nvPr/>
            </p:nvSpPr>
            <p:spPr>
              <a:xfrm rot="5289975">
                <a:off x="11083873" y="316519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1"/>
                    </a:moveTo>
                    <a:cubicBezTo>
                      <a:pt x="808" y="1"/>
                      <a:pt x="422" y="232"/>
                      <a:pt x="244" y="624"/>
                    </a:cubicBezTo>
                    <a:cubicBezTo>
                      <a:pt x="1" y="1159"/>
                      <a:pt x="236" y="1789"/>
                      <a:pt x="771" y="2032"/>
                    </a:cubicBezTo>
                    <a:cubicBezTo>
                      <a:pt x="914" y="2097"/>
                      <a:pt x="1063" y="2128"/>
                      <a:pt x="1210" y="2128"/>
                    </a:cubicBezTo>
                    <a:cubicBezTo>
                      <a:pt x="1615" y="2128"/>
                      <a:pt x="2001" y="1896"/>
                      <a:pt x="2180" y="1505"/>
                    </a:cubicBezTo>
                    <a:cubicBezTo>
                      <a:pt x="2423" y="970"/>
                      <a:pt x="2185" y="340"/>
                      <a:pt x="1652" y="97"/>
                    </a:cubicBezTo>
                    <a:cubicBezTo>
                      <a:pt x="1509" y="32"/>
                      <a:pt x="1359" y="1"/>
                      <a:pt x="1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22"/>
              <p:cNvSpPr/>
              <p:nvPr/>
            </p:nvSpPr>
            <p:spPr>
              <a:xfrm rot="5289975">
                <a:off x="11051518" y="297893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1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0" y="2127"/>
                    </a:cubicBezTo>
                    <a:cubicBezTo>
                      <a:pt x="1615" y="2127"/>
                      <a:pt x="2001" y="1895"/>
                      <a:pt x="2180" y="1503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22"/>
              <p:cNvSpPr/>
              <p:nvPr/>
            </p:nvSpPr>
            <p:spPr>
              <a:xfrm rot="5289975">
                <a:off x="11916177" y="3339263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1"/>
                    </a:moveTo>
                    <a:cubicBezTo>
                      <a:pt x="809" y="1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3" y="2032"/>
                    </a:cubicBezTo>
                    <a:cubicBezTo>
                      <a:pt x="915" y="2097"/>
                      <a:pt x="1065" y="2128"/>
                      <a:pt x="1212" y="2128"/>
                    </a:cubicBezTo>
                    <a:cubicBezTo>
                      <a:pt x="1615" y="2128"/>
                      <a:pt x="2001" y="1897"/>
                      <a:pt x="2179" y="1505"/>
                    </a:cubicBezTo>
                    <a:cubicBezTo>
                      <a:pt x="2423" y="970"/>
                      <a:pt x="2187" y="339"/>
                      <a:pt x="1652" y="96"/>
                    </a:cubicBezTo>
                    <a:cubicBezTo>
                      <a:pt x="1510" y="31"/>
                      <a:pt x="1360" y="1"/>
                      <a:pt x="1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2"/>
              <p:cNvSpPr/>
              <p:nvPr/>
            </p:nvSpPr>
            <p:spPr>
              <a:xfrm rot="5289975">
                <a:off x="11806032" y="3406825"/>
                <a:ext cx="60526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26" extrusionOk="0">
                    <a:moveTo>
                      <a:pt x="1210" y="0"/>
                    </a:moveTo>
                    <a:cubicBezTo>
                      <a:pt x="806" y="0"/>
                      <a:pt x="421" y="231"/>
                      <a:pt x="244" y="623"/>
                    </a:cubicBezTo>
                    <a:cubicBezTo>
                      <a:pt x="1" y="1156"/>
                      <a:pt x="236" y="1787"/>
                      <a:pt x="771" y="2030"/>
                    </a:cubicBezTo>
                    <a:cubicBezTo>
                      <a:pt x="914" y="2095"/>
                      <a:pt x="1063" y="2126"/>
                      <a:pt x="1210" y="2126"/>
                    </a:cubicBezTo>
                    <a:cubicBezTo>
                      <a:pt x="1614" y="2126"/>
                      <a:pt x="1999" y="1895"/>
                      <a:pt x="2178" y="1503"/>
                    </a:cubicBezTo>
                    <a:cubicBezTo>
                      <a:pt x="2421" y="970"/>
                      <a:pt x="2185" y="339"/>
                      <a:pt x="1650" y="96"/>
                    </a:cubicBezTo>
                    <a:cubicBezTo>
                      <a:pt x="1507" y="31"/>
                      <a:pt x="1357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2"/>
              <p:cNvSpPr/>
              <p:nvPr/>
            </p:nvSpPr>
            <p:spPr>
              <a:xfrm rot="5289975">
                <a:off x="11482212" y="3802695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0"/>
                    </a:moveTo>
                    <a:cubicBezTo>
                      <a:pt x="808" y="0"/>
                      <a:pt x="422" y="232"/>
                      <a:pt x="243" y="623"/>
                    </a:cubicBezTo>
                    <a:cubicBezTo>
                      <a:pt x="0" y="1158"/>
                      <a:pt x="238" y="1788"/>
                      <a:pt x="771" y="2031"/>
                    </a:cubicBezTo>
                    <a:cubicBezTo>
                      <a:pt x="914" y="2096"/>
                      <a:pt x="1064" y="2127"/>
                      <a:pt x="1211" y="2127"/>
                    </a:cubicBezTo>
                    <a:cubicBezTo>
                      <a:pt x="1615" y="2127"/>
                      <a:pt x="2001" y="1896"/>
                      <a:pt x="2179" y="1504"/>
                    </a:cubicBezTo>
                    <a:cubicBezTo>
                      <a:pt x="2422" y="969"/>
                      <a:pt x="2187" y="339"/>
                      <a:pt x="1652" y="96"/>
                    </a:cubicBezTo>
                    <a:cubicBezTo>
                      <a:pt x="1509" y="31"/>
                      <a:pt x="1360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2"/>
              <p:cNvSpPr/>
              <p:nvPr/>
            </p:nvSpPr>
            <p:spPr>
              <a:xfrm rot="5289975">
                <a:off x="11839869" y="41337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7" y="0"/>
                      <a:pt x="421" y="231"/>
                      <a:pt x="243" y="623"/>
                    </a:cubicBezTo>
                    <a:cubicBezTo>
                      <a:pt x="0" y="1158"/>
                      <a:pt x="235" y="1788"/>
                      <a:pt x="770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4"/>
                    </a:cubicBezTo>
                    <a:cubicBezTo>
                      <a:pt x="2422" y="969"/>
                      <a:pt x="2185" y="339"/>
                      <a:pt x="1652" y="96"/>
                    </a:cubicBezTo>
                    <a:cubicBezTo>
                      <a:pt x="1509" y="31"/>
                      <a:pt x="1359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22"/>
              <p:cNvSpPr/>
              <p:nvPr/>
            </p:nvSpPr>
            <p:spPr>
              <a:xfrm rot="5289975">
                <a:off x="11185737" y="28516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1" y="2127"/>
                    </a:cubicBezTo>
                    <a:cubicBezTo>
                      <a:pt x="1615" y="2127"/>
                      <a:pt x="2001" y="1896"/>
                      <a:pt x="2180" y="1505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22"/>
              <p:cNvSpPr/>
              <p:nvPr/>
            </p:nvSpPr>
            <p:spPr>
              <a:xfrm rot="5289975">
                <a:off x="11269716" y="2857407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0" y="1158"/>
                      <a:pt x="236" y="1789"/>
                      <a:pt x="771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3"/>
                    </a:cubicBezTo>
                    <a:cubicBezTo>
                      <a:pt x="2422" y="970"/>
                      <a:pt x="2185" y="339"/>
                      <a:pt x="1650" y="96"/>
                    </a:cubicBezTo>
                    <a:cubicBezTo>
                      <a:pt x="1508" y="31"/>
                      <a:pt x="1358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4" name="Google Shape;1594;p22"/>
            <p:cNvGrpSpPr/>
            <p:nvPr/>
          </p:nvGrpSpPr>
          <p:grpSpPr>
            <a:xfrm rot="-3259186" flipH="1">
              <a:off x="8260544" y="3200997"/>
              <a:ext cx="1105780" cy="1510476"/>
              <a:chOff x="11043810" y="2847095"/>
              <a:chExt cx="1105895" cy="1510634"/>
            </a:xfrm>
          </p:grpSpPr>
          <p:sp>
            <p:nvSpPr>
              <p:cNvPr id="1595" name="Google Shape;1595;p22"/>
              <p:cNvSpPr/>
              <p:nvPr/>
            </p:nvSpPr>
            <p:spPr>
              <a:xfrm rot="5289975">
                <a:off x="11203065" y="3406536"/>
                <a:ext cx="206928" cy="51908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20763" extrusionOk="0">
                    <a:moveTo>
                      <a:pt x="8277" y="1"/>
                    </a:moveTo>
                    <a:lnTo>
                      <a:pt x="8277" y="1"/>
                    </a:lnTo>
                    <a:cubicBezTo>
                      <a:pt x="8276" y="1"/>
                      <a:pt x="3427" y="5757"/>
                      <a:pt x="2347" y="9302"/>
                    </a:cubicBezTo>
                    <a:cubicBezTo>
                      <a:pt x="1265" y="12844"/>
                      <a:pt x="1322" y="17859"/>
                      <a:pt x="1" y="20762"/>
                    </a:cubicBezTo>
                    <a:cubicBezTo>
                      <a:pt x="1" y="20762"/>
                      <a:pt x="4641" y="17564"/>
                      <a:pt x="6146" y="12622"/>
                    </a:cubicBezTo>
                    <a:cubicBezTo>
                      <a:pt x="7650" y="7679"/>
                      <a:pt x="7109" y="5162"/>
                      <a:pt x="8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22"/>
              <p:cNvSpPr/>
              <p:nvPr/>
            </p:nvSpPr>
            <p:spPr>
              <a:xfrm rot="5289975">
                <a:off x="11230629" y="3148988"/>
                <a:ext cx="516881" cy="174202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6968" extrusionOk="0">
                    <a:moveTo>
                      <a:pt x="9529" y="1"/>
                    </a:moveTo>
                    <a:cubicBezTo>
                      <a:pt x="7849" y="1"/>
                      <a:pt x="6130" y="223"/>
                      <a:pt x="4720" y="434"/>
                    </a:cubicBezTo>
                    <a:cubicBezTo>
                      <a:pt x="2094" y="829"/>
                      <a:pt x="1" y="1837"/>
                      <a:pt x="1" y="1837"/>
                    </a:cubicBezTo>
                    <a:cubicBezTo>
                      <a:pt x="997" y="2051"/>
                      <a:pt x="4216" y="4327"/>
                      <a:pt x="9911" y="6344"/>
                    </a:cubicBezTo>
                    <a:cubicBezTo>
                      <a:pt x="11179" y="6793"/>
                      <a:pt x="12417" y="6968"/>
                      <a:pt x="13574" y="6968"/>
                    </a:cubicBezTo>
                    <a:cubicBezTo>
                      <a:pt x="17612" y="6968"/>
                      <a:pt x="20675" y="4844"/>
                      <a:pt x="20675" y="4844"/>
                    </a:cubicBezTo>
                    <a:cubicBezTo>
                      <a:pt x="18402" y="4508"/>
                      <a:pt x="16101" y="1693"/>
                      <a:pt x="13574" y="650"/>
                    </a:cubicBezTo>
                    <a:cubicBezTo>
                      <a:pt x="12403" y="167"/>
                      <a:pt x="10980" y="1"/>
                      <a:pt x="9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2"/>
              <p:cNvSpPr/>
              <p:nvPr/>
            </p:nvSpPr>
            <p:spPr>
              <a:xfrm rot="5289975">
                <a:off x="11531864" y="3927643"/>
                <a:ext cx="128677" cy="405305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6212" extrusionOk="0">
                    <a:moveTo>
                      <a:pt x="1117" y="0"/>
                    </a:moveTo>
                    <a:lnTo>
                      <a:pt x="1117" y="0"/>
                    </a:lnTo>
                    <a:cubicBezTo>
                      <a:pt x="2401" y="3556"/>
                      <a:pt x="1" y="8058"/>
                      <a:pt x="197" y="11828"/>
                    </a:cubicBezTo>
                    <a:cubicBezTo>
                      <a:pt x="394" y="15598"/>
                      <a:pt x="3298" y="16211"/>
                      <a:pt x="3298" y="16211"/>
                    </a:cubicBezTo>
                    <a:cubicBezTo>
                      <a:pt x="3092" y="14489"/>
                      <a:pt x="4032" y="11023"/>
                      <a:pt x="4588" y="8241"/>
                    </a:cubicBezTo>
                    <a:cubicBezTo>
                      <a:pt x="5146" y="5457"/>
                      <a:pt x="3936" y="3761"/>
                      <a:pt x="2790" y="2389"/>
                    </a:cubicBezTo>
                    <a:cubicBezTo>
                      <a:pt x="1645" y="1020"/>
                      <a:pt x="1118" y="1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2"/>
              <p:cNvSpPr/>
              <p:nvPr/>
            </p:nvSpPr>
            <p:spPr>
              <a:xfrm rot="5289975">
                <a:off x="11768756" y="3853157"/>
                <a:ext cx="440630" cy="102876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4115" extrusionOk="0">
                    <a:moveTo>
                      <a:pt x="4573" y="1"/>
                    </a:moveTo>
                    <a:cubicBezTo>
                      <a:pt x="2259" y="1"/>
                      <a:pt x="1" y="1163"/>
                      <a:pt x="1" y="1163"/>
                    </a:cubicBezTo>
                    <a:cubicBezTo>
                      <a:pt x="1829" y="1500"/>
                      <a:pt x="4357" y="2792"/>
                      <a:pt x="8286" y="3871"/>
                    </a:cubicBezTo>
                    <a:cubicBezTo>
                      <a:pt x="8911" y="4043"/>
                      <a:pt x="9574" y="4115"/>
                      <a:pt x="10246" y="4115"/>
                    </a:cubicBezTo>
                    <a:cubicBezTo>
                      <a:pt x="13799" y="4115"/>
                      <a:pt x="17624" y="2101"/>
                      <a:pt x="17624" y="2101"/>
                    </a:cubicBezTo>
                    <a:cubicBezTo>
                      <a:pt x="17624" y="2101"/>
                      <a:pt x="13731" y="1323"/>
                      <a:pt x="12144" y="1237"/>
                    </a:cubicBezTo>
                    <a:cubicBezTo>
                      <a:pt x="10555" y="1152"/>
                      <a:pt x="7872" y="356"/>
                      <a:pt x="5323" y="45"/>
                    </a:cubicBezTo>
                    <a:cubicBezTo>
                      <a:pt x="5074" y="15"/>
                      <a:pt x="4823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2"/>
              <p:cNvSpPr/>
              <p:nvPr/>
            </p:nvSpPr>
            <p:spPr>
              <a:xfrm rot="5289975">
                <a:off x="10939319" y="3152671"/>
                <a:ext cx="1352891" cy="1025112"/>
              </a:xfrm>
              <a:custGeom>
                <a:avLst/>
                <a:gdLst/>
                <a:ahLst/>
                <a:cxnLst/>
                <a:rect l="l" t="t" r="r" b="b"/>
                <a:pathLst>
                  <a:path w="54115" h="41004" fill="none" extrusionOk="0">
                    <a:moveTo>
                      <a:pt x="1" y="41004"/>
                    </a:moveTo>
                    <a:cubicBezTo>
                      <a:pt x="1" y="41004"/>
                      <a:pt x="4769" y="36590"/>
                      <a:pt x="7481" y="35063"/>
                    </a:cubicBezTo>
                    <a:cubicBezTo>
                      <a:pt x="10193" y="33536"/>
                      <a:pt x="17768" y="30186"/>
                      <a:pt x="19079" y="29403"/>
                    </a:cubicBezTo>
                    <a:cubicBezTo>
                      <a:pt x="20393" y="28619"/>
                      <a:pt x="26881" y="25092"/>
                      <a:pt x="28225" y="24005"/>
                    </a:cubicBezTo>
                    <a:cubicBezTo>
                      <a:pt x="29569" y="22917"/>
                      <a:pt x="33386" y="14992"/>
                      <a:pt x="34977" y="13593"/>
                    </a:cubicBezTo>
                    <a:cubicBezTo>
                      <a:pt x="36571" y="12194"/>
                      <a:pt x="54114" y="1"/>
                      <a:pt x="54114" y="1"/>
                    </a:cubicBezTo>
                  </a:path>
                </a:pathLst>
              </a:custGeom>
              <a:solidFill>
                <a:schemeClr val="dk1"/>
              </a:solidFill>
              <a:ln w="967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2"/>
              <p:cNvSpPr/>
              <p:nvPr/>
            </p:nvSpPr>
            <p:spPr>
              <a:xfrm rot="5289975">
                <a:off x="11001520" y="3099711"/>
                <a:ext cx="599957" cy="151827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6073" fill="none" extrusionOk="0">
                    <a:moveTo>
                      <a:pt x="1" y="6072"/>
                    </a:moveTo>
                    <a:cubicBezTo>
                      <a:pt x="1" y="6072"/>
                      <a:pt x="5096" y="3506"/>
                      <a:pt x="7623" y="2851"/>
                    </a:cubicBezTo>
                    <a:cubicBezTo>
                      <a:pt x="10152" y="2195"/>
                      <a:pt x="19383" y="1510"/>
                      <a:pt x="2399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2"/>
              <p:cNvSpPr/>
              <p:nvPr/>
            </p:nvSpPr>
            <p:spPr>
              <a:xfrm rot="5289975">
                <a:off x="11131699" y="3173641"/>
                <a:ext cx="181677" cy="211053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8442" fill="none" extrusionOk="0">
                    <a:moveTo>
                      <a:pt x="1" y="8442"/>
                    </a:moveTo>
                    <a:cubicBezTo>
                      <a:pt x="1" y="8442"/>
                      <a:pt x="2610" y="5274"/>
                      <a:pt x="3522" y="4204"/>
                    </a:cubicBezTo>
                    <a:cubicBezTo>
                      <a:pt x="4434" y="3133"/>
                      <a:pt x="5390" y="1459"/>
                      <a:pt x="726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2"/>
              <p:cNvSpPr/>
              <p:nvPr/>
            </p:nvSpPr>
            <p:spPr>
              <a:xfrm rot="5289975">
                <a:off x="11404919" y="3493684"/>
                <a:ext cx="185252" cy="48720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19488" extrusionOk="0">
                    <a:moveTo>
                      <a:pt x="7409" y="0"/>
                    </a:moveTo>
                    <a:lnTo>
                      <a:pt x="7409" y="0"/>
                    </a:lnTo>
                    <a:cubicBezTo>
                      <a:pt x="7409" y="1"/>
                      <a:pt x="7382" y="78"/>
                      <a:pt x="7335" y="224"/>
                    </a:cubicBezTo>
                    <a:cubicBezTo>
                      <a:pt x="7287" y="368"/>
                      <a:pt x="7213" y="580"/>
                      <a:pt x="7119" y="851"/>
                    </a:cubicBezTo>
                    <a:cubicBezTo>
                      <a:pt x="7026" y="1119"/>
                      <a:pt x="6907" y="1446"/>
                      <a:pt x="6771" y="1817"/>
                    </a:cubicBezTo>
                    <a:cubicBezTo>
                      <a:pt x="6736" y="1911"/>
                      <a:pt x="6699" y="2006"/>
                      <a:pt x="6662" y="2105"/>
                    </a:cubicBezTo>
                    <a:cubicBezTo>
                      <a:pt x="6625" y="2203"/>
                      <a:pt x="6586" y="2304"/>
                      <a:pt x="6545" y="2409"/>
                    </a:cubicBezTo>
                    <a:cubicBezTo>
                      <a:pt x="6468" y="2617"/>
                      <a:pt x="6382" y="2833"/>
                      <a:pt x="6292" y="3061"/>
                    </a:cubicBezTo>
                    <a:cubicBezTo>
                      <a:pt x="6248" y="3173"/>
                      <a:pt x="6199" y="3288"/>
                      <a:pt x="6152" y="3407"/>
                    </a:cubicBezTo>
                    <a:cubicBezTo>
                      <a:pt x="6104" y="3524"/>
                      <a:pt x="6053" y="3644"/>
                      <a:pt x="6005" y="3765"/>
                    </a:cubicBezTo>
                    <a:cubicBezTo>
                      <a:pt x="5954" y="3885"/>
                      <a:pt x="5901" y="4010"/>
                      <a:pt x="5849" y="4134"/>
                    </a:cubicBezTo>
                    <a:cubicBezTo>
                      <a:pt x="5822" y="4197"/>
                      <a:pt x="5796" y="4259"/>
                      <a:pt x="5769" y="4323"/>
                    </a:cubicBezTo>
                    <a:cubicBezTo>
                      <a:pt x="5742" y="4385"/>
                      <a:pt x="5713" y="4450"/>
                      <a:pt x="5685" y="4514"/>
                    </a:cubicBezTo>
                    <a:cubicBezTo>
                      <a:pt x="5629" y="4642"/>
                      <a:pt x="5573" y="4771"/>
                      <a:pt x="5514" y="4903"/>
                    </a:cubicBezTo>
                    <a:cubicBezTo>
                      <a:pt x="5456" y="5033"/>
                      <a:pt x="5394" y="5164"/>
                      <a:pt x="5333" y="5298"/>
                    </a:cubicBezTo>
                    <a:cubicBezTo>
                      <a:pt x="5213" y="5564"/>
                      <a:pt x="5082" y="5833"/>
                      <a:pt x="4952" y="6105"/>
                    </a:cubicBezTo>
                    <a:cubicBezTo>
                      <a:pt x="4816" y="6379"/>
                      <a:pt x="4678" y="6656"/>
                      <a:pt x="4538" y="6938"/>
                    </a:cubicBezTo>
                    <a:cubicBezTo>
                      <a:pt x="4400" y="7224"/>
                      <a:pt x="4252" y="7510"/>
                      <a:pt x="4123" y="7805"/>
                    </a:cubicBezTo>
                    <a:cubicBezTo>
                      <a:pt x="4057" y="7951"/>
                      <a:pt x="3991" y="8099"/>
                      <a:pt x="3925" y="8249"/>
                    </a:cubicBezTo>
                    <a:lnTo>
                      <a:pt x="3874" y="8360"/>
                    </a:lnTo>
                    <a:lnTo>
                      <a:pt x="3828" y="8471"/>
                    </a:lnTo>
                    <a:cubicBezTo>
                      <a:pt x="3795" y="8547"/>
                      <a:pt x="3763" y="8622"/>
                      <a:pt x="3732" y="8696"/>
                    </a:cubicBezTo>
                    <a:cubicBezTo>
                      <a:pt x="3606" y="8998"/>
                      <a:pt x="3477" y="9298"/>
                      <a:pt x="3359" y="9603"/>
                    </a:cubicBezTo>
                    <a:cubicBezTo>
                      <a:pt x="3114" y="10208"/>
                      <a:pt x="2880" y="10819"/>
                      <a:pt x="2654" y="11420"/>
                    </a:cubicBezTo>
                    <a:cubicBezTo>
                      <a:pt x="2544" y="11722"/>
                      <a:pt x="2433" y="12021"/>
                      <a:pt x="2324" y="12317"/>
                    </a:cubicBezTo>
                    <a:cubicBezTo>
                      <a:pt x="2219" y="12614"/>
                      <a:pt x="2114" y="12906"/>
                      <a:pt x="2011" y="13194"/>
                    </a:cubicBezTo>
                    <a:cubicBezTo>
                      <a:pt x="1909" y="13484"/>
                      <a:pt x="1810" y="13768"/>
                      <a:pt x="1715" y="14046"/>
                    </a:cubicBezTo>
                    <a:cubicBezTo>
                      <a:pt x="1620" y="14324"/>
                      <a:pt x="1528" y="14597"/>
                      <a:pt x="1439" y="14863"/>
                    </a:cubicBezTo>
                    <a:cubicBezTo>
                      <a:pt x="1351" y="15130"/>
                      <a:pt x="1262" y="15387"/>
                      <a:pt x="1182" y="15640"/>
                    </a:cubicBezTo>
                    <a:cubicBezTo>
                      <a:pt x="1100" y="15891"/>
                      <a:pt x="1022" y="16132"/>
                      <a:pt x="946" y="16365"/>
                    </a:cubicBezTo>
                    <a:cubicBezTo>
                      <a:pt x="873" y="16599"/>
                      <a:pt x="801" y="16822"/>
                      <a:pt x="734" y="17034"/>
                    </a:cubicBezTo>
                    <a:cubicBezTo>
                      <a:pt x="668" y="17248"/>
                      <a:pt x="604" y="17449"/>
                      <a:pt x="546" y="17639"/>
                    </a:cubicBezTo>
                    <a:cubicBezTo>
                      <a:pt x="427" y="18019"/>
                      <a:pt x="330" y="18351"/>
                      <a:pt x="248" y="18626"/>
                    </a:cubicBezTo>
                    <a:cubicBezTo>
                      <a:pt x="166" y="18900"/>
                      <a:pt x="106" y="19116"/>
                      <a:pt x="63" y="19262"/>
                    </a:cubicBezTo>
                    <a:cubicBezTo>
                      <a:pt x="22" y="19410"/>
                      <a:pt x="1" y="19488"/>
                      <a:pt x="1" y="19488"/>
                    </a:cubicBezTo>
                    <a:cubicBezTo>
                      <a:pt x="1" y="19488"/>
                      <a:pt x="30" y="19412"/>
                      <a:pt x="85" y="19270"/>
                    </a:cubicBezTo>
                    <a:cubicBezTo>
                      <a:pt x="139" y="19126"/>
                      <a:pt x="221" y="18918"/>
                      <a:pt x="320" y="18649"/>
                    </a:cubicBezTo>
                    <a:cubicBezTo>
                      <a:pt x="421" y="18383"/>
                      <a:pt x="546" y="18060"/>
                      <a:pt x="686" y="17688"/>
                    </a:cubicBezTo>
                    <a:cubicBezTo>
                      <a:pt x="826" y="17315"/>
                      <a:pt x="983" y="16896"/>
                      <a:pt x="1155" y="16437"/>
                    </a:cubicBezTo>
                    <a:cubicBezTo>
                      <a:pt x="1328" y="15980"/>
                      <a:pt x="1513" y="15484"/>
                      <a:pt x="1711" y="14961"/>
                    </a:cubicBezTo>
                    <a:cubicBezTo>
                      <a:pt x="1808" y="14698"/>
                      <a:pt x="1909" y="14428"/>
                      <a:pt x="2014" y="14153"/>
                    </a:cubicBezTo>
                    <a:cubicBezTo>
                      <a:pt x="2118" y="13879"/>
                      <a:pt x="2225" y="13597"/>
                      <a:pt x="2332" y="13313"/>
                    </a:cubicBezTo>
                    <a:cubicBezTo>
                      <a:pt x="2441" y="13027"/>
                      <a:pt x="2551" y="12737"/>
                      <a:pt x="2662" y="12443"/>
                    </a:cubicBezTo>
                    <a:cubicBezTo>
                      <a:pt x="2775" y="12150"/>
                      <a:pt x="2890" y="11852"/>
                      <a:pt x="3005" y="11554"/>
                    </a:cubicBezTo>
                    <a:cubicBezTo>
                      <a:pt x="3236" y="10957"/>
                      <a:pt x="3472" y="10348"/>
                      <a:pt x="3717" y="9747"/>
                    </a:cubicBezTo>
                    <a:cubicBezTo>
                      <a:pt x="3835" y="9443"/>
                      <a:pt x="3962" y="9144"/>
                      <a:pt x="4086" y="8846"/>
                    </a:cubicBezTo>
                    <a:cubicBezTo>
                      <a:pt x="4117" y="8770"/>
                      <a:pt x="4149" y="8696"/>
                      <a:pt x="4178" y="8622"/>
                    </a:cubicBezTo>
                    <a:lnTo>
                      <a:pt x="4224" y="8510"/>
                    </a:lnTo>
                    <a:lnTo>
                      <a:pt x="4273" y="8399"/>
                    </a:lnTo>
                    <a:cubicBezTo>
                      <a:pt x="4337" y="8253"/>
                      <a:pt x="4401" y="8105"/>
                      <a:pt x="4466" y="7959"/>
                    </a:cubicBezTo>
                    <a:cubicBezTo>
                      <a:pt x="4497" y="7885"/>
                      <a:pt x="4530" y="7813"/>
                      <a:pt x="4561" y="7739"/>
                    </a:cubicBezTo>
                    <a:cubicBezTo>
                      <a:pt x="4592" y="7667"/>
                      <a:pt x="4627" y="7595"/>
                      <a:pt x="4660" y="7525"/>
                    </a:cubicBezTo>
                    <a:cubicBezTo>
                      <a:pt x="4728" y="7381"/>
                      <a:pt x="4794" y="7239"/>
                      <a:pt x="4861" y="7099"/>
                    </a:cubicBezTo>
                    <a:cubicBezTo>
                      <a:pt x="4995" y="6811"/>
                      <a:pt x="5133" y="6535"/>
                      <a:pt x="5259" y="6255"/>
                    </a:cubicBezTo>
                    <a:cubicBezTo>
                      <a:pt x="5384" y="5975"/>
                      <a:pt x="5514" y="5699"/>
                      <a:pt x="5625" y="5426"/>
                    </a:cubicBezTo>
                    <a:cubicBezTo>
                      <a:pt x="5682" y="5290"/>
                      <a:pt x="5738" y="5154"/>
                      <a:pt x="5794" y="5022"/>
                    </a:cubicBezTo>
                    <a:cubicBezTo>
                      <a:pt x="5847" y="4887"/>
                      <a:pt x="5899" y="4755"/>
                      <a:pt x="5952" y="4625"/>
                    </a:cubicBezTo>
                    <a:cubicBezTo>
                      <a:pt x="5977" y="4559"/>
                      <a:pt x="6005" y="4494"/>
                      <a:pt x="6030" y="4430"/>
                    </a:cubicBezTo>
                    <a:cubicBezTo>
                      <a:pt x="6053" y="4364"/>
                      <a:pt x="6078" y="4300"/>
                      <a:pt x="6102" y="4238"/>
                    </a:cubicBezTo>
                    <a:cubicBezTo>
                      <a:pt x="6150" y="4109"/>
                      <a:pt x="6199" y="3983"/>
                      <a:pt x="6246" y="3860"/>
                    </a:cubicBezTo>
                    <a:cubicBezTo>
                      <a:pt x="6289" y="3736"/>
                      <a:pt x="6333" y="3613"/>
                      <a:pt x="6376" y="3492"/>
                    </a:cubicBezTo>
                    <a:cubicBezTo>
                      <a:pt x="6419" y="3372"/>
                      <a:pt x="6462" y="3253"/>
                      <a:pt x="6501" y="3138"/>
                    </a:cubicBezTo>
                    <a:cubicBezTo>
                      <a:pt x="6660" y="2673"/>
                      <a:pt x="6796" y="2245"/>
                      <a:pt x="6911" y="1864"/>
                    </a:cubicBezTo>
                    <a:cubicBezTo>
                      <a:pt x="6940" y="1769"/>
                      <a:pt x="6967" y="1677"/>
                      <a:pt x="6993" y="1588"/>
                    </a:cubicBezTo>
                    <a:cubicBezTo>
                      <a:pt x="7020" y="1498"/>
                      <a:pt x="7043" y="1413"/>
                      <a:pt x="7069" y="1329"/>
                    </a:cubicBezTo>
                    <a:cubicBezTo>
                      <a:pt x="7113" y="1164"/>
                      <a:pt x="7156" y="1010"/>
                      <a:pt x="7193" y="872"/>
                    </a:cubicBezTo>
                    <a:cubicBezTo>
                      <a:pt x="7267" y="598"/>
                      <a:pt x="7320" y="378"/>
                      <a:pt x="7357" y="230"/>
                    </a:cubicBezTo>
                    <a:cubicBezTo>
                      <a:pt x="7392" y="80"/>
                      <a:pt x="7409" y="1"/>
                      <a:pt x="7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2"/>
              <p:cNvSpPr/>
              <p:nvPr/>
            </p:nvSpPr>
            <p:spPr>
              <a:xfrm rot="5289975">
                <a:off x="11227753" y="3395485"/>
                <a:ext cx="490581" cy="49476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979" extrusionOk="0">
                    <a:moveTo>
                      <a:pt x="19622" y="1"/>
                    </a:moveTo>
                    <a:lnTo>
                      <a:pt x="19622" y="1"/>
                    </a:lnTo>
                    <a:cubicBezTo>
                      <a:pt x="19622" y="1"/>
                      <a:pt x="19603" y="1"/>
                      <a:pt x="19564" y="5"/>
                    </a:cubicBezTo>
                    <a:cubicBezTo>
                      <a:pt x="19527" y="7"/>
                      <a:pt x="19471" y="8"/>
                      <a:pt x="19397" y="14"/>
                    </a:cubicBezTo>
                    <a:cubicBezTo>
                      <a:pt x="19325" y="20"/>
                      <a:pt x="19235" y="28"/>
                      <a:pt x="19128" y="36"/>
                    </a:cubicBezTo>
                    <a:cubicBezTo>
                      <a:pt x="19023" y="45"/>
                      <a:pt x="18901" y="59"/>
                      <a:pt x="18764" y="73"/>
                    </a:cubicBezTo>
                    <a:cubicBezTo>
                      <a:pt x="18630" y="88"/>
                      <a:pt x="18478" y="102"/>
                      <a:pt x="18315" y="125"/>
                    </a:cubicBezTo>
                    <a:cubicBezTo>
                      <a:pt x="18152" y="145"/>
                      <a:pt x="17975" y="170"/>
                      <a:pt x="17786" y="195"/>
                    </a:cubicBezTo>
                    <a:cubicBezTo>
                      <a:pt x="17737" y="201"/>
                      <a:pt x="17691" y="209"/>
                      <a:pt x="17642" y="215"/>
                    </a:cubicBezTo>
                    <a:cubicBezTo>
                      <a:pt x="17593" y="222"/>
                      <a:pt x="17543" y="230"/>
                      <a:pt x="17494" y="238"/>
                    </a:cubicBezTo>
                    <a:cubicBezTo>
                      <a:pt x="17393" y="254"/>
                      <a:pt x="17290" y="271"/>
                      <a:pt x="17185" y="289"/>
                    </a:cubicBezTo>
                    <a:cubicBezTo>
                      <a:pt x="17080" y="304"/>
                      <a:pt x="16971" y="324"/>
                      <a:pt x="16860" y="341"/>
                    </a:cubicBezTo>
                    <a:cubicBezTo>
                      <a:pt x="16805" y="351"/>
                      <a:pt x="16749" y="361"/>
                      <a:pt x="16693" y="370"/>
                    </a:cubicBezTo>
                    <a:cubicBezTo>
                      <a:pt x="16663" y="374"/>
                      <a:pt x="16636" y="378"/>
                      <a:pt x="16607" y="384"/>
                    </a:cubicBezTo>
                    <a:cubicBezTo>
                      <a:pt x="16578" y="390"/>
                      <a:pt x="16551" y="396"/>
                      <a:pt x="16521" y="401"/>
                    </a:cubicBezTo>
                    <a:cubicBezTo>
                      <a:pt x="16290" y="446"/>
                      <a:pt x="16051" y="493"/>
                      <a:pt x="15802" y="542"/>
                    </a:cubicBezTo>
                    <a:cubicBezTo>
                      <a:pt x="15677" y="565"/>
                      <a:pt x="15551" y="590"/>
                      <a:pt x="15424" y="617"/>
                    </a:cubicBezTo>
                    <a:cubicBezTo>
                      <a:pt x="15296" y="649"/>
                      <a:pt x="15165" y="678"/>
                      <a:pt x="15035" y="709"/>
                    </a:cubicBezTo>
                    <a:cubicBezTo>
                      <a:pt x="14772" y="771"/>
                      <a:pt x="14502" y="833"/>
                      <a:pt x="14226" y="899"/>
                    </a:cubicBezTo>
                    <a:cubicBezTo>
                      <a:pt x="14088" y="931"/>
                      <a:pt x="13951" y="971"/>
                      <a:pt x="13813" y="1008"/>
                    </a:cubicBezTo>
                    <a:cubicBezTo>
                      <a:pt x="13675" y="1047"/>
                      <a:pt x="13535" y="1086"/>
                      <a:pt x="13393" y="1125"/>
                    </a:cubicBezTo>
                    <a:cubicBezTo>
                      <a:pt x="13253" y="1164"/>
                      <a:pt x="13111" y="1203"/>
                      <a:pt x="12967" y="1244"/>
                    </a:cubicBezTo>
                    <a:cubicBezTo>
                      <a:pt x="12895" y="1263"/>
                      <a:pt x="12823" y="1285"/>
                      <a:pt x="12749" y="1304"/>
                    </a:cubicBezTo>
                    <a:cubicBezTo>
                      <a:pt x="12679" y="1324"/>
                      <a:pt x="12611" y="1345"/>
                      <a:pt x="12539" y="1362"/>
                    </a:cubicBezTo>
                    <a:cubicBezTo>
                      <a:pt x="12257" y="1431"/>
                      <a:pt x="11963" y="1481"/>
                      <a:pt x="11666" y="1516"/>
                    </a:cubicBezTo>
                    <a:cubicBezTo>
                      <a:pt x="11194" y="1571"/>
                      <a:pt x="10712" y="1593"/>
                      <a:pt x="10228" y="1593"/>
                    </a:cubicBezTo>
                    <a:cubicBezTo>
                      <a:pt x="10096" y="1593"/>
                      <a:pt x="9965" y="1591"/>
                      <a:pt x="9833" y="1588"/>
                    </a:cubicBezTo>
                    <a:cubicBezTo>
                      <a:pt x="9214" y="1575"/>
                      <a:pt x="8596" y="1534"/>
                      <a:pt x="7989" y="1475"/>
                    </a:cubicBezTo>
                    <a:cubicBezTo>
                      <a:pt x="7685" y="1446"/>
                      <a:pt x="7384" y="1415"/>
                      <a:pt x="7086" y="1380"/>
                    </a:cubicBezTo>
                    <a:cubicBezTo>
                      <a:pt x="6788" y="1345"/>
                      <a:pt x="6495" y="1304"/>
                      <a:pt x="6205" y="1265"/>
                    </a:cubicBezTo>
                    <a:cubicBezTo>
                      <a:pt x="5629" y="1185"/>
                      <a:pt x="5071" y="1100"/>
                      <a:pt x="4543" y="1010"/>
                    </a:cubicBezTo>
                    <a:cubicBezTo>
                      <a:pt x="4016" y="919"/>
                      <a:pt x="3518" y="831"/>
                      <a:pt x="3057" y="744"/>
                    </a:cubicBezTo>
                    <a:cubicBezTo>
                      <a:pt x="2598" y="656"/>
                      <a:pt x="2178" y="575"/>
                      <a:pt x="1806" y="499"/>
                    </a:cubicBezTo>
                    <a:cubicBezTo>
                      <a:pt x="1433" y="423"/>
                      <a:pt x="1108" y="357"/>
                      <a:pt x="841" y="298"/>
                    </a:cubicBezTo>
                    <a:cubicBezTo>
                      <a:pt x="575" y="242"/>
                      <a:pt x="365" y="195"/>
                      <a:pt x="221" y="166"/>
                    </a:cubicBezTo>
                    <a:cubicBezTo>
                      <a:pt x="79" y="133"/>
                      <a:pt x="1" y="117"/>
                      <a:pt x="1" y="117"/>
                    </a:cubicBezTo>
                    <a:lnTo>
                      <a:pt x="1" y="117"/>
                    </a:lnTo>
                    <a:cubicBezTo>
                      <a:pt x="1" y="117"/>
                      <a:pt x="75" y="143"/>
                      <a:pt x="215" y="185"/>
                    </a:cubicBezTo>
                    <a:cubicBezTo>
                      <a:pt x="355" y="230"/>
                      <a:pt x="559" y="296"/>
                      <a:pt x="822" y="372"/>
                    </a:cubicBezTo>
                    <a:cubicBezTo>
                      <a:pt x="1085" y="450"/>
                      <a:pt x="1404" y="543"/>
                      <a:pt x="1771" y="643"/>
                    </a:cubicBezTo>
                    <a:cubicBezTo>
                      <a:pt x="1956" y="691"/>
                      <a:pt x="2151" y="744"/>
                      <a:pt x="2359" y="798"/>
                    </a:cubicBezTo>
                    <a:cubicBezTo>
                      <a:pt x="2565" y="853"/>
                      <a:pt x="2783" y="905"/>
                      <a:pt x="3010" y="960"/>
                    </a:cubicBezTo>
                    <a:cubicBezTo>
                      <a:pt x="3240" y="1016"/>
                      <a:pt x="3477" y="1071"/>
                      <a:pt x="3724" y="1127"/>
                    </a:cubicBezTo>
                    <a:cubicBezTo>
                      <a:pt x="3971" y="1183"/>
                      <a:pt x="4226" y="1238"/>
                      <a:pt x="4491" y="1292"/>
                    </a:cubicBezTo>
                    <a:cubicBezTo>
                      <a:pt x="5016" y="1401"/>
                      <a:pt x="5575" y="1510"/>
                      <a:pt x="6154" y="1604"/>
                    </a:cubicBezTo>
                    <a:cubicBezTo>
                      <a:pt x="6444" y="1652"/>
                      <a:pt x="6740" y="1695"/>
                      <a:pt x="7039" y="1738"/>
                    </a:cubicBezTo>
                    <a:cubicBezTo>
                      <a:pt x="7339" y="1779"/>
                      <a:pt x="7644" y="1816"/>
                      <a:pt x="7952" y="1849"/>
                    </a:cubicBezTo>
                    <a:cubicBezTo>
                      <a:pt x="8567" y="1915"/>
                      <a:pt x="9193" y="1960"/>
                      <a:pt x="9825" y="1975"/>
                    </a:cubicBezTo>
                    <a:cubicBezTo>
                      <a:pt x="9940" y="1977"/>
                      <a:pt x="10054" y="1979"/>
                      <a:pt x="10168" y="1979"/>
                    </a:cubicBezTo>
                    <a:cubicBezTo>
                      <a:pt x="10685" y="1979"/>
                      <a:pt x="11202" y="1955"/>
                      <a:pt x="11710" y="1890"/>
                    </a:cubicBezTo>
                    <a:cubicBezTo>
                      <a:pt x="12022" y="1849"/>
                      <a:pt x="12331" y="1792"/>
                      <a:pt x="12631" y="1711"/>
                    </a:cubicBezTo>
                    <a:cubicBezTo>
                      <a:pt x="12706" y="1691"/>
                      <a:pt x="12780" y="1668"/>
                      <a:pt x="12854" y="1646"/>
                    </a:cubicBezTo>
                    <a:cubicBezTo>
                      <a:pt x="12926" y="1625"/>
                      <a:pt x="12996" y="1604"/>
                      <a:pt x="13066" y="1582"/>
                    </a:cubicBezTo>
                    <a:cubicBezTo>
                      <a:pt x="13208" y="1540"/>
                      <a:pt x="13350" y="1497"/>
                      <a:pt x="13490" y="1454"/>
                    </a:cubicBezTo>
                    <a:cubicBezTo>
                      <a:pt x="13771" y="1370"/>
                      <a:pt x="14045" y="1283"/>
                      <a:pt x="14313" y="1205"/>
                    </a:cubicBezTo>
                    <a:cubicBezTo>
                      <a:pt x="14584" y="1131"/>
                      <a:pt x="14848" y="1059"/>
                      <a:pt x="15105" y="989"/>
                    </a:cubicBezTo>
                    <a:cubicBezTo>
                      <a:pt x="15235" y="954"/>
                      <a:pt x="15362" y="919"/>
                      <a:pt x="15486" y="884"/>
                    </a:cubicBezTo>
                    <a:cubicBezTo>
                      <a:pt x="15613" y="853"/>
                      <a:pt x="15737" y="824"/>
                      <a:pt x="15860" y="794"/>
                    </a:cubicBezTo>
                    <a:cubicBezTo>
                      <a:pt x="16103" y="732"/>
                      <a:pt x="16340" y="674"/>
                      <a:pt x="16566" y="617"/>
                    </a:cubicBezTo>
                    <a:cubicBezTo>
                      <a:pt x="16794" y="563"/>
                      <a:pt x="17014" y="520"/>
                      <a:pt x="17220" y="471"/>
                    </a:cubicBezTo>
                    <a:cubicBezTo>
                      <a:pt x="17325" y="448"/>
                      <a:pt x="17426" y="425"/>
                      <a:pt x="17523" y="401"/>
                    </a:cubicBezTo>
                    <a:cubicBezTo>
                      <a:pt x="17572" y="392"/>
                      <a:pt x="17620" y="380"/>
                      <a:pt x="17669" y="370"/>
                    </a:cubicBezTo>
                    <a:cubicBezTo>
                      <a:pt x="17718" y="361"/>
                      <a:pt x="17764" y="351"/>
                      <a:pt x="17811" y="341"/>
                    </a:cubicBezTo>
                    <a:cubicBezTo>
                      <a:pt x="18183" y="267"/>
                      <a:pt x="18508" y="197"/>
                      <a:pt x="18776" y="150"/>
                    </a:cubicBezTo>
                    <a:cubicBezTo>
                      <a:pt x="18910" y="125"/>
                      <a:pt x="19031" y="102"/>
                      <a:pt x="19134" y="82"/>
                    </a:cubicBezTo>
                    <a:cubicBezTo>
                      <a:pt x="19239" y="65"/>
                      <a:pt x="19329" y="49"/>
                      <a:pt x="19401" y="38"/>
                    </a:cubicBezTo>
                    <a:cubicBezTo>
                      <a:pt x="19473" y="24"/>
                      <a:pt x="19527" y="14"/>
                      <a:pt x="19566" y="8"/>
                    </a:cubicBezTo>
                    <a:cubicBezTo>
                      <a:pt x="19603" y="3"/>
                      <a:pt x="19622" y="1"/>
                      <a:pt x="19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2"/>
              <p:cNvSpPr/>
              <p:nvPr/>
            </p:nvSpPr>
            <p:spPr>
              <a:xfrm rot="5289975">
                <a:off x="11601464" y="3571347"/>
                <a:ext cx="557157" cy="150752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6030" fill="none" extrusionOk="0">
                    <a:moveTo>
                      <a:pt x="1" y="1"/>
                    </a:moveTo>
                    <a:cubicBezTo>
                      <a:pt x="1" y="1"/>
                      <a:pt x="7959" y="1709"/>
                      <a:pt x="9850" y="2499"/>
                    </a:cubicBezTo>
                    <a:cubicBezTo>
                      <a:pt x="11741" y="3289"/>
                      <a:pt x="14225" y="4985"/>
                      <a:pt x="15686" y="5508"/>
                    </a:cubicBezTo>
                    <a:cubicBezTo>
                      <a:pt x="17147" y="6030"/>
                      <a:pt x="20445" y="5905"/>
                      <a:pt x="22285" y="4586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2"/>
              <p:cNvSpPr/>
              <p:nvPr/>
            </p:nvSpPr>
            <p:spPr>
              <a:xfrm rot="5289975">
                <a:off x="11762055" y="3510041"/>
                <a:ext cx="207028" cy="51951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2078" fill="none" extrusionOk="0">
                    <a:moveTo>
                      <a:pt x="1" y="2078"/>
                    </a:moveTo>
                    <a:cubicBezTo>
                      <a:pt x="1" y="2078"/>
                      <a:pt x="3094" y="724"/>
                      <a:pt x="4411" y="475"/>
                    </a:cubicBezTo>
                    <a:cubicBezTo>
                      <a:pt x="5728" y="224"/>
                      <a:pt x="7251" y="0"/>
                      <a:pt x="8280" y="547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2"/>
              <p:cNvSpPr/>
              <p:nvPr/>
            </p:nvSpPr>
            <p:spPr>
              <a:xfrm rot="5289975">
                <a:off x="11742589" y="3878048"/>
                <a:ext cx="52601" cy="44418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767" extrusionOk="0">
                    <a:moveTo>
                      <a:pt x="1862" y="1"/>
                    </a:moveTo>
                    <a:cubicBezTo>
                      <a:pt x="1862" y="1"/>
                      <a:pt x="1818" y="59"/>
                      <a:pt x="1742" y="170"/>
                    </a:cubicBezTo>
                    <a:cubicBezTo>
                      <a:pt x="1668" y="281"/>
                      <a:pt x="1557" y="444"/>
                      <a:pt x="1431" y="662"/>
                    </a:cubicBezTo>
                    <a:cubicBezTo>
                      <a:pt x="1302" y="878"/>
                      <a:pt x="1152" y="1146"/>
                      <a:pt x="1001" y="1464"/>
                    </a:cubicBezTo>
                    <a:cubicBezTo>
                      <a:pt x="849" y="1779"/>
                      <a:pt x="689" y="2144"/>
                      <a:pt x="545" y="2553"/>
                    </a:cubicBezTo>
                    <a:cubicBezTo>
                      <a:pt x="526" y="2604"/>
                      <a:pt x="508" y="2656"/>
                      <a:pt x="489" y="2709"/>
                    </a:cubicBezTo>
                    <a:cubicBezTo>
                      <a:pt x="473" y="2761"/>
                      <a:pt x="456" y="2814"/>
                      <a:pt x="438" y="2868"/>
                    </a:cubicBezTo>
                    <a:cubicBezTo>
                      <a:pt x="401" y="2975"/>
                      <a:pt x="370" y="3086"/>
                      <a:pt x="337" y="3199"/>
                    </a:cubicBezTo>
                    <a:cubicBezTo>
                      <a:pt x="302" y="3310"/>
                      <a:pt x="277" y="3427"/>
                      <a:pt x="246" y="3543"/>
                    </a:cubicBezTo>
                    <a:cubicBezTo>
                      <a:pt x="217" y="3662"/>
                      <a:pt x="193" y="3783"/>
                      <a:pt x="166" y="3905"/>
                    </a:cubicBezTo>
                    <a:cubicBezTo>
                      <a:pt x="69" y="4395"/>
                      <a:pt x="5" y="4923"/>
                      <a:pt x="5" y="5471"/>
                    </a:cubicBezTo>
                    <a:cubicBezTo>
                      <a:pt x="1" y="6020"/>
                      <a:pt x="59" y="6592"/>
                      <a:pt x="207" y="7154"/>
                    </a:cubicBezTo>
                    <a:cubicBezTo>
                      <a:pt x="226" y="7224"/>
                      <a:pt x="244" y="7294"/>
                      <a:pt x="263" y="7366"/>
                    </a:cubicBezTo>
                    <a:lnTo>
                      <a:pt x="277" y="7418"/>
                    </a:lnTo>
                    <a:cubicBezTo>
                      <a:pt x="283" y="7436"/>
                      <a:pt x="289" y="7454"/>
                      <a:pt x="294" y="7469"/>
                    </a:cubicBezTo>
                    <a:lnTo>
                      <a:pt x="329" y="7574"/>
                    </a:lnTo>
                    <a:cubicBezTo>
                      <a:pt x="353" y="7644"/>
                      <a:pt x="376" y="7712"/>
                      <a:pt x="400" y="7782"/>
                    </a:cubicBezTo>
                    <a:cubicBezTo>
                      <a:pt x="423" y="7848"/>
                      <a:pt x="446" y="7915"/>
                      <a:pt x="470" y="7981"/>
                    </a:cubicBezTo>
                    <a:cubicBezTo>
                      <a:pt x="518" y="8115"/>
                      <a:pt x="565" y="8249"/>
                      <a:pt x="614" y="8385"/>
                    </a:cubicBezTo>
                    <a:lnTo>
                      <a:pt x="650" y="8487"/>
                    </a:lnTo>
                    <a:lnTo>
                      <a:pt x="682" y="8588"/>
                    </a:lnTo>
                    <a:lnTo>
                      <a:pt x="748" y="8788"/>
                    </a:lnTo>
                    <a:cubicBezTo>
                      <a:pt x="791" y="8924"/>
                      <a:pt x="837" y="9057"/>
                      <a:pt x="878" y="9193"/>
                    </a:cubicBezTo>
                    <a:cubicBezTo>
                      <a:pt x="919" y="9329"/>
                      <a:pt x="960" y="9465"/>
                      <a:pt x="999" y="9599"/>
                    </a:cubicBezTo>
                    <a:cubicBezTo>
                      <a:pt x="1018" y="9667"/>
                      <a:pt x="1040" y="9735"/>
                      <a:pt x="1059" y="9804"/>
                    </a:cubicBezTo>
                    <a:cubicBezTo>
                      <a:pt x="1078" y="9872"/>
                      <a:pt x="1096" y="9940"/>
                      <a:pt x="1113" y="10008"/>
                    </a:cubicBezTo>
                    <a:cubicBezTo>
                      <a:pt x="1150" y="10144"/>
                      <a:pt x="1185" y="10278"/>
                      <a:pt x="1222" y="10414"/>
                    </a:cubicBezTo>
                    <a:cubicBezTo>
                      <a:pt x="1242" y="10481"/>
                      <a:pt x="1255" y="10549"/>
                      <a:pt x="1271" y="10617"/>
                    </a:cubicBezTo>
                    <a:cubicBezTo>
                      <a:pt x="1289" y="10685"/>
                      <a:pt x="1304" y="10753"/>
                      <a:pt x="1320" y="10819"/>
                    </a:cubicBezTo>
                    <a:cubicBezTo>
                      <a:pt x="1335" y="10887"/>
                      <a:pt x="1351" y="10953"/>
                      <a:pt x="1366" y="11021"/>
                    </a:cubicBezTo>
                    <a:lnTo>
                      <a:pt x="1392" y="11123"/>
                    </a:lnTo>
                    <a:cubicBezTo>
                      <a:pt x="1398" y="11156"/>
                      <a:pt x="1405" y="11189"/>
                      <a:pt x="1411" y="11222"/>
                    </a:cubicBezTo>
                    <a:cubicBezTo>
                      <a:pt x="1466" y="11490"/>
                      <a:pt x="1524" y="11755"/>
                      <a:pt x="1567" y="12017"/>
                    </a:cubicBezTo>
                    <a:cubicBezTo>
                      <a:pt x="1590" y="12150"/>
                      <a:pt x="1612" y="12280"/>
                      <a:pt x="1635" y="12408"/>
                    </a:cubicBezTo>
                    <a:cubicBezTo>
                      <a:pt x="1652" y="12537"/>
                      <a:pt x="1672" y="12665"/>
                      <a:pt x="1689" y="12792"/>
                    </a:cubicBezTo>
                    <a:cubicBezTo>
                      <a:pt x="1699" y="12856"/>
                      <a:pt x="1709" y="12918"/>
                      <a:pt x="1719" y="12982"/>
                    </a:cubicBezTo>
                    <a:cubicBezTo>
                      <a:pt x="1728" y="13045"/>
                      <a:pt x="1732" y="13107"/>
                      <a:pt x="1740" y="13169"/>
                    </a:cubicBezTo>
                    <a:cubicBezTo>
                      <a:pt x="1755" y="13294"/>
                      <a:pt x="1769" y="13416"/>
                      <a:pt x="1783" y="13539"/>
                    </a:cubicBezTo>
                    <a:cubicBezTo>
                      <a:pt x="1787" y="13568"/>
                      <a:pt x="1790" y="13599"/>
                      <a:pt x="1792" y="13628"/>
                    </a:cubicBezTo>
                    <a:cubicBezTo>
                      <a:pt x="1796" y="13659"/>
                      <a:pt x="1798" y="13689"/>
                      <a:pt x="1800" y="13720"/>
                    </a:cubicBezTo>
                    <a:cubicBezTo>
                      <a:pt x="1806" y="13780"/>
                      <a:pt x="1810" y="13838"/>
                      <a:pt x="1816" y="13899"/>
                    </a:cubicBezTo>
                    <a:cubicBezTo>
                      <a:pt x="1825" y="14015"/>
                      <a:pt x="1835" y="14132"/>
                      <a:pt x="1845" y="14247"/>
                    </a:cubicBezTo>
                    <a:cubicBezTo>
                      <a:pt x="1851" y="14362"/>
                      <a:pt x="1857" y="14475"/>
                      <a:pt x="1864" y="14585"/>
                    </a:cubicBezTo>
                    <a:cubicBezTo>
                      <a:pt x="1866" y="14642"/>
                      <a:pt x="1870" y="14696"/>
                      <a:pt x="1874" y="14751"/>
                    </a:cubicBezTo>
                    <a:cubicBezTo>
                      <a:pt x="1874" y="14778"/>
                      <a:pt x="1876" y="14805"/>
                      <a:pt x="1878" y="14832"/>
                    </a:cubicBezTo>
                    <a:cubicBezTo>
                      <a:pt x="1878" y="14860"/>
                      <a:pt x="1880" y="14885"/>
                      <a:pt x="1880" y="14912"/>
                    </a:cubicBezTo>
                    <a:cubicBezTo>
                      <a:pt x="1884" y="15019"/>
                      <a:pt x="1886" y="15124"/>
                      <a:pt x="1888" y="15225"/>
                    </a:cubicBezTo>
                    <a:cubicBezTo>
                      <a:pt x="1892" y="15329"/>
                      <a:pt x="1896" y="15428"/>
                      <a:pt x="1894" y="15525"/>
                    </a:cubicBezTo>
                    <a:cubicBezTo>
                      <a:pt x="1894" y="15720"/>
                      <a:pt x="1897" y="15906"/>
                      <a:pt x="1894" y="16079"/>
                    </a:cubicBezTo>
                    <a:cubicBezTo>
                      <a:pt x="1890" y="16253"/>
                      <a:pt x="1884" y="16416"/>
                      <a:pt x="1882" y="16566"/>
                    </a:cubicBezTo>
                    <a:cubicBezTo>
                      <a:pt x="1876" y="16718"/>
                      <a:pt x="1868" y="16856"/>
                      <a:pt x="1862" y="16980"/>
                    </a:cubicBezTo>
                    <a:cubicBezTo>
                      <a:pt x="1853" y="17231"/>
                      <a:pt x="1835" y="17428"/>
                      <a:pt x="1827" y="17562"/>
                    </a:cubicBezTo>
                    <a:cubicBezTo>
                      <a:pt x="1820" y="17696"/>
                      <a:pt x="1814" y="17766"/>
                      <a:pt x="1814" y="17766"/>
                    </a:cubicBezTo>
                    <a:cubicBezTo>
                      <a:pt x="1814" y="17766"/>
                      <a:pt x="1827" y="17696"/>
                      <a:pt x="1849" y="17564"/>
                    </a:cubicBezTo>
                    <a:cubicBezTo>
                      <a:pt x="1861" y="17498"/>
                      <a:pt x="1874" y="17416"/>
                      <a:pt x="1892" y="17319"/>
                    </a:cubicBezTo>
                    <a:cubicBezTo>
                      <a:pt x="1899" y="17272"/>
                      <a:pt x="1909" y="17219"/>
                      <a:pt x="1917" y="17165"/>
                    </a:cubicBezTo>
                    <a:cubicBezTo>
                      <a:pt x="1923" y="17109"/>
                      <a:pt x="1931" y="17050"/>
                      <a:pt x="1940" y="16988"/>
                    </a:cubicBezTo>
                    <a:cubicBezTo>
                      <a:pt x="1956" y="16863"/>
                      <a:pt x="1975" y="16725"/>
                      <a:pt x="1993" y="16576"/>
                    </a:cubicBezTo>
                    <a:cubicBezTo>
                      <a:pt x="2010" y="16424"/>
                      <a:pt x="2024" y="16260"/>
                      <a:pt x="2041" y="16087"/>
                    </a:cubicBezTo>
                    <a:cubicBezTo>
                      <a:pt x="2057" y="15912"/>
                      <a:pt x="2067" y="15725"/>
                      <a:pt x="2080" y="15529"/>
                    </a:cubicBezTo>
                    <a:cubicBezTo>
                      <a:pt x="2088" y="15432"/>
                      <a:pt x="2090" y="15330"/>
                      <a:pt x="2094" y="15227"/>
                    </a:cubicBezTo>
                    <a:cubicBezTo>
                      <a:pt x="2096" y="15124"/>
                      <a:pt x="2100" y="15017"/>
                      <a:pt x="2102" y="14910"/>
                    </a:cubicBezTo>
                    <a:cubicBezTo>
                      <a:pt x="2104" y="14883"/>
                      <a:pt x="2104" y="14856"/>
                      <a:pt x="2104" y="14829"/>
                    </a:cubicBezTo>
                    <a:cubicBezTo>
                      <a:pt x="2104" y="14801"/>
                      <a:pt x="2104" y="14774"/>
                      <a:pt x="2104" y="14747"/>
                    </a:cubicBezTo>
                    <a:cubicBezTo>
                      <a:pt x="2104" y="14690"/>
                      <a:pt x="2104" y="14636"/>
                      <a:pt x="2104" y="14580"/>
                    </a:cubicBezTo>
                    <a:cubicBezTo>
                      <a:pt x="2104" y="14467"/>
                      <a:pt x="2104" y="14352"/>
                      <a:pt x="2102" y="14235"/>
                    </a:cubicBezTo>
                    <a:cubicBezTo>
                      <a:pt x="2100" y="14118"/>
                      <a:pt x="2094" y="14000"/>
                      <a:pt x="2088" y="13881"/>
                    </a:cubicBezTo>
                    <a:cubicBezTo>
                      <a:pt x="2086" y="13821"/>
                      <a:pt x="2084" y="13759"/>
                      <a:pt x="2080" y="13698"/>
                    </a:cubicBezTo>
                    <a:cubicBezTo>
                      <a:pt x="2080" y="13667"/>
                      <a:pt x="2078" y="13638"/>
                      <a:pt x="2076" y="13607"/>
                    </a:cubicBezTo>
                    <a:cubicBezTo>
                      <a:pt x="2075" y="13576"/>
                      <a:pt x="2073" y="13545"/>
                      <a:pt x="2071" y="13513"/>
                    </a:cubicBezTo>
                    <a:cubicBezTo>
                      <a:pt x="2061" y="13391"/>
                      <a:pt x="2051" y="13264"/>
                      <a:pt x="2041" y="13138"/>
                    </a:cubicBezTo>
                    <a:cubicBezTo>
                      <a:pt x="2038" y="13076"/>
                      <a:pt x="2034" y="13012"/>
                      <a:pt x="2026" y="12947"/>
                    </a:cubicBezTo>
                    <a:cubicBezTo>
                      <a:pt x="2020" y="12883"/>
                      <a:pt x="2012" y="12819"/>
                      <a:pt x="2006" y="12753"/>
                    </a:cubicBezTo>
                    <a:cubicBezTo>
                      <a:pt x="1993" y="12624"/>
                      <a:pt x="1977" y="12494"/>
                      <a:pt x="1964" y="12362"/>
                    </a:cubicBezTo>
                    <a:cubicBezTo>
                      <a:pt x="1944" y="12229"/>
                      <a:pt x="1925" y="12097"/>
                      <a:pt x="1905" y="11963"/>
                    </a:cubicBezTo>
                    <a:cubicBezTo>
                      <a:pt x="1870" y="11695"/>
                      <a:pt x="1814" y="11424"/>
                      <a:pt x="1765" y="11150"/>
                    </a:cubicBezTo>
                    <a:cubicBezTo>
                      <a:pt x="1759" y="11115"/>
                      <a:pt x="1754" y="11082"/>
                      <a:pt x="1746" y="11047"/>
                    </a:cubicBezTo>
                    <a:lnTo>
                      <a:pt x="1724" y="10944"/>
                    </a:lnTo>
                    <a:cubicBezTo>
                      <a:pt x="1709" y="10875"/>
                      <a:pt x="1695" y="10807"/>
                      <a:pt x="1680" y="10737"/>
                    </a:cubicBezTo>
                    <a:cubicBezTo>
                      <a:pt x="1664" y="10669"/>
                      <a:pt x="1650" y="10601"/>
                      <a:pt x="1635" y="10531"/>
                    </a:cubicBezTo>
                    <a:cubicBezTo>
                      <a:pt x="1619" y="10463"/>
                      <a:pt x="1606" y="10393"/>
                      <a:pt x="1586" y="10325"/>
                    </a:cubicBezTo>
                    <a:cubicBezTo>
                      <a:pt x="1551" y="10187"/>
                      <a:pt x="1516" y="10049"/>
                      <a:pt x="1481" y="9909"/>
                    </a:cubicBezTo>
                    <a:cubicBezTo>
                      <a:pt x="1464" y="9841"/>
                      <a:pt x="1446" y="9770"/>
                      <a:pt x="1427" y="9700"/>
                    </a:cubicBezTo>
                    <a:cubicBezTo>
                      <a:pt x="1407" y="9632"/>
                      <a:pt x="1388" y="9562"/>
                      <a:pt x="1366" y="9494"/>
                    </a:cubicBezTo>
                    <a:cubicBezTo>
                      <a:pt x="1327" y="9356"/>
                      <a:pt x="1287" y="9218"/>
                      <a:pt x="1246" y="9080"/>
                    </a:cubicBezTo>
                    <a:cubicBezTo>
                      <a:pt x="1205" y="8942"/>
                      <a:pt x="1158" y="8804"/>
                      <a:pt x="1113" y="8666"/>
                    </a:cubicBezTo>
                    <a:lnTo>
                      <a:pt x="1045" y="8459"/>
                    </a:lnTo>
                    <a:lnTo>
                      <a:pt x="1012" y="8356"/>
                    </a:lnTo>
                    <a:lnTo>
                      <a:pt x="975" y="8255"/>
                    </a:lnTo>
                    <a:cubicBezTo>
                      <a:pt x="927" y="8121"/>
                      <a:pt x="878" y="7987"/>
                      <a:pt x="831" y="7852"/>
                    </a:cubicBezTo>
                    <a:cubicBezTo>
                      <a:pt x="806" y="7784"/>
                      <a:pt x="781" y="7716"/>
                      <a:pt x="757" y="7648"/>
                    </a:cubicBezTo>
                    <a:cubicBezTo>
                      <a:pt x="734" y="7584"/>
                      <a:pt x="713" y="7518"/>
                      <a:pt x="689" y="7454"/>
                    </a:cubicBezTo>
                    <a:lnTo>
                      <a:pt x="656" y="7356"/>
                    </a:lnTo>
                    <a:cubicBezTo>
                      <a:pt x="650" y="7339"/>
                      <a:pt x="645" y="7323"/>
                      <a:pt x="639" y="7308"/>
                    </a:cubicBezTo>
                    <a:lnTo>
                      <a:pt x="625" y="7257"/>
                    </a:lnTo>
                    <a:cubicBezTo>
                      <a:pt x="606" y="7191"/>
                      <a:pt x="588" y="7125"/>
                      <a:pt x="569" y="7061"/>
                    </a:cubicBezTo>
                    <a:cubicBezTo>
                      <a:pt x="559" y="7027"/>
                      <a:pt x="549" y="6994"/>
                      <a:pt x="542" y="6961"/>
                    </a:cubicBezTo>
                    <a:lnTo>
                      <a:pt x="520" y="6862"/>
                    </a:lnTo>
                    <a:cubicBezTo>
                      <a:pt x="505" y="6794"/>
                      <a:pt x="489" y="6728"/>
                      <a:pt x="475" y="6662"/>
                    </a:cubicBezTo>
                    <a:cubicBezTo>
                      <a:pt x="460" y="6596"/>
                      <a:pt x="452" y="6529"/>
                      <a:pt x="440" y="6461"/>
                    </a:cubicBezTo>
                    <a:cubicBezTo>
                      <a:pt x="429" y="6395"/>
                      <a:pt x="415" y="6329"/>
                      <a:pt x="407" y="6263"/>
                    </a:cubicBezTo>
                    <a:cubicBezTo>
                      <a:pt x="374" y="5996"/>
                      <a:pt x="349" y="5730"/>
                      <a:pt x="345" y="5469"/>
                    </a:cubicBezTo>
                    <a:cubicBezTo>
                      <a:pt x="335" y="4944"/>
                      <a:pt x="372" y="4434"/>
                      <a:pt x="450" y="3956"/>
                    </a:cubicBezTo>
                    <a:cubicBezTo>
                      <a:pt x="471" y="3837"/>
                      <a:pt x="489" y="3718"/>
                      <a:pt x="512" y="3604"/>
                    </a:cubicBezTo>
                    <a:cubicBezTo>
                      <a:pt x="526" y="3545"/>
                      <a:pt x="538" y="3487"/>
                      <a:pt x="549" y="3430"/>
                    </a:cubicBezTo>
                    <a:cubicBezTo>
                      <a:pt x="555" y="3403"/>
                      <a:pt x="561" y="3374"/>
                      <a:pt x="567" y="3347"/>
                    </a:cubicBezTo>
                    <a:cubicBezTo>
                      <a:pt x="573" y="3318"/>
                      <a:pt x="580" y="3290"/>
                      <a:pt x="586" y="3263"/>
                    </a:cubicBezTo>
                    <a:cubicBezTo>
                      <a:pt x="614" y="3150"/>
                      <a:pt x="637" y="3041"/>
                      <a:pt x="668" y="2934"/>
                    </a:cubicBezTo>
                    <a:cubicBezTo>
                      <a:pt x="682" y="2882"/>
                      <a:pt x="695" y="2827"/>
                      <a:pt x="709" y="2777"/>
                    </a:cubicBezTo>
                    <a:cubicBezTo>
                      <a:pt x="724" y="2724"/>
                      <a:pt x="740" y="2672"/>
                      <a:pt x="756" y="2621"/>
                    </a:cubicBezTo>
                    <a:cubicBezTo>
                      <a:pt x="769" y="2571"/>
                      <a:pt x="785" y="2520"/>
                      <a:pt x="800" y="2469"/>
                    </a:cubicBezTo>
                    <a:cubicBezTo>
                      <a:pt x="816" y="2421"/>
                      <a:pt x="831" y="2372"/>
                      <a:pt x="847" y="2323"/>
                    </a:cubicBezTo>
                    <a:cubicBezTo>
                      <a:pt x="878" y="2226"/>
                      <a:pt x="911" y="2133"/>
                      <a:pt x="942" y="2039"/>
                    </a:cubicBezTo>
                    <a:cubicBezTo>
                      <a:pt x="1006" y="1857"/>
                      <a:pt x="1073" y="1683"/>
                      <a:pt x="1135" y="1522"/>
                    </a:cubicBezTo>
                    <a:cubicBezTo>
                      <a:pt x="1265" y="1201"/>
                      <a:pt x="1388" y="923"/>
                      <a:pt x="1497" y="699"/>
                    </a:cubicBezTo>
                    <a:cubicBezTo>
                      <a:pt x="1606" y="473"/>
                      <a:pt x="1697" y="298"/>
                      <a:pt x="1761" y="182"/>
                    </a:cubicBezTo>
                    <a:cubicBezTo>
                      <a:pt x="1825" y="63"/>
                      <a:pt x="1862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2"/>
              <p:cNvSpPr/>
              <p:nvPr/>
            </p:nvSpPr>
            <p:spPr>
              <a:xfrm rot="5289975">
                <a:off x="11577220" y="3735635"/>
                <a:ext cx="26000" cy="15640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6256" fill="none" extrusionOk="0">
                    <a:moveTo>
                      <a:pt x="65" y="1"/>
                    </a:moveTo>
                    <a:cubicBezTo>
                      <a:pt x="0" y="1818"/>
                      <a:pt x="1039" y="6255"/>
                      <a:pt x="1039" y="625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2"/>
              <p:cNvSpPr/>
              <p:nvPr/>
            </p:nvSpPr>
            <p:spPr>
              <a:xfrm rot="5289975">
                <a:off x="11932895" y="4095523"/>
                <a:ext cx="102101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8975" fill="none" extrusionOk="0">
                    <a:moveTo>
                      <a:pt x="4084" y="1"/>
                    </a:moveTo>
                    <a:cubicBezTo>
                      <a:pt x="2531" y="1633"/>
                      <a:pt x="428" y="5771"/>
                      <a:pt x="0" y="897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2"/>
              <p:cNvSpPr/>
              <p:nvPr/>
            </p:nvSpPr>
            <p:spPr>
              <a:xfrm rot="5289975">
                <a:off x="11204420" y="2967787"/>
                <a:ext cx="182152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596" fill="none" extrusionOk="0">
                    <a:moveTo>
                      <a:pt x="0" y="0"/>
                    </a:moveTo>
                    <a:cubicBezTo>
                      <a:pt x="0" y="0"/>
                      <a:pt x="4613" y="595"/>
                      <a:pt x="7286" y="129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2"/>
              <p:cNvSpPr/>
              <p:nvPr/>
            </p:nvSpPr>
            <p:spPr>
              <a:xfrm rot="5289975">
                <a:off x="11703862" y="3552978"/>
                <a:ext cx="204302" cy="8562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3425" extrusionOk="0">
                    <a:moveTo>
                      <a:pt x="8171" y="0"/>
                    </a:moveTo>
                    <a:cubicBezTo>
                      <a:pt x="8171" y="0"/>
                      <a:pt x="3994" y="2"/>
                      <a:pt x="2708" y="1117"/>
                    </a:cubicBezTo>
                    <a:cubicBezTo>
                      <a:pt x="1424" y="2232"/>
                      <a:pt x="685" y="3097"/>
                      <a:pt x="0" y="3424"/>
                    </a:cubicBezTo>
                    <a:cubicBezTo>
                      <a:pt x="0" y="3424"/>
                      <a:pt x="1086" y="3350"/>
                      <a:pt x="2924" y="2700"/>
                    </a:cubicBezTo>
                    <a:cubicBezTo>
                      <a:pt x="4763" y="2051"/>
                      <a:pt x="8171" y="0"/>
                      <a:pt x="8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2"/>
              <p:cNvSpPr/>
              <p:nvPr/>
            </p:nvSpPr>
            <p:spPr>
              <a:xfrm rot="5289975">
                <a:off x="11083873" y="316519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1"/>
                    </a:moveTo>
                    <a:cubicBezTo>
                      <a:pt x="808" y="1"/>
                      <a:pt x="422" y="232"/>
                      <a:pt x="244" y="624"/>
                    </a:cubicBezTo>
                    <a:cubicBezTo>
                      <a:pt x="1" y="1159"/>
                      <a:pt x="236" y="1789"/>
                      <a:pt x="771" y="2032"/>
                    </a:cubicBezTo>
                    <a:cubicBezTo>
                      <a:pt x="914" y="2097"/>
                      <a:pt x="1063" y="2128"/>
                      <a:pt x="1210" y="2128"/>
                    </a:cubicBezTo>
                    <a:cubicBezTo>
                      <a:pt x="1615" y="2128"/>
                      <a:pt x="2001" y="1896"/>
                      <a:pt x="2180" y="1505"/>
                    </a:cubicBezTo>
                    <a:cubicBezTo>
                      <a:pt x="2423" y="970"/>
                      <a:pt x="2185" y="340"/>
                      <a:pt x="1652" y="97"/>
                    </a:cubicBezTo>
                    <a:cubicBezTo>
                      <a:pt x="1509" y="32"/>
                      <a:pt x="1359" y="1"/>
                      <a:pt x="1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2"/>
              <p:cNvSpPr/>
              <p:nvPr/>
            </p:nvSpPr>
            <p:spPr>
              <a:xfrm rot="5289975">
                <a:off x="11051518" y="297893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1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0" y="2127"/>
                    </a:cubicBezTo>
                    <a:cubicBezTo>
                      <a:pt x="1615" y="2127"/>
                      <a:pt x="2001" y="1895"/>
                      <a:pt x="2180" y="1503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2"/>
              <p:cNvSpPr/>
              <p:nvPr/>
            </p:nvSpPr>
            <p:spPr>
              <a:xfrm rot="5289975">
                <a:off x="11916177" y="3339263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1"/>
                    </a:moveTo>
                    <a:cubicBezTo>
                      <a:pt x="809" y="1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3" y="2032"/>
                    </a:cubicBezTo>
                    <a:cubicBezTo>
                      <a:pt x="915" y="2097"/>
                      <a:pt x="1065" y="2128"/>
                      <a:pt x="1212" y="2128"/>
                    </a:cubicBezTo>
                    <a:cubicBezTo>
                      <a:pt x="1615" y="2128"/>
                      <a:pt x="2001" y="1897"/>
                      <a:pt x="2179" y="1505"/>
                    </a:cubicBezTo>
                    <a:cubicBezTo>
                      <a:pt x="2423" y="970"/>
                      <a:pt x="2187" y="339"/>
                      <a:pt x="1652" y="96"/>
                    </a:cubicBezTo>
                    <a:cubicBezTo>
                      <a:pt x="1510" y="31"/>
                      <a:pt x="1360" y="1"/>
                      <a:pt x="1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2"/>
              <p:cNvSpPr/>
              <p:nvPr/>
            </p:nvSpPr>
            <p:spPr>
              <a:xfrm rot="5289975">
                <a:off x="11806032" y="3406825"/>
                <a:ext cx="60526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26" extrusionOk="0">
                    <a:moveTo>
                      <a:pt x="1210" y="0"/>
                    </a:moveTo>
                    <a:cubicBezTo>
                      <a:pt x="806" y="0"/>
                      <a:pt x="421" y="231"/>
                      <a:pt x="244" y="623"/>
                    </a:cubicBezTo>
                    <a:cubicBezTo>
                      <a:pt x="1" y="1156"/>
                      <a:pt x="236" y="1787"/>
                      <a:pt x="771" y="2030"/>
                    </a:cubicBezTo>
                    <a:cubicBezTo>
                      <a:pt x="914" y="2095"/>
                      <a:pt x="1063" y="2126"/>
                      <a:pt x="1210" y="2126"/>
                    </a:cubicBezTo>
                    <a:cubicBezTo>
                      <a:pt x="1614" y="2126"/>
                      <a:pt x="1999" y="1895"/>
                      <a:pt x="2178" y="1503"/>
                    </a:cubicBezTo>
                    <a:cubicBezTo>
                      <a:pt x="2421" y="970"/>
                      <a:pt x="2185" y="339"/>
                      <a:pt x="1650" y="96"/>
                    </a:cubicBezTo>
                    <a:cubicBezTo>
                      <a:pt x="1507" y="31"/>
                      <a:pt x="1357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2"/>
              <p:cNvSpPr/>
              <p:nvPr/>
            </p:nvSpPr>
            <p:spPr>
              <a:xfrm rot="5289975">
                <a:off x="11482212" y="3802695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0"/>
                    </a:moveTo>
                    <a:cubicBezTo>
                      <a:pt x="808" y="0"/>
                      <a:pt x="422" y="232"/>
                      <a:pt x="243" y="623"/>
                    </a:cubicBezTo>
                    <a:cubicBezTo>
                      <a:pt x="0" y="1158"/>
                      <a:pt x="238" y="1788"/>
                      <a:pt x="771" y="2031"/>
                    </a:cubicBezTo>
                    <a:cubicBezTo>
                      <a:pt x="914" y="2096"/>
                      <a:pt x="1064" y="2127"/>
                      <a:pt x="1211" y="2127"/>
                    </a:cubicBezTo>
                    <a:cubicBezTo>
                      <a:pt x="1615" y="2127"/>
                      <a:pt x="2001" y="1896"/>
                      <a:pt x="2179" y="1504"/>
                    </a:cubicBezTo>
                    <a:cubicBezTo>
                      <a:pt x="2422" y="969"/>
                      <a:pt x="2187" y="339"/>
                      <a:pt x="1652" y="96"/>
                    </a:cubicBezTo>
                    <a:cubicBezTo>
                      <a:pt x="1509" y="31"/>
                      <a:pt x="1360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2"/>
              <p:cNvSpPr/>
              <p:nvPr/>
            </p:nvSpPr>
            <p:spPr>
              <a:xfrm rot="5289975">
                <a:off x="11839869" y="41337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7" y="0"/>
                      <a:pt x="421" y="231"/>
                      <a:pt x="243" y="623"/>
                    </a:cubicBezTo>
                    <a:cubicBezTo>
                      <a:pt x="0" y="1158"/>
                      <a:pt x="235" y="1788"/>
                      <a:pt x="770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4"/>
                    </a:cubicBezTo>
                    <a:cubicBezTo>
                      <a:pt x="2422" y="969"/>
                      <a:pt x="2185" y="339"/>
                      <a:pt x="1652" y="96"/>
                    </a:cubicBezTo>
                    <a:cubicBezTo>
                      <a:pt x="1509" y="31"/>
                      <a:pt x="1359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2"/>
              <p:cNvSpPr/>
              <p:nvPr/>
            </p:nvSpPr>
            <p:spPr>
              <a:xfrm rot="5289975">
                <a:off x="11185737" y="28516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1" y="2127"/>
                    </a:cubicBezTo>
                    <a:cubicBezTo>
                      <a:pt x="1615" y="2127"/>
                      <a:pt x="2001" y="1896"/>
                      <a:pt x="2180" y="1505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2"/>
              <p:cNvSpPr/>
              <p:nvPr/>
            </p:nvSpPr>
            <p:spPr>
              <a:xfrm rot="5289975">
                <a:off x="11269716" y="2857407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0" y="1158"/>
                      <a:pt x="236" y="1789"/>
                      <a:pt x="771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3"/>
                    </a:cubicBezTo>
                    <a:cubicBezTo>
                      <a:pt x="2422" y="970"/>
                      <a:pt x="2185" y="339"/>
                      <a:pt x="1650" y="96"/>
                    </a:cubicBezTo>
                    <a:cubicBezTo>
                      <a:pt x="1508" y="31"/>
                      <a:pt x="1358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9" name="Google Shape;1619;p22"/>
            <p:cNvGrpSpPr/>
            <p:nvPr/>
          </p:nvGrpSpPr>
          <p:grpSpPr>
            <a:xfrm rot="461358">
              <a:off x="-324560" y="-292691"/>
              <a:ext cx="1074993" cy="1244987"/>
              <a:chOff x="-679982" y="651685"/>
              <a:chExt cx="1075002" cy="1244998"/>
            </a:xfrm>
          </p:grpSpPr>
          <p:sp>
            <p:nvSpPr>
              <p:cNvPr id="1620" name="Google Shape;1620;p22"/>
              <p:cNvSpPr/>
              <p:nvPr/>
            </p:nvSpPr>
            <p:spPr>
              <a:xfrm rot="-964515">
                <a:off x="-122896" y="1134010"/>
                <a:ext cx="402175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16087" h="6759" extrusionOk="0">
                    <a:moveTo>
                      <a:pt x="0" y="0"/>
                    </a:moveTo>
                    <a:cubicBezTo>
                      <a:pt x="0" y="0"/>
                      <a:pt x="4424" y="3867"/>
                      <a:pt x="7175" y="4760"/>
                    </a:cubicBezTo>
                    <a:cubicBezTo>
                      <a:pt x="9924" y="5655"/>
                      <a:pt x="13840" y="5685"/>
                      <a:pt x="16087" y="6758"/>
                    </a:cubicBezTo>
                    <a:cubicBezTo>
                      <a:pt x="16087" y="6758"/>
                      <a:pt x="13657" y="3089"/>
                      <a:pt x="9820" y="1844"/>
                    </a:cubicBezTo>
                    <a:cubicBezTo>
                      <a:pt x="5984" y="597"/>
                      <a:pt x="4013" y="984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2"/>
              <p:cNvSpPr/>
              <p:nvPr/>
            </p:nvSpPr>
            <p:spPr>
              <a:xfrm rot="-964515">
                <a:off x="-59862" y="1373523"/>
                <a:ext cx="172500" cy="4024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6096" extrusionOk="0">
                    <a:moveTo>
                      <a:pt x="4228" y="1"/>
                    </a:moveTo>
                    <a:cubicBezTo>
                      <a:pt x="3932" y="1771"/>
                      <a:pt x="1703" y="3526"/>
                      <a:pt x="851" y="5483"/>
                    </a:cubicBezTo>
                    <a:cubicBezTo>
                      <a:pt x="1" y="7440"/>
                      <a:pt x="287" y="10335"/>
                      <a:pt x="555" y="12391"/>
                    </a:cubicBezTo>
                    <a:cubicBezTo>
                      <a:pt x="826" y="14448"/>
                      <a:pt x="1582" y="16095"/>
                      <a:pt x="1582" y="16095"/>
                    </a:cubicBezTo>
                    <a:cubicBezTo>
                      <a:pt x="1763" y="15321"/>
                      <a:pt x="3588" y="12839"/>
                      <a:pt x="5244" y="8425"/>
                    </a:cubicBezTo>
                    <a:cubicBezTo>
                      <a:pt x="6899" y="4010"/>
                      <a:pt x="4228" y="1"/>
                      <a:pt x="42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2"/>
              <p:cNvSpPr/>
              <p:nvPr/>
            </p:nvSpPr>
            <p:spPr>
              <a:xfrm rot="-964515">
                <a:off x="-382579" y="874623"/>
                <a:ext cx="317125" cy="90375"/>
              </a:xfrm>
              <a:custGeom>
                <a:avLst/>
                <a:gdLst/>
                <a:ahLst/>
                <a:cxnLst/>
                <a:rect l="l" t="t" r="r" b="b"/>
                <a:pathLst>
                  <a:path w="12685" h="3615" extrusionOk="0">
                    <a:moveTo>
                      <a:pt x="5341" y="1"/>
                    </a:moveTo>
                    <a:cubicBezTo>
                      <a:pt x="3820" y="1"/>
                      <a:pt x="2770" y="739"/>
                      <a:pt x="1889" y="1449"/>
                    </a:cubicBezTo>
                    <a:cubicBezTo>
                      <a:pt x="802" y="2325"/>
                      <a:pt x="0" y="2722"/>
                      <a:pt x="0" y="2722"/>
                    </a:cubicBezTo>
                    <a:cubicBezTo>
                      <a:pt x="554" y="2533"/>
                      <a:pt x="1134" y="2458"/>
                      <a:pt x="1731" y="2458"/>
                    </a:cubicBezTo>
                    <a:cubicBezTo>
                      <a:pt x="4076" y="2458"/>
                      <a:pt x="6687" y="3614"/>
                      <a:pt x="8995" y="3614"/>
                    </a:cubicBezTo>
                    <a:cubicBezTo>
                      <a:pt x="9070" y="3614"/>
                      <a:pt x="9144" y="3613"/>
                      <a:pt x="9218" y="3611"/>
                    </a:cubicBezTo>
                    <a:cubicBezTo>
                      <a:pt x="12163" y="3511"/>
                      <a:pt x="12684" y="1251"/>
                      <a:pt x="12684" y="1251"/>
                    </a:cubicBezTo>
                    <a:lnTo>
                      <a:pt x="12684" y="1251"/>
                    </a:lnTo>
                    <a:cubicBezTo>
                      <a:pt x="12578" y="1262"/>
                      <a:pt x="12463" y="1267"/>
                      <a:pt x="12341" y="1267"/>
                    </a:cubicBezTo>
                    <a:cubicBezTo>
                      <a:pt x="10916" y="1267"/>
                      <a:pt x="8475" y="567"/>
                      <a:pt x="6483" y="130"/>
                    </a:cubicBezTo>
                    <a:cubicBezTo>
                      <a:pt x="6074" y="41"/>
                      <a:pt x="5694" y="1"/>
                      <a:pt x="53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2"/>
              <p:cNvSpPr/>
              <p:nvPr/>
            </p:nvSpPr>
            <p:spPr>
              <a:xfrm rot="-964515">
                <a:off x="-496136" y="1017552"/>
                <a:ext cx="1051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4207" h="13744" extrusionOk="0">
                    <a:moveTo>
                      <a:pt x="2061" y="1"/>
                    </a:moveTo>
                    <a:cubicBezTo>
                      <a:pt x="2061" y="1"/>
                      <a:pt x="1398" y="3028"/>
                      <a:pt x="1308" y="4267"/>
                    </a:cubicBezTo>
                    <a:cubicBezTo>
                      <a:pt x="1219" y="5506"/>
                      <a:pt x="559" y="7588"/>
                      <a:pt x="279" y="9574"/>
                    </a:cubicBezTo>
                    <a:cubicBezTo>
                      <a:pt x="1" y="11558"/>
                      <a:pt x="1077" y="13743"/>
                      <a:pt x="1077" y="13743"/>
                    </a:cubicBezTo>
                    <a:cubicBezTo>
                      <a:pt x="1365" y="12321"/>
                      <a:pt x="2409" y="10368"/>
                      <a:pt x="3308" y="7317"/>
                    </a:cubicBezTo>
                    <a:cubicBezTo>
                      <a:pt x="4207" y="4267"/>
                      <a:pt x="2061" y="1"/>
                      <a:pt x="20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2"/>
              <p:cNvSpPr/>
              <p:nvPr/>
            </p:nvSpPr>
            <p:spPr>
              <a:xfrm rot="-964515">
                <a:off x="-547006" y="738833"/>
                <a:ext cx="780651" cy="1070701"/>
              </a:xfrm>
              <a:custGeom>
                <a:avLst/>
                <a:gdLst/>
                <a:ahLst/>
                <a:cxnLst/>
                <a:rect l="l" t="t" r="r" b="b"/>
                <a:pathLst>
                  <a:path w="31226" h="42828" fill="none" extrusionOk="0">
                    <a:moveTo>
                      <a:pt x="31226" y="42827"/>
                    </a:moveTo>
                    <a:cubicBezTo>
                      <a:pt x="31226" y="42827"/>
                      <a:pt x="27849" y="39042"/>
                      <a:pt x="26697" y="36903"/>
                    </a:cubicBezTo>
                    <a:cubicBezTo>
                      <a:pt x="25543" y="34764"/>
                      <a:pt x="23038" y="28803"/>
                      <a:pt x="22446" y="27768"/>
                    </a:cubicBezTo>
                    <a:cubicBezTo>
                      <a:pt x="21853" y="26733"/>
                      <a:pt x="19194" y="21618"/>
                      <a:pt x="18365" y="20554"/>
                    </a:cubicBezTo>
                    <a:cubicBezTo>
                      <a:pt x="17536" y="19488"/>
                      <a:pt x="11404" y="16395"/>
                      <a:pt x="10334" y="15132"/>
                    </a:cubicBezTo>
                    <a:cubicBezTo>
                      <a:pt x="9266" y="13870"/>
                      <a:pt x="0" y="1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2"/>
              <p:cNvSpPr/>
              <p:nvPr/>
            </p:nvSpPr>
            <p:spPr>
              <a:xfrm rot="-964515">
                <a:off x="114388" y="1355082"/>
                <a:ext cx="109875" cy="470476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18819" fill="none" extrusionOk="0">
                    <a:moveTo>
                      <a:pt x="4395" y="18819"/>
                    </a:moveTo>
                    <a:cubicBezTo>
                      <a:pt x="4395" y="18819"/>
                      <a:pt x="2465" y="14805"/>
                      <a:pt x="1988" y="12823"/>
                    </a:cubicBezTo>
                    <a:cubicBezTo>
                      <a:pt x="1514" y="10841"/>
                      <a:pt x="1113" y="3625"/>
                      <a:pt x="0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2"/>
              <p:cNvSpPr/>
              <p:nvPr/>
            </p:nvSpPr>
            <p:spPr>
              <a:xfrm rot="-964515">
                <a:off x="129851" y="1425162"/>
                <a:ext cx="1621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5792" fill="none" extrusionOk="0">
                    <a:moveTo>
                      <a:pt x="6485" y="5792"/>
                    </a:moveTo>
                    <a:cubicBezTo>
                      <a:pt x="6485" y="5792"/>
                      <a:pt x="4049" y="3710"/>
                      <a:pt x="3226" y="2983"/>
                    </a:cubicBezTo>
                    <a:cubicBezTo>
                      <a:pt x="2403" y="2257"/>
                      <a:pt x="1112" y="1487"/>
                      <a:pt x="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2"/>
              <p:cNvSpPr/>
              <p:nvPr/>
            </p:nvSpPr>
            <p:spPr>
              <a:xfrm rot="-964515">
                <a:off x="-268436" y="1122578"/>
                <a:ext cx="377575" cy="151575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606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61" y="20"/>
                      <a:pt x="173" y="61"/>
                    </a:cubicBezTo>
                    <a:cubicBezTo>
                      <a:pt x="284" y="100"/>
                      <a:pt x="450" y="161"/>
                      <a:pt x="658" y="238"/>
                    </a:cubicBezTo>
                    <a:cubicBezTo>
                      <a:pt x="868" y="314"/>
                      <a:pt x="1119" y="411"/>
                      <a:pt x="1409" y="524"/>
                    </a:cubicBezTo>
                    <a:cubicBezTo>
                      <a:pt x="1553" y="581"/>
                      <a:pt x="1706" y="641"/>
                      <a:pt x="1866" y="707"/>
                    </a:cubicBezTo>
                    <a:cubicBezTo>
                      <a:pt x="2027" y="773"/>
                      <a:pt x="2197" y="843"/>
                      <a:pt x="2372" y="915"/>
                    </a:cubicBezTo>
                    <a:cubicBezTo>
                      <a:pt x="2722" y="1063"/>
                      <a:pt x="3101" y="1229"/>
                      <a:pt x="3496" y="1409"/>
                    </a:cubicBezTo>
                    <a:cubicBezTo>
                      <a:pt x="3595" y="1456"/>
                      <a:pt x="3696" y="1501"/>
                      <a:pt x="3798" y="1550"/>
                    </a:cubicBezTo>
                    <a:cubicBezTo>
                      <a:pt x="3899" y="1596"/>
                      <a:pt x="4000" y="1647"/>
                      <a:pt x="4103" y="1695"/>
                    </a:cubicBezTo>
                    <a:cubicBezTo>
                      <a:pt x="4309" y="1795"/>
                      <a:pt x="4517" y="1900"/>
                      <a:pt x="4729" y="2005"/>
                    </a:cubicBezTo>
                    <a:cubicBezTo>
                      <a:pt x="4942" y="2112"/>
                      <a:pt x="5156" y="2228"/>
                      <a:pt x="5373" y="2341"/>
                    </a:cubicBezTo>
                    <a:cubicBezTo>
                      <a:pt x="5593" y="2452"/>
                      <a:pt x="5815" y="2573"/>
                      <a:pt x="6045" y="2676"/>
                    </a:cubicBezTo>
                    <a:cubicBezTo>
                      <a:pt x="6272" y="2783"/>
                      <a:pt x="6502" y="2892"/>
                      <a:pt x="6733" y="2993"/>
                    </a:cubicBezTo>
                    <a:cubicBezTo>
                      <a:pt x="6967" y="3096"/>
                      <a:pt x="7200" y="3201"/>
                      <a:pt x="7436" y="3300"/>
                    </a:cubicBezTo>
                    <a:cubicBezTo>
                      <a:pt x="7904" y="3499"/>
                      <a:pt x="8379" y="3688"/>
                      <a:pt x="8844" y="3874"/>
                    </a:cubicBezTo>
                    <a:cubicBezTo>
                      <a:pt x="9077" y="3968"/>
                      <a:pt x="9309" y="4057"/>
                      <a:pt x="9539" y="4145"/>
                    </a:cubicBezTo>
                    <a:cubicBezTo>
                      <a:pt x="9770" y="4232"/>
                      <a:pt x="9996" y="4318"/>
                      <a:pt x="10219" y="4402"/>
                    </a:cubicBezTo>
                    <a:cubicBezTo>
                      <a:pt x="10667" y="4571"/>
                      <a:pt x="11101" y="4726"/>
                      <a:pt x="11513" y="4872"/>
                    </a:cubicBezTo>
                    <a:cubicBezTo>
                      <a:pt x="11721" y="4946"/>
                      <a:pt x="11920" y="5018"/>
                      <a:pt x="12116" y="5086"/>
                    </a:cubicBezTo>
                    <a:cubicBezTo>
                      <a:pt x="12311" y="5152"/>
                      <a:pt x="12498" y="5217"/>
                      <a:pt x="12678" y="5279"/>
                    </a:cubicBezTo>
                    <a:cubicBezTo>
                      <a:pt x="13040" y="5403"/>
                      <a:pt x="13373" y="5514"/>
                      <a:pt x="13669" y="5610"/>
                    </a:cubicBezTo>
                    <a:cubicBezTo>
                      <a:pt x="13962" y="5707"/>
                      <a:pt x="14221" y="5789"/>
                      <a:pt x="14433" y="5857"/>
                    </a:cubicBezTo>
                    <a:cubicBezTo>
                      <a:pt x="14645" y="5925"/>
                      <a:pt x="14813" y="5975"/>
                      <a:pt x="14927" y="6010"/>
                    </a:cubicBezTo>
                    <a:cubicBezTo>
                      <a:pt x="15042" y="6043"/>
                      <a:pt x="15102" y="6063"/>
                      <a:pt x="15102" y="6063"/>
                    </a:cubicBezTo>
                    <a:cubicBezTo>
                      <a:pt x="15102" y="6063"/>
                      <a:pt x="15044" y="6038"/>
                      <a:pt x="14933" y="5993"/>
                    </a:cubicBezTo>
                    <a:cubicBezTo>
                      <a:pt x="14822" y="5948"/>
                      <a:pt x="14661" y="5884"/>
                      <a:pt x="14453" y="5800"/>
                    </a:cubicBezTo>
                    <a:cubicBezTo>
                      <a:pt x="14246" y="5717"/>
                      <a:pt x="13995" y="5617"/>
                      <a:pt x="13708" y="5503"/>
                    </a:cubicBezTo>
                    <a:cubicBezTo>
                      <a:pt x="13420" y="5388"/>
                      <a:pt x="13093" y="5257"/>
                      <a:pt x="12739" y="5117"/>
                    </a:cubicBezTo>
                    <a:cubicBezTo>
                      <a:pt x="12029" y="4835"/>
                      <a:pt x="11202" y="4507"/>
                      <a:pt x="10315" y="4154"/>
                    </a:cubicBezTo>
                    <a:cubicBezTo>
                      <a:pt x="10095" y="4065"/>
                      <a:pt x="9869" y="3975"/>
                      <a:pt x="9642" y="3884"/>
                    </a:cubicBezTo>
                    <a:cubicBezTo>
                      <a:pt x="9414" y="3791"/>
                      <a:pt x="9184" y="3697"/>
                      <a:pt x="8953" y="3604"/>
                    </a:cubicBezTo>
                    <a:cubicBezTo>
                      <a:pt x="8490" y="3415"/>
                      <a:pt x="8019" y="3223"/>
                      <a:pt x="7552" y="3022"/>
                    </a:cubicBezTo>
                    <a:cubicBezTo>
                      <a:pt x="7319" y="2925"/>
                      <a:pt x="7085" y="2824"/>
                      <a:pt x="6854" y="2723"/>
                    </a:cubicBezTo>
                    <a:cubicBezTo>
                      <a:pt x="6622" y="2623"/>
                      <a:pt x="6395" y="2516"/>
                      <a:pt x="6167" y="2411"/>
                    </a:cubicBezTo>
                    <a:cubicBezTo>
                      <a:pt x="6111" y="2386"/>
                      <a:pt x="6054" y="2361"/>
                      <a:pt x="5998" y="2334"/>
                    </a:cubicBezTo>
                    <a:cubicBezTo>
                      <a:pt x="5941" y="2308"/>
                      <a:pt x="5887" y="2279"/>
                      <a:pt x="5833" y="2252"/>
                    </a:cubicBezTo>
                    <a:cubicBezTo>
                      <a:pt x="5722" y="2199"/>
                      <a:pt x="5611" y="2145"/>
                      <a:pt x="5502" y="2092"/>
                    </a:cubicBezTo>
                    <a:cubicBezTo>
                      <a:pt x="5280" y="1983"/>
                      <a:pt x="5066" y="1872"/>
                      <a:pt x="4850" y="1767"/>
                    </a:cubicBezTo>
                    <a:cubicBezTo>
                      <a:pt x="4632" y="1666"/>
                      <a:pt x="4420" y="1561"/>
                      <a:pt x="4208" y="1470"/>
                    </a:cubicBezTo>
                    <a:cubicBezTo>
                      <a:pt x="4103" y="1423"/>
                      <a:pt x="3998" y="1378"/>
                      <a:pt x="3895" y="1332"/>
                    </a:cubicBezTo>
                    <a:cubicBezTo>
                      <a:pt x="3792" y="1289"/>
                      <a:pt x="3689" y="1246"/>
                      <a:pt x="3588" y="1203"/>
                    </a:cubicBezTo>
                    <a:cubicBezTo>
                      <a:pt x="3537" y="1182"/>
                      <a:pt x="3486" y="1160"/>
                      <a:pt x="3436" y="1141"/>
                    </a:cubicBezTo>
                    <a:cubicBezTo>
                      <a:pt x="3385" y="1120"/>
                      <a:pt x="3337" y="1100"/>
                      <a:pt x="3286" y="1081"/>
                    </a:cubicBezTo>
                    <a:cubicBezTo>
                      <a:pt x="3187" y="1040"/>
                      <a:pt x="3090" y="1001"/>
                      <a:pt x="2994" y="964"/>
                    </a:cubicBezTo>
                    <a:cubicBezTo>
                      <a:pt x="2802" y="890"/>
                      <a:pt x="2615" y="820"/>
                      <a:pt x="2434" y="754"/>
                    </a:cubicBezTo>
                    <a:cubicBezTo>
                      <a:pt x="2076" y="624"/>
                      <a:pt x="1743" y="511"/>
                      <a:pt x="1448" y="415"/>
                    </a:cubicBezTo>
                    <a:cubicBezTo>
                      <a:pt x="1300" y="367"/>
                      <a:pt x="1160" y="324"/>
                      <a:pt x="1031" y="285"/>
                    </a:cubicBezTo>
                    <a:cubicBezTo>
                      <a:pt x="903" y="246"/>
                      <a:pt x="784" y="211"/>
                      <a:pt x="677" y="180"/>
                    </a:cubicBezTo>
                    <a:cubicBezTo>
                      <a:pt x="463" y="118"/>
                      <a:pt x="294" y="75"/>
                      <a:pt x="177" y="44"/>
                    </a:cubicBezTo>
                    <a:cubicBezTo>
                      <a:pt x="62" y="1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2"/>
              <p:cNvSpPr/>
              <p:nvPr/>
            </p:nvSpPr>
            <p:spPr>
              <a:xfrm rot="-964515">
                <a:off x="-25246" y="1243341"/>
                <a:ext cx="40200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15315" extrusionOk="0">
                    <a:moveTo>
                      <a:pt x="192" y="1"/>
                    </a:moveTo>
                    <a:cubicBezTo>
                      <a:pt x="192" y="1"/>
                      <a:pt x="192" y="16"/>
                      <a:pt x="194" y="45"/>
                    </a:cubicBezTo>
                    <a:cubicBezTo>
                      <a:pt x="194" y="75"/>
                      <a:pt x="195" y="117"/>
                      <a:pt x="199" y="176"/>
                    </a:cubicBezTo>
                    <a:cubicBezTo>
                      <a:pt x="203" y="232"/>
                      <a:pt x="207" y="302"/>
                      <a:pt x="213" y="386"/>
                    </a:cubicBezTo>
                    <a:cubicBezTo>
                      <a:pt x="219" y="468"/>
                      <a:pt x="227" y="563"/>
                      <a:pt x="236" y="670"/>
                    </a:cubicBezTo>
                    <a:cubicBezTo>
                      <a:pt x="252" y="882"/>
                      <a:pt x="283" y="1141"/>
                      <a:pt x="318" y="1436"/>
                    </a:cubicBezTo>
                    <a:cubicBezTo>
                      <a:pt x="334" y="1584"/>
                      <a:pt x="359" y="1740"/>
                      <a:pt x="380" y="1905"/>
                    </a:cubicBezTo>
                    <a:cubicBezTo>
                      <a:pt x="392" y="1989"/>
                      <a:pt x="406" y="2074"/>
                      <a:pt x="417" y="2160"/>
                    </a:cubicBezTo>
                    <a:cubicBezTo>
                      <a:pt x="431" y="2248"/>
                      <a:pt x="443" y="2337"/>
                      <a:pt x="460" y="2427"/>
                    </a:cubicBezTo>
                    <a:cubicBezTo>
                      <a:pt x="491" y="2608"/>
                      <a:pt x="524" y="2794"/>
                      <a:pt x="559" y="2989"/>
                    </a:cubicBezTo>
                    <a:cubicBezTo>
                      <a:pt x="577" y="3086"/>
                      <a:pt x="594" y="3185"/>
                      <a:pt x="614" y="3286"/>
                    </a:cubicBezTo>
                    <a:cubicBezTo>
                      <a:pt x="635" y="3386"/>
                      <a:pt x="657" y="3487"/>
                      <a:pt x="678" y="3590"/>
                    </a:cubicBezTo>
                    <a:cubicBezTo>
                      <a:pt x="723" y="3796"/>
                      <a:pt x="769" y="4008"/>
                      <a:pt x="816" y="4224"/>
                    </a:cubicBezTo>
                    <a:cubicBezTo>
                      <a:pt x="837" y="4333"/>
                      <a:pt x="869" y="4438"/>
                      <a:pt x="896" y="4547"/>
                    </a:cubicBezTo>
                    <a:cubicBezTo>
                      <a:pt x="923" y="4656"/>
                      <a:pt x="952" y="4767"/>
                      <a:pt x="981" y="4876"/>
                    </a:cubicBezTo>
                    <a:cubicBezTo>
                      <a:pt x="1009" y="4987"/>
                      <a:pt x="1038" y="5100"/>
                      <a:pt x="1067" y="5210"/>
                    </a:cubicBezTo>
                    <a:cubicBezTo>
                      <a:pt x="1083" y="5269"/>
                      <a:pt x="1096" y="5325"/>
                      <a:pt x="1112" y="5382"/>
                    </a:cubicBezTo>
                    <a:cubicBezTo>
                      <a:pt x="1125" y="5438"/>
                      <a:pt x="1137" y="5493"/>
                      <a:pt x="1151" y="5547"/>
                    </a:cubicBezTo>
                    <a:cubicBezTo>
                      <a:pt x="1180" y="5658"/>
                      <a:pt x="1195" y="5773"/>
                      <a:pt x="1215" y="5886"/>
                    </a:cubicBezTo>
                    <a:cubicBezTo>
                      <a:pt x="1221" y="5915"/>
                      <a:pt x="1227" y="5942"/>
                      <a:pt x="1230" y="5971"/>
                    </a:cubicBezTo>
                    <a:lnTo>
                      <a:pt x="1240" y="6059"/>
                    </a:lnTo>
                    <a:cubicBezTo>
                      <a:pt x="1246" y="6115"/>
                      <a:pt x="1254" y="6173"/>
                      <a:pt x="1262" y="6232"/>
                    </a:cubicBezTo>
                    <a:cubicBezTo>
                      <a:pt x="1308" y="6699"/>
                      <a:pt x="1310" y="7181"/>
                      <a:pt x="1289" y="7664"/>
                    </a:cubicBezTo>
                    <a:cubicBezTo>
                      <a:pt x="1271" y="8146"/>
                      <a:pt x="1230" y="8629"/>
                      <a:pt x="1176" y="9101"/>
                    </a:cubicBezTo>
                    <a:cubicBezTo>
                      <a:pt x="1149" y="9339"/>
                      <a:pt x="1118" y="9572"/>
                      <a:pt x="1088" y="9806"/>
                    </a:cubicBezTo>
                    <a:cubicBezTo>
                      <a:pt x="1071" y="9920"/>
                      <a:pt x="1055" y="10035"/>
                      <a:pt x="1040" y="10150"/>
                    </a:cubicBezTo>
                    <a:cubicBezTo>
                      <a:pt x="1022" y="10265"/>
                      <a:pt x="1003" y="10377"/>
                      <a:pt x="987" y="10490"/>
                    </a:cubicBezTo>
                    <a:cubicBezTo>
                      <a:pt x="913" y="10940"/>
                      <a:pt x="839" y="11374"/>
                      <a:pt x="764" y="11784"/>
                    </a:cubicBezTo>
                    <a:cubicBezTo>
                      <a:pt x="684" y="12195"/>
                      <a:pt x="608" y="12582"/>
                      <a:pt x="534" y="12940"/>
                    </a:cubicBezTo>
                    <a:cubicBezTo>
                      <a:pt x="458" y="13296"/>
                      <a:pt x="388" y="13622"/>
                      <a:pt x="324" y="13912"/>
                    </a:cubicBezTo>
                    <a:cubicBezTo>
                      <a:pt x="260" y="14202"/>
                      <a:pt x="201" y="14455"/>
                      <a:pt x="155" y="14663"/>
                    </a:cubicBezTo>
                    <a:cubicBezTo>
                      <a:pt x="106" y="14869"/>
                      <a:pt x="67" y="15033"/>
                      <a:pt x="42" y="15146"/>
                    </a:cubicBezTo>
                    <a:cubicBezTo>
                      <a:pt x="15" y="15257"/>
                      <a:pt x="1" y="15315"/>
                      <a:pt x="1" y="15315"/>
                    </a:cubicBezTo>
                    <a:cubicBezTo>
                      <a:pt x="1" y="15315"/>
                      <a:pt x="20" y="15259"/>
                      <a:pt x="57" y="15150"/>
                    </a:cubicBezTo>
                    <a:cubicBezTo>
                      <a:pt x="94" y="15041"/>
                      <a:pt x="149" y="14883"/>
                      <a:pt x="211" y="14679"/>
                    </a:cubicBezTo>
                    <a:cubicBezTo>
                      <a:pt x="275" y="14475"/>
                      <a:pt x="353" y="14227"/>
                      <a:pt x="435" y="13941"/>
                    </a:cubicBezTo>
                    <a:cubicBezTo>
                      <a:pt x="518" y="13656"/>
                      <a:pt x="610" y="13333"/>
                      <a:pt x="701" y="12979"/>
                    </a:cubicBezTo>
                    <a:cubicBezTo>
                      <a:pt x="795" y="12624"/>
                      <a:pt x="890" y="12239"/>
                      <a:pt x="983" y="11829"/>
                    </a:cubicBezTo>
                    <a:cubicBezTo>
                      <a:pt x="1075" y="11420"/>
                      <a:pt x="1166" y="10986"/>
                      <a:pt x="1248" y="10535"/>
                    </a:cubicBezTo>
                    <a:cubicBezTo>
                      <a:pt x="1330" y="10084"/>
                      <a:pt x="1407" y="9615"/>
                      <a:pt x="1466" y="9136"/>
                    </a:cubicBezTo>
                    <a:cubicBezTo>
                      <a:pt x="1524" y="8656"/>
                      <a:pt x="1569" y="8168"/>
                      <a:pt x="1590" y="7675"/>
                    </a:cubicBezTo>
                    <a:cubicBezTo>
                      <a:pt x="1608" y="7183"/>
                      <a:pt x="1604" y="6689"/>
                      <a:pt x="1551" y="6201"/>
                    </a:cubicBezTo>
                    <a:cubicBezTo>
                      <a:pt x="1522" y="5958"/>
                      <a:pt x="1485" y="5716"/>
                      <a:pt x="1423" y="5481"/>
                    </a:cubicBezTo>
                    <a:cubicBezTo>
                      <a:pt x="1407" y="5423"/>
                      <a:pt x="1394" y="5364"/>
                      <a:pt x="1378" y="5306"/>
                    </a:cubicBezTo>
                    <a:cubicBezTo>
                      <a:pt x="1363" y="5249"/>
                      <a:pt x="1347" y="5195"/>
                      <a:pt x="1332" y="5140"/>
                    </a:cubicBezTo>
                    <a:cubicBezTo>
                      <a:pt x="1300" y="5028"/>
                      <a:pt x="1267" y="4917"/>
                      <a:pt x="1236" y="4808"/>
                    </a:cubicBezTo>
                    <a:cubicBezTo>
                      <a:pt x="1176" y="4588"/>
                      <a:pt x="1114" y="4372"/>
                      <a:pt x="1055" y="4160"/>
                    </a:cubicBezTo>
                    <a:cubicBezTo>
                      <a:pt x="1001" y="3948"/>
                      <a:pt x="948" y="3742"/>
                      <a:pt x="898" y="3539"/>
                    </a:cubicBezTo>
                    <a:cubicBezTo>
                      <a:pt x="872" y="3438"/>
                      <a:pt x="847" y="3339"/>
                      <a:pt x="822" y="3240"/>
                    </a:cubicBezTo>
                    <a:cubicBezTo>
                      <a:pt x="801" y="3141"/>
                      <a:pt x="777" y="3043"/>
                      <a:pt x="756" y="2948"/>
                    </a:cubicBezTo>
                    <a:cubicBezTo>
                      <a:pt x="713" y="2757"/>
                      <a:pt x="670" y="2573"/>
                      <a:pt x="629" y="2394"/>
                    </a:cubicBezTo>
                    <a:cubicBezTo>
                      <a:pt x="590" y="2216"/>
                      <a:pt x="559" y="2043"/>
                      <a:pt x="524" y="1882"/>
                    </a:cubicBezTo>
                    <a:cubicBezTo>
                      <a:pt x="491" y="1718"/>
                      <a:pt x="456" y="1565"/>
                      <a:pt x="431" y="1419"/>
                    </a:cubicBezTo>
                    <a:cubicBezTo>
                      <a:pt x="380" y="1127"/>
                      <a:pt x="328" y="872"/>
                      <a:pt x="297" y="662"/>
                    </a:cubicBezTo>
                    <a:cubicBezTo>
                      <a:pt x="279" y="557"/>
                      <a:pt x="264" y="464"/>
                      <a:pt x="250" y="382"/>
                    </a:cubicBezTo>
                    <a:cubicBezTo>
                      <a:pt x="236" y="300"/>
                      <a:pt x="227" y="230"/>
                      <a:pt x="217" y="174"/>
                    </a:cubicBezTo>
                    <a:cubicBezTo>
                      <a:pt x="209" y="117"/>
                      <a:pt x="201" y="75"/>
                      <a:pt x="197" y="45"/>
                    </a:cubicBezTo>
                    <a:cubicBezTo>
                      <a:pt x="194" y="14"/>
                      <a:pt x="192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2"/>
              <p:cNvSpPr/>
              <p:nvPr/>
            </p:nvSpPr>
            <p:spPr>
              <a:xfrm rot="-964515">
                <a:off x="-417156" y="1118709"/>
                <a:ext cx="123900" cy="433201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328" fill="none" extrusionOk="0">
                    <a:moveTo>
                      <a:pt x="1" y="17328"/>
                    </a:moveTo>
                    <a:cubicBezTo>
                      <a:pt x="1" y="17328"/>
                      <a:pt x="1450" y="11139"/>
                      <a:pt x="2094" y="9675"/>
                    </a:cubicBezTo>
                    <a:cubicBezTo>
                      <a:pt x="2736" y="8210"/>
                      <a:pt x="4096" y="6295"/>
                      <a:pt x="4526" y="5163"/>
                    </a:cubicBezTo>
                    <a:cubicBezTo>
                      <a:pt x="4956" y="4031"/>
                      <a:pt x="4905" y="1455"/>
                      <a:pt x="3901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2"/>
              <p:cNvSpPr/>
              <p:nvPr/>
            </p:nvSpPr>
            <p:spPr>
              <a:xfrm rot="-964515">
                <a:off x="-342691" y="1335896"/>
                <a:ext cx="37975" cy="162175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6487" fill="none" extrusionOk="0">
                    <a:moveTo>
                      <a:pt x="1518" y="6487"/>
                    </a:moveTo>
                    <a:cubicBezTo>
                      <a:pt x="1518" y="6487"/>
                      <a:pt x="507" y="4053"/>
                      <a:pt x="330" y="3020"/>
                    </a:cubicBezTo>
                    <a:cubicBezTo>
                      <a:pt x="153" y="1989"/>
                      <a:pt x="1" y="797"/>
                      <a:pt x="442" y="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2"/>
              <p:cNvSpPr/>
              <p:nvPr/>
            </p:nvSpPr>
            <p:spPr>
              <a:xfrm rot="-964515">
                <a:off x="-523510" y="951751"/>
                <a:ext cx="346650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13866" h="1532" extrusionOk="0">
                    <a:moveTo>
                      <a:pt x="1" y="1"/>
                    </a:moveTo>
                    <a:cubicBezTo>
                      <a:pt x="1" y="1"/>
                      <a:pt x="44" y="36"/>
                      <a:pt x="129" y="98"/>
                    </a:cubicBezTo>
                    <a:cubicBezTo>
                      <a:pt x="215" y="158"/>
                      <a:pt x="341" y="246"/>
                      <a:pt x="511" y="349"/>
                    </a:cubicBezTo>
                    <a:cubicBezTo>
                      <a:pt x="678" y="452"/>
                      <a:pt x="884" y="571"/>
                      <a:pt x="1129" y="695"/>
                    </a:cubicBezTo>
                    <a:cubicBezTo>
                      <a:pt x="1374" y="818"/>
                      <a:pt x="1655" y="948"/>
                      <a:pt x="1974" y="1067"/>
                    </a:cubicBezTo>
                    <a:cubicBezTo>
                      <a:pt x="2289" y="1186"/>
                      <a:pt x="2641" y="1298"/>
                      <a:pt x="3022" y="1382"/>
                    </a:cubicBezTo>
                    <a:cubicBezTo>
                      <a:pt x="3403" y="1464"/>
                      <a:pt x="3814" y="1522"/>
                      <a:pt x="4244" y="1530"/>
                    </a:cubicBezTo>
                    <a:cubicBezTo>
                      <a:pt x="4287" y="1531"/>
                      <a:pt x="4331" y="1531"/>
                      <a:pt x="4375" y="1531"/>
                    </a:cubicBezTo>
                    <a:cubicBezTo>
                      <a:pt x="4763" y="1531"/>
                      <a:pt x="5164" y="1492"/>
                      <a:pt x="5559" y="1398"/>
                    </a:cubicBezTo>
                    <a:cubicBezTo>
                      <a:pt x="5670" y="1368"/>
                      <a:pt x="5781" y="1343"/>
                      <a:pt x="5888" y="1306"/>
                    </a:cubicBezTo>
                    <a:cubicBezTo>
                      <a:pt x="5942" y="1291"/>
                      <a:pt x="5997" y="1273"/>
                      <a:pt x="6053" y="1256"/>
                    </a:cubicBezTo>
                    <a:cubicBezTo>
                      <a:pt x="6104" y="1238"/>
                      <a:pt x="6156" y="1221"/>
                      <a:pt x="6209" y="1203"/>
                    </a:cubicBezTo>
                    <a:cubicBezTo>
                      <a:pt x="6314" y="1168"/>
                      <a:pt x="6419" y="1133"/>
                      <a:pt x="6526" y="1096"/>
                    </a:cubicBezTo>
                    <a:lnTo>
                      <a:pt x="6606" y="1071"/>
                    </a:lnTo>
                    <a:lnTo>
                      <a:pt x="6683" y="1046"/>
                    </a:lnTo>
                    <a:lnTo>
                      <a:pt x="6843" y="999"/>
                    </a:lnTo>
                    <a:cubicBezTo>
                      <a:pt x="6948" y="966"/>
                      <a:pt x="7053" y="933"/>
                      <a:pt x="7160" y="902"/>
                    </a:cubicBezTo>
                    <a:cubicBezTo>
                      <a:pt x="7267" y="872"/>
                      <a:pt x="7374" y="843"/>
                      <a:pt x="7479" y="814"/>
                    </a:cubicBezTo>
                    <a:cubicBezTo>
                      <a:pt x="7534" y="798"/>
                      <a:pt x="7586" y="785"/>
                      <a:pt x="7639" y="769"/>
                    </a:cubicBezTo>
                    <a:cubicBezTo>
                      <a:pt x="7693" y="756"/>
                      <a:pt x="7746" y="742"/>
                      <a:pt x="7800" y="730"/>
                    </a:cubicBezTo>
                    <a:cubicBezTo>
                      <a:pt x="7905" y="703"/>
                      <a:pt x="8012" y="678"/>
                      <a:pt x="8117" y="651"/>
                    </a:cubicBezTo>
                    <a:cubicBezTo>
                      <a:pt x="8224" y="625"/>
                      <a:pt x="8331" y="604"/>
                      <a:pt x="8436" y="581"/>
                    </a:cubicBezTo>
                    <a:cubicBezTo>
                      <a:pt x="8489" y="569"/>
                      <a:pt x="8541" y="557"/>
                      <a:pt x="8594" y="547"/>
                    </a:cubicBezTo>
                    <a:cubicBezTo>
                      <a:pt x="8646" y="536"/>
                      <a:pt x="8699" y="524"/>
                      <a:pt x="8751" y="514"/>
                    </a:cubicBezTo>
                    <a:cubicBezTo>
                      <a:pt x="8961" y="477"/>
                      <a:pt x="9170" y="435"/>
                      <a:pt x="9376" y="405"/>
                    </a:cubicBezTo>
                    <a:cubicBezTo>
                      <a:pt x="9477" y="390"/>
                      <a:pt x="9580" y="374"/>
                      <a:pt x="9681" y="359"/>
                    </a:cubicBezTo>
                    <a:cubicBezTo>
                      <a:pt x="9782" y="345"/>
                      <a:pt x="9882" y="333"/>
                      <a:pt x="9981" y="320"/>
                    </a:cubicBezTo>
                    <a:cubicBezTo>
                      <a:pt x="10031" y="314"/>
                      <a:pt x="10080" y="308"/>
                      <a:pt x="10129" y="300"/>
                    </a:cubicBezTo>
                    <a:cubicBezTo>
                      <a:pt x="10177" y="295"/>
                      <a:pt x="10228" y="291"/>
                      <a:pt x="10277" y="287"/>
                    </a:cubicBezTo>
                    <a:cubicBezTo>
                      <a:pt x="10374" y="277"/>
                      <a:pt x="10469" y="267"/>
                      <a:pt x="10565" y="258"/>
                    </a:cubicBezTo>
                    <a:cubicBezTo>
                      <a:pt x="10588" y="256"/>
                      <a:pt x="10611" y="254"/>
                      <a:pt x="10635" y="252"/>
                    </a:cubicBezTo>
                    <a:cubicBezTo>
                      <a:pt x="10660" y="250"/>
                      <a:pt x="10683" y="248"/>
                      <a:pt x="10707" y="248"/>
                    </a:cubicBezTo>
                    <a:cubicBezTo>
                      <a:pt x="10753" y="244"/>
                      <a:pt x="10800" y="242"/>
                      <a:pt x="10847" y="238"/>
                    </a:cubicBezTo>
                    <a:cubicBezTo>
                      <a:pt x="10938" y="232"/>
                      <a:pt x="11029" y="227"/>
                      <a:pt x="11119" y="221"/>
                    </a:cubicBezTo>
                    <a:cubicBezTo>
                      <a:pt x="11298" y="215"/>
                      <a:pt x="11471" y="205"/>
                      <a:pt x="11638" y="203"/>
                    </a:cubicBezTo>
                    <a:cubicBezTo>
                      <a:pt x="11774" y="202"/>
                      <a:pt x="11904" y="199"/>
                      <a:pt x="12029" y="199"/>
                    </a:cubicBezTo>
                    <a:cubicBezTo>
                      <a:pt x="12059" y="199"/>
                      <a:pt x="12088" y="199"/>
                      <a:pt x="12117" y="199"/>
                    </a:cubicBezTo>
                    <a:cubicBezTo>
                      <a:pt x="12269" y="203"/>
                      <a:pt x="12415" y="203"/>
                      <a:pt x="12549" y="209"/>
                    </a:cubicBezTo>
                    <a:cubicBezTo>
                      <a:pt x="12685" y="215"/>
                      <a:pt x="12811" y="221"/>
                      <a:pt x="12930" y="225"/>
                    </a:cubicBezTo>
                    <a:cubicBezTo>
                      <a:pt x="13047" y="230"/>
                      <a:pt x="13156" y="240"/>
                      <a:pt x="13253" y="246"/>
                    </a:cubicBezTo>
                    <a:cubicBezTo>
                      <a:pt x="13448" y="258"/>
                      <a:pt x="13601" y="273"/>
                      <a:pt x="13704" y="281"/>
                    </a:cubicBezTo>
                    <a:cubicBezTo>
                      <a:pt x="13809" y="291"/>
                      <a:pt x="13866" y="295"/>
                      <a:pt x="13866" y="295"/>
                    </a:cubicBezTo>
                    <a:cubicBezTo>
                      <a:pt x="13866" y="295"/>
                      <a:pt x="13811" y="285"/>
                      <a:pt x="13708" y="263"/>
                    </a:cubicBezTo>
                    <a:cubicBezTo>
                      <a:pt x="13656" y="254"/>
                      <a:pt x="13592" y="242"/>
                      <a:pt x="13518" y="228"/>
                    </a:cubicBezTo>
                    <a:cubicBezTo>
                      <a:pt x="13481" y="223"/>
                      <a:pt x="13440" y="213"/>
                      <a:pt x="13397" y="207"/>
                    </a:cubicBezTo>
                    <a:cubicBezTo>
                      <a:pt x="13354" y="199"/>
                      <a:pt x="13308" y="193"/>
                      <a:pt x="13259" y="186"/>
                    </a:cubicBezTo>
                    <a:cubicBezTo>
                      <a:pt x="13162" y="172"/>
                      <a:pt x="13055" y="155"/>
                      <a:pt x="12938" y="137"/>
                    </a:cubicBezTo>
                    <a:cubicBezTo>
                      <a:pt x="12821" y="123"/>
                      <a:pt x="12693" y="110"/>
                      <a:pt x="12557" y="92"/>
                    </a:cubicBezTo>
                    <a:cubicBezTo>
                      <a:pt x="12422" y="79"/>
                      <a:pt x="12276" y="69"/>
                      <a:pt x="12123" y="55"/>
                    </a:cubicBezTo>
                    <a:cubicBezTo>
                      <a:pt x="12047" y="48"/>
                      <a:pt x="11967" y="46"/>
                      <a:pt x="11887" y="40"/>
                    </a:cubicBezTo>
                    <a:cubicBezTo>
                      <a:pt x="11808" y="36"/>
                      <a:pt x="11724" y="32"/>
                      <a:pt x="11640" y="28"/>
                    </a:cubicBezTo>
                    <a:cubicBezTo>
                      <a:pt x="11471" y="22"/>
                      <a:pt x="11296" y="22"/>
                      <a:pt x="11113" y="18"/>
                    </a:cubicBezTo>
                    <a:cubicBezTo>
                      <a:pt x="11022" y="18"/>
                      <a:pt x="10930" y="22"/>
                      <a:pt x="10837" y="24"/>
                    </a:cubicBezTo>
                    <a:cubicBezTo>
                      <a:pt x="10788" y="26"/>
                      <a:pt x="10742" y="26"/>
                      <a:pt x="10695" y="28"/>
                    </a:cubicBezTo>
                    <a:cubicBezTo>
                      <a:pt x="10670" y="28"/>
                      <a:pt x="10646" y="28"/>
                      <a:pt x="10623" y="30"/>
                    </a:cubicBezTo>
                    <a:cubicBezTo>
                      <a:pt x="10598" y="30"/>
                      <a:pt x="10574" y="32"/>
                      <a:pt x="10551" y="34"/>
                    </a:cubicBezTo>
                    <a:cubicBezTo>
                      <a:pt x="10454" y="40"/>
                      <a:pt x="10356" y="44"/>
                      <a:pt x="10257" y="49"/>
                    </a:cubicBezTo>
                    <a:cubicBezTo>
                      <a:pt x="10207" y="53"/>
                      <a:pt x="10156" y="55"/>
                      <a:pt x="10107" y="59"/>
                    </a:cubicBezTo>
                    <a:cubicBezTo>
                      <a:pt x="10057" y="63"/>
                      <a:pt x="10006" y="69"/>
                      <a:pt x="9956" y="73"/>
                    </a:cubicBezTo>
                    <a:cubicBezTo>
                      <a:pt x="9854" y="83"/>
                      <a:pt x="9751" y="92"/>
                      <a:pt x="9648" y="100"/>
                    </a:cubicBezTo>
                    <a:cubicBezTo>
                      <a:pt x="9545" y="114"/>
                      <a:pt x="9442" y="127"/>
                      <a:pt x="9337" y="141"/>
                    </a:cubicBezTo>
                    <a:cubicBezTo>
                      <a:pt x="9127" y="164"/>
                      <a:pt x="8915" y="203"/>
                      <a:pt x="8701" y="238"/>
                    </a:cubicBezTo>
                    <a:cubicBezTo>
                      <a:pt x="8646" y="246"/>
                      <a:pt x="8594" y="256"/>
                      <a:pt x="8539" y="267"/>
                    </a:cubicBezTo>
                    <a:cubicBezTo>
                      <a:pt x="8485" y="277"/>
                      <a:pt x="8432" y="287"/>
                      <a:pt x="8378" y="298"/>
                    </a:cubicBezTo>
                    <a:cubicBezTo>
                      <a:pt x="8271" y="320"/>
                      <a:pt x="8162" y="339"/>
                      <a:pt x="8053" y="365"/>
                    </a:cubicBezTo>
                    <a:cubicBezTo>
                      <a:pt x="7946" y="390"/>
                      <a:pt x="7837" y="415"/>
                      <a:pt x="7728" y="442"/>
                    </a:cubicBezTo>
                    <a:cubicBezTo>
                      <a:pt x="7674" y="454"/>
                      <a:pt x="7619" y="466"/>
                      <a:pt x="7565" y="481"/>
                    </a:cubicBezTo>
                    <a:cubicBezTo>
                      <a:pt x="7510" y="495"/>
                      <a:pt x="7456" y="511"/>
                      <a:pt x="7403" y="524"/>
                    </a:cubicBezTo>
                    <a:cubicBezTo>
                      <a:pt x="7294" y="553"/>
                      <a:pt x="7185" y="583"/>
                      <a:pt x="7076" y="614"/>
                    </a:cubicBezTo>
                    <a:cubicBezTo>
                      <a:pt x="6967" y="645"/>
                      <a:pt x="6860" y="678"/>
                      <a:pt x="6752" y="711"/>
                    </a:cubicBezTo>
                    <a:lnTo>
                      <a:pt x="6590" y="760"/>
                    </a:lnTo>
                    <a:lnTo>
                      <a:pt x="6508" y="785"/>
                    </a:lnTo>
                    <a:lnTo>
                      <a:pt x="6431" y="812"/>
                    </a:lnTo>
                    <a:cubicBezTo>
                      <a:pt x="6324" y="849"/>
                      <a:pt x="6218" y="884"/>
                      <a:pt x="6113" y="919"/>
                    </a:cubicBezTo>
                    <a:cubicBezTo>
                      <a:pt x="6059" y="939"/>
                      <a:pt x="6006" y="956"/>
                      <a:pt x="5954" y="974"/>
                    </a:cubicBezTo>
                    <a:cubicBezTo>
                      <a:pt x="5901" y="991"/>
                      <a:pt x="5851" y="1009"/>
                      <a:pt x="5800" y="1024"/>
                    </a:cubicBezTo>
                    <a:cubicBezTo>
                      <a:pt x="5699" y="1061"/>
                      <a:pt x="5594" y="1084"/>
                      <a:pt x="5491" y="1112"/>
                    </a:cubicBezTo>
                    <a:cubicBezTo>
                      <a:pt x="5466" y="1119"/>
                      <a:pt x="5440" y="1127"/>
                      <a:pt x="5413" y="1133"/>
                    </a:cubicBezTo>
                    <a:lnTo>
                      <a:pt x="5335" y="1149"/>
                    </a:lnTo>
                    <a:cubicBezTo>
                      <a:pt x="5283" y="1158"/>
                      <a:pt x="5230" y="1170"/>
                      <a:pt x="5180" y="1180"/>
                    </a:cubicBezTo>
                    <a:cubicBezTo>
                      <a:pt x="5127" y="1191"/>
                      <a:pt x="5075" y="1197"/>
                      <a:pt x="5022" y="1205"/>
                    </a:cubicBezTo>
                    <a:cubicBezTo>
                      <a:pt x="4970" y="1213"/>
                      <a:pt x="4919" y="1223"/>
                      <a:pt x="4866" y="1226"/>
                    </a:cubicBezTo>
                    <a:cubicBezTo>
                      <a:pt x="4670" y="1248"/>
                      <a:pt x="4474" y="1264"/>
                      <a:pt x="4280" y="1264"/>
                    </a:cubicBezTo>
                    <a:cubicBezTo>
                      <a:pt x="4269" y="1264"/>
                      <a:pt x="4257" y="1264"/>
                      <a:pt x="4246" y="1263"/>
                    </a:cubicBezTo>
                    <a:cubicBezTo>
                      <a:pt x="4236" y="1263"/>
                      <a:pt x="4225" y="1263"/>
                      <a:pt x="4215" y="1263"/>
                    </a:cubicBezTo>
                    <a:cubicBezTo>
                      <a:pt x="3815" y="1263"/>
                      <a:pt x="3429" y="1227"/>
                      <a:pt x="3067" y="1160"/>
                    </a:cubicBezTo>
                    <a:cubicBezTo>
                      <a:pt x="2693" y="1092"/>
                      <a:pt x="2345" y="1003"/>
                      <a:pt x="2030" y="904"/>
                    </a:cubicBezTo>
                    <a:cubicBezTo>
                      <a:pt x="1713" y="802"/>
                      <a:pt x="1427" y="695"/>
                      <a:pt x="1178" y="590"/>
                    </a:cubicBezTo>
                    <a:cubicBezTo>
                      <a:pt x="927" y="485"/>
                      <a:pt x="713" y="384"/>
                      <a:pt x="540" y="297"/>
                    </a:cubicBezTo>
                    <a:cubicBezTo>
                      <a:pt x="365" y="209"/>
                      <a:pt x="230" y="135"/>
                      <a:pt x="139" y="83"/>
                    </a:cubicBezTo>
                    <a:cubicBezTo>
                      <a:pt x="48" y="3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2"/>
              <p:cNvSpPr/>
              <p:nvPr/>
            </p:nvSpPr>
            <p:spPr>
              <a:xfrm rot="-964515">
                <a:off x="-224822" y="1147689"/>
                <a:ext cx="122400" cy="18650"/>
              </a:xfrm>
              <a:custGeom>
                <a:avLst/>
                <a:gdLst/>
                <a:ahLst/>
                <a:cxnLst/>
                <a:rect l="l" t="t" r="r" b="b"/>
                <a:pathLst>
                  <a:path w="4896" h="746" fill="none" extrusionOk="0">
                    <a:moveTo>
                      <a:pt x="1" y="669"/>
                    </a:moveTo>
                    <a:cubicBezTo>
                      <a:pt x="1417" y="745"/>
                      <a:pt x="4895" y="0"/>
                      <a:pt x="489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2"/>
              <p:cNvSpPr/>
              <p:nvPr/>
            </p:nvSpPr>
            <p:spPr>
              <a:xfrm rot="-964515">
                <a:off x="-619926" y="885927"/>
                <a:ext cx="173650" cy="82950"/>
              </a:xfrm>
              <a:custGeom>
                <a:avLst/>
                <a:gdLst/>
                <a:ahLst/>
                <a:cxnLst/>
                <a:rect l="l" t="t" r="r" b="b"/>
                <a:pathLst>
                  <a:path w="6946" h="3318" fill="none" extrusionOk="0">
                    <a:moveTo>
                      <a:pt x="1" y="1"/>
                    </a:moveTo>
                    <a:cubicBezTo>
                      <a:pt x="1252" y="1236"/>
                      <a:pt x="4452" y="2938"/>
                      <a:pt x="6946" y="3318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2"/>
              <p:cNvSpPr/>
              <p:nvPr/>
            </p:nvSpPr>
            <p:spPr>
              <a:xfrm rot="-964515">
                <a:off x="202426" y="1670553"/>
                <a:ext cx="13300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5685" fill="none" extrusionOk="0">
                    <a:moveTo>
                      <a:pt x="0" y="5685"/>
                    </a:moveTo>
                    <a:cubicBezTo>
                      <a:pt x="0" y="5685"/>
                      <a:pt x="531" y="2093"/>
                      <a:pt x="204" y="0"/>
                    </a:cubicBezTo>
                  </a:path>
                </a:pathLst>
              </a:custGeom>
              <a:solidFill>
                <a:schemeClr val="dk2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2"/>
              <p:cNvSpPr/>
              <p:nvPr/>
            </p:nvSpPr>
            <p:spPr>
              <a:xfrm rot="-964515">
                <a:off x="-322307" y="1280654"/>
                <a:ext cx="65325" cy="160725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6429" extrusionOk="0">
                    <a:moveTo>
                      <a:pt x="58" y="1"/>
                    </a:moveTo>
                    <a:cubicBezTo>
                      <a:pt x="58" y="1"/>
                      <a:pt x="0" y="3261"/>
                      <a:pt x="852" y="4281"/>
                    </a:cubicBezTo>
                    <a:cubicBezTo>
                      <a:pt x="1702" y="5300"/>
                      <a:pt x="2370" y="5890"/>
                      <a:pt x="2613" y="6429"/>
                    </a:cubicBezTo>
                    <a:cubicBezTo>
                      <a:pt x="2613" y="6429"/>
                      <a:pt x="2572" y="5580"/>
                      <a:pt x="2091" y="4137"/>
                    </a:cubicBezTo>
                    <a:cubicBezTo>
                      <a:pt x="1609" y="2691"/>
                      <a:pt x="58" y="1"/>
                      <a:pt x="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2"/>
              <p:cNvSpPr/>
              <p:nvPr/>
            </p:nvSpPr>
            <p:spPr>
              <a:xfrm rot="-964515">
                <a:off x="285149" y="1523942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9" y="0"/>
                    </a:moveTo>
                    <a:cubicBezTo>
                      <a:pt x="639" y="0"/>
                      <a:pt x="341" y="175"/>
                      <a:pt x="199" y="474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0"/>
                      <a:pt x="947" y="1660"/>
                    </a:cubicBezTo>
                    <a:cubicBezTo>
                      <a:pt x="1257" y="1660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2"/>
              <p:cNvSpPr/>
              <p:nvPr/>
            </p:nvSpPr>
            <p:spPr>
              <a:xfrm rot="-964515">
                <a:off x="342896" y="1659711"/>
                <a:ext cx="473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2" h="1661" extrusionOk="0">
                    <a:moveTo>
                      <a:pt x="947" y="1"/>
                    </a:moveTo>
                    <a:cubicBezTo>
                      <a:pt x="636" y="1"/>
                      <a:pt x="339" y="176"/>
                      <a:pt x="197" y="473"/>
                    </a:cubicBezTo>
                    <a:cubicBezTo>
                      <a:pt x="0" y="888"/>
                      <a:pt x="175" y="1382"/>
                      <a:pt x="588" y="1580"/>
                    </a:cubicBezTo>
                    <a:cubicBezTo>
                      <a:pt x="703" y="1635"/>
                      <a:pt x="825" y="1661"/>
                      <a:pt x="945" y="1661"/>
                    </a:cubicBezTo>
                    <a:cubicBezTo>
                      <a:pt x="1255" y="1661"/>
                      <a:pt x="1553" y="1487"/>
                      <a:pt x="1695" y="1189"/>
                    </a:cubicBezTo>
                    <a:cubicBezTo>
                      <a:pt x="1891" y="775"/>
                      <a:pt x="1716" y="279"/>
                      <a:pt x="1304" y="82"/>
                    </a:cubicBezTo>
                    <a:cubicBezTo>
                      <a:pt x="1188" y="27"/>
                      <a:pt x="1066" y="1"/>
                      <a:pt x="9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2"/>
              <p:cNvSpPr/>
              <p:nvPr/>
            </p:nvSpPr>
            <p:spPr>
              <a:xfrm rot="-964515">
                <a:off x="-378402" y="1539790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4"/>
                      <a:pt x="197" y="473"/>
                    </a:cubicBezTo>
                    <a:cubicBezTo>
                      <a:pt x="0" y="887"/>
                      <a:pt x="175" y="1381"/>
                      <a:pt x="590" y="1580"/>
                    </a:cubicBezTo>
                    <a:cubicBezTo>
                      <a:pt x="704" y="1634"/>
                      <a:pt x="826" y="1660"/>
                      <a:pt x="945" y="1660"/>
                    </a:cubicBezTo>
                    <a:cubicBezTo>
                      <a:pt x="1255" y="1660"/>
                      <a:pt x="1553" y="1486"/>
                      <a:pt x="1695" y="1189"/>
                    </a:cubicBezTo>
                    <a:cubicBezTo>
                      <a:pt x="1893" y="774"/>
                      <a:pt x="1718" y="278"/>
                      <a:pt x="1304" y="82"/>
                    </a:cubicBezTo>
                    <a:cubicBezTo>
                      <a:pt x="1188" y="26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2"/>
              <p:cNvSpPr/>
              <p:nvPr/>
            </p:nvSpPr>
            <p:spPr>
              <a:xfrm rot="-964515">
                <a:off x="-306690" y="1468864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6" y="0"/>
                    </a:moveTo>
                    <a:cubicBezTo>
                      <a:pt x="637" y="0"/>
                      <a:pt x="340" y="175"/>
                      <a:pt x="197" y="473"/>
                    </a:cubicBezTo>
                    <a:cubicBezTo>
                      <a:pt x="1" y="885"/>
                      <a:pt x="176" y="1382"/>
                      <a:pt x="588" y="1580"/>
                    </a:cubicBezTo>
                    <a:cubicBezTo>
                      <a:pt x="704" y="1635"/>
                      <a:pt x="825" y="1661"/>
                      <a:pt x="945" y="1661"/>
                    </a:cubicBezTo>
                    <a:cubicBezTo>
                      <a:pt x="1255" y="1661"/>
                      <a:pt x="1553" y="1486"/>
                      <a:pt x="1695" y="1187"/>
                    </a:cubicBezTo>
                    <a:cubicBezTo>
                      <a:pt x="1894" y="775"/>
                      <a:pt x="1717" y="278"/>
                      <a:pt x="1304" y="82"/>
                    </a:cubicBezTo>
                    <a:cubicBezTo>
                      <a:pt x="1188" y="27"/>
                      <a:pt x="1066" y="0"/>
                      <a:pt x="9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2"/>
              <p:cNvSpPr/>
              <p:nvPr/>
            </p:nvSpPr>
            <p:spPr>
              <a:xfrm rot="-964515">
                <a:off x="-131129" y="1110327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50" y="1"/>
                    </a:moveTo>
                    <a:cubicBezTo>
                      <a:pt x="639" y="1"/>
                      <a:pt x="341" y="175"/>
                      <a:pt x="199" y="474"/>
                    </a:cubicBezTo>
                    <a:cubicBezTo>
                      <a:pt x="1" y="887"/>
                      <a:pt x="178" y="1383"/>
                      <a:pt x="590" y="1581"/>
                    </a:cubicBezTo>
                    <a:cubicBezTo>
                      <a:pt x="706" y="1636"/>
                      <a:pt x="827" y="1662"/>
                      <a:pt x="947" y="1662"/>
                    </a:cubicBezTo>
                    <a:cubicBezTo>
                      <a:pt x="1257" y="1662"/>
                      <a:pt x="1554" y="1487"/>
                      <a:pt x="1697" y="1188"/>
                    </a:cubicBezTo>
                    <a:cubicBezTo>
                      <a:pt x="1894" y="776"/>
                      <a:pt x="1719" y="280"/>
                      <a:pt x="1306" y="81"/>
                    </a:cubicBezTo>
                    <a:cubicBezTo>
                      <a:pt x="1191" y="27"/>
                      <a:pt x="1069" y="1"/>
                      <a:pt x="9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2"/>
              <p:cNvSpPr/>
              <p:nvPr/>
            </p:nvSpPr>
            <p:spPr>
              <a:xfrm rot="-964515">
                <a:off x="-461852" y="922411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6" y="1"/>
                    </a:moveTo>
                    <a:cubicBezTo>
                      <a:pt x="636" y="1"/>
                      <a:pt x="340" y="175"/>
                      <a:pt x="197" y="474"/>
                    </a:cubicBezTo>
                    <a:cubicBezTo>
                      <a:pt x="0" y="888"/>
                      <a:pt x="175" y="1382"/>
                      <a:pt x="590" y="1581"/>
                    </a:cubicBezTo>
                    <a:cubicBezTo>
                      <a:pt x="705" y="1635"/>
                      <a:pt x="826" y="1661"/>
                      <a:pt x="945" y="1661"/>
                    </a:cubicBezTo>
                    <a:cubicBezTo>
                      <a:pt x="1255" y="1661"/>
                      <a:pt x="1553" y="1487"/>
                      <a:pt x="1695" y="1190"/>
                    </a:cubicBezTo>
                    <a:cubicBezTo>
                      <a:pt x="1893" y="775"/>
                      <a:pt x="1718" y="279"/>
                      <a:pt x="1304" y="83"/>
                    </a:cubicBezTo>
                    <a:cubicBezTo>
                      <a:pt x="1188" y="27"/>
                      <a:pt x="1066" y="1"/>
                      <a:pt x="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2"/>
              <p:cNvSpPr/>
              <p:nvPr/>
            </p:nvSpPr>
            <p:spPr>
              <a:xfrm rot="-964515">
                <a:off x="263537" y="1780391"/>
                <a:ext cx="473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1" extrusionOk="0">
                    <a:moveTo>
                      <a:pt x="948" y="0"/>
                    </a:moveTo>
                    <a:cubicBezTo>
                      <a:pt x="639" y="0"/>
                      <a:pt x="341" y="174"/>
                      <a:pt x="199" y="472"/>
                    </a:cubicBezTo>
                    <a:cubicBezTo>
                      <a:pt x="0" y="886"/>
                      <a:pt x="176" y="1382"/>
                      <a:pt x="590" y="1579"/>
                    </a:cubicBezTo>
                    <a:cubicBezTo>
                      <a:pt x="705" y="1634"/>
                      <a:pt x="827" y="1661"/>
                      <a:pt x="947" y="1661"/>
                    </a:cubicBezTo>
                    <a:cubicBezTo>
                      <a:pt x="1257" y="1661"/>
                      <a:pt x="1554" y="1486"/>
                      <a:pt x="1697" y="1188"/>
                    </a:cubicBezTo>
                    <a:cubicBezTo>
                      <a:pt x="1893" y="773"/>
                      <a:pt x="1718" y="279"/>
                      <a:pt x="1304" y="81"/>
                    </a:cubicBezTo>
                    <a:cubicBezTo>
                      <a:pt x="1189" y="26"/>
                      <a:pt x="1068" y="0"/>
                      <a:pt x="9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2"/>
              <p:cNvSpPr/>
              <p:nvPr/>
            </p:nvSpPr>
            <p:spPr>
              <a:xfrm rot="-964515">
                <a:off x="198654" y="1790944"/>
                <a:ext cx="47350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62" extrusionOk="0">
                    <a:moveTo>
                      <a:pt x="948" y="1"/>
                    </a:moveTo>
                    <a:cubicBezTo>
                      <a:pt x="638" y="1"/>
                      <a:pt x="341" y="175"/>
                      <a:pt x="199" y="474"/>
                    </a:cubicBezTo>
                    <a:cubicBezTo>
                      <a:pt x="1" y="888"/>
                      <a:pt x="178" y="1382"/>
                      <a:pt x="590" y="1581"/>
                    </a:cubicBezTo>
                    <a:cubicBezTo>
                      <a:pt x="706" y="1635"/>
                      <a:pt x="827" y="1661"/>
                      <a:pt x="947" y="1661"/>
                    </a:cubicBezTo>
                    <a:cubicBezTo>
                      <a:pt x="1257" y="1661"/>
                      <a:pt x="1554" y="1487"/>
                      <a:pt x="1697" y="1190"/>
                    </a:cubicBezTo>
                    <a:cubicBezTo>
                      <a:pt x="1894" y="775"/>
                      <a:pt x="1719" y="279"/>
                      <a:pt x="1306" y="83"/>
                    </a:cubicBezTo>
                    <a:cubicBezTo>
                      <a:pt x="1190" y="27"/>
                      <a:pt x="1068" y="1"/>
                      <a:pt x="9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23"/>
          <p:cNvSpPr/>
          <p:nvPr/>
        </p:nvSpPr>
        <p:spPr>
          <a:xfrm>
            <a:off x="-36300" y="-72625"/>
            <a:ext cx="9216600" cy="161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6" name="Google Shape;1646;p23"/>
          <p:cNvGrpSpPr/>
          <p:nvPr/>
        </p:nvGrpSpPr>
        <p:grpSpPr>
          <a:xfrm>
            <a:off x="315000" y="256625"/>
            <a:ext cx="8509475" cy="4613250"/>
            <a:chOff x="315000" y="256625"/>
            <a:chExt cx="8509475" cy="4613250"/>
          </a:xfrm>
        </p:grpSpPr>
        <p:sp>
          <p:nvSpPr>
            <p:cNvPr id="1647" name="Google Shape;1647;p23"/>
            <p:cNvSpPr/>
            <p:nvPr/>
          </p:nvSpPr>
          <p:spPr>
            <a:xfrm>
              <a:off x="315000" y="256625"/>
              <a:ext cx="7186800" cy="26781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3"/>
            <p:cNvSpPr/>
            <p:nvPr/>
          </p:nvSpPr>
          <p:spPr>
            <a:xfrm rot="10800000">
              <a:off x="1152575" y="1536575"/>
              <a:ext cx="7671900" cy="3333300"/>
            </a:xfrm>
            <a:prstGeom prst="halfFrame">
              <a:avLst>
                <a:gd name="adj1" fmla="val 575"/>
                <a:gd name="adj2" fmla="val 589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9" name="Google Shape;1649;p23"/>
          <p:cNvGrpSpPr/>
          <p:nvPr/>
        </p:nvGrpSpPr>
        <p:grpSpPr>
          <a:xfrm>
            <a:off x="-662223" y="-729220"/>
            <a:ext cx="10936986" cy="6042954"/>
            <a:chOff x="-662223" y="-729220"/>
            <a:chExt cx="10936986" cy="6042954"/>
          </a:xfrm>
        </p:grpSpPr>
        <p:grpSp>
          <p:nvGrpSpPr>
            <p:cNvPr id="1650" name="Google Shape;1650;p23"/>
            <p:cNvGrpSpPr/>
            <p:nvPr/>
          </p:nvGrpSpPr>
          <p:grpSpPr>
            <a:xfrm rot="5734666">
              <a:off x="7672138" y="-413347"/>
              <a:ext cx="848444" cy="795062"/>
              <a:chOff x="519395" y="-302391"/>
              <a:chExt cx="848415" cy="795034"/>
            </a:xfrm>
          </p:grpSpPr>
          <p:sp>
            <p:nvSpPr>
              <p:cNvPr id="1651" name="Google Shape;1651;p23"/>
              <p:cNvSpPr/>
              <p:nvPr/>
            </p:nvSpPr>
            <p:spPr>
              <a:xfrm rot="-964515">
                <a:off x="941634" y="-73754"/>
                <a:ext cx="366525" cy="474451"/>
              </a:xfrm>
              <a:custGeom>
                <a:avLst/>
                <a:gdLst/>
                <a:ahLst/>
                <a:cxnLst/>
                <a:rect l="l" t="t" r="r" b="b"/>
                <a:pathLst>
                  <a:path w="14661" h="18978" extrusionOk="0">
                    <a:moveTo>
                      <a:pt x="0" y="0"/>
                    </a:moveTo>
                    <a:cubicBezTo>
                      <a:pt x="0" y="0"/>
                      <a:pt x="3512" y="3790"/>
                      <a:pt x="4675" y="5611"/>
                    </a:cubicBezTo>
                    <a:cubicBezTo>
                      <a:pt x="5840" y="7430"/>
                      <a:pt x="6297" y="9515"/>
                      <a:pt x="8560" y="13126"/>
                    </a:cubicBezTo>
                    <a:cubicBezTo>
                      <a:pt x="10822" y="16736"/>
                      <a:pt x="14453" y="18978"/>
                      <a:pt x="14453" y="18978"/>
                    </a:cubicBezTo>
                    <a:cubicBezTo>
                      <a:pt x="14661" y="16375"/>
                      <a:pt x="12863" y="14147"/>
                      <a:pt x="12128" y="12758"/>
                    </a:cubicBezTo>
                    <a:cubicBezTo>
                      <a:pt x="11392" y="11367"/>
                      <a:pt x="10571" y="9313"/>
                      <a:pt x="8173" y="6342"/>
                    </a:cubicBezTo>
                    <a:cubicBezTo>
                      <a:pt x="5772" y="337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3"/>
              <p:cNvSpPr/>
              <p:nvPr/>
            </p:nvSpPr>
            <p:spPr>
              <a:xfrm rot="-964515">
                <a:off x="911840" y="-109984"/>
                <a:ext cx="442751" cy="158000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6320" extrusionOk="0">
                    <a:moveTo>
                      <a:pt x="0" y="1"/>
                    </a:moveTo>
                    <a:cubicBezTo>
                      <a:pt x="2154" y="1022"/>
                      <a:pt x="5843" y="3993"/>
                      <a:pt x="9303" y="5491"/>
                    </a:cubicBezTo>
                    <a:cubicBezTo>
                      <a:pt x="10793" y="6136"/>
                      <a:pt x="12559" y="6319"/>
                      <a:pt x="14086" y="6319"/>
                    </a:cubicBezTo>
                    <a:cubicBezTo>
                      <a:pt x="16106" y="6319"/>
                      <a:pt x="17710" y="5998"/>
                      <a:pt x="17710" y="5998"/>
                    </a:cubicBezTo>
                    <a:cubicBezTo>
                      <a:pt x="15661" y="4831"/>
                      <a:pt x="13161" y="2598"/>
                      <a:pt x="9331" y="1399"/>
                    </a:cubicBezTo>
                    <a:cubicBezTo>
                      <a:pt x="5498" y="20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3"/>
              <p:cNvSpPr/>
              <p:nvPr/>
            </p:nvSpPr>
            <p:spPr>
              <a:xfrm rot="-964515">
                <a:off x="579441" y="-235899"/>
                <a:ext cx="552526" cy="511726"/>
              </a:xfrm>
              <a:custGeom>
                <a:avLst/>
                <a:gdLst/>
                <a:ahLst/>
                <a:cxnLst/>
                <a:rect l="l" t="t" r="r" b="b"/>
                <a:pathLst>
                  <a:path w="22101" h="20469" extrusionOk="0">
                    <a:moveTo>
                      <a:pt x="0" y="0"/>
                    </a:moveTo>
                    <a:cubicBezTo>
                      <a:pt x="0" y="0"/>
                      <a:pt x="96" y="72"/>
                      <a:pt x="275" y="205"/>
                    </a:cubicBezTo>
                    <a:cubicBezTo>
                      <a:pt x="454" y="339"/>
                      <a:pt x="714" y="535"/>
                      <a:pt x="1049" y="782"/>
                    </a:cubicBezTo>
                    <a:cubicBezTo>
                      <a:pt x="1383" y="1030"/>
                      <a:pt x="1790" y="1331"/>
                      <a:pt x="2257" y="1672"/>
                    </a:cubicBezTo>
                    <a:cubicBezTo>
                      <a:pt x="2490" y="1843"/>
                      <a:pt x="2739" y="2026"/>
                      <a:pt x="3002" y="2218"/>
                    </a:cubicBezTo>
                    <a:cubicBezTo>
                      <a:pt x="3265" y="2409"/>
                      <a:pt x="3541" y="2609"/>
                      <a:pt x="3829" y="2819"/>
                    </a:cubicBezTo>
                    <a:cubicBezTo>
                      <a:pt x="4117" y="3029"/>
                      <a:pt x="4418" y="3247"/>
                      <a:pt x="4728" y="3473"/>
                    </a:cubicBezTo>
                    <a:cubicBezTo>
                      <a:pt x="4883" y="3586"/>
                      <a:pt x="5043" y="3699"/>
                      <a:pt x="5202" y="3815"/>
                    </a:cubicBezTo>
                    <a:cubicBezTo>
                      <a:pt x="5241" y="3845"/>
                      <a:pt x="5280" y="3874"/>
                      <a:pt x="5319" y="3901"/>
                    </a:cubicBezTo>
                    <a:cubicBezTo>
                      <a:pt x="5358" y="3930"/>
                      <a:pt x="5395" y="3963"/>
                      <a:pt x="5434" y="3994"/>
                    </a:cubicBezTo>
                    <a:cubicBezTo>
                      <a:pt x="5512" y="4055"/>
                      <a:pt x="5587" y="4121"/>
                      <a:pt x="5665" y="4187"/>
                    </a:cubicBezTo>
                    <a:cubicBezTo>
                      <a:pt x="5973" y="4450"/>
                      <a:pt x="6286" y="4730"/>
                      <a:pt x="6611" y="5012"/>
                    </a:cubicBezTo>
                    <a:cubicBezTo>
                      <a:pt x="6691" y="5082"/>
                      <a:pt x="6772" y="5152"/>
                      <a:pt x="6856" y="5224"/>
                    </a:cubicBezTo>
                    <a:cubicBezTo>
                      <a:pt x="6938" y="5294"/>
                      <a:pt x="7021" y="5364"/>
                      <a:pt x="7105" y="5436"/>
                    </a:cubicBezTo>
                    <a:cubicBezTo>
                      <a:pt x="7272" y="5578"/>
                      <a:pt x="7441" y="5720"/>
                      <a:pt x="7615" y="5862"/>
                    </a:cubicBezTo>
                    <a:cubicBezTo>
                      <a:pt x="7786" y="6006"/>
                      <a:pt x="7963" y="6144"/>
                      <a:pt x="8138" y="6288"/>
                    </a:cubicBezTo>
                    <a:cubicBezTo>
                      <a:pt x="8315" y="6432"/>
                      <a:pt x="8494" y="6572"/>
                      <a:pt x="8675" y="6714"/>
                    </a:cubicBezTo>
                    <a:cubicBezTo>
                      <a:pt x="8854" y="6858"/>
                      <a:pt x="9039" y="6998"/>
                      <a:pt x="9222" y="7140"/>
                    </a:cubicBezTo>
                    <a:cubicBezTo>
                      <a:pt x="9268" y="7175"/>
                      <a:pt x="9315" y="7210"/>
                      <a:pt x="9362" y="7245"/>
                    </a:cubicBezTo>
                    <a:cubicBezTo>
                      <a:pt x="9408" y="7280"/>
                      <a:pt x="9455" y="7315"/>
                      <a:pt x="9502" y="7350"/>
                    </a:cubicBezTo>
                    <a:cubicBezTo>
                      <a:pt x="9595" y="7420"/>
                      <a:pt x="9688" y="7490"/>
                      <a:pt x="9782" y="7560"/>
                    </a:cubicBezTo>
                    <a:cubicBezTo>
                      <a:pt x="9877" y="7630"/>
                      <a:pt x="9970" y="7702"/>
                      <a:pt x="10066" y="7770"/>
                    </a:cubicBezTo>
                    <a:cubicBezTo>
                      <a:pt x="10161" y="7840"/>
                      <a:pt x="10256" y="7909"/>
                      <a:pt x="10352" y="7979"/>
                    </a:cubicBezTo>
                    <a:cubicBezTo>
                      <a:pt x="10542" y="8117"/>
                      <a:pt x="10733" y="8257"/>
                      <a:pt x="10928" y="8393"/>
                    </a:cubicBezTo>
                    <a:cubicBezTo>
                      <a:pt x="11122" y="8531"/>
                      <a:pt x="11317" y="8667"/>
                      <a:pt x="11511" y="8805"/>
                    </a:cubicBezTo>
                    <a:cubicBezTo>
                      <a:pt x="11706" y="8940"/>
                      <a:pt x="11902" y="9076"/>
                      <a:pt x="12097" y="9210"/>
                    </a:cubicBezTo>
                    <a:lnTo>
                      <a:pt x="12393" y="9412"/>
                    </a:lnTo>
                    <a:lnTo>
                      <a:pt x="12679" y="9615"/>
                    </a:lnTo>
                    <a:lnTo>
                      <a:pt x="12822" y="9716"/>
                    </a:lnTo>
                    <a:lnTo>
                      <a:pt x="12963" y="9823"/>
                    </a:lnTo>
                    <a:lnTo>
                      <a:pt x="13241" y="10035"/>
                    </a:lnTo>
                    <a:cubicBezTo>
                      <a:pt x="13332" y="10109"/>
                      <a:pt x="13422" y="10183"/>
                      <a:pt x="13513" y="10257"/>
                    </a:cubicBezTo>
                    <a:cubicBezTo>
                      <a:pt x="13603" y="10331"/>
                      <a:pt x="13694" y="10403"/>
                      <a:pt x="13782" y="10480"/>
                    </a:cubicBezTo>
                    <a:cubicBezTo>
                      <a:pt x="13959" y="10634"/>
                      <a:pt x="14136" y="10784"/>
                      <a:pt x="14305" y="10943"/>
                    </a:cubicBezTo>
                    <a:cubicBezTo>
                      <a:pt x="14390" y="11021"/>
                      <a:pt x="14476" y="11099"/>
                      <a:pt x="14562" y="11179"/>
                    </a:cubicBezTo>
                    <a:cubicBezTo>
                      <a:pt x="14645" y="11259"/>
                      <a:pt x="14729" y="11338"/>
                      <a:pt x="14811" y="11418"/>
                    </a:cubicBezTo>
                    <a:cubicBezTo>
                      <a:pt x="14894" y="11498"/>
                      <a:pt x="14978" y="11576"/>
                      <a:pt x="15060" y="11655"/>
                    </a:cubicBezTo>
                    <a:cubicBezTo>
                      <a:pt x="15141" y="11737"/>
                      <a:pt x="15221" y="11817"/>
                      <a:pt x="15303" y="11899"/>
                    </a:cubicBezTo>
                    <a:cubicBezTo>
                      <a:pt x="15624" y="12220"/>
                      <a:pt x="15935" y="12548"/>
                      <a:pt x="16235" y="12873"/>
                    </a:cubicBezTo>
                    <a:cubicBezTo>
                      <a:pt x="16834" y="13527"/>
                      <a:pt x="17396" y="14177"/>
                      <a:pt x="17914" y="14805"/>
                    </a:cubicBezTo>
                    <a:cubicBezTo>
                      <a:pt x="18042" y="14963"/>
                      <a:pt x="18168" y="15120"/>
                      <a:pt x="18293" y="15272"/>
                    </a:cubicBezTo>
                    <a:cubicBezTo>
                      <a:pt x="18417" y="15428"/>
                      <a:pt x="18538" y="15579"/>
                      <a:pt x="18659" y="15729"/>
                    </a:cubicBezTo>
                    <a:cubicBezTo>
                      <a:pt x="18775" y="15881"/>
                      <a:pt x="18892" y="16029"/>
                      <a:pt x="19007" y="16175"/>
                    </a:cubicBezTo>
                    <a:cubicBezTo>
                      <a:pt x="19120" y="16320"/>
                      <a:pt x="19231" y="16464"/>
                      <a:pt x="19340" y="16605"/>
                    </a:cubicBezTo>
                    <a:cubicBezTo>
                      <a:pt x="19770" y="17173"/>
                      <a:pt x="20159" y="17696"/>
                      <a:pt x="20497" y="18165"/>
                    </a:cubicBezTo>
                    <a:cubicBezTo>
                      <a:pt x="20836" y="18634"/>
                      <a:pt x="21127" y="19046"/>
                      <a:pt x="21365" y="19386"/>
                    </a:cubicBezTo>
                    <a:cubicBezTo>
                      <a:pt x="21600" y="19729"/>
                      <a:pt x="21787" y="19997"/>
                      <a:pt x="21909" y="20184"/>
                    </a:cubicBezTo>
                    <a:cubicBezTo>
                      <a:pt x="22034" y="20369"/>
                      <a:pt x="22100" y="20468"/>
                      <a:pt x="22100" y="20468"/>
                    </a:cubicBezTo>
                    <a:cubicBezTo>
                      <a:pt x="22100" y="20468"/>
                      <a:pt x="22040" y="20365"/>
                      <a:pt x="21927" y="20172"/>
                    </a:cubicBezTo>
                    <a:cubicBezTo>
                      <a:pt x="21814" y="19982"/>
                      <a:pt x="21647" y="19700"/>
                      <a:pt x="21427" y="19346"/>
                    </a:cubicBezTo>
                    <a:cubicBezTo>
                      <a:pt x="21207" y="18993"/>
                      <a:pt x="20937" y="18565"/>
                      <a:pt x="20616" y="18083"/>
                    </a:cubicBezTo>
                    <a:cubicBezTo>
                      <a:pt x="20536" y="17962"/>
                      <a:pt x="20452" y="17838"/>
                      <a:pt x="20367" y="17710"/>
                    </a:cubicBezTo>
                    <a:cubicBezTo>
                      <a:pt x="20281" y="17583"/>
                      <a:pt x="20192" y="17451"/>
                      <a:pt x="20100" y="17317"/>
                    </a:cubicBezTo>
                    <a:cubicBezTo>
                      <a:pt x="20009" y="17182"/>
                      <a:pt x="19913" y="17046"/>
                      <a:pt x="19816" y="16906"/>
                    </a:cubicBezTo>
                    <a:cubicBezTo>
                      <a:pt x="19717" y="16766"/>
                      <a:pt x="19616" y="16624"/>
                      <a:pt x="19513" y="16478"/>
                    </a:cubicBezTo>
                    <a:cubicBezTo>
                      <a:pt x="19408" y="16332"/>
                      <a:pt x="19303" y="16184"/>
                      <a:pt x="19194" y="16035"/>
                    </a:cubicBezTo>
                    <a:cubicBezTo>
                      <a:pt x="19083" y="15885"/>
                      <a:pt x="18972" y="15731"/>
                      <a:pt x="18857" y="15577"/>
                    </a:cubicBezTo>
                    <a:cubicBezTo>
                      <a:pt x="18742" y="15422"/>
                      <a:pt x="18624" y="15266"/>
                      <a:pt x="18503" y="15108"/>
                    </a:cubicBezTo>
                    <a:cubicBezTo>
                      <a:pt x="18380" y="14951"/>
                      <a:pt x="18258" y="14791"/>
                      <a:pt x="18131" y="14630"/>
                    </a:cubicBezTo>
                    <a:cubicBezTo>
                      <a:pt x="17626" y="13986"/>
                      <a:pt x="17079" y="13317"/>
                      <a:pt x="16482" y="12651"/>
                    </a:cubicBezTo>
                    <a:cubicBezTo>
                      <a:pt x="16182" y="12319"/>
                      <a:pt x="15873" y="11982"/>
                      <a:pt x="15552" y="11651"/>
                    </a:cubicBezTo>
                    <a:cubicBezTo>
                      <a:pt x="15472" y="11570"/>
                      <a:pt x="15390" y="11488"/>
                      <a:pt x="15309" y="11404"/>
                    </a:cubicBezTo>
                    <a:cubicBezTo>
                      <a:pt x="15229" y="11321"/>
                      <a:pt x="15143" y="11241"/>
                      <a:pt x="15062" y="11159"/>
                    </a:cubicBezTo>
                    <a:cubicBezTo>
                      <a:pt x="14978" y="11078"/>
                      <a:pt x="14894" y="10996"/>
                      <a:pt x="14811" y="10914"/>
                    </a:cubicBezTo>
                    <a:cubicBezTo>
                      <a:pt x="14723" y="10834"/>
                      <a:pt x="14638" y="10755"/>
                      <a:pt x="14550" y="10675"/>
                    </a:cubicBezTo>
                    <a:cubicBezTo>
                      <a:pt x="14379" y="10513"/>
                      <a:pt x="14200" y="10360"/>
                      <a:pt x="14021" y="10202"/>
                    </a:cubicBezTo>
                    <a:cubicBezTo>
                      <a:pt x="13933" y="10122"/>
                      <a:pt x="13840" y="10048"/>
                      <a:pt x="13748" y="9973"/>
                    </a:cubicBezTo>
                    <a:cubicBezTo>
                      <a:pt x="13655" y="9897"/>
                      <a:pt x="13564" y="9821"/>
                      <a:pt x="13470" y="9745"/>
                    </a:cubicBezTo>
                    <a:cubicBezTo>
                      <a:pt x="13377" y="9671"/>
                      <a:pt x="13282" y="9599"/>
                      <a:pt x="13186" y="9525"/>
                    </a:cubicBezTo>
                    <a:lnTo>
                      <a:pt x="13044" y="9416"/>
                    </a:lnTo>
                    <a:lnTo>
                      <a:pt x="12896" y="9311"/>
                    </a:lnTo>
                    <a:lnTo>
                      <a:pt x="12603" y="9101"/>
                    </a:lnTo>
                    <a:lnTo>
                      <a:pt x="12311" y="8899"/>
                    </a:lnTo>
                    <a:cubicBezTo>
                      <a:pt x="12114" y="8765"/>
                      <a:pt x="11918" y="8632"/>
                      <a:pt x="11721" y="8498"/>
                    </a:cubicBezTo>
                    <a:cubicBezTo>
                      <a:pt x="11529" y="8362"/>
                      <a:pt x="11334" y="8226"/>
                      <a:pt x="11142" y="8091"/>
                    </a:cubicBezTo>
                    <a:cubicBezTo>
                      <a:pt x="10949" y="7957"/>
                      <a:pt x="10758" y="7817"/>
                      <a:pt x="10568" y="7681"/>
                    </a:cubicBezTo>
                    <a:cubicBezTo>
                      <a:pt x="10472" y="7613"/>
                      <a:pt x="10377" y="7543"/>
                      <a:pt x="10282" y="7475"/>
                    </a:cubicBezTo>
                    <a:cubicBezTo>
                      <a:pt x="10186" y="7407"/>
                      <a:pt x="10093" y="7337"/>
                      <a:pt x="10000" y="7268"/>
                    </a:cubicBezTo>
                    <a:cubicBezTo>
                      <a:pt x="9906" y="7198"/>
                      <a:pt x="9811" y="7128"/>
                      <a:pt x="9718" y="7060"/>
                    </a:cubicBezTo>
                    <a:cubicBezTo>
                      <a:pt x="9671" y="7025"/>
                      <a:pt x="9624" y="6992"/>
                      <a:pt x="9578" y="6957"/>
                    </a:cubicBezTo>
                    <a:cubicBezTo>
                      <a:pt x="9533" y="6922"/>
                      <a:pt x="9486" y="6887"/>
                      <a:pt x="9439" y="6852"/>
                    </a:cubicBezTo>
                    <a:cubicBezTo>
                      <a:pt x="9257" y="6712"/>
                      <a:pt x="9070" y="6576"/>
                      <a:pt x="8889" y="6438"/>
                    </a:cubicBezTo>
                    <a:cubicBezTo>
                      <a:pt x="8708" y="6298"/>
                      <a:pt x="8527" y="6160"/>
                      <a:pt x="8350" y="6021"/>
                    </a:cubicBezTo>
                    <a:cubicBezTo>
                      <a:pt x="8173" y="5881"/>
                      <a:pt x="7996" y="5743"/>
                      <a:pt x="7825" y="5603"/>
                    </a:cubicBezTo>
                    <a:cubicBezTo>
                      <a:pt x="7476" y="5327"/>
                      <a:pt x="7142" y="5047"/>
                      <a:pt x="6811" y="4774"/>
                    </a:cubicBezTo>
                    <a:cubicBezTo>
                      <a:pt x="6482" y="4502"/>
                      <a:pt x="6163" y="4230"/>
                      <a:pt x="5844" y="3969"/>
                    </a:cubicBezTo>
                    <a:cubicBezTo>
                      <a:pt x="5765" y="3905"/>
                      <a:pt x="5687" y="3841"/>
                      <a:pt x="5603" y="3778"/>
                    </a:cubicBezTo>
                    <a:cubicBezTo>
                      <a:pt x="5562" y="3747"/>
                      <a:pt x="5523" y="3716"/>
                      <a:pt x="5482" y="3685"/>
                    </a:cubicBezTo>
                    <a:cubicBezTo>
                      <a:pt x="5440" y="3656"/>
                      <a:pt x="5397" y="3627"/>
                      <a:pt x="5356" y="3596"/>
                    </a:cubicBezTo>
                    <a:cubicBezTo>
                      <a:pt x="5193" y="3483"/>
                      <a:pt x="5031" y="3374"/>
                      <a:pt x="4872" y="3265"/>
                    </a:cubicBezTo>
                    <a:cubicBezTo>
                      <a:pt x="4554" y="3049"/>
                      <a:pt x="4247" y="2841"/>
                      <a:pt x="3951" y="2640"/>
                    </a:cubicBezTo>
                    <a:cubicBezTo>
                      <a:pt x="3658" y="2442"/>
                      <a:pt x="3374" y="2249"/>
                      <a:pt x="3105" y="2068"/>
                    </a:cubicBezTo>
                    <a:cubicBezTo>
                      <a:pt x="2835" y="1887"/>
                      <a:pt x="2580" y="1714"/>
                      <a:pt x="2339" y="1553"/>
                    </a:cubicBezTo>
                    <a:cubicBezTo>
                      <a:pt x="1858" y="1230"/>
                      <a:pt x="1438" y="952"/>
                      <a:pt x="1092" y="720"/>
                    </a:cubicBezTo>
                    <a:cubicBezTo>
                      <a:pt x="745" y="491"/>
                      <a:pt x="473" y="312"/>
                      <a:pt x="286" y="189"/>
                    </a:cubicBezTo>
                    <a:cubicBezTo>
                      <a:pt x="100" y="6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3"/>
              <p:cNvSpPr/>
              <p:nvPr/>
            </p:nvSpPr>
            <p:spPr>
              <a:xfrm rot="-964515">
                <a:off x="743259" y="-145483"/>
                <a:ext cx="240950" cy="616826"/>
              </a:xfrm>
              <a:custGeom>
                <a:avLst/>
                <a:gdLst/>
                <a:ahLst/>
                <a:cxnLst/>
                <a:rect l="l" t="t" r="r" b="b"/>
                <a:pathLst>
                  <a:path w="9638" h="24673" fill="none" extrusionOk="0">
                    <a:moveTo>
                      <a:pt x="0" y="1"/>
                    </a:moveTo>
                    <a:cubicBezTo>
                      <a:pt x="0" y="1"/>
                      <a:pt x="3409" y="3273"/>
                      <a:pt x="3856" y="4232"/>
                    </a:cubicBezTo>
                    <a:cubicBezTo>
                      <a:pt x="4301" y="5193"/>
                      <a:pt x="6352" y="9957"/>
                      <a:pt x="6834" y="10959"/>
                    </a:cubicBezTo>
                    <a:cubicBezTo>
                      <a:pt x="7315" y="11961"/>
                      <a:pt x="8118" y="16548"/>
                      <a:pt x="8506" y="17583"/>
                    </a:cubicBezTo>
                    <a:cubicBezTo>
                      <a:pt x="8893" y="18620"/>
                      <a:pt x="9638" y="20758"/>
                      <a:pt x="9614" y="21412"/>
                    </a:cubicBezTo>
                    <a:cubicBezTo>
                      <a:pt x="9591" y="22066"/>
                      <a:pt x="9225" y="24672"/>
                      <a:pt x="9225" y="24672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3"/>
              <p:cNvSpPr/>
              <p:nvPr/>
            </p:nvSpPr>
            <p:spPr>
              <a:xfrm rot="-964515">
                <a:off x="892088" y="104387"/>
                <a:ext cx="48900" cy="2769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1076" fill="none" extrusionOk="0">
                    <a:moveTo>
                      <a:pt x="0" y="11076"/>
                    </a:moveTo>
                    <a:cubicBezTo>
                      <a:pt x="0" y="11076"/>
                      <a:pt x="891" y="8864"/>
                      <a:pt x="1216" y="7722"/>
                    </a:cubicBezTo>
                    <a:cubicBezTo>
                      <a:pt x="1541" y="6580"/>
                      <a:pt x="1955" y="2181"/>
                      <a:pt x="1615" y="0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 rot="-964515">
                <a:off x="1019839" y="255919"/>
                <a:ext cx="109100" cy="1821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7285" fill="none" extrusionOk="0">
                    <a:moveTo>
                      <a:pt x="0" y="1"/>
                    </a:moveTo>
                    <a:cubicBezTo>
                      <a:pt x="0" y="1"/>
                      <a:pt x="2167" y="3057"/>
                      <a:pt x="2584" y="4030"/>
                    </a:cubicBezTo>
                    <a:cubicBezTo>
                      <a:pt x="3000" y="5000"/>
                      <a:pt x="4364" y="7284"/>
                      <a:pt x="4364" y="7284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 rot="-964515">
                <a:off x="735485" y="-138649"/>
                <a:ext cx="430926" cy="170100"/>
              </a:xfrm>
              <a:custGeom>
                <a:avLst/>
                <a:gdLst/>
                <a:ahLst/>
                <a:cxnLst/>
                <a:rect l="l" t="t" r="r" b="b"/>
                <a:pathLst>
                  <a:path w="17237" h="6804" extrusionOk="0">
                    <a:moveTo>
                      <a:pt x="0" y="0"/>
                    </a:moveTo>
                    <a:cubicBezTo>
                      <a:pt x="0" y="0"/>
                      <a:pt x="57" y="49"/>
                      <a:pt x="160" y="137"/>
                    </a:cubicBezTo>
                    <a:cubicBezTo>
                      <a:pt x="187" y="158"/>
                      <a:pt x="214" y="185"/>
                      <a:pt x="247" y="209"/>
                    </a:cubicBezTo>
                    <a:cubicBezTo>
                      <a:pt x="283" y="234"/>
                      <a:pt x="319" y="261"/>
                      <a:pt x="358" y="292"/>
                    </a:cubicBezTo>
                    <a:cubicBezTo>
                      <a:pt x="397" y="321"/>
                      <a:pt x="440" y="353"/>
                      <a:pt x="487" y="388"/>
                    </a:cubicBezTo>
                    <a:cubicBezTo>
                      <a:pt x="533" y="419"/>
                      <a:pt x="584" y="452"/>
                      <a:pt x="637" y="487"/>
                    </a:cubicBezTo>
                    <a:cubicBezTo>
                      <a:pt x="689" y="524"/>
                      <a:pt x="746" y="561"/>
                      <a:pt x="804" y="600"/>
                    </a:cubicBezTo>
                    <a:cubicBezTo>
                      <a:pt x="864" y="637"/>
                      <a:pt x="926" y="674"/>
                      <a:pt x="993" y="714"/>
                    </a:cubicBezTo>
                    <a:cubicBezTo>
                      <a:pt x="1123" y="798"/>
                      <a:pt x="1269" y="878"/>
                      <a:pt x="1423" y="965"/>
                    </a:cubicBezTo>
                    <a:cubicBezTo>
                      <a:pt x="1498" y="1010"/>
                      <a:pt x="1580" y="1053"/>
                      <a:pt x="1664" y="1098"/>
                    </a:cubicBezTo>
                    <a:cubicBezTo>
                      <a:pt x="1745" y="1142"/>
                      <a:pt x="1831" y="1187"/>
                      <a:pt x="1919" y="1236"/>
                    </a:cubicBezTo>
                    <a:cubicBezTo>
                      <a:pt x="2008" y="1281"/>
                      <a:pt x="2100" y="1327"/>
                      <a:pt x="2193" y="1374"/>
                    </a:cubicBezTo>
                    <a:cubicBezTo>
                      <a:pt x="2240" y="1397"/>
                      <a:pt x="2286" y="1421"/>
                      <a:pt x="2333" y="1446"/>
                    </a:cubicBezTo>
                    <a:cubicBezTo>
                      <a:pt x="2382" y="1469"/>
                      <a:pt x="2430" y="1493"/>
                      <a:pt x="2479" y="1516"/>
                    </a:cubicBezTo>
                    <a:cubicBezTo>
                      <a:pt x="2870" y="1710"/>
                      <a:pt x="3300" y="1909"/>
                      <a:pt x="3757" y="2113"/>
                    </a:cubicBezTo>
                    <a:cubicBezTo>
                      <a:pt x="4212" y="2317"/>
                      <a:pt x="4697" y="2528"/>
                      <a:pt x="5199" y="2738"/>
                    </a:cubicBezTo>
                    <a:cubicBezTo>
                      <a:pt x="5450" y="2843"/>
                      <a:pt x="5704" y="2950"/>
                      <a:pt x="5963" y="3057"/>
                    </a:cubicBezTo>
                    <a:cubicBezTo>
                      <a:pt x="6093" y="3111"/>
                      <a:pt x="6224" y="3166"/>
                      <a:pt x="6354" y="3220"/>
                    </a:cubicBezTo>
                    <a:cubicBezTo>
                      <a:pt x="6484" y="3275"/>
                      <a:pt x="6619" y="3323"/>
                      <a:pt x="6753" y="3376"/>
                    </a:cubicBezTo>
                    <a:cubicBezTo>
                      <a:pt x="7021" y="3479"/>
                      <a:pt x="7290" y="3582"/>
                      <a:pt x="7562" y="3685"/>
                    </a:cubicBezTo>
                    <a:cubicBezTo>
                      <a:pt x="7835" y="3786"/>
                      <a:pt x="8107" y="3882"/>
                      <a:pt x="8381" y="3981"/>
                    </a:cubicBezTo>
                    <a:cubicBezTo>
                      <a:pt x="8656" y="4078"/>
                      <a:pt x="8930" y="4173"/>
                      <a:pt x="9202" y="4269"/>
                    </a:cubicBezTo>
                    <a:cubicBezTo>
                      <a:pt x="9477" y="4362"/>
                      <a:pt x="9751" y="4455"/>
                      <a:pt x="10021" y="4549"/>
                    </a:cubicBezTo>
                    <a:cubicBezTo>
                      <a:pt x="10562" y="4734"/>
                      <a:pt x="11097" y="4909"/>
                      <a:pt x="11615" y="5078"/>
                    </a:cubicBezTo>
                    <a:cubicBezTo>
                      <a:pt x="12132" y="5247"/>
                      <a:pt x="12632" y="5409"/>
                      <a:pt x="13109" y="5558"/>
                    </a:cubicBezTo>
                    <a:cubicBezTo>
                      <a:pt x="13583" y="5710"/>
                      <a:pt x="14035" y="5850"/>
                      <a:pt x="14451" y="5979"/>
                    </a:cubicBezTo>
                    <a:cubicBezTo>
                      <a:pt x="14867" y="6107"/>
                      <a:pt x="15250" y="6222"/>
                      <a:pt x="15589" y="6323"/>
                    </a:cubicBezTo>
                    <a:cubicBezTo>
                      <a:pt x="15927" y="6426"/>
                      <a:pt x="16225" y="6512"/>
                      <a:pt x="16468" y="6584"/>
                    </a:cubicBezTo>
                    <a:cubicBezTo>
                      <a:pt x="16711" y="6656"/>
                      <a:pt x="16904" y="6708"/>
                      <a:pt x="17036" y="6745"/>
                    </a:cubicBezTo>
                    <a:cubicBezTo>
                      <a:pt x="17167" y="6782"/>
                      <a:pt x="17237" y="6804"/>
                      <a:pt x="17237" y="6804"/>
                    </a:cubicBezTo>
                    <a:cubicBezTo>
                      <a:pt x="17237" y="6804"/>
                      <a:pt x="17169" y="6778"/>
                      <a:pt x="17040" y="6730"/>
                    </a:cubicBezTo>
                    <a:cubicBezTo>
                      <a:pt x="16912" y="6683"/>
                      <a:pt x="16725" y="6613"/>
                      <a:pt x="16488" y="6527"/>
                    </a:cubicBezTo>
                    <a:cubicBezTo>
                      <a:pt x="16248" y="6440"/>
                      <a:pt x="15959" y="6335"/>
                      <a:pt x="15624" y="6214"/>
                    </a:cubicBezTo>
                    <a:cubicBezTo>
                      <a:pt x="15291" y="6093"/>
                      <a:pt x="14916" y="5959"/>
                      <a:pt x="14505" y="5815"/>
                    </a:cubicBezTo>
                    <a:cubicBezTo>
                      <a:pt x="14095" y="5667"/>
                      <a:pt x="13651" y="5510"/>
                      <a:pt x="13181" y="5346"/>
                    </a:cubicBezTo>
                    <a:cubicBezTo>
                      <a:pt x="12708" y="5183"/>
                      <a:pt x="12214" y="5004"/>
                      <a:pt x="11698" y="4827"/>
                    </a:cubicBezTo>
                    <a:cubicBezTo>
                      <a:pt x="11185" y="4646"/>
                      <a:pt x="10655" y="4461"/>
                      <a:pt x="10115" y="4273"/>
                    </a:cubicBezTo>
                    <a:cubicBezTo>
                      <a:pt x="9846" y="4179"/>
                      <a:pt x="9574" y="4084"/>
                      <a:pt x="9301" y="3990"/>
                    </a:cubicBezTo>
                    <a:cubicBezTo>
                      <a:pt x="9029" y="3891"/>
                      <a:pt x="8757" y="3794"/>
                      <a:pt x="8482" y="3697"/>
                    </a:cubicBezTo>
                    <a:cubicBezTo>
                      <a:pt x="8210" y="3599"/>
                      <a:pt x="7936" y="3504"/>
                      <a:pt x="7663" y="3407"/>
                    </a:cubicBezTo>
                    <a:cubicBezTo>
                      <a:pt x="7395" y="3306"/>
                      <a:pt x="7126" y="3205"/>
                      <a:pt x="6860" y="3103"/>
                    </a:cubicBezTo>
                    <a:cubicBezTo>
                      <a:pt x="6593" y="3006"/>
                      <a:pt x="6331" y="2899"/>
                      <a:pt x="6070" y="2796"/>
                    </a:cubicBezTo>
                    <a:cubicBezTo>
                      <a:pt x="5809" y="2693"/>
                      <a:pt x="5553" y="2592"/>
                      <a:pt x="5300" y="2491"/>
                    </a:cubicBezTo>
                    <a:cubicBezTo>
                      <a:pt x="4794" y="2288"/>
                      <a:pt x="4306" y="2096"/>
                      <a:pt x="3845" y="1907"/>
                    </a:cubicBezTo>
                    <a:cubicBezTo>
                      <a:pt x="3615" y="1812"/>
                      <a:pt x="3391" y="1718"/>
                      <a:pt x="3175" y="1627"/>
                    </a:cubicBezTo>
                    <a:cubicBezTo>
                      <a:pt x="3068" y="1580"/>
                      <a:pt x="2961" y="1535"/>
                      <a:pt x="2856" y="1493"/>
                    </a:cubicBezTo>
                    <a:cubicBezTo>
                      <a:pt x="2753" y="1448"/>
                      <a:pt x="2652" y="1403"/>
                      <a:pt x="2553" y="1358"/>
                    </a:cubicBezTo>
                    <a:cubicBezTo>
                      <a:pt x="2352" y="1275"/>
                      <a:pt x="2166" y="1183"/>
                      <a:pt x="1983" y="1103"/>
                    </a:cubicBezTo>
                    <a:cubicBezTo>
                      <a:pt x="1893" y="1063"/>
                      <a:pt x="1808" y="1022"/>
                      <a:pt x="1722" y="981"/>
                    </a:cubicBezTo>
                    <a:cubicBezTo>
                      <a:pt x="1637" y="942"/>
                      <a:pt x="1555" y="903"/>
                      <a:pt x="1475" y="862"/>
                    </a:cubicBezTo>
                    <a:cubicBezTo>
                      <a:pt x="1397" y="823"/>
                      <a:pt x="1321" y="786"/>
                      <a:pt x="1247" y="749"/>
                    </a:cubicBezTo>
                    <a:cubicBezTo>
                      <a:pt x="1210" y="730"/>
                      <a:pt x="1174" y="712"/>
                      <a:pt x="1138" y="693"/>
                    </a:cubicBezTo>
                    <a:cubicBezTo>
                      <a:pt x="1103" y="676"/>
                      <a:pt x="1070" y="656"/>
                      <a:pt x="1035" y="639"/>
                    </a:cubicBezTo>
                    <a:cubicBezTo>
                      <a:pt x="967" y="604"/>
                      <a:pt x="903" y="569"/>
                      <a:pt x="841" y="535"/>
                    </a:cubicBezTo>
                    <a:cubicBezTo>
                      <a:pt x="781" y="500"/>
                      <a:pt x="722" y="467"/>
                      <a:pt x="668" y="436"/>
                    </a:cubicBezTo>
                    <a:cubicBezTo>
                      <a:pt x="613" y="405"/>
                      <a:pt x="561" y="376"/>
                      <a:pt x="512" y="347"/>
                    </a:cubicBezTo>
                    <a:cubicBezTo>
                      <a:pt x="465" y="316"/>
                      <a:pt x="421" y="288"/>
                      <a:pt x="378" y="261"/>
                    </a:cubicBezTo>
                    <a:cubicBezTo>
                      <a:pt x="337" y="236"/>
                      <a:pt x="298" y="211"/>
                      <a:pt x="263" y="189"/>
                    </a:cubicBezTo>
                    <a:cubicBezTo>
                      <a:pt x="228" y="168"/>
                      <a:pt x="199" y="142"/>
                      <a:pt x="170" y="123"/>
                    </a:cubicBezTo>
                    <a:cubicBezTo>
                      <a:pt x="61" y="4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 rot="-964515">
                <a:off x="774802" y="-105221"/>
                <a:ext cx="123075" cy="28675"/>
              </a:xfrm>
              <a:custGeom>
                <a:avLst/>
                <a:gdLst/>
                <a:ahLst/>
                <a:cxnLst/>
                <a:rect l="l" t="t" r="r" b="b"/>
                <a:pathLst>
                  <a:path w="4923" h="1147" fill="none" extrusionOk="0">
                    <a:moveTo>
                      <a:pt x="1" y="1147"/>
                    </a:moveTo>
                    <a:lnTo>
                      <a:pt x="4923" y="1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 rot="-964515">
                <a:off x="782024" y="42787"/>
                <a:ext cx="81300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3252" h="7734" extrusionOk="0">
                    <a:moveTo>
                      <a:pt x="3251" y="0"/>
                    </a:moveTo>
                    <a:lnTo>
                      <a:pt x="3251" y="0"/>
                    </a:lnTo>
                    <a:cubicBezTo>
                      <a:pt x="3251" y="0"/>
                      <a:pt x="1135" y="1518"/>
                      <a:pt x="567" y="3447"/>
                    </a:cubicBezTo>
                    <a:cubicBezTo>
                      <a:pt x="1" y="5377"/>
                      <a:pt x="399" y="6733"/>
                      <a:pt x="22" y="7733"/>
                    </a:cubicBezTo>
                    <a:cubicBezTo>
                      <a:pt x="22" y="7733"/>
                      <a:pt x="1697" y="6301"/>
                      <a:pt x="2378" y="4759"/>
                    </a:cubicBezTo>
                    <a:cubicBezTo>
                      <a:pt x="3059" y="3214"/>
                      <a:pt x="3251" y="0"/>
                      <a:pt x="3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3"/>
              <p:cNvSpPr/>
              <p:nvPr/>
            </p:nvSpPr>
            <p:spPr>
              <a:xfrm rot="-964515">
                <a:off x="801522" y="40035"/>
                <a:ext cx="50525" cy="116250"/>
              </a:xfrm>
              <a:custGeom>
                <a:avLst/>
                <a:gdLst/>
                <a:ahLst/>
                <a:cxnLst/>
                <a:rect l="l" t="t" r="r" b="b"/>
                <a:pathLst>
                  <a:path w="2021" h="4650" extrusionOk="0">
                    <a:moveTo>
                      <a:pt x="2020" y="0"/>
                    </a:moveTo>
                    <a:lnTo>
                      <a:pt x="2020" y="0"/>
                    </a:lnTo>
                    <a:cubicBezTo>
                      <a:pt x="2020" y="0"/>
                      <a:pt x="2014" y="20"/>
                      <a:pt x="1999" y="55"/>
                    </a:cubicBezTo>
                    <a:cubicBezTo>
                      <a:pt x="1985" y="90"/>
                      <a:pt x="1966" y="140"/>
                      <a:pt x="1941" y="206"/>
                    </a:cubicBezTo>
                    <a:cubicBezTo>
                      <a:pt x="1929" y="239"/>
                      <a:pt x="1917" y="274"/>
                      <a:pt x="1902" y="313"/>
                    </a:cubicBezTo>
                    <a:cubicBezTo>
                      <a:pt x="1886" y="352"/>
                      <a:pt x="1869" y="395"/>
                      <a:pt x="1851" y="440"/>
                    </a:cubicBezTo>
                    <a:cubicBezTo>
                      <a:pt x="1834" y="485"/>
                      <a:pt x="1814" y="531"/>
                      <a:pt x="1793" y="582"/>
                    </a:cubicBezTo>
                    <a:cubicBezTo>
                      <a:pt x="1773" y="632"/>
                      <a:pt x="1754" y="685"/>
                      <a:pt x="1729" y="739"/>
                    </a:cubicBezTo>
                    <a:cubicBezTo>
                      <a:pt x="1682" y="848"/>
                      <a:pt x="1631" y="967"/>
                      <a:pt x="1579" y="1092"/>
                    </a:cubicBezTo>
                    <a:cubicBezTo>
                      <a:pt x="1524" y="1214"/>
                      <a:pt x="1466" y="1346"/>
                      <a:pt x="1408" y="1481"/>
                    </a:cubicBezTo>
                    <a:cubicBezTo>
                      <a:pt x="1345" y="1615"/>
                      <a:pt x="1283" y="1755"/>
                      <a:pt x="1219" y="1897"/>
                    </a:cubicBezTo>
                    <a:cubicBezTo>
                      <a:pt x="1155" y="2037"/>
                      <a:pt x="1092" y="2183"/>
                      <a:pt x="1024" y="2325"/>
                    </a:cubicBezTo>
                    <a:cubicBezTo>
                      <a:pt x="892" y="2613"/>
                      <a:pt x="762" y="2901"/>
                      <a:pt x="637" y="3169"/>
                    </a:cubicBezTo>
                    <a:cubicBezTo>
                      <a:pt x="577" y="3305"/>
                      <a:pt x="518" y="3436"/>
                      <a:pt x="462" y="3560"/>
                    </a:cubicBezTo>
                    <a:cubicBezTo>
                      <a:pt x="406" y="3685"/>
                      <a:pt x="353" y="3803"/>
                      <a:pt x="306" y="3912"/>
                    </a:cubicBezTo>
                    <a:cubicBezTo>
                      <a:pt x="258" y="4021"/>
                      <a:pt x="217" y="4122"/>
                      <a:pt x="178" y="4212"/>
                    </a:cubicBezTo>
                    <a:cubicBezTo>
                      <a:pt x="139" y="4301"/>
                      <a:pt x="108" y="4379"/>
                      <a:pt x="83" y="4443"/>
                    </a:cubicBezTo>
                    <a:cubicBezTo>
                      <a:pt x="55" y="4508"/>
                      <a:pt x="36" y="4560"/>
                      <a:pt x="20" y="4595"/>
                    </a:cubicBezTo>
                    <a:cubicBezTo>
                      <a:pt x="7" y="4630"/>
                      <a:pt x="1" y="4650"/>
                      <a:pt x="1" y="4650"/>
                    </a:cubicBezTo>
                    <a:cubicBezTo>
                      <a:pt x="1" y="4650"/>
                      <a:pt x="13" y="4634"/>
                      <a:pt x="36" y="4603"/>
                    </a:cubicBezTo>
                    <a:cubicBezTo>
                      <a:pt x="59" y="4574"/>
                      <a:pt x="94" y="4531"/>
                      <a:pt x="133" y="4473"/>
                    </a:cubicBezTo>
                    <a:cubicBezTo>
                      <a:pt x="174" y="4416"/>
                      <a:pt x="225" y="4348"/>
                      <a:pt x="279" y="4266"/>
                    </a:cubicBezTo>
                    <a:cubicBezTo>
                      <a:pt x="336" y="4187"/>
                      <a:pt x="396" y="4095"/>
                      <a:pt x="460" y="3994"/>
                    </a:cubicBezTo>
                    <a:cubicBezTo>
                      <a:pt x="524" y="3893"/>
                      <a:pt x="592" y="3782"/>
                      <a:pt x="662" y="3663"/>
                    </a:cubicBezTo>
                    <a:cubicBezTo>
                      <a:pt x="732" y="3545"/>
                      <a:pt x="806" y="3420"/>
                      <a:pt x="876" y="3290"/>
                    </a:cubicBezTo>
                    <a:cubicBezTo>
                      <a:pt x="948" y="3158"/>
                      <a:pt x="1020" y="3021"/>
                      <a:pt x="1090" y="2879"/>
                    </a:cubicBezTo>
                    <a:cubicBezTo>
                      <a:pt x="1125" y="2809"/>
                      <a:pt x="1162" y="2739"/>
                      <a:pt x="1197" y="2667"/>
                    </a:cubicBezTo>
                    <a:cubicBezTo>
                      <a:pt x="1230" y="2595"/>
                      <a:pt x="1264" y="2523"/>
                      <a:pt x="1299" y="2451"/>
                    </a:cubicBezTo>
                    <a:cubicBezTo>
                      <a:pt x="1365" y="2305"/>
                      <a:pt x="1427" y="2158"/>
                      <a:pt x="1489" y="2012"/>
                    </a:cubicBezTo>
                    <a:cubicBezTo>
                      <a:pt x="1503" y="1977"/>
                      <a:pt x="1518" y="1940"/>
                      <a:pt x="1534" y="1905"/>
                    </a:cubicBezTo>
                    <a:cubicBezTo>
                      <a:pt x="1548" y="1868"/>
                      <a:pt x="1561" y="1831"/>
                      <a:pt x="1575" y="1796"/>
                    </a:cubicBezTo>
                    <a:cubicBezTo>
                      <a:pt x="1602" y="1722"/>
                      <a:pt x="1629" y="1652"/>
                      <a:pt x="1655" y="1580"/>
                    </a:cubicBezTo>
                    <a:cubicBezTo>
                      <a:pt x="1707" y="1440"/>
                      <a:pt x="1750" y="1300"/>
                      <a:pt x="1793" y="1169"/>
                    </a:cubicBezTo>
                    <a:cubicBezTo>
                      <a:pt x="1832" y="1037"/>
                      <a:pt x="1865" y="911"/>
                      <a:pt x="1896" y="794"/>
                    </a:cubicBezTo>
                    <a:cubicBezTo>
                      <a:pt x="1925" y="677"/>
                      <a:pt x="1943" y="566"/>
                      <a:pt x="1962" y="471"/>
                    </a:cubicBezTo>
                    <a:cubicBezTo>
                      <a:pt x="1970" y="422"/>
                      <a:pt x="1981" y="379"/>
                      <a:pt x="1987" y="337"/>
                    </a:cubicBezTo>
                    <a:cubicBezTo>
                      <a:pt x="1991" y="294"/>
                      <a:pt x="1995" y="255"/>
                      <a:pt x="1999" y="220"/>
                    </a:cubicBezTo>
                    <a:cubicBezTo>
                      <a:pt x="2009" y="150"/>
                      <a:pt x="2013" y="95"/>
                      <a:pt x="2016" y="59"/>
                    </a:cubicBezTo>
                    <a:cubicBezTo>
                      <a:pt x="2020" y="22"/>
                      <a:pt x="2020" y="0"/>
                      <a:pt x="20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3"/>
              <p:cNvSpPr/>
              <p:nvPr/>
            </p:nvSpPr>
            <p:spPr>
              <a:xfrm rot="-964515">
                <a:off x="913518" y="357723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8" y="1"/>
                    </a:moveTo>
                    <a:cubicBezTo>
                      <a:pt x="841" y="1"/>
                      <a:pt x="742" y="18"/>
                      <a:pt x="646" y="54"/>
                    </a:cubicBezTo>
                    <a:cubicBezTo>
                      <a:pt x="218" y="214"/>
                      <a:pt x="0" y="692"/>
                      <a:pt x="160" y="1122"/>
                    </a:cubicBezTo>
                    <a:cubicBezTo>
                      <a:pt x="285" y="1455"/>
                      <a:pt x="602" y="1661"/>
                      <a:pt x="938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7"/>
                      <a:pt x="1876" y="970"/>
                      <a:pt x="1714" y="540"/>
                    </a:cubicBezTo>
                    <a:cubicBezTo>
                      <a:pt x="1590" y="207"/>
                      <a:pt x="1274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 rot="-964515">
                <a:off x="868023" y="-142467"/>
                <a:ext cx="46925" cy="41550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662" extrusionOk="0">
                    <a:moveTo>
                      <a:pt x="940" y="0"/>
                    </a:moveTo>
                    <a:cubicBezTo>
                      <a:pt x="843" y="0"/>
                      <a:pt x="744" y="18"/>
                      <a:pt x="649" y="54"/>
                    </a:cubicBezTo>
                    <a:cubicBezTo>
                      <a:pt x="219" y="215"/>
                      <a:pt x="1" y="692"/>
                      <a:pt x="160" y="1122"/>
                    </a:cubicBezTo>
                    <a:cubicBezTo>
                      <a:pt x="286" y="1455"/>
                      <a:pt x="602" y="1661"/>
                      <a:pt x="937" y="1661"/>
                    </a:cubicBezTo>
                    <a:cubicBezTo>
                      <a:pt x="1034" y="1661"/>
                      <a:pt x="1133" y="1644"/>
                      <a:pt x="1228" y="1608"/>
                    </a:cubicBezTo>
                    <a:cubicBezTo>
                      <a:pt x="1658" y="1449"/>
                      <a:pt x="1876" y="970"/>
                      <a:pt x="1717" y="540"/>
                    </a:cubicBezTo>
                    <a:cubicBezTo>
                      <a:pt x="1591" y="206"/>
                      <a:pt x="1275" y="0"/>
                      <a:pt x="9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 rot="-964515">
                <a:off x="1031488" y="407970"/>
                <a:ext cx="4690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661" extrusionOk="0">
                    <a:moveTo>
                      <a:pt x="937" y="1"/>
                    </a:moveTo>
                    <a:cubicBezTo>
                      <a:pt x="841" y="1"/>
                      <a:pt x="744" y="18"/>
                      <a:pt x="648" y="53"/>
                    </a:cubicBezTo>
                    <a:cubicBezTo>
                      <a:pt x="219" y="215"/>
                      <a:pt x="1" y="691"/>
                      <a:pt x="160" y="1121"/>
                    </a:cubicBezTo>
                    <a:cubicBezTo>
                      <a:pt x="285" y="1455"/>
                      <a:pt x="602" y="1661"/>
                      <a:pt x="937" y="1661"/>
                    </a:cubicBezTo>
                    <a:cubicBezTo>
                      <a:pt x="1034" y="1661"/>
                      <a:pt x="1132" y="1644"/>
                      <a:pt x="1228" y="1608"/>
                    </a:cubicBezTo>
                    <a:cubicBezTo>
                      <a:pt x="1658" y="1448"/>
                      <a:pt x="1876" y="970"/>
                      <a:pt x="1716" y="540"/>
                    </a:cubicBezTo>
                    <a:cubicBezTo>
                      <a:pt x="1591" y="207"/>
                      <a:pt x="1274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 rot="-964515">
                <a:off x="1128551" y="398571"/>
                <a:ext cx="46950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1661" extrusionOk="0">
                    <a:moveTo>
                      <a:pt x="938" y="1"/>
                    </a:moveTo>
                    <a:cubicBezTo>
                      <a:pt x="841" y="1"/>
                      <a:pt x="743" y="18"/>
                      <a:pt x="648" y="53"/>
                    </a:cubicBezTo>
                    <a:cubicBezTo>
                      <a:pt x="218" y="215"/>
                      <a:pt x="0" y="691"/>
                      <a:pt x="161" y="1121"/>
                    </a:cubicBezTo>
                    <a:cubicBezTo>
                      <a:pt x="285" y="1455"/>
                      <a:pt x="601" y="1661"/>
                      <a:pt x="938" y="1661"/>
                    </a:cubicBezTo>
                    <a:cubicBezTo>
                      <a:pt x="1035" y="1661"/>
                      <a:pt x="1133" y="1644"/>
                      <a:pt x="1230" y="1608"/>
                    </a:cubicBezTo>
                    <a:cubicBezTo>
                      <a:pt x="1659" y="1448"/>
                      <a:pt x="1877" y="970"/>
                      <a:pt x="1716" y="540"/>
                    </a:cubicBezTo>
                    <a:cubicBezTo>
                      <a:pt x="1592" y="207"/>
                      <a:pt x="1275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5" name="Google Shape;1665;p23"/>
            <p:cNvGrpSpPr/>
            <p:nvPr/>
          </p:nvGrpSpPr>
          <p:grpSpPr>
            <a:xfrm rot="3803637">
              <a:off x="8220641" y="-523041"/>
              <a:ext cx="1649334" cy="1923988"/>
              <a:chOff x="-536206" y="-521130"/>
              <a:chExt cx="1649162" cy="1923788"/>
            </a:xfrm>
          </p:grpSpPr>
          <p:sp>
            <p:nvSpPr>
              <p:cNvPr id="1666" name="Google Shape;1666;p23"/>
              <p:cNvSpPr/>
              <p:nvPr/>
            </p:nvSpPr>
            <p:spPr>
              <a:xfrm rot="-964515">
                <a:off x="510476" y="656313"/>
                <a:ext cx="272725" cy="63250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2530" extrusionOk="0">
                    <a:moveTo>
                      <a:pt x="8635" y="0"/>
                    </a:moveTo>
                    <a:cubicBezTo>
                      <a:pt x="8282" y="0"/>
                      <a:pt x="7917" y="24"/>
                      <a:pt x="7566" y="85"/>
                    </a:cubicBezTo>
                    <a:cubicBezTo>
                      <a:pt x="6301" y="307"/>
                      <a:pt x="3904" y="1164"/>
                      <a:pt x="1540" y="1164"/>
                    </a:cubicBezTo>
                    <a:cubicBezTo>
                      <a:pt x="1021" y="1164"/>
                      <a:pt x="504" y="1123"/>
                      <a:pt x="0" y="1024"/>
                    </a:cubicBezTo>
                    <a:lnTo>
                      <a:pt x="0" y="1024"/>
                    </a:lnTo>
                    <a:cubicBezTo>
                      <a:pt x="0" y="1025"/>
                      <a:pt x="3687" y="2530"/>
                      <a:pt x="5595" y="2530"/>
                    </a:cubicBezTo>
                    <a:cubicBezTo>
                      <a:pt x="5648" y="2530"/>
                      <a:pt x="5699" y="2529"/>
                      <a:pt x="5749" y="2526"/>
                    </a:cubicBezTo>
                    <a:cubicBezTo>
                      <a:pt x="7603" y="2437"/>
                      <a:pt x="10048" y="587"/>
                      <a:pt x="10908" y="272"/>
                    </a:cubicBezTo>
                    <a:cubicBezTo>
                      <a:pt x="10908" y="272"/>
                      <a:pt x="9835" y="0"/>
                      <a:pt x="86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 rot="-964515">
                <a:off x="514415" y="694937"/>
                <a:ext cx="176550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077" fill="none" extrusionOk="0">
                    <a:moveTo>
                      <a:pt x="7062" y="240"/>
                    </a:moveTo>
                    <a:cubicBezTo>
                      <a:pt x="7062" y="240"/>
                      <a:pt x="2889" y="1076"/>
                      <a:pt x="0" y="0"/>
                    </a:cubicBezTo>
                  </a:path>
                </a:pathLst>
              </a:custGeom>
              <a:solidFill>
                <a:schemeClr val="dk1"/>
              </a:solidFill>
              <a:ln w="452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68" name="Google Shape;1668;p23"/>
              <p:cNvGrpSpPr/>
              <p:nvPr/>
            </p:nvGrpSpPr>
            <p:grpSpPr>
              <a:xfrm>
                <a:off x="-536206" y="-521130"/>
                <a:ext cx="1649162" cy="1923788"/>
                <a:chOff x="-536206" y="-521130"/>
                <a:chExt cx="1649162" cy="1923788"/>
              </a:xfrm>
            </p:grpSpPr>
            <p:grpSp>
              <p:nvGrpSpPr>
                <p:cNvPr id="1669" name="Google Shape;1669;p23"/>
                <p:cNvGrpSpPr/>
                <p:nvPr/>
              </p:nvGrpSpPr>
              <p:grpSpPr>
                <a:xfrm>
                  <a:off x="-536206" y="-521130"/>
                  <a:ext cx="1649162" cy="1923788"/>
                  <a:chOff x="-536206" y="-521130"/>
                  <a:chExt cx="1649162" cy="1923788"/>
                </a:xfrm>
              </p:grpSpPr>
              <p:sp>
                <p:nvSpPr>
                  <p:cNvPr id="1670" name="Google Shape;1670;p23"/>
                  <p:cNvSpPr/>
                  <p:nvPr/>
                </p:nvSpPr>
                <p:spPr>
                  <a:xfrm rot="-964515">
                    <a:off x="-323686" y="-403537"/>
                    <a:ext cx="1087801" cy="1688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512" h="67544" fill="none" extrusionOk="0">
                        <a:moveTo>
                          <a:pt x="43512" y="67543"/>
                        </a:moveTo>
                        <a:cubicBezTo>
                          <a:pt x="43512" y="67543"/>
                          <a:pt x="37824" y="59756"/>
                          <a:pt x="35116" y="55591"/>
                        </a:cubicBezTo>
                        <a:cubicBezTo>
                          <a:pt x="32408" y="51426"/>
                          <a:pt x="31054" y="48801"/>
                          <a:pt x="28616" y="46175"/>
                        </a:cubicBezTo>
                        <a:cubicBezTo>
                          <a:pt x="26176" y="43549"/>
                          <a:pt x="20937" y="38294"/>
                          <a:pt x="17955" y="35214"/>
                        </a:cubicBezTo>
                        <a:cubicBezTo>
                          <a:pt x="14975" y="32135"/>
                          <a:pt x="9915" y="27604"/>
                          <a:pt x="7209" y="21902"/>
                        </a:cubicBezTo>
                        <a:cubicBezTo>
                          <a:pt x="4503" y="16200"/>
                          <a:pt x="1985" y="4708"/>
                          <a:pt x="1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1" name="Google Shape;1671;p23"/>
                  <p:cNvSpPr/>
                  <p:nvPr/>
                </p:nvSpPr>
                <p:spPr>
                  <a:xfrm rot="-964515">
                    <a:off x="35760" y="393491"/>
                    <a:ext cx="37625" cy="5759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23039" fill="none" extrusionOk="0">
                        <a:moveTo>
                          <a:pt x="125" y="23039"/>
                        </a:moveTo>
                        <a:cubicBezTo>
                          <a:pt x="125" y="23039"/>
                          <a:pt x="1" y="15033"/>
                          <a:pt x="139" y="12411"/>
                        </a:cubicBezTo>
                        <a:cubicBezTo>
                          <a:pt x="279" y="9786"/>
                          <a:pt x="1505" y="6261"/>
                          <a:pt x="1417" y="4497"/>
                        </a:cubicBezTo>
                        <a:cubicBezTo>
                          <a:pt x="1330" y="2732"/>
                          <a:pt x="624" y="1"/>
                          <a:pt x="624" y="1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2" name="Google Shape;1672;p23"/>
                  <p:cNvSpPr/>
                  <p:nvPr/>
                </p:nvSpPr>
                <p:spPr>
                  <a:xfrm rot="-964515">
                    <a:off x="-197909" y="521231"/>
                    <a:ext cx="268000" cy="35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0" h="14288" fill="none" extrusionOk="0">
                        <a:moveTo>
                          <a:pt x="1" y="13243"/>
                        </a:moveTo>
                        <a:cubicBezTo>
                          <a:pt x="1" y="13243"/>
                          <a:pt x="3038" y="8976"/>
                          <a:pt x="3989" y="7743"/>
                        </a:cubicBezTo>
                        <a:cubicBezTo>
                          <a:pt x="4940" y="6510"/>
                          <a:pt x="7339" y="4930"/>
                          <a:pt x="7882" y="4298"/>
                        </a:cubicBezTo>
                        <a:cubicBezTo>
                          <a:pt x="8426" y="3665"/>
                          <a:pt x="10609" y="1354"/>
                          <a:pt x="10720" y="0"/>
                        </a:cubicBezTo>
                        <a:cubicBezTo>
                          <a:pt x="10720" y="0"/>
                          <a:pt x="10055" y="3214"/>
                          <a:pt x="9012" y="4932"/>
                        </a:cubicBezTo>
                        <a:cubicBezTo>
                          <a:pt x="7969" y="6650"/>
                          <a:pt x="6201" y="9949"/>
                          <a:pt x="5748" y="11124"/>
                        </a:cubicBezTo>
                        <a:cubicBezTo>
                          <a:pt x="5294" y="12299"/>
                          <a:pt x="4115" y="14287"/>
                          <a:pt x="4115" y="14287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3" name="Google Shape;1673;p23"/>
                  <p:cNvSpPr/>
                  <p:nvPr/>
                </p:nvSpPr>
                <p:spPr>
                  <a:xfrm rot="-964515">
                    <a:off x="251587" y="504852"/>
                    <a:ext cx="419751" cy="7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0" h="2995" fill="none" extrusionOk="0">
                        <a:moveTo>
                          <a:pt x="16789" y="2994"/>
                        </a:moveTo>
                        <a:cubicBezTo>
                          <a:pt x="16789" y="2994"/>
                          <a:pt x="13126" y="2205"/>
                          <a:pt x="11362" y="2368"/>
                        </a:cubicBezTo>
                        <a:cubicBezTo>
                          <a:pt x="9599" y="2533"/>
                          <a:pt x="7292" y="2973"/>
                          <a:pt x="5934" y="2660"/>
                        </a:cubicBezTo>
                        <a:cubicBezTo>
                          <a:pt x="4578" y="2347"/>
                          <a:pt x="0" y="0"/>
                          <a:pt x="0" y="0"/>
                        </a:cubicBezTo>
                      </a:path>
                    </a:pathLst>
                  </a:custGeom>
                  <a:solidFill>
                    <a:schemeClr val="dk1"/>
                  </a:solidFill>
                  <a:ln w="90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4" name="Google Shape;1674;p23"/>
                  <p:cNvSpPr/>
                  <p:nvPr/>
                </p:nvSpPr>
                <p:spPr>
                  <a:xfrm rot="-964515">
                    <a:off x="427589" y="409928"/>
                    <a:ext cx="174450" cy="147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78" h="5915" fill="none" extrusionOk="0">
                        <a:moveTo>
                          <a:pt x="6977" y="1"/>
                        </a:moveTo>
                        <a:cubicBezTo>
                          <a:pt x="6977" y="1"/>
                          <a:pt x="4532" y="1898"/>
                          <a:pt x="3446" y="2756"/>
                        </a:cubicBezTo>
                        <a:cubicBezTo>
                          <a:pt x="2359" y="3613"/>
                          <a:pt x="1378" y="5915"/>
                          <a:pt x="1" y="5872"/>
                        </a:cubicBezTo>
                      </a:path>
                    </a:pathLst>
                  </a:custGeom>
                  <a:solidFill>
                    <a:schemeClr val="dk1"/>
                  </a:solidFill>
                  <a:ln w="6750" cap="flat" cmpd="sng">
                    <a:solidFill>
                      <a:schemeClr val="dk1"/>
                    </a:solidFill>
                    <a:prstDash val="solid"/>
                    <a:miter lim="1945"/>
                    <a:headEnd type="none" w="sm" len="sm"/>
                    <a:tailEnd type="none" w="sm" len="sm"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5" name="Google Shape;1675;p23"/>
                  <p:cNvSpPr/>
                  <p:nvPr/>
                </p:nvSpPr>
                <p:spPr>
                  <a:xfrm rot="-964515">
                    <a:off x="630402" y="703131"/>
                    <a:ext cx="463226" cy="20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529" h="8201" extrusionOk="0">
                        <a:moveTo>
                          <a:pt x="1" y="1"/>
                        </a:moveTo>
                        <a:cubicBezTo>
                          <a:pt x="1" y="1"/>
                          <a:pt x="3565" y="2736"/>
                          <a:pt x="4648" y="4005"/>
                        </a:cubicBezTo>
                        <a:cubicBezTo>
                          <a:pt x="5732" y="5273"/>
                          <a:pt x="8340" y="7483"/>
                          <a:pt x="9482" y="7765"/>
                        </a:cubicBezTo>
                        <a:cubicBezTo>
                          <a:pt x="10804" y="8090"/>
                          <a:pt x="12006" y="8201"/>
                          <a:pt x="13079" y="8201"/>
                        </a:cubicBezTo>
                        <a:cubicBezTo>
                          <a:pt x="15327" y="8201"/>
                          <a:pt x="17007" y="7718"/>
                          <a:pt x="18023" y="7718"/>
                        </a:cubicBezTo>
                        <a:cubicBezTo>
                          <a:pt x="18215" y="7718"/>
                          <a:pt x="18384" y="7735"/>
                          <a:pt x="18529" y="7777"/>
                        </a:cubicBezTo>
                        <a:cubicBezTo>
                          <a:pt x="18529" y="7777"/>
                          <a:pt x="16268" y="6915"/>
                          <a:pt x="14369" y="5781"/>
                        </a:cubicBezTo>
                        <a:cubicBezTo>
                          <a:pt x="12473" y="4649"/>
                          <a:pt x="9942" y="3333"/>
                          <a:pt x="7815" y="2968"/>
                        </a:cubicBezTo>
                        <a:cubicBezTo>
                          <a:pt x="5691" y="2604"/>
                          <a:pt x="1814" y="1118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6" name="Google Shape;1676;p23"/>
                  <p:cNvSpPr/>
                  <p:nvPr/>
                </p:nvSpPr>
                <p:spPr>
                  <a:xfrm rot="-964515">
                    <a:off x="548092" y="666829"/>
                    <a:ext cx="394475" cy="239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79" h="9595" extrusionOk="0">
                        <a:moveTo>
                          <a:pt x="1" y="0"/>
                        </a:moveTo>
                        <a:cubicBezTo>
                          <a:pt x="1" y="0"/>
                          <a:pt x="50" y="55"/>
                          <a:pt x="143" y="154"/>
                        </a:cubicBezTo>
                        <a:cubicBezTo>
                          <a:pt x="236" y="255"/>
                          <a:pt x="372" y="401"/>
                          <a:pt x="548" y="586"/>
                        </a:cubicBezTo>
                        <a:cubicBezTo>
                          <a:pt x="725" y="771"/>
                          <a:pt x="937" y="994"/>
                          <a:pt x="1188" y="1247"/>
                        </a:cubicBezTo>
                        <a:cubicBezTo>
                          <a:pt x="1312" y="1374"/>
                          <a:pt x="1444" y="1508"/>
                          <a:pt x="1584" y="1650"/>
                        </a:cubicBezTo>
                        <a:cubicBezTo>
                          <a:pt x="1726" y="1790"/>
                          <a:pt x="1876" y="1936"/>
                          <a:pt x="2032" y="2089"/>
                        </a:cubicBezTo>
                        <a:cubicBezTo>
                          <a:pt x="2112" y="2165"/>
                          <a:pt x="2193" y="2241"/>
                          <a:pt x="2275" y="2321"/>
                        </a:cubicBezTo>
                        <a:cubicBezTo>
                          <a:pt x="2316" y="2360"/>
                          <a:pt x="2359" y="2399"/>
                          <a:pt x="2400" y="2440"/>
                        </a:cubicBezTo>
                        <a:cubicBezTo>
                          <a:pt x="2421" y="2459"/>
                          <a:pt x="2442" y="2479"/>
                          <a:pt x="2464" y="2500"/>
                        </a:cubicBezTo>
                        <a:lnTo>
                          <a:pt x="2530" y="2558"/>
                        </a:lnTo>
                        <a:cubicBezTo>
                          <a:pt x="2619" y="2638"/>
                          <a:pt x="2709" y="2718"/>
                          <a:pt x="2802" y="2800"/>
                        </a:cubicBezTo>
                        <a:lnTo>
                          <a:pt x="2820" y="2815"/>
                        </a:lnTo>
                        <a:lnTo>
                          <a:pt x="2839" y="2831"/>
                        </a:lnTo>
                        <a:lnTo>
                          <a:pt x="2874" y="2860"/>
                        </a:lnTo>
                        <a:cubicBezTo>
                          <a:pt x="2898" y="2879"/>
                          <a:pt x="2923" y="2899"/>
                          <a:pt x="2946" y="2918"/>
                        </a:cubicBezTo>
                        <a:cubicBezTo>
                          <a:pt x="2995" y="2955"/>
                          <a:pt x="3044" y="2994"/>
                          <a:pt x="3092" y="3035"/>
                        </a:cubicBezTo>
                        <a:cubicBezTo>
                          <a:pt x="3189" y="3113"/>
                          <a:pt x="3289" y="3193"/>
                          <a:pt x="3388" y="3272"/>
                        </a:cubicBezTo>
                        <a:cubicBezTo>
                          <a:pt x="3493" y="3350"/>
                          <a:pt x="3598" y="3428"/>
                          <a:pt x="3703" y="3508"/>
                        </a:cubicBezTo>
                        <a:cubicBezTo>
                          <a:pt x="3810" y="3586"/>
                          <a:pt x="3917" y="3667"/>
                          <a:pt x="4026" y="3747"/>
                        </a:cubicBezTo>
                        <a:cubicBezTo>
                          <a:pt x="4137" y="3823"/>
                          <a:pt x="4250" y="3901"/>
                          <a:pt x="4363" y="3978"/>
                        </a:cubicBezTo>
                        <a:cubicBezTo>
                          <a:pt x="4475" y="4056"/>
                          <a:pt x="4588" y="4134"/>
                          <a:pt x="4703" y="4214"/>
                        </a:cubicBezTo>
                        <a:cubicBezTo>
                          <a:pt x="4820" y="4290"/>
                          <a:pt x="4936" y="4368"/>
                          <a:pt x="5053" y="4445"/>
                        </a:cubicBezTo>
                        <a:cubicBezTo>
                          <a:pt x="5172" y="4521"/>
                          <a:pt x="5290" y="4599"/>
                          <a:pt x="5409" y="4679"/>
                        </a:cubicBezTo>
                        <a:cubicBezTo>
                          <a:pt x="5530" y="4757"/>
                          <a:pt x="5652" y="4829"/>
                          <a:pt x="5773" y="4906"/>
                        </a:cubicBezTo>
                        <a:cubicBezTo>
                          <a:pt x="6018" y="5056"/>
                          <a:pt x="6263" y="5212"/>
                          <a:pt x="6514" y="5358"/>
                        </a:cubicBezTo>
                        <a:cubicBezTo>
                          <a:pt x="6641" y="5432"/>
                          <a:pt x="6765" y="5506"/>
                          <a:pt x="6892" y="5580"/>
                        </a:cubicBezTo>
                        <a:lnTo>
                          <a:pt x="7080" y="5690"/>
                        </a:lnTo>
                        <a:lnTo>
                          <a:pt x="7269" y="5799"/>
                        </a:lnTo>
                        <a:cubicBezTo>
                          <a:pt x="7524" y="5941"/>
                          <a:pt x="7779" y="6087"/>
                          <a:pt x="8034" y="6227"/>
                        </a:cubicBezTo>
                        <a:cubicBezTo>
                          <a:pt x="8288" y="6366"/>
                          <a:pt x="8543" y="6502"/>
                          <a:pt x="8796" y="6638"/>
                        </a:cubicBezTo>
                        <a:cubicBezTo>
                          <a:pt x="9306" y="6904"/>
                          <a:pt x="9810" y="7159"/>
                          <a:pt x="10302" y="7399"/>
                        </a:cubicBezTo>
                        <a:cubicBezTo>
                          <a:pt x="10424" y="7459"/>
                          <a:pt x="10547" y="7517"/>
                          <a:pt x="10668" y="7577"/>
                        </a:cubicBezTo>
                        <a:cubicBezTo>
                          <a:pt x="10788" y="7634"/>
                          <a:pt x="10909" y="7690"/>
                          <a:pt x="11029" y="7745"/>
                        </a:cubicBezTo>
                        <a:cubicBezTo>
                          <a:pt x="11148" y="7801"/>
                          <a:pt x="11267" y="7856"/>
                          <a:pt x="11384" y="7910"/>
                        </a:cubicBezTo>
                        <a:cubicBezTo>
                          <a:pt x="11442" y="7935"/>
                          <a:pt x="11500" y="7963"/>
                          <a:pt x="11559" y="7990"/>
                        </a:cubicBezTo>
                        <a:cubicBezTo>
                          <a:pt x="11617" y="8015"/>
                          <a:pt x="11673" y="8041"/>
                          <a:pt x="11732" y="8066"/>
                        </a:cubicBezTo>
                        <a:cubicBezTo>
                          <a:pt x="11961" y="8167"/>
                          <a:pt x="12183" y="8266"/>
                          <a:pt x="12399" y="8361"/>
                        </a:cubicBezTo>
                        <a:cubicBezTo>
                          <a:pt x="12617" y="8453"/>
                          <a:pt x="12829" y="8539"/>
                          <a:pt x="13031" y="8622"/>
                        </a:cubicBezTo>
                        <a:cubicBezTo>
                          <a:pt x="13132" y="8663"/>
                          <a:pt x="13232" y="8704"/>
                          <a:pt x="13327" y="8743"/>
                        </a:cubicBezTo>
                        <a:cubicBezTo>
                          <a:pt x="13424" y="8782"/>
                          <a:pt x="13522" y="8819"/>
                          <a:pt x="13613" y="8854"/>
                        </a:cubicBezTo>
                        <a:cubicBezTo>
                          <a:pt x="13800" y="8926"/>
                          <a:pt x="13977" y="8992"/>
                          <a:pt x="14142" y="9056"/>
                        </a:cubicBezTo>
                        <a:cubicBezTo>
                          <a:pt x="14477" y="9177"/>
                          <a:pt x="14770" y="9276"/>
                          <a:pt x="15012" y="9359"/>
                        </a:cubicBezTo>
                        <a:cubicBezTo>
                          <a:pt x="15255" y="9435"/>
                          <a:pt x="15447" y="9494"/>
                          <a:pt x="15578" y="9535"/>
                        </a:cubicBezTo>
                        <a:cubicBezTo>
                          <a:pt x="15708" y="9573"/>
                          <a:pt x="15778" y="9595"/>
                          <a:pt x="15778" y="9595"/>
                        </a:cubicBezTo>
                        <a:cubicBezTo>
                          <a:pt x="15778" y="9595"/>
                          <a:pt x="15710" y="9568"/>
                          <a:pt x="15584" y="9515"/>
                        </a:cubicBezTo>
                        <a:cubicBezTo>
                          <a:pt x="15457" y="9463"/>
                          <a:pt x="15272" y="9387"/>
                          <a:pt x="15037" y="9291"/>
                        </a:cubicBezTo>
                        <a:cubicBezTo>
                          <a:pt x="14804" y="9190"/>
                          <a:pt x="14520" y="9068"/>
                          <a:pt x="14195" y="8928"/>
                        </a:cubicBezTo>
                        <a:cubicBezTo>
                          <a:pt x="14033" y="8854"/>
                          <a:pt x="13862" y="8776"/>
                          <a:pt x="13681" y="8692"/>
                        </a:cubicBezTo>
                        <a:cubicBezTo>
                          <a:pt x="13592" y="8651"/>
                          <a:pt x="13498" y="8611"/>
                          <a:pt x="13403" y="8568"/>
                        </a:cubicBezTo>
                        <a:cubicBezTo>
                          <a:pt x="13309" y="8523"/>
                          <a:pt x="13212" y="8478"/>
                          <a:pt x="13113" y="8432"/>
                        </a:cubicBezTo>
                        <a:cubicBezTo>
                          <a:pt x="12916" y="8338"/>
                          <a:pt x="12710" y="8243"/>
                          <a:pt x="12500" y="8140"/>
                        </a:cubicBezTo>
                        <a:cubicBezTo>
                          <a:pt x="12288" y="8037"/>
                          <a:pt x="12070" y="7932"/>
                          <a:pt x="11847" y="7823"/>
                        </a:cubicBezTo>
                        <a:cubicBezTo>
                          <a:pt x="11790" y="7795"/>
                          <a:pt x="11734" y="7766"/>
                          <a:pt x="11677" y="7739"/>
                        </a:cubicBezTo>
                        <a:cubicBezTo>
                          <a:pt x="11621" y="7712"/>
                          <a:pt x="11562" y="7683"/>
                          <a:pt x="11506" y="7653"/>
                        </a:cubicBezTo>
                        <a:cubicBezTo>
                          <a:pt x="11391" y="7595"/>
                          <a:pt x="11277" y="7537"/>
                          <a:pt x="11160" y="7478"/>
                        </a:cubicBezTo>
                        <a:cubicBezTo>
                          <a:pt x="11043" y="7418"/>
                          <a:pt x="10924" y="7358"/>
                          <a:pt x="10806" y="7299"/>
                        </a:cubicBezTo>
                        <a:cubicBezTo>
                          <a:pt x="10685" y="7237"/>
                          <a:pt x="10566" y="7177"/>
                          <a:pt x="10446" y="7113"/>
                        </a:cubicBezTo>
                        <a:cubicBezTo>
                          <a:pt x="10325" y="7050"/>
                          <a:pt x="10203" y="6988"/>
                          <a:pt x="10080" y="6924"/>
                        </a:cubicBezTo>
                        <a:cubicBezTo>
                          <a:pt x="10018" y="6893"/>
                          <a:pt x="9958" y="6860"/>
                          <a:pt x="9895" y="6829"/>
                        </a:cubicBezTo>
                        <a:cubicBezTo>
                          <a:pt x="9833" y="6795"/>
                          <a:pt x="9773" y="6762"/>
                          <a:pt x="9710" y="6729"/>
                        </a:cubicBezTo>
                        <a:cubicBezTo>
                          <a:pt x="9463" y="6597"/>
                          <a:pt x="9214" y="6463"/>
                          <a:pt x="8961" y="6329"/>
                        </a:cubicBezTo>
                        <a:cubicBezTo>
                          <a:pt x="8712" y="6190"/>
                          <a:pt x="8460" y="6052"/>
                          <a:pt x="8207" y="5912"/>
                        </a:cubicBezTo>
                        <a:cubicBezTo>
                          <a:pt x="7954" y="5772"/>
                          <a:pt x="7703" y="5628"/>
                          <a:pt x="7450" y="5486"/>
                        </a:cubicBezTo>
                        <a:lnTo>
                          <a:pt x="7259" y="5379"/>
                        </a:lnTo>
                        <a:lnTo>
                          <a:pt x="7072" y="5268"/>
                        </a:lnTo>
                        <a:cubicBezTo>
                          <a:pt x="6946" y="5196"/>
                          <a:pt x="6822" y="5122"/>
                          <a:pt x="6697" y="5050"/>
                        </a:cubicBezTo>
                        <a:cubicBezTo>
                          <a:pt x="6446" y="4905"/>
                          <a:pt x="6201" y="4755"/>
                          <a:pt x="5958" y="4607"/>
                        </a:cubicBezTo>
                        <a:cubicBezTo>
                          <a:pt x="5835" y="4533"/>
                          <a:pt x="5713" y="4461"/>
                          <a:pt x="5594" y="4385"/>
                        </a:cubicBezTo>
                        <a:cubicBezTo>
                          <a:pt x="5473" y="4311"/>
                          <a:pt x="5355" y="4237"/>
                          <a:pt x="5236" y="4161"/>
                        </a:cubicBezTo>
                        <a:cubicBezTo>
                          <a:pt x="5117" y="4087"/>
                          <a:pt x="4999" y="4014"/>
                          <a:pt x="4882" y="3942"/>
                        </a:cubicBezTo>
                        <a:cubicBezTo>
                          <a:pt x="4767" y="3866"/>
                          <a:pt x="4652" y="3790"/>
                          <a:pt x="4540" y="3714"/>
                        </a:cubicBezTo>
                        <a:cubicBezTo>
                          <a:pt x="4427" y="3640"/>
                          <a:pt x="4314" y="3566"/>
                          <a:pt x="4203" y="3492"/>
                        </a:cubicBezTo>
                        <a:cubicBezTo>
                          <a:pt x="4094" y="3416"/>
                          <a:pt x="3985" y="3342"/>
                          <a:pt x="3878" y="3268"/>
                        </a:cubicBezTo>
                        <a:cubicBezTo>
                          <a:pt x="3771" y="3194"/>
                          <a:pt x="3666" y="3121"/>
                          <a:pt x="3561" y="3049"/>
                        </a:cubicBezTo>
                        <a:cubicBezTo>
                          <a:pt x="3458" y="2973"/>
                          <a:pt x="3357" y="2897"/>
                          <a:pt x="3256" y="2821"/>
                        </a:cubicBezTo>
                        <a:cubicBezTo>
                          <a:pt x="3207" y="2784"/>
                          <a:pt x="3156" y="2747"/>
                          <a:pt x="3108" y="2710"/>
                        </a:cubicBezTo>
                        <a:cubicBezTo>
                          <a:pt x="3082" y="2693"/>
                          <a:pt x="3057" y="2673"/>
                          <a:pt x="3034" y="2656"/>
                        </a:cubicBezTo>
                        <a:lnTo>
                          <a:pt x="2997" y="2628"/>
                        </a:lnTo>
                        <a:lnTo>
                          <a:pt x="2979" y="2615"/>
                        </a:lnTo>
                        <a:lnTo>
                          <a:pt x="2964" y="2601"/>
                        </a:lnTo>
                        <a:cubicBezTo>
                          <a:pt x="2870" y="2525"/>
                          <a:pt x="2779" y="2451"/>
                          <a:pt x="2688" y="2377"/>
                        </a:cubicBezTo>
                        <a:cubicBezTo>
                          <a:pt x="2666" y="2358"/>
                          <a:pt x="2643" y="2340"/>
                          <a:pt x="2621" y="2323"/>
                        </a:cubicBezTo>
                        <a:cubicBezTo>
                          <a:pt x="2598" y="2303"/>
                          <a:pt x="2577" y="2284"/>
                          <a:pt x="2555" y="2267"/>
                        </a:cubicBezTo>
                        <a:cubicBezTo>
                          <a:pt x="2510" y="2228"/>
                          <a:pt x="2468" y="2191"/>
                          <a:pt x="2425" y="2154"/>
                        </a:cubicBezTo>
                        <a:cubicBezTo>
                          <a:pt x="2339" y="2080"/>
                          <a:pt x="2256" y="2008"/>
                          <a:pt x="2172" y="1938"/>
                        </a:cubicBezTo>
                        <a:cubicBezTo>
                          <a:pt x="2009" y="1794"/>
                          <a:pt x="1853" y="1654"/>
                          <a:pt x="1703" y="1523"/>
                        </a:cubicBezTo>
                        <a:cubicBezTo>
                          <a:pt x="1555" y="1391"/>
                          <a:pt x="1415" y="1265"/>
                          <a:pt x="1281" y="1148"/>
                        </a:cubicBezTo>
                        <a:cubicBezTo>
                          <a:pt x="1018" y="911"/>
                          <a:pt x="787" y="704"/>
                          <a:pt x="598" y="535"/>
                        </a:cubicBezTo>
                        <a:cubicBezTo>
                          <a:pt x="217" y="195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7" name="Google Shape;1677;p23"/>
                  <p:cNvSpPr/>
                  <p:nvPr/>
                </p:nvSpPr>
                <p:spPr>
                  <a:xfrm rot="-964515">
                    <a:off x="704036" y="843423"/>
                    <a:ext cx="126650" cy="524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6" h="20990" extrusionOk="0">
                        <a:moveTo>
                          <a:pt x="833" y="0"/>
                        </a:moveTo>
                        <a:cubicBezTo>
                          <a:pt x="1778" y="2580"/>
                          <a:pt x="788" y="5418"/>
                          <a:pt x="959" y="6694"/>
                        </a:cubicBezTo>
                        <a:cubicBezTo>
                          <a:pt x="1407" y="10040"/>
                          <a:pt x="0" y="13250"/>
                          <a:pt x="494" y="15558"/>
                        </a:cubicBezTo>
                        <a:cubicBezTo>
                          <a:pt x="990" y="17865"/>
                          <a:pt x="2930" y="20989"/>
                          <a:pt x="2930" y="20989"/>
                        </a:cubicBezTo>
                        <a:cubicBezTo>
                          <a:pt x="2889" y="18320"/>
                          <a:pt x="5066" y="12941"/>
                          <a:pt x="4527" y="10046"/>
                        </a:cubicBezTo>
                        <a:cubicBezTo>
                          <a:pt x="3988" y="7150"/>
                          <a:pt x="833" y="1"/>
                          <a:pt x="83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8" name="Google Shape;1678;p23"/>
                  <p:cNvSpPr/>
                  <p:nvPr/>
                </p:nvSpPr>
                <p:spPr>
                  <a:xfrm rot="-964515">
                    <a:off x="609619" y="716421"/>
                    <a:ext cx="123600" cy="488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44" h="19544" extrusionOk="0">
                        <a:moveTo>
                          <a:pt x="1" y="0"/>
                        </a:moveTo>
                        <a:cubicBezTo>
                          <a:pt x="1" y="0"/>
                          <a:pt x="536" y="1158"/>
                          <a:pt x="1341" y="2897"/>
                        </a:cubicBezTo>
                        <a:cubicBezTo>
                          <a:pt x="1442" y="3113"/>
                          <a:pt x="1543" y="3340"/>
                          <a:pt x="1650" y="3576"/>
                        </a:cubicBezTo>
                        <a:cubicBezTo>
                          <a:pt x="1755" y="3811"/>
                          <a:pt x="1870" y="4052"/>
                          <a:pt x="1979" y="4303"/>
                        </a:cubicBezTo>
                        <a:cubicBezTo>
                          <a:pt x="2090" y="4552"/>
                          <a:pt x="2205" y="4811"/>
                          <a:pt x="2322" y="5074"/>
                        </a:cubicBezTo>
                        <a:cubicBezTo>
                          <a:pt x="2432" y="5338"/>
                          <a:pt x="2547" y="5607"/>
                          <a:pt x="2664" y="5881"/>
                        </a:cubicBezTo>
                        <a:cubicBezTo>
                          <a:pt x="2678" y="5914"/>
                          <a:pt x="2693" y="5949"/>
                          <a:pt x="2707" y="5982"/>
                        </a:cubicBezTo>
                        <a:cubicBezTo>
                          <a:pt x="2720" y="6017"/>
                          <a:pt x="2734" y="6052"/>
                          <a:pt x="2748" y="6087"/>
                        </a:cubicBezTo>
                        <a:cubicBezTo>
                          <a:pt x="2775" y="6157"/>
                          <a:pt x="2804" y="6227"/>
                          <a:pt x="2831" y="6299"/>
                        </a:cubicBezTo>
                        <a:cubicBezTo>
                          <a:pt x="2857" y="6369"/>
                          <a:pt x="2882" y="6439"/>
                          <a:pt x="2907" y="6509"/>
                        </a:cubicBezTo>
                        <a:cubicBezTo>
                          <a:pt x="2932" y="6581"/>
                          <a:pt x="2960" y="6651"/>
                          <a:pt x="2983" y="6723"/>
                        </a:cubicBezTo>
                        <a:cubicBezTo>
                          <a:pt x="3032" y="6869"/>
                          <a:pt x="3082" y="7013"/>
                          <a:pt x="3127" y="7161"/>
                        </a:cubicBezTo>
                        <a:cubicBezTo>
                          <a:pt x="3150" y="7235"/>
                          <a:pt x="3174" y="7309"/>
                          <a:pt x="3197" y="7383"/>
                        </a:cubicBezTo>
                        <a:cubicBezTo>
                          <a:pt x="3218" y="7457"/>
                          <a:pt x="3240" y="7533"/>
                          <a:pt x="3263" y="7607"/>
                        </a:cubicBezTo>
                        <a:cubicBezTo>
                          <a:pt x="3438" y="8204"/>
                          <a:pt x="3594" y="8821"/>
                          <a:pt x="3732" y="9439"/>
                        </a:cubicBezTo>
                        <a:cubicBezTo>
                          <a:pt x="3874" y="10058"/>
                          <a:pt x="3995" y="10682"/>
                          <a:pt x="4104" y="11299"/>
                        </a:cubicBezTo>
                        <a:cubicBezTo>
                          <a:pt x="4129" y="11453"/>
                          <a:pt x="4156" y="11606"/>
                          <a:pt x="4181" y="11760"/>
                        </a:cubicBezTo>
                        <a:cubicBezTo>
                          <a:pt x="4207" y="11912"/>
                          <a:pt x="4232" y="12066"/>
                          <a:pt x="4257" y="12215"/>
                        </a:cubicBezTo>
                        <a:cubicBezTo>
                          <a:pt x="4279" y="12367"/>
                          <a:pt x="4302" y="12519"/>
                          <a:pt x="4325" y="12669"/>
                        </a:cubicBezTo>
                        <a:cubicBezTo>
                          <a:pt x="4347" y="12818"/>
                          <a:pt x="4368" y="12966"/>
                          <a:pt x="4388" y="13114"/>
                        </a:cubicBezTo>
                        <a:cubicBezTo>
                          <a:pt x="4467" y="13705"/>
                          <a:pt x="4537" y="14277"/>
                          <a:pt x="4594" y="14822"/>
                        </a:cubicBezTo>
                        <a:cubicBezTo>
                          <a:pt x="4607" y="14958"/>
                          <a:pt x="4621" y="15093"/>
                          <a:pt x="4633" y="15225"/>
                        </a:cubicBezTo>
                        <a:cubicBezTo>
                          <a:pt x="4644" y="15357"/>
                          <a:pt x="4656" y="15487"/>
                          <a:pt x="4668" y="15616"/>
                        </a:cubicBezTo>
                        <a:cubicBezTo>
                          <a:pt x="4691" y="15873"/>
                          <a:pt x="4709" y="16120"/>
                          <a:pt x="4728" y="16359"/>
                        </a:cubicBezTo>
                        <a:cubicBezTo>
                          <a:pt x="4742" y="16596"/>
                          <a:pt x="4757" y="16824"/>
                          <a:pt x="4767" y="17042"/>
                        </a:cubicBezTo>
                        <a:cubicBezTo>
                          <a:pt x="4781" y="17260"/>
                          <a:pt x="4788" y="17466"/>
                          <a:pt x="4796" y="17661"/>
                        </a:cubicBezTo>
                        <a:cubicBezTo>
                          <a:pt x="4802" y="17853"/>
                          <a:pt x="4808" y="18036"/>
                          <a:pt x="4810" y="18203"/>
                        </a:cubicBezTo>
                        <a:cubicBezTo>
                          <a:pt x="4812" y="18287"/>
                          <a:pt x="4814" y="18369"/>
                          <a:pt x="4814" y="18445"/>
                        </a:cubicBezTo>
                        <a:cubicBezTo>
                          <a:pt x="4814" y="18522"/>
                          <a:pt x="4816" y="18596"/>
                          <a:pt x="4816" y="18666"/>
                        </a:cubicBezTo>
                        <a:cubicBezTo>
                          <a:pt x="4816" y="18804"/>
                          <a:pt x="4814" y="18929"/>
                          <a:pt x="4812" y="19038"/>
                        </a:cubicBezTo>
                        <a:cubicBezTo>
                          <a:pt x="4812" y="19092"/>
                          <a:pt x="4812" y="19143"/>
                          <a:pt x="4812" y="19190"/>
                        </a:cubicBezTo>
                        <a:cubicBezTo>
                          <a:pt x="4810" y="19234"/>
                          <a:pt x="4808" y="19277"/>
                          <a:pt x="4808" y="19314"/>
                        </a:cubicBezTo>
                        <a:cubicBezTo>
                          <a:pt x="4804" y="19464"/>
                          <a:pt x="4802" y="19544"/>
                          <a:pt x="4802" y="19544"/>
                        </a:cubicBezTo>
                        <a:cubicBezTo>
                          <a:pt x="4802" y="19544"/>
                          <a:pt x="4810" y="19464"/>
                          <a:pt x="4827" y="19316"/>
                        </a:cubicBezTo>
                        <a:cubicBezTo>
                          <a:pt x="4833" y="19277"/>
                          <a:pt x="4837" y="19236"/>
                          <a:pt x="4843" y="19192"/>
                        </a:cubicBezTo>
                        <a:cubicBezTo>
                          <a:pt x="4847" y="19145"/>
                          <a:pt x="4851" y="19094"/>
                          <a:pt x="4856" y="19040"/>
                        </a:cubicBezTo>
                        <a:cubicBezTo>
                          <a:pt x="4866" y="18933"/>
                          <a:pt x="4878" y="18808"/>
                          <a:pt x="4888" y="18668"/>
                        </a:cubicBezTo>
                        <a:cubicBezTo>
                          <a:pt x="4891" y="18598"/>
                          <a:pt x="4897" y="18524"/>
                          <a:pt x="4901" y="18448"/>
                        </a:cubicBezTo>
                        <a:cubicBezTo>
                          <a:pt x="4907" y="18371"/>
                          <a:pt x="4911" y="18289"/>
                          <a:pt x="4915" y="18205"/>
                        </a:cubicBezTo>
                        <a:cubicBezTo>
                          <a:pt x="4925" y="18036"/>
                          <a:pt x="4928" y="17855"/>
                          <a:pt x="4934" y="17659"/>
                        </a:cubicBezTo>
                        <a:cubicBezTo>
                          <a:pt x="4938" y="17464"/>
                          <a:pt x="4944" y="17256"/>
                          <a:pt x="4942" y="17038"/>
                        </a:cubicBezTo>
                        <a:cubicBezTo>
                          <a:pt x="4944" y="16818"/>
                          <a:pt x="4938" y="16589"/>
                          <a:pt x="4934" y="16349"/>
                        </a:cubicBezTo>
                        <a:cubicBezTo>
                          <a:pt x="4928" y="16108"/>
                          <a:pt x="4921" y="15859"/>
                          <a:pt x="4909" y="15600"/>
                        </a:cubicBezTo>
                        <a:cubicBezTo>
                          <a:pt x="4905" y="15470"/>
                          <a:pt x="4897" y="15340"/>
                          <a:pt x="4888" y="15205"/>
                        </a:cubicBezTo>
                        <a:cubicBezTo>
                          <a:pt x="4882" y="15071"/>
                          <a:pt x="4872" y="14937"/>
                          <a:pt x="4862" y="14799"/>
                        </a:cubicBezTo>
                        <a:cubicBezTo>
                          <a:pt x="4825" y="14250"/>
                          <a:pt x="4775" y="13670"/>
                          <a:pt x="4705" y="13075"/>
                        </a:cubicBezTo>
                        <a:cubicBezTo>
                          <a:pt x="4687" y="12925"/>
                          <a:pt x="4668" y="12776"/>
                          <a:pt x="4650" y="12624"/>
                        </a:cubicBezTo>
                        <a:cubicBezTo>
                          <a:pt x="4631" y="12472"/>
                          <a:pt x="4609" y="12320"/>
                          <a:pt x="4590" y="12167"/>
                        </a:cubicBezTo>
                        <a:cubicBezTo>
                          <a:pt x="4569" y="12015"/>
                          <a:pt x="4545" y="11859"/>
                          <a:pt x="4524" y="11706"/>
                        </a:cubicBezTo>
                        <a:cubicBezTo>
                          <a:pt x="4498" y="11550"/>
                          <a:pt x="4475" y="11396"/>
                          <a:pt x="4450" y="11241"/>
                        </a:cubicBezTo>
                        <a:cubicBezTo>
                          <a:pt x="4347" y="10616"/>
                          <a:pt x="4226" y="9986"/>
                          <a:pt x="4086" y="9359"/>
                        </a:cubicBezTo>
                        <a:cubicBezTo>
                          <a:pt x="3944" y="8735"/>
                          <a:pt x="3785" y="8110"/>
                          <a:pt x="3598" y="7505"/>
                        </a:cubicBezTo>
                        <a:cubicBezTo>
                          <a:pt x="3574" y="7430"/>
                          <a:pt x="3551" y="7354"/>
                          <a:pt x="3528" y="7280"/>
                        </a:cubicBezTo>
                        <a:cubicBezTo>
                          <a:pt x="3504" y="7204"/>
                          <a:pt x="3479" y="7130"/>
                          <a:pt x="3456" y="7054"/>
                        </a:cubicBezTo>
                        <a:cubicBezTo>
                          <a:pt x="3407" y="6906"/>
                          <a:pt x="3353" y="6758"/>
                          <a:pt x="3300" y="6613"/>
                        </a:cubicBezTo>
                        <a:cubicBezTo>
                          <a:pt x="3275" y="6539"/>
                          <a:pt x="3246" y="6467"/>
                          <a:pt x="3218" y="6393"/>
                        </a:cubicBezTo>
                        <a:cubicBezTo>
                          <a:pt x="3189" y="6321"/>
                          <a:pt x="3162" y="6249"/>
                          <a:pt x="3135" y="6177"/>
                        </a:cubicBezTo>
                        <a:cubicBezTo>
                          <a:pt x="3106" y="6107"/>
                          <a:pt x="3076" y="6037"/>
                          <a:pt x="3047" y="5967"/>
                        </a:cubicBezTo>
                        <a:cubicBezTo>
                          <a:pt x="3032" y="5932"/>
                          <a:pt x="3018" y="5897"/>
                          <a:pt x="3004" y="5862"/>
                        </a:cubicBezTo>
                        <a:cubicBezTo>
                          <a:pt x="2989" y="5827"/>
                          <a:pt x="2973" y="5792"/>
                          <a:pt x="2958" y="5757"/>
                        </a:cubicBezTo>
                        <a:cubicBezTo>
                          <a:pt x="2833" y="5484"/>
                          <a:pt x="2713" y="5214"/>
                          <a:pt x="2592" y="4951"/>
                        </a:cubicBezTo>
                        <a:cubicBezTo>
                          <a:pt x="2466" y="4690"/>
                          <a:pt x="2343" y="4436"/>
                          <a:pt x="2224" y="4189"/>
                        </a:cubicBezTo>
                        <a:cubicBezTo>
                          <a:pt x="2193" y="4126"/>
                          <a:pt x="2164" y="4066"/>
                          <a:pt x="2135" y="4004"/>
                        </a:cubicBezTo>
                        <a:cubicBezTo>
                          <a:pt x="2104" y="3943"/>
                          <a:pt x="2074" y="3883"/>
                          <a:pt x="2043" y="3825"/>
                        </a:cubicBezTo>
                        <a:cubicBezTo>
                          <a:pt x="1985" y="3704"/>
                          <a:pt x="1925" y="3587"/>
                          <a:pt x="1866" y="3473"/>
                        </a:cubicBezTo>
                        <a:cubicBezTo>
                          <a:pt x="1750" y="3241"/>
                          <a:pt x="1639" y="3017"/>
                          <a:pt x="1526" y="2805"/>
                        </a:cubicBezTo>
                        <a:cubicBezTo>
                          <a:pt x="1415" y="2593"/>
                          <a:pt x="1310" y="2391"/>
                          <a:pt x="1209" y="2196"/>
                        </a:cubicBezTo>
                        <a:cubicBezTo>
                          <a:pt x="1106" y="2004"/>
                          <a:pt x="1008" y="1821"/>
                          <a:pt x="915" y="1650"/>
                        </a:cubicBezTo>
                        <a:cubicBezTo>
                          <a:pt x="732" y="1305"/>
                          <a:pt x="567" y="1010"/>
                          <a:pt x="433" y="765"/>
                        </a:cubicBezTo>
                        <a:cubicBezTo>
                          <a:pt x="298" y="519"/>
                          <a:pt x="187" y="329"/>
                          <a:pt x="115" y="198"/>
                        </a:cubicBezTo>
                        <a:cubicBezTo>
                          <a:pt x="40" y="68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79" name="Google Shape;1679;p23"/>
                  <p:cNvSpPr/>
                  <p:nvPr/>
                </p:nvSpPr>
                <p:spPr>
                  <a:xfrm rot="-964515">
                    <a:off x="291120" y="556392"/>
                    <a:ext cx="148550" cy="553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2" h="22126" extrusionOk="0">
                        <a:moveTo>
                          <a:pt x="0" y="0"/>
                        </a:moveTo>
                        <a:cubicBezTo>
                          <a:pt x="2531" y="3652"/>
                          <a:pt x="607" y="4480"/>
                          <a:pt x="1469" y="7484"/>
                        </a:cubicBezTo>
                        <a:cubicBezTo>
                          <a:pt x="1945" y="9144"/>
                          <a:pt x="1358" y="12052"/>
                          <a:pt x="1724" y="14840"/>
                        </a:cubicBezTo>
                        <a:cubicBezTo>
                          <a:pt x="2089" y="17628"/>
                          <a:pt x="3659" y="22125"/>
                          <a:pt x="3659" y="22125"/>
                        </a:cubicBezTo>
                        <a:cubicBezTo>
                          <a:pt x="3759" y="20590"/>
                          <a:pt x="4576" y="19147"/>
                          <a:pt x="5245" y="17196"/>
                        </a:cubicBezTo>
                        <a:cubicBezTo>
                          <a:pt x="5914" y="15244"/>
                          <a:pt x="5941" y="11256"/>
                          <a:pt x="4535" y="7043"/>
                        </a:cubicBezTo>
                        <a:cubicBezTo>
                          <a:pt x="3126" y="2829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0" name="Google Shape;1680;p23"/>
                  <p:cNvSpPr/>
                  <p:nvPr/>
                </p:nvSpPr>
                <p:spPr>
                  <a:xfrm rot="-964515">
                    <a:off x="126812" y="405400"/>
                    <a:ext cx="358575" cy="8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43" h="3329" extrusionOk="0">
                        <a:moveTo>
                          <a:pt x="11492" y="0"/>
                        </a:moveTo>
                        <a:cubicBezTo>
                          <a:pt x="10769" y="0"/>
                          <a:pt x="10024" y="40"/>
                          <a:pt x="9413" y="160"/>
                        </a:cubicBezTo>
                        <a:cubicBezTo>
                          <a:pt x="7772" y="480"/>
                          <a:pt x="4574" y="1850"/>
                          <a:pt x="1292" y="1850"/>
                        </a:cubicBezTo>
                        <a:cubicBezTo>
                          <a:pt x="862" y="1850"/>
                          <a:pt x="430" y="1827"/>
                          <a:pt x="1" y="1774"/>
                        </a:cubicBezTo>
                        <a:lnTo>
                          <a:pt x="1" y="1774"/>
                        </a:lnTo>
                        <a:cubicBezTo>
                          <a:pt x="1" y="1774"/>
                          <a:pt x="3800" y="3231"/>
                          <a:pt x="6242" y="3325"/>
                        </a:cubicBezTo>
                        <a:cubicBezTo>
                          <a:pt x="6313" y="3328"/>
                          <a:pt x="6384" y="3329"/>
                          <a:pt x="6454" y="3329"/>
                        </a:cubicBezTo>
                        <a:cubicBezTo>
                          <a:pt x="8773" y="3329"/>
                          <a:pt x="10247" y="1871"/>
                          <a:pt x="10992" y="1790"/>
                        </a:cubicBezTo>
                        <a:cubicBezTo>
                          <a:pt x="11763" y="1704"/>
                          <a:pt x="14342" y="166"/>
                          <a:pt x="14342" y="166"/>
                        </a:cubicBezTo>
                        <a:cubicBezTo>
                          <a:pt x="14342" y="166"/>
                          <a:pt x="12961" y="0"/>
                          <a:pt x="1149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1" name="Google Shape;1681;p23"/>
                  <p:cNvSpPr/>
                  <p:nvPr/>
                </p:nvSpPr>
                <p:spPr>
                  <a:xfrm rot="-964515">
                    <a:off x="132576" y="465329"/>
                    <a:ext cx="222825" cy="22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13" h="902" extrusionOk="0">
                        <a:moveTo>
                          <a:pt x="8913" y="0"/>
                        </a:moveTo>
                        <a:cubicBezTo>
                          <a:pt x="8913" y="0"/>
                          <a:pt x="8878" y="10"/>
                          <a:pt x="8814" y="26"/>
                        </a:cubicBezTo>
                        <a:cubicBezTo>
                          <a:pt x="8749" y="43"/>
                          <a:pt x="8654" y="65"/>
                          <a:pt x="8533" y="92"/>
                        </a:cubicBezTo>
                        <a:cubicBezTo>
                          <a:pt x="8413" y="117"/>
                          <a:pt x="8267" y="148"/>
                          <a:pt x="8098" y="181"/>
                        </a:cubicBezTo>
                        <a:cubicBezTo>
                          <a:pt x="7928" y="214"/>
                          <a:pt x="7738" y="246"/>
                          <a:pt x="7530" y="281"/>
                        </a:cubicBezTo>
                        <a:cubicBezTo>
                          <a:pt x="7323" y="316"/>
                          <a:pt x="7096" y="345"/>
                          <a:pt x="6858" y="378"/>
                        </a:cubicBezTo>
                        <a:cubicBezTo>
                          <a:pt x="6738" y="390"/>
                          <a:pt x="6615" y="409"/>
                          <a:pt x="6491" y="421"/>
                        </a:cubicBezTo>
                        <a:cubicBezTo>
                          <a:pt x="6427" y="427"/>
                          <a:pt x="6364" y="434"/>
                          <a:pt x="6300" y="440"/>
                        </a:cubicBezTo>
                        <a:cubicBezTo>
                          <a:pt x="6236" y="446"/>
                          <a:pt x="6170" y="452"/>
                          <a:pt x="6106" y="458"/>
                        </a:cubicBezTo>
                        <a:cubicBezTo>
                          <a:pt x="5975" y="471"/>
                          <a:pt x="5841" y="479"/>
                          <a:pt x="5707" y="491"/>
                        </a:cubicBezTo>
                        <a:cubicBezTo>
                          <a:pt x="5573" y="499"/>
                          <a:pt x="5436" y="506"/>
                          <a:pt x="5298" y="516"/>
                        </a:cubicBezTo>
                        <a:cubicBezTo>
                          <a:pt x="5162" y="520"/>
                          <a:pt x="5022" y="530"/>
                          <a:pt x="4884" y="532"/>
                        </a:cubicBezTo>
                        <a:cubicBezTo>
                          <a:pt x="4814" y="534"/>
                          <a:pt x="4744" y="535"/>
                          <a:pt x="4674" y="537"/>
                        </a:cubicBezTo>
                        <a:cubicBezTo>
                          <a:pt x="4640" y="538"/>
                          <a:pt x="4605" y="538"/>
                          <a:pt x="4570" y="538"/>
                        </a:cubicBezTo>
                        <a:cubicBezTo>
                          <a:pt x="4536" y="538"/>
                          <a:pt x="4501" y="538"/>
                          <a:pt x="4466" y="539"/>
                        </a:cubicBezTo>
                        <a:lnTo>
                          <a:pt x="4256" y="541"/>
                        </a:lnTo>
                        <a:cubicBezTo>
                          <a:pt x="4186" y="541"/>
                          <a:pt x="4115" y="539"/>
                          <a:pt x="4047" y="539"/>
                        </a:cubicBezTo>
                        <a:cubicBezTo>
                          <a:pt x="3977" y="537"/>
                          <a:pt x="3907" y="537"/>
                          <a:pt x="3839" y="535"/>
                        </a:cubicBezTo>
                        <a:cubicBezTo>
                          <a:pt x="3769" y="534"/>
                          <a:pt x="3701" y="532"/>
                          <a:pt x="3631" y="530"/>
                        </a:cubicBezTo>
                        <a:cubicBezTo>
                          <a:pt x="3357" y="520"/>
                          <a:pt x="3086" y="506"/>
                          <a:pt x="2824" y="487"/>
                        </a:cubicBezTo>
                        <a:cubicBezTo>
                          <a:pt x="2693" y="481"/>
                          <a:pt x="2565" y="467"/>
                          <a:pt x="2439" y="456"/>
                        </a:cubicBezTo>
                        <a:cubicBezTo>
                          <a:pt x="2376" y="452"/>
                          <a:pt x="2314" y="446"/>
                          <a:pt x="2252" y="440"/>
                        </a:cubicBezTo>
                        <a:cubicBezTo>
                          <a:pt x="2191" y="432"/>
                          <a:pt x="2129" y="427"/>
                          <a:pt x="2071" y="421"/>
                        </a:cubicBezTo>
                        <a:cubicBezTo>
                          <a:pt x="1830" y="397"/>
                          <a:pt x="1604" y="364"/>
                          <a:pt x="1396" y="339"/>
                        </a:cubicBezTo>
                        <a:cubicBezTo>
                          <a:pt x="1291" y="323"/>
                          <a:pt x="1192" y="308"/>
                          <a:pt x="1096" y="294"/>
                        </a:cubicBezTo>
                        <a:cubicBezTo>
                          <a:pt x="1048" y="288"/>
                          <a:pt x="1001" y="281"/>
                          <a:pt x="956" y="275"/>
                        </a:cubicBezTo>
                        <a:cubicBezTo>
                          <a:pt x="911" y="269"/>
                          <a:pt x="869" y="259"/>
                          <a:pt x="826" y="253"/>
                        </a:cubicBezTo>
                        <a:cubicBezTo>
                          <a:pt x="740" y="240"/>
                          <a:pt x="662" y="224"/>
                          <a:pt x="588" y="213"/>
                        </a:cubicBezTo>
                        <a:cubicBezTo>
                          <a:pt x="551" y="207"/>
                          <a:pt x="515" y="203"/>
                          <a:pt x="481" y="197"/>
                        </a:cubicBezTo>
                        <a:cubicBezTo>
                          <a:pt x="448" y="191"/>
                          <a:pt x="415" y="185"/>
                          <a:pt x="386" y="179"/>
                        </a:cubicBezTo>
                        <a:cubicBezTo>
                          <a:pt x="264" y="156"/>
                          <a:pt x="168" y="141"/>
                          <a:pt x="102" y="129"/>
                        </a:cubicBezTo>
                        <a:cubicBezTo>
                          <a:pt x="36" y="117"/>
                          <a:pt x="1" y="111"/>
                          <a:pt x="1" y="111"/>
                        </a:cubicBezTo>
                        <a:lnTo>
                          <a:pt x="1" y="111"/>
                        </a:lnTo>
                        <a:cubicBezTo>
                          <a:pt x="1" y="111"/>
                          <a:pt x="34" y="125"/>
                          <a:pt x="96" y="148"/>
                        </a:cubicBezTo>
                        <a:cubicBezTo>
                          <a:pt x="159" y="172"/>
                          <a:pt x="250" y="207"/>
                          <a:pt x="367" y="248"/>
                        </a:cubicBezTo>
                        <a:cubicBezTo>
                          <a:pt x="396" y="259"/>
                          <a:pt x="427" y="271"/>
                          <a:pt x="460" y="281"/>
                        </a:cubicBezTo>
                        <a:cubicBezTo>
                          <a:pt x="493" y="292"/>
                          <a:pt x="526" y="304"/>
                          <a:pt x="563" y="316"/>
                        </a:cubicBezTo>
                        <a:cubicBezTo>
                          <a:pt x="633" y="339"/>
                          <a:pt x="711" y="362"/>
                          <a:pt x="795" y="388"/>
                        </a:cubicBezTo>
                        <a:cubicBezTo>
                          <a:pt x="836" y="401"/>
                          <a:pt x="878" y="415"/>
                          <a:pt x="923" y="427"/>
                        </a:cubicBezTo>
                        <a:cubicBezTo>
                          <a:pt x="966" y="440"/>
                          <a:pt x="1013" y="452"/>
                          <a:pt x="1059" y="465"/>
                        </a:cubicBezTo>
                        <a:cubicBezTo>
                          <a:pt x="1153" y="491"/>
                          <a:pt x="1252" y="518"/>
                          <a:pt x="1355" y="545"/>
                        </a:cubicBezTo>
                        <a:cubicBezTo>
                          <a:pt x="1563" y="592"/>
                          <a:pt x="1789" y="646"/>
                          <a:pt x="2030" y="689"/>
                        </a:cubicBezTo>
                        <a:cubicBezTo>
                          <a:pt x="2090" y="701"/>
                          <a:pt x="2153" y="713"/>
                          <a:pt x="2215" y="724"/>
                        </a:cubicBezTo>
                        <a:cubicBezTo>
                          <a:pt x="2275" y="734"/>
                          <a:pt x="2339" y="744"/>
                          <a:pt x="2404" y="753"/>
                        </a:cubicBezTo>
                        <a:cubicBezTo>
                          <a:pt x="2530" y="773"/>
                          <a:pt x="2660" y="792"/>
                          <a:pt x="2793" y="808"/>
                        </a:cubicBezTo>
                        <a:cubicBezTo>
                          <a:pt x="2927" y="823"/>
                          <a:pt x="3061" y="839"/>
                          <a:pt x="3199" y="851"/>
                        </a:cubicBezTo>
                        <a:cubicBezTo>
                          <a:pt x="3335" y="862"/>
                          <a:pt x="3475" y="876"/>
                          <a:pt x="3616" y="880"/>
                        </a:cubicBezTo>
                        <a:cubicBezTo>
                          <a:pt x="3756" y="888"/>
                          <a:pt x="3898" y="897"/>
                          <a:pt x="4040" y="897"/>
                        </a:cubicBezTo>
                        <a:cubicBezTo>
                          <a:pt x="4112" y="899"/>
                          <a:pt x="4184" y="901"/>
                          <a:pt x="4254" y="901"/>
                        </a:cubicBezTo>
                        <a:lnTo>
                          <a:pt x="4470" y="901"/>
                        </a:lnTo>
                        <a:cubicBezTo>
                          <a:pt x="4756" y="899"/>
                          <a:pt x="5040" y="886"/>
                          <a:pt x="5322" y="864"/>
                        </a:cubicBezTo>
                        <a:cubicBezTo>
                          <a:pt x="5602" y="843"/>
                          <a:pt x="5876" y="814"/>
                          <a:pt x="6143" y="777"/>
                        </a:cubicBezTo>
                        <a:cubicBezTo>
                          <a:pt x="6209" y="767"/>
                          <a:pt x="6275" y="757"/>
                          <a:pt x="6339" y="748"/>
                        </a:cubicBezTo>
                        <a:cubicBezTo>
                          <a:pt x="6403" y="736"/>
                          <a:pt x="6467" y="726"/>
                          <a:pt x="6532" y="714"/>
                        </a:cubicBezTo>
                        <a:cubicBezTo>
                          <a:pt x="6596" y="705"/>
                          <a:pt x="6658" y="693"/>
                          <a:pt x="6720" y="681"/>
                        </a:cubicBezTo>
                        <a:cubicBezTo>
                          <a:pt x="6781" y="668"/>
                          <a:pt x="6843" y="656"/>
                          <a:pt x="6903" y="644"/>
                        </a:cubicBezTo>
                        <a:cubicBezTo>
                          <a:pt x="7143" y="594"/>
                          <a:pt x="7368" y="541"/>
                          <a:pt x="7574" y="485"/>
                        </a:cubicBezTo>
                        <a:cubicBezTo>
                          <a:pt x="7678" y="456"/>
                          <a:pt x="7777" y="427"/>
                          <a:pt x="7870" y="399"/>
                        </a:cubicBezTo>
                        <a:cubicBezTo>
                          <a:pt x="7962" y="370"/>
                          <a:pt x="8051" y="343"/>
                          <a:pt x="8133" y="314"/>
                        </a:cubicBezTo>
                        <a:cubicBezTo>
                          <a:pt x="8298" y="261"/>
                          <a:pt x="8438" y="205"/>
                          <a:pt x="8555" y="160"/>
                        </a:cubicBezTo>
                        <a:cubicBezTo>
                          <a:pt x="8672" y="115"/>
                          <a:pt x="8759" y="72"/>
                          <a:pt x="8821" y="45"/>
                        </a:cubicBezTo>
                        <a:cubicBezTo>
                          <a:pt x="8882" y="18"/>
                          <a:pt x="8913" y="0"/>
                          <a:pt x="891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2" name="Google Shape;1682;p23"/>
                  <p:cNvSpPr/>
                  <p:nvPr/>
                </p:nvSpPr>
                <p:spPr>
                  <a:xfrm rot="-964515">
                    <a:off x="125023" y="422151"/>
                    <a:ext cx="210700" cy="464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28" h="18578" extrusionOk="0">
                        <a:moveTo>
                          <a:pt x="0" y="1"/>
                        </a:moveTo>
                        <a:cubicBezTo>
                          <a:pt x="0" y="1"/>
                          <a:pt x="175" y="273"/>
                          <a:pt x="486" y="748"/>
                        </a:cubicBezTo>
                        <a:cubicBezTo>
                          <a:pt x="642" y="985"/>
                          <a:pt x="829" y="1275"/>
                          <a:pt x="1047" y="1604"/>
                        </a:cubicBezTo>
                        <a:cubicBezTo>
                          <a:pt x="1156" y="1769"/>
                          <a:pt x="1272" y="1944"/>
                          <a:pt x="1393" y="2131"/>
                        </a:cubicBezTo>
                        <a:cubicBezTo>
                          <a:pt x="1518" y="2314"/>
                          <a:pt x="1644" y="2509"/>
                          <a:pt x="1778" y="2713"/>
                        </a:cubicBezTo>
                        <a:cubicBezTo>
                          <a:pt x="1910" y="2915"/>
                          <a:pt x="2051" y="3127"/>
                          <a:pt x="2193" y="3347"/>
                        </a:cubicBezTo>
                        <a:cubicBezTo>
                          <a:pt x="2338" y="3565"/>
                          <a:pt x="2488" y="3791"/>
                          <a:pt x="2642" y="4022"/>
                        </a:cubicBezTo>
                        <a:cubicBezTo>
                          <a:pt x="2718" y="4139"/>
                          <a:pt x="2798" y="4256"/>
                          <a:pt x="2875" y="4374"/>
                        </a:cubicBezTo>
                        <a:cubicBezTo>
                          <a:pt x="2914" y="4435"/>
                          <a:pt x="2955" y="4495"/>
                          <a:pt x="2994" y="4555"/>
                        </a:cubicBezTo>
                        <a:cubicBezTo>
                          <a:pt x="3035" y="4615"/>
                          <a:pt x="3074" y="4676"/>
                          <a:pt x="3113" y="4738"/>
                        </a:cubicBezTo>
                        <a:cubicBezTo>
                          <a:pt x="3270" y="4985"/>
                          <a:pt x="3436" y="5234"/>
                          <a:pt x="3601" y="5489"/>
                        </a:cubicBezTo>
                        <a:cubicBezTo>
                          <a:pt x="3766" y="5744"/>
                          <a:pt x="3936" y="6003"/>
                          <a:pt x="4105" y="6265"/>
                        </a:cubicBezTo>
                        <a:cubicBezTo>
                          <a:pt x="4191" y="6396"/>
                          <a:pt x="4278" y="6528"/>
                          <a:pt x="4364" y="6660"/>
                        </a:cubicBezTo>
                        <a:cubicBezTo>
                          <a:pt x="4406" y="6726"/>
                          <a:pt x="4449" y="6792"/>
                          <a:pt x="4492" y="6857"/>
                        </a:cubicBezTo>
                        <a:cubicBezTo>
                          <a:pt x="4535" y="6925"/>
                          <a:pt x="4576" y="6991"/>
                          <a:pt x="4618" y="7059"/>
                        </a:cubicBezTo>
                        <a:cubicBezTo>
                          <a:pt x="4957" y="7594"/>
                          <a:pt x="5278" y="8154"/>
                          <a:pt x="5580" y="8722"/>
                        </a:cubicBezTo>
                        <a:cubicBezTo>
                          <a:pt x="5653" y="8864"/>
                          <a:pt x="5727" y="9006"/>
                          <a:pt x="5803" y="9150"/>
                        </a:cubicBezTo>
                        <a:cubicBezTo>
                          <a:pt x="5873" y="9294"/>
                          <a:pt x="5943" y="9438"/>
                          <a:pt x="6013" y="9582"/>
                        </a:cubicBezTo>
                        <a:cubicBezTo>
                          <a:pt x="6046" y="9654"/>
                          <a:pt x="6081" y="9726"/>
                          <a:pt x="6116" y="9798"/>
                        </a:cubicBezTo>
                        <a:cubicBezTo>
                          <a:pt x="6150" y="9872"/>
                          <a:pt x="6183" y="9944"/>
                          <a:pt x="6216" y="10018"/>
                        </a:cubicBezTo>
                        <a:cubicBezTo>
                          <a:pt x="6280" y="10162"/>
                          <a:pt x="6344" y="10308"/>
                          <a:pt x="6410" y="10452"/>
                        </a:cubicBezTo>
                        <a:cubicBezTo>
                          <a:pt x="6471" y="10600"/>
                          <a:pt x="6529" y="10745"/>
                          <a:pt x="6589" y="10889"/>
                        </a:cubicBezTo>
                        <a:cubicBezTo>
                          <a:pt x="6620" y="10961"/>
                          <a:pt x="6650" y="11035"/>
                          <a:pt x="6679" y="11107"/>
                        </a:cubicBezTo>
                        <a:cubicBezTo>
                          <a:pt x="6708" y="11179"/>
                          <a:pt x="6735" y="11253"/>
                          <a:pt x="6762" y="11325"/>
                        </a:cubicBezTo>
                        <a:cubicBezTo>
                          <a:pt x="6817" y="11471"/>
                          <a:pt x="6871" y="11615"/>
                          <a:pt x="6926" y="11759"/>
                        </a:cubicBezTo>
                        <a:cubicBezTo>
                          <a:pt x="6953" y="11829"/>
                          <a:pt x="6976" y="11903"/>
                          <a:pt x="7002" y="11975"/>
                        </a:cubicBezTo>
                        <a:cubicBezTo>
                          <a:pt x="7025" y="12047"/>
                          <a:pt x="7050" y="12119"/>
                          <a:pt x="7074" y="12189"/>
                        </a:cubicBezTo>
                        <a:cubicBezTo>
                          <a:pt x="7097" y="12261"/>
                          <a:pt x="7122" y="12333"/>
                          <a:pt x="7146" y="12403"/>
                        </a:cubicBezTo>
                        <a:cubicBezTo>
                          <a:pt x="7169" y="12475"/>
                          <a:pt x="7194" y="12545"/>
                          <a:pt x="7216" y="12615"/>
                        </a:cubicBezTo>
                        <a:cubicBezTo>
                          <a:pt x="7258" y="12757"/>
                          <a:pt x="7301" y="12899"/>
                          <a:pt x="7344" y="13037"/>
                        </a:cubicBezTo>
                        <a:cubicBezTo>
                          <a:pt x="7434" y="13313"/>
                          <a:pt x="7502" y="13590"/>
                          <a:pt x="7576" y="13858"/>
                        </a:cubicBezTo>
                        <a:cubicBezTo>
                          <a:pt x="7653" y="14125"/>
                          <a:pt x="7706" y="14387"/>
                          <a:pt x="7768" y="14642"/>
                        </a:cubicBezTo>
                        <a:cubicBezTo>
                          <a:pt x="7784" y="14704"/>
                          <a:pt x="7799" y="14769"/>
                          <a:pt x="7815" y="14831"/>
                        </a:cubicBezTo>
                        <a:cubicBezTo>
                          <a:pt x="7823" y="14862"/>
                          <a:pt x="7830" y="14893"/>
                          <a:pt x="7836" y="14924"/>
                        </a:cubicBezTo>
                        <a:cubicBezTo>
                          <a:pt x="7844" y="14955"/>
                          <a:pt x="7850" y="14985"/>
                          <a:pt x="7856" y="15016"/>
                        </a:cubicBezTo>
                        <a:cubicBezTo>
                          <a:pt x="7881" y="15140"/>
                          <a:pt x="7906" y="15261"/>
                          <a:pt x="7932" y="15379"/>
                        </a:cubicBezTo>
                        <a:cubicBezTo>
                          <a:pt x="7955" y="15498"/>
                          <a:pt x="7978" y="15615"/>
                          <a:pt x="8002" y="15728"/>
                        </a:cubicBezTo>
                        <a:cubicBezTo>
                          <a:pt x="8025" y="15842"/>
                          <a:pt x="8042" y="15953"/>
                          <a:pt x="8062" y="16062"/>
                        </a:cubicBezTo>
                        <a:cubicBezTo>
                          <a:pt x="8101" y="16280"/>
                          <a:pt x="8138" y="16486"/>
                          <a:pt x="8171" y="16681"/>
                        </a:cubicBezTo>
                        <a:cubicBezTo>
                          <a:pt x="8200" y="16875"/>
                          <a:pt x="8225" y="17058"/>
                          <a:pt x="8251" y="17228"/>
                        </a:cubicBezTo>
                        <a:cubicBezTo>
                          <a:pt x="8264" y="17311"/>
                          <a:pt x="8276" y="17393"/>
                          <a:pt x="8288" y="17471"/>
                        </a:cubicBezTo>
                        <a:cubicBezTo>
                          <a:pt x="8299" y="17547"/>
                          <a:pt x="8311" y="17621"/>
                          <a:pt x="8319" y="17693"/>
                        </a:cubicBezTo>
                        <a:cubicBezTo>
                          <a:pt x="8350" y="17975"/>
                          <a:pt x="8379" y="18194"/>
                          <a:pt x="8396" y="18346"/>
                        </a:cubicBezTo>
                        <a:cubicBezTo>
                          <a:pt x="8416" y="18498"/>
                          <a:pt x="8428" y="18578"/>
                          <a:pt x="8428" y="18578"/>
                        </a:cubicBezTo>
                        <a:cubicBezTo>
                          <a:pt x="8428" y="18578"/>
                          <a:pt x="8424" y="18496"/>
                          <a:pt x="8418" y="18344"/>
                        </a:cubicBezTo>
                        <a:cubicBezTo>
                          <a:pt x="8410" y="18193"/>
                          <a:pt x="8402" y="17969"/>
                          <a:pt x="8389" y="17687"/>
                        </a:cubicBezTo>
                        <a:cubicBezTo>
                          <a:pt x="8387" y="17615"/>
                          <a:pt x="8381" y="17541"/>
                          <a:pt x="8373" y="17463"/>
                        </a:cubicBezTo>
                        <a:cubicBezTo>
                          <a:pt x="8367" y="17383"/>
                          <a:pt x="8361" y="17302"/>
                          <a:pt x="8354" y="17216"/>
                        </a:cubicBezTo>
                        <a:cubicBezTo>
                          <a:pt x="8342" y="17045"/>
                          <a:pt x="8324" y="16860"/>
                          <a:pt x="8307" y="16663"/>
                        </a:cubicBezTo>
                        <a:cubicBezTo>
                          <a:pt x="8286" y="16467"/>
                          <a:pt x="8260" y="16257"/>
                          <a:pt x="8233" y="16035"/>
                        </a:cubicBezTo>
                        <a:cubicBezTo>
                          <a:pt x="8219" y="15926"/>
                          <a:pt x="8208" y="15811"/>
                          <a:pt x="8190" y="15697"/>
                        </a:cubicBezTo>
                        <a:cubicBezTo>
                          <a:pt x="8173" y="15582"/>
                          <a:pt x="8153" y="15463"/>
                          <a:pt x="8134" y="15342"/>
                        </a:cubicBezTo>
                        <a:cubicBezTo>
                          <a:pt x="8114" y="15222"/>
                          <a:pt x="8095" y="15099"/>
                          <a:pt x="8075" y="14973"/>
                        </a:cubicBezTo>
                        <a:cubicBezTo>
                          <a:pt x="8070" y="14942"/>
                          <a:pt x="8066" y="14911"/>
                          <a:pt x="8060" y="14879"/>
                        </a:cubicBezTo>
                        <a:cubicBezTo>
                          <a:pt x="8054" y="14846"/>
                          <a:pt x="8048" y="14815"/>
                          <a:pt x="8042" y="14784"/>
                        </a:cubicBezTo>
                        <a:cubicBezTo>
                          <a:pt x="8031" y="14720"/>
                          <a:pt x="8017" y="14656"/>
                          <a:pt x="8005" y="14592"/>
                        </a:cubicBezTo>
                        <a:cubicBezTo>
                          <a:pt x="7980" y="14463"/>
                          <a:pt x="7953" y="14331"/>
                          <a:pt x="7928" y="14197"/>
                        </a:cubicBezTo>
                        <a:cubicBezTo>
                          <a:pt x="7912" y="14130"/>
                          <a:pt x="7900" y="14062"/>
                          <a:pt x="7885" y="13996"/>
                        </a:cubicBezTo>
                        <a:cubicBezTo>
                          <a:pt x="7869" y="13928"/>
                          <a:pt x="7854" y="13862"/>
                          <a:pt x="7836" y="13794"/>
                        </a:cubicBezTo>
                        <a:cubicBezTo>
                          <a:pt x="7772" y="13520"/>
                          <a:pt x="7712" y="13239"/>
                          <a:pt x="7630" y="12955"/>
                        </a:cubicBezTo>
                        <a:cubicBezTo>
                          <a:pt x="7591" y="12813"/>
                          <a:pt x="7550" y="12669"/>
                          <a:pt x="7511" y="12526"/>
                        </a:cubicBezTo>
                        <a:cubicBezTo>
                          <a:pt x="7492" y="12454"/>
                          <a:pt x="7467" y="12382"/>
                          <a:pt x="7445" y="12310"/>
                        </a:cubicBezTo>
                        <a:cubicBezTo>
                          <a:pt x="7422" y="12236"/>
                          <a:pt x="7398" y="12164"/>
                          <a:pt x="7375" y="12092"/>
                        </a:cubicBezTo>
                        <a:cubicBezTo>
                          <a:pt x="7352" y="12018"/>
                          <a:pt x="7328" y="11944"/>
                          <a:pt x="7305" y="11872"/>
                        </a:cubicBezTo>
                        <a:cubicBezTo>
                          <a:pt x="7282" y="11798"/>
                          <a:pt x="7260" y="11724"/>
                          <a:pt x="7233" y="11650"/>
                        </a:cubicBezTo>
                        <a:cubicBezTo>
                          <a:pt x="7183" y="11504"/>
                          <a:pt x="7130" y="11356"/>
                          <a:pt x="7077" y="11208"/>
                        </a:cubicBezTo>
                        <a:cubicBezTo>
                          <a:pt x="7050" y="11133"/>
                          <a:pt x="7023" y="11059"/>
                          <a:pt x="6998" y="10985"/>
                        </a:cubicBezTo>
                        <a:cubicBezTo>
                          <a:pt x="6969" y="10911"/>
                          <a:pt x="6939" y="10837"/>
                          <a:pt x="6910" y="10763"/>
                        </a:cubicBezTo>
                        <a:cubicBezTo>
                          <a:pt x="6852" y="10613"/>
                          <a:pt x="6792" y="10465"/>
                          <a:pt x="6733" y="10316"/>
                        </a:cubicBezTo>
                        <a:cubicBezTo>
                          <a:pt x="6669" y="10168"/>
                          <a:pt x="6603" y="10020"/>
                          <a:pt x="6539" y="9872"/>
                        </a:cubicBezTo>
                        <a:cubicBezTo>
                          <a:pt x="6507" y="9798"/>
                          <a:pt x="6474" y="9724"/>
                          <a:pt x="6441" y="9648"/>
                        </a:cubicBezTo>
                        <a:lnTo>
                          <a:pt x="6336" y="9428"/>
                        </a:lnTo>
                        <a:cubicBezTo>
                          <a:pt x="6266" y="9283"/>
                          <a:pt x="6196" y="9135"/>
                          <a:pt x="6124" y="8989"/>
                        </a:cubicBezTo>
                        <a:cubicBezTo>
                          <a:pt x="6050" y="8843"/>
                          <a:pt x="5974" y="8697"/>
                          <a:pt x="5899" y="8553"/>
                        </a:cubicBezTo>
                        <a:cubicBezTo>
                          <a:pt x="5862" y="8481"/>
                          <a:pt x="5825" y="8407"/>
                          <a:pt x="5784" y="8337"/>
                        </a:cubicBezTo>
                        <a:lnTo>
                          <a:pt x="5665" y="8123"/>
                        </a:lnTo>
                        <a:lnTo>
                          <a:pt x="5545" y="7909"/>
                        </a:lnTo>
                        <a:lnTo>
                          <a:pt x="5486" y="7802"/>
                        </a:lnTo>
                        <a:cubicBezTo>
                          <a:pt x="5465" y="7767"/>
                          <a:pt x="5443" y="7732"/>
                          <a:pt x="5424" y="7697"/>
                        </a:cubicBezTo>
                        <a:cubicBezTo>
                          <a:pt x="5340" y="7559"/>
                          <a:pt x="5257" y="7419"/>
                          <a:pt x="5173" y="7281"/>
                        </a:cubicBezTo>
                        <a:cubicBezTo>
                          <a:pt x="5089" y="7141"/>
                          <a:pt x="5000" y="7006"/>
                          <a:pt x="4914" y="6870"/>
                        </a:cubicBezTo>
                        <a:cubicBezTo>
                          <a:pt x="4871" y="6804"/>
                          <a:pt x="4829" y="6736"/>
                          <a:pt x="4786" y="6668"/>
                        </a:cubicBezTo>
                        <a:cubicBezTo>
                          <a:pt x="4741" y="6602"/>
                          <a:pt x="4696" y="6536"/>
                          <a:pt x="4652" y="6469"/>
                        </a:cubicBezTo>
                        <a:cubicBezTo>
                          <a:pt x="4562" y="6339"/>
                          <a:pt x="4475" y="6209"/>
                          <a:pt x="4387" y="6078"/>
                        </a:cubicBezTo>
                        <a:cubicBezTo>
                          <a:pt x="4210" y="5820"/>
                          <a:pt x="4037" y="5565"/>
                          <a:pt x="3866" y="5314"/>
                        </a:cubicBezTo>
                        <a:cubicBezTo>
                          <a:pt x="3694" y="5063"/>
                          <a:pt x="3529" y="4814"/>
                          <a:pt x="3362" y="4573"/>
                        </a:cubicBezTo>
                        <a:cubicBezTo>
                          <a:pt x="3319" y="4512"/>
                          <a:pt x="3278" y="4454"/>
                          <a:pt x="3237" y="4394"/>
                        </a:cubicBezTo>
                        <a:cubicBezTo>
                          <a:pt x="3194" y="4335"/>
                          <a:pt x="3154" y="4275"/>
                          <a:pt x="3113" y="4217"/>
                        </a:cubicBezTo>
                        <a:cubicBezTo>
                          <a:pt x="3029" y="4102"/>
                          <a:pt x="2947" y="3985"/>
                          <a:pt x="2866" y="3872"/>
                        </a:cubicBezTo>
                        <a:cubicBezTo>
                          <a:pt x="2704" y="3645"/>
                          <a:pt x="2547" y="3425"/>
                          <a:pt x="2393" y="3211"/>
                        </a:cubicBezTo>
                        <a:cubicBezTo>
                          <a:pt x="2239" y="2997"/>
                          <a:pt x="2091" y="2793"/>
                          <a:pt x="1949" y="2594"/>
                        </a:cubicBezTo>
                        <a:cubicBezTo>
                          <a:pt x="1665" y="2199"/>
                          <a:pt x="1397" y="1843"/>
                          <a:pt x="1162" y="1526"/>
                        </a:cubicBezTo>
                        <a:cubicBezTo>
                          <a:pt x="924" y="1207"/>
                          <a:pt x="716" y="933"/>
                          <a:pt x="545" y="707"/>
                        </a:cubicBezTo>
                        <a:cubicBezTo>
                          <a:pt x="374" y="480"/>
                          <a:pt x="235" y="304"/>
                          <a:pt x="144" y="184"/>
                        </a:cubicBezTo>
                        <a:cubicBezTo>
                          <a:pt x="51" y="63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3" name="Google Shape;1683;p23"/>
                  <p:cNvSpPr/>
                  <p:nvPr/>
                </p:nvSpPr>
                <p:spPr>
                  <a:xfrm rot="-964515">
                    <a:off x="-149700" y="138127"/>
                    <a:ext cx="425301" cy="147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12" h="5918" extrusionOk="0">
                        <a:moveTo>
                          <a:pt x="10288" y="1"/>
                        </a:moveTo>
                        <a:cubicBezTo>
                          <a:pt x="8784" y="1"/>
                          <a:pt x="7352" y="86"/>
                          <a:pt x="6277" y="290"/>
                        </a:cubicBezTo>
                        <a:cubicBezTo>
                          <a:pt x="3442" y="829"/>
                          <a:pt x="1" y="2858"/>
                          <a:pt x="1" y="2858"/>
                        </a:cubicBezTo>
                        <a:cubicBezTo>
                          <a:pt x="2998" y="3542"/>
                          <a:pt x="5800" y="5918"/>
                          <a:pt x="8057" y="5918"/>
                        </a:cubicBezTo>
                        <a:cubicBezTo>
                          <a:pt x="8207" y="5918"/>
                          <a:pt x="8355" y="5907"/>
                          <a:pt x="8500" y="5885"/>
                        </a:cubicBezTo>
                        <a:cubicBezTo>
                          <a:pt x="12029" y="5348"/>
                          <a:pt x="12665" y="3539"/>
                          <a:pt x="14597" y="2156"/>
                        </a:cubicBezTo>
                        <a:cubicBezTo>
                          <a:pt x="16527" y="771"/>
                          <a:pt x="17011" y="530"/>
                          <a:pt x="17011" y="530"/>
                        </a:cubicBezTo>
                        <a:cubicBezTo>
                          <a:pt x="15402" y="228"/>
                          <a:pt x="12748" y="1"/>
                          <a:pt x="1028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4" name="Google Shape;1684;p23"/>
                  <p:cNvSpPr/>
                  <p:nvPr/>
                </p:nvSpPr>
                <p:spPr>
                  <a:xfrm rot="-964515">
                    <a:off x="-235413" y="172806"/>
                    <a:ext cx="343300" cy="80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32" h="3234" extrusionOk="0">
                        <a:moveTo>
                          <a:pt x="1" y="1"/>
                        </a:moveTo>
                        <a:cubicBezTo>
                          <a:pt x="1" y="1"/>
                          <a:pt x="3" y="15"/>
                          <a:pt x="6" y="44"/>
                        </a:cubicBezTo>
                        <a:cubicBezTo>
                          <a:pt x="10" y="73"/>
                          <a:pt x="16" y="114"/>
                          <a:pt x="28" y="168"/>
                        </a:cubicBezTo>
                        <a:cubicBezTo>
                          <a:pt x="51" y="277"/>
                          <a:pt x="88" y="439"/>
                          <a:pt x="164" y="633"/>
                        </a:cubicBezTo>
                        <a:cubicBezTo>
                          <a:pt x="182" y="682"/>
                          <a:pt x="203" y="732"/>
                          <a:pt x="224" y="787"/>
                        </a:cubicBezTo>
                        <a:cubicBezTo>
                          <a:pt x="250" y="839"/>
                          <a:pt x="273" y="896"/>
                          <a:pt x="302" y="952"/>
                        </a:cubicBezTo>
                        <a:cubicBezTo>
                          <a:pt x="357" y="1065"/>
                          <a:pt x="427" y="1184"/>
                          <a:pt x="505" y="1308"/>
                        </a:cubicBezTo>
                        <a:cubicBezTo>
                          <a:pt x="584" y="1431"/>
                          <a:pt x="680" y="1555"/>
                          <a:pt x="785" y="1684"/>
                        </a:cubicBezTo>
                        <a:cubicBezTo>
                          <a:pt x="892" y="1810"/>
                          <a:pt x="1016" y="1933"/>
                          <a:pt x="1152" y="2055"/>
                        </a:cubicBezTo>
                        <a:cubicBezTo>
                          <a:pt x="1290" y="2174"/>
                          <a:pt x="1440" y="2289"/>
                          <a:pt x="1606" y="2398"/>
                        </a:cubicBezTo>
                        <a:cubicBezTo>
                          <a:pt x="1646" y="2425"/>
                          <a:pt x="1689" y="2448"/>
                          <a:pt x="1734" y="2475"/>
                        </a:cubicBezTo>
                        <a:cubicBezTo>
                          <a:pt x="1777" y="2501"/>
                          <a:pt x="1820" y="2526"/>
                          <a:pt x="1864" y="2549"/>
                        </a:cubicBezTo>
                        <a:cubicBezTo>
                          <a:pt x="1909" y="2573"/>
                          <a:pt x="1956" y="2596"/>
                          <a:pt x="2001" y="2621"/>
                        </a:cubicBezTo>
                        <a:cubicBezTo>
                          <a:pt x="2047" y="2643"/>
                          <a:pt x="2094" y="2664"/>
                          <a:pt x="2143" y="2686"/>
                        </a:cubicBezTo>
                        <a:cubicBezTo>
                          <a:pt x="2166" y="2697"/>
                          <a:pt x="2189" y="2709"/>
                          <a:pt x="2215" y="2719"/>
                        </a:cubicBezTo>
                        <a:cubicBezTo>
                          <a:pt x="2238" y="2730"/>
                          <a:pt x="2263" y="2740"/>
                          <a:pt x="2287" y="2750"/>
                        </a:cubicBezTo>
                        <a:cubicBezTo>
                          <a:pt x="2337" y="2769"/>
                          <a:pt x="2386" y="2789"/>
                          <a:pt x="2436" y="2808"/>
                        </a:cubicBezTo>
                        <a:cubicBezTo>
                          <a:pt x="2487" y="2828"/>
                          <a:pt x="2537" y="2843"/>
                          <a:pt x="2588" y="2863"/>
                        </a:cubicBezTo>
                        <a:cubicBezTo>
                          <a:pt x="2641" y="2880"/>
                          <a:pt x="2691" y="2898"/>
                          <a:pt x="2746" y="2913"/>
                        </a:cubicBezTo>
                        <a:cubicBezTo>
                          <a:pt x="2798" y="2929"/>
                          <a:pt x="2853" y="2942"/>
                          <a:pt x="2907" y="2958"/>
                        </a:cubicBezTo>
                        <a:lnTo>
                          <a:pt x="2946" y="2970"/>
                        </a:lnTo>
                        <a:lnTo>
                          <a:pt x="2987" y="2979"/>
                        </a:lnTo>
                        <a:cubicBezTo>
                          <a:pt x="3012" y="2985"/>
                          <a:pt x="3039" y="2991"/>
                          <a:pt x="3067" y="2997"/>
                        </a:cubicBezTo>
                        <a:cubicBezTo>
                          <a:pt x="3092" y="3005"/>
                          <a:pt x="3119" y="3010"/>
                          <a:pt x="3146" y="3016"/>
                        </a:cubicBezTo>
                        <a:lnTo>
                          <a:pt x="3185" y="3026"/>
                        </a:lnTo>
                        <a:lnTo>
                          <a:pt x="3205" y="3030"/>
                        </a:lnTo>
                        <a:lnTo>
                          <a:pt x="3211" y="3032"/>
                        </a:lnTo>
                        <a:lnTo>
                          <a:pt x="3220" y="3032"/>
                        </a:lnTo>
                        <a:lnTo>
                          <a:pt x="3230" y="3034"/>
                        </a:lnTo>
                        <a:cubicBezTo>
                          <a:pt x="3284" y="3045"/>
                          <a:pt x="3341" y="3055"/>
                          <a:pt x="3397" y="3065"/>
                        </a:cubicBezTo>
                        <a:cubicBezTo>
                          <a:pt x="3619" y="3106"/>
                          <a:pt x="3847" y="3133"/>
                          <a:pt x="4076" y="3156"/>
                        </a:cubicBezTo>
                        <a:cubicBezTo>
                          <a:pt x="4306" y="3178"/>
                          <a:pt x="4539" y="3195"/>
                          <a:pt x="4775" y="3207"/>
                        </a:cubicBezTo>
                        <a:cubicBezTo>
                          <a:pt x="5155" y="3226"/>
                          <a:pt x="5541" y="3233"/>
                          <a:pt x="5928" y="3233"/>
                        </a:cubicBezTo>
                        <a:cubicBezTo>
                          <a:pt x="6016" y="3233"/>
                          <a:pt x="6105" y="3233"/>
                          <a:pt x="6193" y="3232"/>
                        </a:cubicBezTo>
                        <a:cubicBezTo>
                          <a:pt x="6668" y="3228"/>
                          <a:pt x="7142" y="3215"/>
                          <a:pt x="7609" y="3191"/>
                        </a:cubicBezTo>
                        <a:cubicBezTo>
                          <a:pt x="8074" y="3170"/>
                          <a:pt x="8533" y="3141"/>
                          <a:pt x="8975" y="3108"/>
                        </a:cubicBezTo>
                        <a:cubicBezTo>
                          <a:pt x="9418" y="3075"/>
                          <a:pt x="9844" y="3034"/>
                          <a:pt x="10251" y="2993"/>
                        </a:cubicBezTo>
                        <a:cubicBezTo>
                          <a:pt x="10453" y="2973"/>
                          <a:pt x="10650" y="2954"/>
                          <a:pt x="10840" y="2933"/>
                        </a:cubicBezTo>
                        <a:cubicBezTo>
                          <a:pt x="11029" y="2911"/>
                          <a:pt x="11214" y="2890"/>
                          <a:pt x="11389" y="2868"/>
                        </a:cubicBezTo>
                        <a:cubicBezTo>
                          <a:pt x="11566" y="2847"/>
                          <a:pt x="11735" y="2828"/>
                          <a:pt x="11895" y="2806"/>
                        </a:cubicBezTo>
                        <a:cubicBezTo>
                          <a:pt x="12056" y="2785"/>
                          <a:pt x="12208" y="2763"/>
                          <a:pt x="12350" y="2744"/>
                        </a:cubicBezTo>
                        <a:cubicBezTo>
                          <a:pt x="12636" y="2707"/>
                          <a:pt x="12885" y="2668"/>
                          <a:pt x="13089" y="2637"/>
                        </a:cubicBezTo>
                        <a:cubicBezTo>
                          <a:pt x="13294" y="2606"/>
                          <a:pt x="13455" y="2577"/>
                          <a:pt x="13564" y="2559"/>
                        </a:cubicBezTo>
                        <a:cubicBezTo>
                          <a:pt x="13673" y="2540"/>
                          <a:pt x="13731" y="2530"/>
                          <a:pt x="13731" y="2530"/>
                        </a:cubicBezTo>
                        <a:lnTo>
                          <a:pt x="13731" y="2530"/>
                        </a:lnTo>
                        <a:cubicBezTo>
                          <a:pt x="13731" y="2530"/>
                          <a:pt x="13496" y="2542"/>
                          <a:pt x="13082" y="2565"/>
                        </a:cubicBezTo>
                        <a:cubicBezTo>
                          <a:pt x="12669" y="2588"/>
                          <a:pt x="12080" y="2621"/>
                          <a:pt x="11372" y="2662"/>
                        </a:cubicBezTo>
                        <a:cubicBezTo>
                          <a:pt x="11018" y="2682"/>
                          <a:pt x="10634" y="2703"/>
                          <a:pt x="10230" y="2724"/>
                        </a:cubicBezTo>
                        <a:cubicBezTo>
                          <a:pt x="9825" y="2748"/>
                          <a:pt x="9397" y="2767"/>
                          <a:pt x="8955" y="2787"/>
                        </a:cubicBezTo>
                        <a:cubicBezTo>
                          <a:pt x="8736" y="2796"/>
                          <a:pt x="8510" y="2806"/>
                          <a:pt x="8284" y="2816"/>
                        </a:cubicBezTo>
                        <a:cubicBezTo>
                          <a:pt x="8057" y="2826"/>
                          <a:pt x="7827" y="2833"/>
                          <a:pt x="7594" y="2841"/>
                        </a:cubicBezTo>
                        <a:cubicBezTo>
                          <a:pt x="7131" y="2855"/>
                          <a:pt x="6660" y="2868"/>
                          <a:pt x="6189" y="2872"/>
                        </a:cubicBezTo>
                        <a:cubicBezTo>
                          <a:pt x="6081" y="2873"/>
                          <a:pt x="5973" y="2874"/>
                          <a:pt x="5865" y="2874"/>
                        </a:cubicBezTo>
                        <a:cubicBezTo>
                          <a:pt x="5504" y="2874"/>
                          <a:pt x="5143" y="2868"/>
                          <a:pt x="4788" y="2855"/>
                        </a:cubicBezTo>
                        <a:cubicBezTo>
                          <a:pt x="4674" y="2851"/>
                          <a:pt x="4559" y="2849"/>
                          <a:pt x="4446" y="2839"/>
                        </a:cubicBezTo>
                        <a:cubicBezTo>
                          <a:pt x="4389" y="2837"/>
                          <a:pt x="4331" y="2833"/>
                          <a:pt x="4275" y="2830"/>
                        </a:cubicBezTo>
                        <a:cubicBezTo>
                          <a:pt x="4218" y="2828"/>
                          <a:pt x="4162" y="2824"/>
                          <a:pt x="4105" y="2818"/>
                        </a:cubicBezTo>
                        <a:cubicBezTo>
                          <a:pt x="3882" y="2800"/>
                          <a:pt x="3662" y="2779"/>
                          <a:pt x="3448" y="2748"/>
                        </a:cubicBezTo>
                        <a:cubicBezTo>
                          <a:pt x="3393" y="2740"/>
                          <a:pt x="3341" y="2732"/>
                          <a:pt x="3288" y="2724"/>
                        </a:cubicBezTo>
                        <a:lnTo>
                          <a:pt x="3279" y="2723"/>
                        </a:lnTo>
                        <a:lnTo>
                          <a:pt x="3271" y="2723"/>
                        </a:lnTo>
                        <a:lnTo>
                          <a:pt x="3251" y="2719"/>
                        </a:lnTo>
                        <a:lnTo>
                          <a:pt x="3211" y="2709"/>
                        </a:lnTo>
                        <a:cubicBezTo>
                          <a:pt x="3183" y="2705"/>
                          <a:pt x="3158" y="2699"/>
                          <a:pt x="3131" y="2693"/>
                        </a:cubicBezTo>
                        <a:cubicBezTo>
                          <a:pt x="3022" y="2674"/>
                          <a:pt x="2923" y="2649"/>
                          <a:pt x="2823" y="2625"/>
                        </a:cubicBezTo>
                        <a:cubicBezTo>
                          <a:pt x="2775" y="2614"/>
                          <a:pt x="2724" y="2598"/>
                          <a:pt x="2676" y="2584"/>
                        </a:cubicBezTo>
                        <a:cubicBezTo>
                          <a:pt x="2627" y="2569"/>
                          <a:pt x="2578" y="2557"/>
                          <a:pt x="2530" y="2542"/>
                        </a:cubicBezTo>
                        <a:cubicBezTo>
                          <a:pt x="2481" y="2524"/>
                          <a:pt x="2434" y="2507"/>
                          <a:pt x="2388" y="2491"/>
                        </a:cubicBezTo>
                        <a:cubicBezTo>
                          <a:pt x="2364" y="2483"/>
                          <a:pt x="2341" y="2475"/>
                          <a:pt x="2318" y="2466"/>
                        </a:cubicBezTo>
                        <a:cubicBezTo>
                          <a:pt x="2294" y="2456"/>
                          <a:pt x="2271" y="2448"/>
                          <a:pt x="2248" y="2438"/>
                        </a:cubicBezTo>
                        <a:cubicBezTo>
                          <a:pt x="2065" y="2368"/>
                          <a:pt x="1894" y="2279"/>
                          <a:pt x="1732" y="2189"/>
                        </a:cubicBezTo>
                        <a:cubicBezTo>
                          <a:pt x="1571" y="2098"/>
                          <a:pt x="1421" y="1999"/>
                          <a:pt x="1285" y="1894"/>
                        </a:cubicBezTo>
                        <a:cubicBezTo>
                          <a:pt x="1012" y="1682"/>
                          <a:pt x="790" y="1452"/>
                          <a:pt x="619" y="1228"/>
                        </a:cubicBezTo>
                        <a:cubicBezTo>
                          <a:pt x="532" y="1116"/>
                          <a:pt x="458" y="1005"/>
                          <a:pt x="394" y="900"/>
                        </a:cubicBezTo>
                        <a:cubicBezTo>
                          <a:pt x="361" y="849"/>
                          <a:pt x="333" y="797"/>
                          <a:pt x="304" y="748"/>
                        </a:cubicBezTo>
                        <a:cubicBezTo>
                          <a:pt x="279" y="697"/>
                          <a:pt x="252" y="651"/>
                          <a:pt x="230" y="604"/>
                        </a:cubicBezTo>
                        <a:cubicBezTo>
                          <a:pt x="139" y="421"/>
                          <a:pt x="82" y="269"/>
                          <a:pt x="47" y="164"/>
                        </a:cubicBezTo>
                        <a:cubicBezTo>
                          <a:pt x="14" y="59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5" name="Google Shape;1685;p23"/>
                  <p:cNvSpPr/>
                  <p:nvPr/>
                </p:nvSpPr>
                <p:spPr>
                  <a:xfrm rot="-964515">
                    <a:off x="-197401" y="279562"/>
                    <a:ext cx="92200" cy="301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8" h="12075" extrusionOk="0">
                        <a:moveTo>
                          <a:pt x="2145" y="1"/>
                        </a:moveTo>
                        <a:lnTo>
                          <a:pt x="2145" y="1"/>
                        </a:lnTo>
                        <a:cubicBezTo>
                          <a:pt x="2283" y="1719"/>
                          <a:pt x="853" y="3892"/>
                          <a:pt x="427" y="6436"/>
                        </a:cubicBezTo>
                        <a:cubicBezTo>
                          <a:pt x="1" y="8983"/>
                          <a:pt x="1143" y="12074"/>
                          <a:pt x="1143" y="12074"/>
                        </a:cubicBezTo>
                        <a:cubicBezTo>
                          <a:pt x="1205" y="10368"/>
                          <a:pt x="2473" y="9020"/>
                          <a:pt x="3080" y="6440"/>
                        </a:cubicBezTo>
                        <a:cubicBezTo>
                          <a:pt x="3687" y="3861"/>
                          <a:pt x="2145" y="1"/>
                          <a:pt x="214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6" name="Google Shape;1686;p23"/>
                  <p:cNvSpPr/>
                  <p:nvPr/>
                </p:nvSpPr>
                <p:spPr>
                  <a:xfrm rot="-964515">
                    <a:off x="-170823" y="279842"/>
                    <a:ext cx="19300" cy="175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2" h="7030" extrusionOk="0">
                        <a:moveTo>
                          <a:pt x="371" y="1"/>
                        </a:moveTo>
                        <a:cubicBezTo>
                          <a:pt x="371" y="1"/>
                          <a:pt x="372" y="30"/>
                          <a:pt x="374" y="83"/>
                        </a:cubicBezTo>
                        <a:cubicBezTo>
                          <a:pt x="378" y="135"/>
                          <a:pt x="382" y="211"/>
                          <a:pt x="392" y="308"/>
                        </a:cubicBezTo>
                        <a:cubicBezTo>
                          <a:pt x="398" y="404"/>
                          <a:pt x="404" y="522"/>
                          <a:pt x="411" y="656"/>
                        </a:cubicBezTo>
                        <a:cubicBezTo>
                          <a:pt x="417" y="791"/>
                          <a:pt x="427" y="942"/>
                          <a:pt x="431" y="1108"/>
                        </a:cubicBezTo>
                        <a:cubicBezTo>
                          <a:pt x="433" y="1189"/>
                          <a:pt x="437" y="1275"/>
                          <a:pt x="437" y="1365"/>
                        </a:cubicBezTo>
                        <a:cubicBezTo>
                          <a:pt x="437" y="1454"/>
                          <a:pt x="442" y="1545"/>
                          <a:pt x="441" y="1641"/>
                        </a:cubicBezTo>
                        <a:cubicBezTo>
                          <a:pt x="442" y="1830"/>
                          <a:pt x="441" y="2028"/>
                          <a:pt x="437" y="2234"/>
                        </a:cubicBezTo>
                        <a:cubicBezTo>
                          <a:pt x="433" y="2335"/>
                          <a:pt x="433" y="2440"/>
                          <a:pt x="429" y="2545"/>
                        </a:cubicBezTo>
                        <a:cubicBezTo>
                          <a:pt x="427" y="2600"/>
                          <a:pt x="425" y="2652"/>
                          <a:pt x="423" y="2705"/>
                        </a:cubicBezTo>
                        <a:cubicBezTo>
                          <a:pt x="421" y="2759"/>
                          <a:pt x="419" y="2812"/>
                          <a:pt x="417" y="2866"/>
                        </a:cubicBezTo>
                        <a:cubicBezTo>
                          <a:pt x="411" y="2975"/>
                          <a:pt x="407" y="3082"/>
                          <a:pt x="402" y="3193"/>
                        </a:cubicBezTo>
                        <a:cubicBezTo>
                          <a:pt x="398" y="3248"/>
                          <a:pt x="396" y="3302"/>
                          <a:pt x="392" y="3357"/>
                        </a:cubicBezTo>
                        <a:lnTo>
                          <a:pt x="380" y="3520"/>
                        </a:lnTo>
                        <a:cubicBezTo>
                          <a:pt x="374" y="3629"/>
                          <a:pt x="367" y="3740"/>
                          <a:pt x="357" y="3849"/>
                        </a:cubicBezTo>
                        <a:cubicBezTo>
                          <a:pt x="349" y="3958"/>
                          <a:pt x="339" y="4067"/>
                          <a:pt x="332" y="4174"/>
                        </a:cubicBezTo>
                        <a:cubicBezTo>
                          <a:pt x="322" y="4281"/>
                          <a:pt x="312" y="4388"/>
                          <a:pt x="302" y="4493"/>
                        </a:cubicBezTo>
                        <a:cubicBezTo>
                          <a:pt x="291" y="4600"/>
                          <a:pt x="281" y="4703"/>
                          <a:pt x="271" y="4806"/>
                        </a:cubicBezTo>
                        <a:cubicBezTo>
                          <a:pt x="250" y="5012"/>
                          <a:pt x="228" y="5209"/>
                          <a:pt x="207" y="5397"/>
                        </a:cubicBezTo>
                        <a:cubicBezTo>
                          <a:pt x="184" y="5586"/>
                          <a:pt x="162" y="5765"/>
                          <a:pt x="143" y="5928"/>
                        </a:cubicBezTo>
                        <a:cubicBezTo>
                          <a:pt x="121" y="6094"/>
                          <a:pt x="104" y="6244"/>
                          <a:pt x="86" y="6378"/>
                        </a:cubicBezTo>
                        <a:cubicBezTo>
                          <a:pt x="69" y="6512"/>
                          <a:pt x="53" y="6629"/>
                          <a:pt x="42" y="6726"/>
                        </a:cubicBezTo>
                        <a:cubicBezTo>
                          <a:pt x="16" y="6919"/>
                          <a:pt x="1" y="7030"/>
                          <a:pt x="1" y="7030"/>
                        </a:cubicBezTo>
                        <a:cubicBezTo>
                          <a:pt x="1" y="7030"/>
                          <a:pt x="13" y="7004"/>
                          <a:pt x="32" y="6956"/>
                        </a:cubicBezTo>
                        <a:cubicBezTo>
                          <a:pt x="51" y="6905"/>
                          <a:pt x="81" y="6835"/>
                          <a:pt x="112" y="6742"/>
                        </a:cubicBezTo>
                        <a:cubicBezTo>
                          <a:pt x="143" y="6650"/>
                          <a:pt x="182" y="6537"/>
                          <a:pt x="223" y="6407"/>
                        </a:cubicBezTo>
                        <a:cubicBezTo>
                          <a:pt x="262" y="6277"/>
                          <a:pt x="306" y="6131"/>
                          <a:pt x="347" y="5967"/>
                        </a:cubicBezTo>
                        <a:cubicBezTo>
                          <a:pt x="392" y="5806"/>
                          <a:pt x="433" y="5629"/>
                          <a:pt x="474" y="5442"/>
                        </a:cubicBezTo>
                        <a:cubicBezTo>
                          <a:pt x="514" y="5255"/>
                          <a:pt x="553" y="5055"/>
                          <a:pt x="588" y="4849"/>
                        </a:cubicBezTo>
                        <a:cubicBezTo>
                          <a:pt x="658" y="4436"/>
                          <a:pt x="711" y="3991"/>
                          <a:pt x="742" y="3543"/>
                        </a:cubicBezTo>
                        <a:cubicBezTo>
                          <a:pt x="750" y="3433"/>
                          <a:pt x="754" y="3322"/>
                          <a:pt x="760" y="3209"/>
                        </a:cubicBezTo>
                        <a:cubicBezTo>
                          <a:pt x="765" y="3098"/>
                          <a:pt x="765" y="2987"/>
                          <a:pt x="767" y="2876"/>
                        </a:cubicBezTo>
                        <a:cubicBezTo>
                          <a:pt x="771" y="2656"/>
                          <a:pt x="767" y="2438"/>
                          <a:pt x="758" y="2228"/>
                        </a:cubicBezTo>
                        <a:cubicBezTo>
                          <a:pt x="754" y="2123"/>
                          <a:pt x="746" y="2020"/>
                          <a:pt x="740" y="1919"/>
                        </a:cubicBezTo>
                        <a:cubicBezTo>
                          <a:pt x="732" y="1820"/>
                          <a:pt x="723" y="1721"/>
                          <a:pt x="713" y="1625"/>
                        </a:cubicBezTo>
                        <a:cubicBezTo>
                          <a:pt x="703" y="1528"/>
                          <a:pt x="690" y="1437"/>
                          <a:pt x="678" y="1345"/>
                        </a:cubicBezTo>
                        <a:cubicBezTo>
                          <a:pt x="666" y="1256"/>
                          <a:pt x="653" y="1170"/>
                          <a:pt x="639" y="1086"/>
                        </a:cubicBezTo>
                        <a:cubicBezTo>
                          <a:pt x="612" y="921"/>
                          <a:pt x="579" y="769"/>
                          <a:pt x="549" y="637"/>
                        </a:cubicBezTo>
                        <a:cubicBezTo>
                          <a:pt x="518" y="505"/>
                          <a:pt x="487" y="390"/>
                          <a:pt x="462" y="295"/>
                        </a:cubicBezTo>
                        <a:cubicBezTo>
                          <a:pt x="435" y="201"/>
                          <a:pt x="411" y="127"/>
                          <a:pt x="396" y="79"/>
                        </a:cubicBezTo>
                        <a:cubicBezTo>
                          <a:pt x="378" y="28"/>
                          <a:pt x="371" y="1"/>
                          <a:pt x="37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7" name="Google Shape;1687;p23"/>
                  <p:cNvSpPr/>
                  <p:nvPr/>
                </p:nvSpPr>
                <p:spPr>
                  <a:xfrm rot="-964515">
                    <a:off x="92884" y="938066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8" y="0"/>
                        </a:moveTo>
                        <a:cubicBezTo>
                          <a:pt x="448" y="0"/>
                          <a:pt x="2" y="444"/>
                          <a:pt x="2" y="995"/>
                        </a:cubicBezTo>
                        <a:cubicBezTo>
                          <a:pt x="0" y="1543"/>
                          <a:pt x="446" y="1991"/>
                          <a:pt x="994" y="1991"/>
                        </a:cubicBezTo>
                        <a:cubicBezTo>
                          <a:pt x="1545" y="1991"/>
                          <a:pt x="1990" y="1547"/>
                          <a:pt x="1992" y="996"/>
                        </a:cubicBezTo>
                        <a:cubicBezTo>
                          <a:pt x="1992" y="448"/>
                          <a:pt x="1547" y="0"/>
                          <a:pt x="998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8" name="Google Shape;1688;p23"/>
                  <p:cNvSpPr/>
                  <p:nvPr/>
                </p:nvSpPr>
                <p:spPr>
                  <a:xfrm rot="-964515">
                    <a:off x="-68866" y="85506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5" y="0"/>
                        </a:moveTo>
                        <a:cubicBezTo>
                          <a:pt x="446" y="0"/>
                          <a:pt x="3" y="445"/>
                          <a:pt x="1" y="994"/>
                        </a:cubicBezTo>
                        <a:cubicBezTo>
                          <a:pt x="1" y="1543"/>
                          <a:pt x="446" y="1988"/>
                          <a:pt x="995" y="1990"/>
                        </a:cubicBezTo>
                        <a:cubicBezTo>
                          <a:pt x="1545" y="1990"/>
                          <a:pt x="1991" y="1545"/>
                          <a:pt x="1991" y="996"/>
                        </a:cubicBezTo>
                        <a:cubicBezTo>
                          <a:pt x="1993" y="446"/>
                          <a:pt x="1547" y="0"/>
                          <a:pt x="999" y="0"/>
                        </a:cubicBezTo>
                        <a:cubicBezTo>
                          <a:pt x="998" y="0"/>
                          <a:pt x="996" y="0"/>
                          <a:pt x="995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89" name="Google Shape;1689;p23"/>
                  <p:cNvSpPr/>
                  <p:nvPr/>
                </p:nvSpPr>
                <p:spPr>
                  <a:xfrm rot="-964515">
                    <a:off x="-175342" y="858607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0"/>
                        </a:moveTo>
                        <a:cubicBezTo>
                          <a:pt x="448" y="0"/>
                          <a:pt x="3" y="444"/>
                          <a:pt x="1" y="995"/>
                        </a:cubicBezTo>
                        <a:cubicBezTo>
                          <a:pt x="1" y="1543"/>
                          <a:pt x="446" y="1991"/>
                          <a:pt x="995" y="1991"/>
                        </a:cubicBezTo>
                        <a:cubicBezTo>
                          <a:pt x="1545" y="1991"/>
                          <a:pt x="1991" y="1547"/>
                          <a:pt x="1991" y="997"/>
                        </a:cubicBezTo>
                        <a:cubicBezTo>
                          <a:pt x="1993" y="448"/>
                          <a:pt x="1547" y="2"/>
                          <a:pt x="999" y="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90" name="Google Shape;1690;p23"/>
                  <p:cNvSpPr/>
                  <p:nvPr/>
                </p:nvSpPr>
                <p:spPr>
                  <a:xfrm rot="-964515">
                    <a:off x="951975" y="1077801"/>
                    <a:ext cx="49825" cy="49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3" h="1991" extrusionOk="0">
                        <a:moveTo>
                          <a:pt x="999" y="1"/>
                        </a:moveTo>
                        <a:cubicBezTo>
                          <a:pt x="448" y="1"/>
                          <a:pt x="3" y="446"/>
                          <a:pt x="3" y="995"/>
                        </a:cubicBezTo>
                        <a:cubicBezTo>
                          <a:pt x="1" y="1545"/>
                          <a:pt x="446" y="1991"/>
                          <a:pt x="995" y="1991"/>
                        </a:cubicBezTo>
                        <a:cubicBezTo>
                          <a:pt x="996" y="1991"/>
                          <a:pt x="997" y="1991"/>
                          <a:pt x="999" y="1991"/>
                        </a:cubicBezTo>
                        <a:cubicBezTo>
                          <a:pt x="1547" y="1991"/>
                          <a:pt x="1991" y="1546"/>
                          <a:pt x="1993" y="999"/>
                        </a:cubicBezTo>
                        <a:cubicBezTo>
                          <a:pt x="1993" y="448"/>
                          <a:pt x="1548" y="3"/>
                          <a:pt x="999" y="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  <a:effectLst>
                    <a:outerShdw blurRad="57150" dist="19050" dir="5400000" algn="bl" rotWithShape="0">
                      <a:schemeClr val="dk1">
                        <a:alpha val="50000"/>
                      </a:schemeClr>
                    </a:outerShdw>
                  </a:effectLst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91" name="Google Shape;1691;p23"/>
                <p:cNvSpPr/>
                <p:nvPr/>
              </p:nvSpPr>
              <p:spPr>
                <a:xfrm rot="-964515">
                  <a:off x="648560" y="495290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8" y="0"/>
                      </a:moveTo>
                      <a:cubicBezTo>
                        <a:pt x="448" y="0"/>
                        <a:pt x="2" y="444"/>
                        <a:pt x="0" y="994"/>
                      </a:cubicBezTo>
                      <a:cubicBezTo>
                        <a:pt x="0" y="1543"/>
                        <a:pt x="446" y="1990"/>
                        <a:pt x="994" y="1990"/>
                      </a:cubicBezTo>
                      <a:cubicBezTo>
                        <a:pt x="1545" y="1990"/>
                        <a:pt x="1990" y="1547"/>
                        <a:pt x="1990" y="996"/>
                      </a:cubicBezTo>
                      <a:cubicBezTo>
                        <a:pt x="1992" y="448"/>
                        <a:pt x="1547" y="0"/>
                        <a:pt x="9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23"/>
                <p:cNvSpPr/>
                <p:nvPr/>
              </p:nvSpPr>
              <p:spPr>
                <a:xfrm rot="-964515">
                  <a:off x="553237" y="363824"/>
                  <a:ext cx="49825" cy="4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3" h="1991" extrusionOk="0">
                      <a:moveTo>
                        <a:pt x="995" y="1"/>
                      </a:moveTo>
                      <a:cubicBezTo>
                        <a:pt x="446" y="1"/>
                        <a:pt x="2" y="445"/>
                        <a:pt x="0" y="995"/>
                      </a:cubicBezTo>
                      <a:cubicBezTo>
                        <a:pt x="0" y="1543"/>
                        <a:pt x="446" y="1989"/>
                        <a:pt x="994" y="1991"/>
                      </a:cubicBezTo>
                      <a:cubicBezTo>
                        <a:pt x="1545" y="1991"/>
                        <a:pt x="1990" y="1545"/>
                        <a:pt x="1990" y="997"/>
                      </a:cubicBezTo>
                      <a:cubicBezTo>
                        <a:pt x="1992" y="446"/>
                        <a:pt x="1547" y="1"/>
                        <a:pt x="998" y="1"/>
                      </a:cubicBezTo>
                      <a:cubicBezTo>
                        <a:pt x="997" y="1"/>
                        <a:pt x="996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  <a:effectLst>
                  <a:outerShdw blurRad="57150" dist="19050" dir="5400000" algn="bl" rotWithShape="0">
                    <a:schemeClr val="dk1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93" name="Google Shape;1693;p23"/>
            <p:cNvGrpSpPr/>
            <p:nvPr/>
          </p:nvGrpSpPr>
          <p:grpSpPr>
            <a:xfrm rot="3837772">
              <a:off x="-293837" y="3068738"/>
              <a:ext cx="1105760" cy="1510449"/>
              <a:chOff x="11043810" y="2847095"/>
              <a:chExt cx="1105895" cy="1510634"/>
            </a:xfrm>
          </p:grpSpPr>
          <p:sp>
            <p:nvSpPr>
              <p:cNvPr id="1694" name="Google Shape;1694;p23"/>
              <p:cNvSpPr/>
              <p:nvPr/>
            </p:nvSpPr>
            <p:spPr>
              <a:xfrm rot="5289975">
                <a:off x="11203065" y="3406536"/>
                <a:ext cx="206928" cy="519081"/>
              </a:xfrm>
              <a:custGeom>
                <a:avLst/>
                <a:gdLst/>
                <a:ahLst/>
                <a:cxnLst/>
                <a:rect l="l" t="t" r="r" b="b"/>
                <a:pathLst>
                  <a:path w="8277" h="20763" extrusionOk="0">
                    <a:moveTo>
                      <a:pt x="8277" y="1"/>
                    </a:moveTo>
                    <a:lnTo>
                      <a:pt x="8277" y="1"/>
                    </a:lnTo>
                    <a:cubicBezTo>
                      <a:pt x="8276" y="1"/>
                      <a:pt x="3427" y="5757"/>
                      <a:pt x="2347" y="9302"/>
                    </a:cubicBezTo>
                    <a:cubicBezTo>
                      <a:pt x="1265" y="12844"/>
                      <a:pt x="1322" y="17859"/>
                      <a:pt x="1" y="20762"/>
                    </a:cubicBezTo>
                    <a:cubicBezTo>
                      <a:pt x="1" y="20762"/>
                      <a:pt x="4641" y="17564"/>
                      <a:pt x="6146" y="12622"/>
                    </a:cubicBezTo>
                    <a:cubicBezTo>
                      <a:pt x="7650" y="7679"/>
                      <a:pt x="7109" y="5162"/>
                      <a:pt x="8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3"/>
              <p:cNvSpPr/>
              <p:nvPr/>
            </p:nvSpPr>
            <p:spPr>
              <a:xfrm rot="5289975">
                <a:off x="11230629" y="3148988"/>
                <a:ext cx="516881" cy="174202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6968" extrusionOk="0">
                    <a:moveTo>
                      <a:pt x="9529" y="1"/>
                    </a:moveTo>
                    <a:cubicBezTo>
                      <a:pt x="7849" y="1"/>
                      <a:pt x="6130" y="223"/>
                      <a:pt x="4720" y="434"/>
                    </a:cubicBezTo>
                    <a:cubicBezTo>
                      <a:pt x="2094" y="829"/>
                      <a:pt x="1" y="1837"/>
                      <a:pt x="1" y="1837"/>
                    </a:cubicBezTo>
                    <a:cubicBezTo>
                      <a:pt x="997" y="2051"/>
                      <a:pt x="4216" y="4327"/>
                      <a:pt x="9911" y="6344"/>
                    </a:cubicBezTo>
                    <a:cubicBezTo>
                      <a:pt x="11179" y="6793"/>
                      <a:pt x="12417" y="6968"/>
                      <a:pt x="13574" y="6968"/>
                    </a:cubicBezTo>
                    <a:cubicBezTo>
                      <a:pt x="17612" y="6968"/>
                      <a:pt x="20675" y="4844"/>
                      <a:pt x="20675" y="4844"/>
                    </a:cubicBezTo>
                    <a:cubicBezTo>
                      <a:pt x="18402" y="4508"/>
                      <a:pt x="16101" y="1693"/>
                      <a:pt x="13574" y="650"/>
                    </a:cubicBezTo>
                    <a:cubicBezTo>
                      <a:pt x="12403" y="167"/>
                      <a:pt x="10980" y="1"/>
                      <a:pt x="9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3"/>
              <p:cNvSpPr/>
              <p:nvPr/>
            </p:nvSpPr>
            <p:spPr>
              <a:xfrm rot="5289975">
                <a:off x="11531864" y="3927643"/>
                <a:ext cx="128677" cy="405305"/>
              </a:xfrm>
              <a:custGeom>
                <a:avLst/>
                <a:gdLst/>
                <a:ahLst/>
                <a:cxnLst/>
                <a:rect l="l" t="t" r="r" b="b"/>
                <a:pathLst>
                  <a:path w="5147" h="16212" extrusionOk="0">
                    <a:moveTo>
                      <a:pt x="1117" y="0"/>
                    </a:moveTo>
                    <a:lnTo>
                      <a:pt x="1117" y="0"/>
                    </a:lnTo>
                    <a:cubicBezTo>
                      <a:pt x="2401" y="3556"/>
                      <a:pt x="1" y="8058"/>
                      <a:pt x="197" y="11828"/>
                    </a:cubicBezTo>
                    <a:cubicBezTo>
                      <a:pt x="394" y="15598"/>
                      <a:pt x="3298" y="16211"/>
                      <a:pt x="3298" y="16211"/>
                    </a:cubicBezTo>
                    <a:cubicBezTo>
                      <a:pt x="3092" y="14489"/>
                      <a:pt x="4032" y="11023"/>
                      <a:pt x="4588" y="8241"/>
                    </a:cubicBezTo>
                    <a:cubicBezTo>
                      <a:pt x="5146" y="5457"/>
                      <a:pt x="3936" y="3761"/>
                      <a:pt x="2790" y="2389"/>
                    </a:cubicBezTo>
                    <a:cubicBezTo>
                      <a:pt x="1645" y="1020"/>
                      <a:pt x="1118" y="1"/>
                      <a:pt x="11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3"/>
              <p:cNvSpPr/>
              <p:nvPr/>
            </p:nvSpPr>
            <p:spPr>
              <a:xfrm rot="5289975">
                <a:off x="11768756" y="3853157"/>
                <a:ext cx="440630" cy="102876"/>
              </a:xfrm>
              <a:custGeom>
                <a:avLst/>
                <a:gdLst/>
                <a:ahLst/>
                <a:cxnLst/>
                <a:rect l="l" t="t" r="r" b="b"/>
                <a:pathLst>
                  <a:path w="17625" h="4115" extrusionOk="0">
                    <a:moveTo>
                      <a:pt x="4573" y="1"/>
                    </a:moveTo>
                    <a:cubicBezTo>
                      <a:pt x="2259" y="1"/>
                      <a:pt x="1" y="1163"/>
                      <a:pt x="1" y="1163"/>
                    </a:cubicBezTo>
                    <a:cubicBezTo>
                      <a:pt x="1829" y="1500"/>
                      <a:pt x="4357" y="2792"/>
                      <a:pt x="8286" y="3871"/>
                    </a:cubicBezTo>
                    <a:cubicBezTo>
                      <a:pt x="8911" y="4043"/>
                      <a:pt x="9574" y="4115"/>
                      <a:pt x="10246" y="4115"/>
                    </a:cubicBezTo>
                    <a:cubicBezTo>
                      <a:pt x="13799" y="4115"/>
                      <a:pt x="17624" y="2101"/>
                      <a:pt x="17624" y="2101"/>
                    </a:cubicBezTo>
                    <a:cubicBezTo>
                      <a:pt x="17624" y="2101"/>
                      <a:pt x="13731" y="1323"/>
                      <a:pt x="12144" y="1237"/>
                    </a:cubicBezTo>
                    <a:cubicBezTo>
                      <a:pt x="10555" y="1152"/>
                      <a:pt x="7872" y="356"/>
                      <a:pt x="5323" y="45"/>
                    </a:cubicBezTo>
                    <a:cubicBezTo>
                      <a:pt x="5074" y="15"/>
                      <a:pt x="4823" y="1"/>
                      <a:pt x="45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3"/>
              <p:cNvSpPr/>
              <p:nvPr/>
            </p:nvSpPr>
            <p:spPr>
              <a:xfrm rot="5289975">
                <a:off x="10939319" y="3152671"/>
                <a:ext cx="1352891" cy="1025112"/>
              </a:xfrm>
              <a:custGeom>
                <a:avLst/>
                <a:gdLst/>
                <a:ahLst/>
                <a:cxnLst/>
                <a:rect l="l" t="t" r="r" b="b"/>
                <a:pathLst>
                  <a:path w="54115" h="41004" fill="none" extrusionOk="0">
                    <a:moveTo>
                      <a:pt x="1" y="41004"/>
                    </a:moveTo>
                    <a:cubicBezTo>
                      <a:pt x="1" y="41004"/>
                      <a:pt x="4769" y="36590"/>
                      <a:pt x="7481" y="35063"/>
                    </a:cubicBezTo>
                    <a:cubicBezTo>
                      <a:pt x="10193" y="33536"/>
                      <a:pt x="17768" y="30186"/>
                      <a:pt x="19079" y="29403"/>
                    </a:cubicBezTo>
                    <a:cubicBezTo>
                      <a:pt x="20393" y="28619"/>
                      <a:pt x="26881" y="25092"/>
                      <a:pt x="28225" y="24005"/>
                    </a:cubicBezTo>
                    <a:cubicBezTo>
                      <a:pt x="29569" y="22917"/>
                      <a:pt x="33386" y="14992"/>
                      <a:pt x="34977" y="13593"/>
                    </a:cubicBezTo>
                    <a:cubicBezTo>
                      <a:pt x="36571" y="12194"/>
                      <a:pt x="54114" y="1"/>
                      <a:pt x="54114" y="1"/>
                    </a:cubicBezTo>
                  </a:path>
                </a:pathLst>
              </a:custGeom>
              <a:solidFill>
                <a:schemeClr val="dk1"/>
              </a:solidFill>
              <a:ln w="9675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3"/>
              <p:cNvSpPr/>
              <p:nvPr/>
            </p:nvSpPr>
            <p:spPr>
              <a:xfrm rot="5289975">
                <a:off x="11001520" y="3099711"/>
                <a:ext cx="599957" cy="151827"/>
              </a:xfrm>
              <a:custGeom>
                <a:avLst/>
                <a:gdLst/>
                <a:ahLst/>
                <a:cxnLst/>
                <a:rect l="l" t="t" r="r" b="b"/>
                <a:pathLst>
                  <a:path w="23998" h="6073" fill="none" extrusionOk="0">
                    <a:moveTo>
                      <a:pt x="1" y="6072"/>
                    </a:moveTo>
                    <a:cubicBezTo>
                      <a:pt x="1" y="6072"/>
                      <a:pt x="5096" y="3506"/>
                      <a:pt x="7623" y="2851"/>
                    </a:cubicBezTo>
                    <a:cubicBezTo>
                      <a:pt x="10152" y="2195"/>
                      <a:pt x="19383" y="1510"/>
                      <a:pt x="2399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3"/>
              <p:cNvSpPr/>
              <p:nvPr/>
            </p:nvSpPr>
            <p:spPr>
              <a:xfrm rot="5289975">
                <a:off x="11131699" y="3173641"/>
                <a:ext cx="181677" cy="211053"/>
              </a:xfrm>
              <a:custGeom>
                <a:avLst/>
                <a:gdLst/>
                <a:ahLst/>
                <a:cxnLst/>
                <a:rect l="l" t="t" r="r" b="b"/>
                <a:pathLst>
                  <a:path w="7267" h="8442" fill="none" extrusionOk="0">
                    <a:moveTo>
                      <a:pt x="1" y="8442"/>
                    </a:moveTo>
                    <a:cubicBezTo>
                      <a:pt x="1" y="8442"/>
                      <a:pt x="2610" y="5274"/>
                      <a:pt x="3522" y="4204"/>
                    </a:cubicBezTo>
                    <a:cubicBezTo>
                      <a:pt x="4434" y="3133"/>
                      <a:pt x="5390" y="1459"/>
                      <a:pt x="7267" y="0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3"/>
              <p:cNvSpPr/>
              <p:nvPr/>
            </p:nvSpPr>
            <p:spPr>
              <a:xfrm rot="5289975">
                <a:off x="11404919" y="3493684"/>
                <a:ext cx="185252" cy="487206"/>
              </a:xfrm>
              <a:custGeom>
                <a:avLst/>
                <a:gdLst/>
                <a:ahLst/>
                <a:cxnLst/>
                <a:rect l="l" t="t" r="r" b="b"/>
                <a:pathLst>
                  <a:path w="7410" h="19488" extrusionOk="0">
                    <a:moveTo>
                      <a:pt x="7409" y="0"/>
                    </a:moveTo>
                    <a:lnTo>
                      <a:pt x="7409" y="0"/>
                    </a:lnTo>
                    <a:cubicBezTo>
                      <a:pt x="7409" y="1"/>
                      <a:pt x="7382" y="78"/>
                      <a:pt x="7335" y="224"/>
                    </a:cubicBezTo>
                    <a:cubicBezTo>
                      <a:pt x="7287" y="368"/>
                      <a:pt x="7213" y="580"/>
                      <a:pt x="7119" y="851"/>
                    </a:cubicBezTo>
                    <a:cubicBezTo>
                      <a:pt x="7026" y="1119"/>
                      <a:pt x="6907" y="1446"/>
                      <a:pt x="6771" y="1817"/>
                    </a:cubicBezTo>
                    <a:cubicBezTo>
                      <a:pt x="6736" y="1911"/>
                      <a:pt x="6699" y="2006"/>
                      <a:pt x="6662" y="2105"/>
                    </a:cubicBezTo>
                    <a:cubicBezTo>
                      <a:pt x="6625" y="2203"/>
                      <a:pt x="6586" y="2304"/>
                      <a:pt x="6545" y="2409"/>
                    </a:cubicBezTo>
                    <a:cubicBezTo>
                      <a:pt x="6468" y="2617"/>
                      <a:pt x="6382" y="2833"/>
                      <a:pt x="6292" y="3061"/>
                    </a:cubicBezTo>
                    <a:cubicBezTo>
                      <a:pt x="6248" y="3173"/>
                      <a:pt x="6199" y="3288"/>
                      <a:pt x="6152" y="3407"/>
                    </a:cubicBezTo>
                    <a:cubicBezTo>
                      <a:pt x="6104" y="3524"/>
                      <a:pt x="6053" y="3644"/>
                      <a:pt x="6005" y="3765"/>
                    </a:cubicBezTo>
                    <a:cubicBezTo>
                      <a:pt x="5954" y="3885"/>
                      <a:pt x="5901" y="4010"/>
                      <a:pt x="5849" y="4134"/>
                    </a:cubicBezTo>
                    <a:cubicBezTo>
                      <a:pt x="5822" y="4197"/>
                      <a:pt x="5796" y="4259"/>
                      <a:pt x="5769" y="4323"/>
                    </a:cubicBezTo>
                    <a:cubicBezTo>
                      <a:pt x="5742" y="4385"/>
                      <a:pt x="5713" y="4450"/>
                      <a:pt x="5685" y="4514"/>
                    </a:cubicBezTo>
                    <a:cubicBezTo>
                      <a:pt x="5629" y="4642"/>
                      <a:pt x="5573" y="4771"/>
                      <a:pt x="5514" y="4903"/>
                    </a:cubicBezTo>
                    <a:cubicBezTo>
                      <a:pt x="5456" y="5033"/>
                      <a:pt x="5394" y="5164"/>
                      <a:pt x="5333" y="5298"/>
                    </a:cubicBezTo>
                    <a:cubicBezTo>
                      <a:pt x="5213" y="5564"/>
                      <a:pt x="5082" y="5833"/>
                      <a:pt x="4952" y="6105"/>
                    </a:cubicBezTo>
                    <a:cubicBezTo>
                      <a:pt x="4816" y="6379"/>
                      <a:pt x="4678" y="6656"/>
                      <a:pt x="4538" y="6938"/>
                    </a:cubicBezTo>
                    <a:cubicBezTo>
                      <a:pt x="4400" y="7224"/>
                      <a:pt x="4252" y="7510"/>
                      <a:pt x="4123" y="7805"/>
                    </a:cubicBezTo>
                    <a:cubicBezTo>
                      <a:pt x="4057" y="7951"/>
                      <a:pt x="3991" y="8099"/>
                      <a:pt x="3925" y="8249"/>
                    </a:cubicBezTo>
                    <a:lnTo>
                      <a:pt x="3874" y="8360"/>
                    </a:lnTo>
                    <a:lnTo>
                      <a:pt x="3828" y="8471"/>
                    </a:lnTo>
                    <a:cubicBezTo>
                      <a:pt x="3795" y="8547"/>
                      <a:pt x="3763" y="8622"/>
                      <a:pt x="3732" y="8696"/>
                    </a:cubicBezTo>
                    <a:cubicBezTo>
                      <a:pt x="3606" y="8998"/>
                      <a:pt x="3477" y="9298"/>
                      <a:pt x="3359" y="9603"/>
                    </a:cubicBezTo>
                    <a:cubicBezTo>
                      <a:pt x="3114" y="10208"/>
                      <a:pt x="2880" y="10819"/>
                      <a:pt x="2654" y="11420"/>
                    </a:cubicBezTo>
                    <a:cubicBezTo>
                      <a:pt x="2544" y="11722"/>
                      <a:pt x="2433" y="12021"/>
                      <a:pt x="2324" y="12317"/>
                    </a:cubicBezTo>
                    <a:cubicBezTo>
                      <a:pt x="2219" y="12614"/>
                      <a:pt x="2114" y="12906"/>
                      <a:pt x="2011" y="13194"/>
                    </a:cubicBezTo>
                    <a:cubicBezTo>
                      <a:pt x="1909" y="13484"/>
                      <a:pt x="1810" y="13768"/>
                      <a:pt x="1715" y="14046"/>
                    </a:cubicBezTo>
                    <a:cubicBezTo>
                      <a:pt x="1620" y="14324"/>
                      <a:pt x="1528" y="14597"/>
                      <a:pt x="1439" y="14863"/>
                    </a:cubicBezTo>
                    <a:cubicBezTo>
                      <a:pt x="1351" y="15130"/>
                      <a:pt x="1262" y="15387"/>
                      <a:pt x="1182" y="15640"/>
                    </a:cubicBezTo>
                    <a:cubicBezTo>
                      <a:pt x="1100" y="15891"/>
                      <a:pt x="1022" y="16132"/>
                      <a:pt x="946" y="16365"/>
                    </a:cubicBezTo>
                    <a:cubicBezTo>
                      <a:pt x="873" y="16599"/>
                      <a:pt x="801" y="16822"/>
                      <a:pt x="734" y="17034"/>
                    </a:cubicBezTo>
                    <a:cubicBezTo>
                      <a:pt x="668" y="17248"/>
                      <a:pt x="604" y="17449"/>
                      <a:pt x="546" y="17639"/>
                    </a:cubicBezTo>
                    <a:cubicBezTo>
                      <a:pt x="427" y="18019"/>
                      <a:pt x="330" y="18351"/>
                      <a:pt x="248" y="18626"/>
                    </a:cubicBezTo>
                    <a:cubicBezTo>
                      <a:pt x="166" y="18900"/>
                      <a:pt x="106" y="19116"/>
                      <a:pt x="63" y="19262"/>
                    </a:cubicBezTo>
                    <a:cubicBezTo>
                      <a:pt x="22" y="19410"/>
                      <a:pt x="1" y="19488"/>
                      <a:pt x="1" y="19488"/>
                    </a:cubicBezTo>
                    <a:cubicBezTo>
                      <a:pt x="1" y="19488"/>
                      <a:pt x="30" y="19412"/>
                      <a:pt x="85" y="19270"/>
                    </a:cubicBezTo>
                    <a:cubicBezTo>
                      <a:pt x="139" y="19126"/>
                      <a:pt x="221" y="18918"/>
                      <a:pt x="320" y="18649"/>
                    </a:cubicBezTo>
                    <a:cubicBezTo>
                      <a:pt x="421" y="18383"/>
                      <a:pt x="546" y="18060"/>
                      <a:pt x="686" y="17688"/>
                    </a:cubicBezTo>
                    <a:cubicBezTo>
                      <a:pt x="826" y="17315"/>
                      <a:pt x="983" y="16896"/>
                      <a:pt x="1155" y="16437"/>
                    </a:cubicBezTo>
                    <a:cubicBezTo>
                      <a:pt x="1328" y="15980"/>
                      <a:pt x="1513" y="15484"/>
                      <a:pt x="1711" y="14961"/>
                    </a:cubicBezTo>
                    <a:cubicBezTo>
                      <a:pt x="1808" y="14698"/>
                      <a:pt x="1909" y="14428"/>
                      <a:pt x="2014" y="14153"/>
                    </a:cubicBezTo>
                    <a:cubicBezTo>
                      <a:pt x="2118" y="13879"/>
                      <a:pt x="2225" y="13597"/>
                      <a:pt x="2332" y="13313"/>
                    </a:cubicBezTo>
                    <a:cubicBezTo>
                      <a:pt x="2441" y="13027"/>
                      <a:pt x="2551" y="12737"/>
                      <a:pt x="2662" y="12443"/>
                    </a:cubicBezTo>
                    <a:cubicBezTo>
                      <a:pt x="2775" y="12150"/>
                      <a:pt x="2890" y="11852"/>
                      <a:pt x="3005" y="11554"/>
                    </a:cubicBezTo>
                    <a:cubicBezTo>
                      <a:pt x="3236" y="10957"/>
                      <a:pt x="3472" y="10348"/>
                      <a:pt x="3717" y="9747"/>
                    </a:cubicBezTo>
                    <a:cubicBezTo>
                      <a:pt x="3835" y="9443"/>
                      <a:pt x="3962" y="9144"/>
                      <a:pt x="4086" y="8846"/>
                    </a:cubicBezTo>
                    <a:cubicBezTo>
                      <a:pt x="4117" y="8770"/>
                      <a:pt x="4149" y="8696"/>
                      <a:pt x="4178" y="8622"/>
                    </a:cubicBezTo>
                    <a:lnTo>
                      <a:pt x="4224" y="8510"/>
                    </a:lnTo>
                    <a:lnTo>
                      <a:pt x="4273" y="8399"/>
                    </a:lnTo>
                    <a:cubicBezTo>
                      <a:pt x="4337" y="8253"/>
                      <a:pt x="4401" y="8105"/>
                      <a:pt x="4466" y="7959"/>
                    </a:cubicBezTo>
                    <a:cubicBezTo>
                      <a:pt x="4497" y="7885"/>
                      <a:pt x="4530" y="7813"/>
                      <a:pt x="4561" y="7739"/>
                    </a:cubicBezTo>
                    <a:cubicBezTo>
                      <a:pt x="4592" y="7667"/>
                      <a:pt x="4627" y="7595"/>
                      <a:pt x="4660" y="7525"/>
                    </a:cubicBezTo>
                    <a:cubicBezTo>
                      <a:pt x="4728" y="7381"/>
                      <a:pt x="4794" y="7239"/>
                      <a:pt x="4861" y="7099"/>
                    </a:cubicBezTo>
                    <a:cubicBezTo>
                      <a:pt x="4995" y="6811"/>
                      <a:pt x="5133" y="6535"/>
                      <a:pt x="5259" y="6255"/>
                    </a:cubicBezTo>
                    <a:cubicBezTo>
                      <a:pt x="5384" y="5975"/>
                      <a:pt x="5514" y="5699"/>
                      <a:pt x="5625" y="5426"/>
                    </a:cubicBezTo>
                    <a:cubicBezTo>
                      <a:pt x="5682" y="5290"/>
                      <a:pt x="5738" y="5154"/>
                      <a:pt x="5794" y="5022"/>
                    </a:cubicBezTo>
                    <a:cubicBezTo>
                      <a:pt x="5847" y="4887"/>
                      <a:pt x="5899" y="4755"/>
                      <a:pt x="5952" y="4625"/>
                    </a:cubicBezTo>
                    <a:cubicBezTo>
                      <a:pt x="5977" y="4559"/>
                      <a:pt x="6005" y="4494"/>
                      <a:pt x="6030" y="4430"/>
                    </a:cubicBezTo>
                    <a:cubicBezTo>
                      <a:pt x="6053" y="4364"/>
                      <a:pt x="6078" y="4300"/>
                      <a:pt x="6102" y="4238"/>
                    </a:cubicBezTo>
                    <a:cubicBezTo>
                      <a:pt x="6150" y="4109"/>
                      <a:pt x="6199" y="3983"/>
                      <a:pt x="6246" y="3860"/>
                    </a:cubicBezTo>
                    <a:cubicBezTo>
                      <a:pt x="6289" y="3736"/>
                      <a:pt x="6333" y="3613"/>
                      <a:pt x="6376" y="3492"/>
                    </a:cubicBezTo>
                    <a:cubicBezTo>
                      <a:pt x="6419" y="3372"/>
                      <a:pt x="6462" y="3253"/>
                      <a:pt x="6501" y="3138"/>
                    </a:cubicBezTo>
                    <a:cubicBezTo>
                      <a:pt x="6660" y="2673"/>
                      <a:pt x="6796" y="2245"/>
                      <a:pt x="6911" y="1864"/>
                    </a:cubicBezTo>
                    <a:cubicBezTo>
                      <a:pt x="6940" y="1769"/>
                      <a:pt x="6967" y="1677"/>
                      <a:pt x="6993" y="1588"/>
                    </a:cubicBezTo>
                    <a:cubicBezTo>
                      <a:pt x="7020" y="1498"/>
                      <a:pt x="7043" y="1413"/>
                      <a:pt x="7069" y="1329"/>
                    </a:cubicBezTo>
                    <a:cubicBezTo>
                      <a:pt x="7113" y="1164"/>
                      <a:pt x="7156" y="1010"/>
                      <a:pt x="7193" y="872"/>
                    </a:cubicBezTo>
                    <a:cubicBezTo>
                      <a:pt x="7267" y="598"/>
                      <a:pt x="7320" y="378"/>
                      <a:pt x="7357" y="230"/>
                    </a:cubicBezTo>
                    <a:cubicBezTo>
                      <a:pt x="7392" y="80"/>
                      <a:pt x="7409" y="1"/>
                      <a:pt x="74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3"/>
              <p:cNvSpPr/>
              <p:nvPr/>
            </p:nvSpPr>
            <p:spPr>
              <a:xfrm rot="5289975">
                <a:off x="11227753" y="3395485"/>
                <a:ext cx="490581" cy="49476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979" extrusionOk="0">
                    <a:moveTo>
                      <a:pt x="19622" y="1"/>
                    </a:moveTo>
                    <a:lnTo>
                      <a:pt x="19622" y="1"/>
                    </a:lnTo>
                    <a:cubicBezTo>
                      <a:pt x="19622" y="1"/>
                      <a:pt x="19603" y="1"/>
                      <a:pt x="19564" y="5"/>
                    </a:cubicBezTo>
                    <a:cubicBezTo>
                      <a:pt x="19527" y="7"/>
                      <a:pt x="19471" y="8"/>
                      <a:pt x="19397" y="14"/>
                    </a:cubicBezTo>
                    <a:cubicBezTo>
                      <a:pt x="19325" y="20"/>
                      <a:pt x="19235" y="28"/>
                      <a:pt x="19128" y="36"/>
                    </a:cubicBezTo>
                    <a:cubicBezTo>
                      <a:pt x="19023" y="45"/>
                      <a:pt x="18901" y="59"/>
                      <a:pt x="18764" y="73"/>
                    </a:cubicBezTo>
                    <a:cubicBezTo>
                      <a:pt x="18630" y="88"/>
                      <a:pt x="18478" y="102"/>
                      <a:pt x="18315" y="125"/>
                    </a:cubicBezTo>
                    <a:cubicBezTo>
                      <a:pt x="18152" y="145"/>
                      <a:pt x="17975" y="170"/>
                      <a:pt x="17786" y="195"/>
                    </a:cubicBezTo>
                    <a:cubicBezTo>
                      <a:pt x="17737" y="201"/>
                      <a:pt x="17691" y="209"/>
                      <a:pt x="17642" y="215"/>
                    </a:cubicBezTo>
                    <a:cubicBezTo>
                      <a:pt x="17593" y="222"/>
                      <a:pt x="17543" y="230"/>
                      <a:pt x="17494" y="238"/>
                    </a:cubicBezTo>
                    <a:cubicBezTo>
                      <a:pt x="17393" y="254"/>
                      <a:pt x="17290" y="271"/>
                      <a:pt x="17185" y="289"/>
                    </a:cubicBezTo>
                    <a:cubicBezTo>
                      <a:pt x="17080" y="304"/>
                      <a:pt x="16971" y="324"/>
                      <a:pt x="16860" y="341"/>
                    </a:cubicBezTo>
                    <a:cubicBezTo>
                      <a:pt x="16805" y="351"/>
                      <a:pt x="16749" y="361"/>
                      <a:pt x="16693" y="370"/>
                    </a:cubicBezTo>
                    <a:cubicBezTo>
                      <a:pt x="16663" y="374"/>
                      <a:pt x="16636" y="378"/>
                      <a:pt x="16607" y="384"/>
                    </a:cubicBezTo>
                    <a:cubicBezTo>
                      <a:pt x="16578" y="390"/>
                      <a:pt x="16551" y="396"/>
                      <a:pt x="16521" y="401"/>
                    </a:cubicBezTo>
                    <a:cubicBezTo>
                      <a:pt x="16290" y="446"/>
                      <a:pt x="16051" y="493"/>
                      <a:pt x="15802" y="542"/>
                    </a:cubicBezTo>
                    <a:cubicBezTo>
                      <a:pt x="15677" y="565"/>
                      <a:pt x="15551" y="590"/>
                      <a:pt x="15424" y="617"/>
                    </a:cubicBezTo>
                    <a:cubicBezTo>
                      <a:pt x="15296" y="649"/>
                      <a:pt x="15165" y="678"/>
                      <a:pt x="15035" y="709"/>
                    </a:cubicBezTo>
                    <a:cubicBezTo>
                      <a:pt x="14772" y="771"/>
                      <a:pt x="14502" y="833"/>
                      <a:pt x="14226" y="899"/>
                    </a:cubicBezTo>
                    <a:cubicBezTo>
                      <a:pt x="14088" y="931"/>
                      <a:pt x="13951" y="971"/>
                      <a:pt x="13813" y="1008"/>
                    </a:cubicBezTo>
                    <a:cubicBezTo>
                      <a:pt x="13675" y="1047"/>
                      <a:pt x="13535" y="1086"/>
                      <a:pt x="13393" y="1125"/>
                    </a:cubicBezTo>
                    <a:cubicBezTo>
                      <a:pt x="13253" y="1164"/>
                      <a:pt x="13111" y="1203"/>
                      <a:pt x="12967" y="1244"/>
                    </a:cubicBezTo>
                    <a:cubicBezTo>
                      <a:pt x="12895" y="1263"/>
                      <a:pt x="12823" y="1285"/>
                      <a:pt x="12749" y="1304"/>
                    </a:cubicBezTo>
                    <a:cubicBezTo>
                      <a:pt x="12679" y="1324"/>
                      <a:pt x="12611" y="1345"/>
                      <a:pt x="12539" y="1362"/>
                    </a:cubicBezTo>
                    <a:cubicBezTo>
                      <a:pt x="12257" y="1431"/>
                      <a:pt x="11963" y="1481"/>
                      <a:pt x="11666" y="1516"/>
                    </a:cubicBezTo>
                    <a:cubicBezTo>
                      <a:pt x="11194" y="1571"/>
                      <a:pt x="10712" y="1593"/>
                      <a:pt x="10228" y="1593"/>
                    </a:cubicBezTo>
                    <a:cubicBezTo>
                      <a:pt x="10096" y="1593"/>
                      <a:pt x="9965" y="1591"/>
                      <a:pt x="9833" y="1588"/>
                    </a:cubicBezTo>
                    <a:cubicBezTo>
                      <a:pt x="9214" y="1575"/>
                      <a:pt x="8596" y="1534"/>
                      <a:pt x="7989" y="1475"/>
                    </a:cubicBezTo>
                    <a:cubicBezTo>
                      <a:pt x="7685" y="1446"/>
                      <a:pt x="7384" y="1415"/>
                      <a:pt x="7086" y="1380"/>
                    </a:cubicBezTo>
                    <a:cubicBezTo>
                      <a:pt x="6788" y="1345"/>
                      <a:pt x="6495" y="1304"/>
                      <a:pt x="6205" y="1265"/>
                    </a:cubicBezTo>
                    <a:cubicBezTo>
                      <a:pt x="5629" y="1185"/>
                      <a:pt x="5071" y="1100"/>
                      <a:pt x="4543" y="1010"/>
                    </a:cubicBezTo>
                    <a:cubicBezTo>
                      <a:pt x="4016" y="919"/>
                      <a:pt x="3518" y="831"/>
                      <a:pt x="3057" y="744"/>
                    </a:cubicBezTo>
                    <a:cubicBezTo>
                      <a:pt x="2598" y="656"/>
                      <a:pt x="2178" y="575"/>
                      <a:pt x="1806" y="499"/>
                    </a:cubicBezTo>
                    <a:cubicBezTo>
                      <a:pt x="1433" y="423"/>
                      <a:pt x="1108" y="357"/>
                      <a:pt x="841" y="298"/>
                    </a:cubicBezTo>
                    <a:cubicBezTo>
                      <a:pt x="575" y="242"/>
                      <a:pt x="365" y="195"/>
                      <a:pt x="221" y="166"/>
                    </a:cubicBezTo>
                    <a:cubicBezTo>
                      <a:pt x="79" y="133"/>
                      <a:pt x="1" y="117"/>
                      <a:pt x="1" y="117"/>
                    </a:cubicBezTo>
                    <a:lnTo>
                      <a:pt x="1" y="117"/>
                    </a:lnTo>
                    <a:cubicBezTo>
                      <a:pt x="1" y="117"/>
                      <a:pt x="75" y="143"/>
                      <a:pt x="215" y="185"/>
                    </a:cubicBezTo>
                    <a:cubicBezTo>
                      <a:pt x="355" y="230"/>
                      <a:pt x="559" y="296"/>
                      <a:pt x="822" y="372"/>
                    </a:cubicBezTo>
                    <a:cubicBezTo>
                      <a:pt x="1085" y="450"/>
                      <a:pt x="1404" y="543"/>
                      <a:pt x="1771" y="643"/>
                    </a:cubicBezTo>
                    <a:cubicBezTo>
                      <a:pt x="1956" y="691"/>
                      <a:pt x="2151" y="744"/>
                      <a:pt x="2359" y="798"/>
                    </a:cubicBezTo>
                    <a:cubicBezTo>
                      <a:pt x="2565" y="853"/>
                      <a:pt x="2783" y="905"/>
                      <a:pt x="3010" y="960"/>
                    </a:cubicBezTo>
                    <a:cubicBezTo>
                      <a:pt x="3240" y="1016"/>
                      <a:pt x="3477" y="1071"/>
                      <a:pt x="3724" y="1127"/>
                    </a:cubicBezTo>
                    <a:cubicBezTo>
                      <a:pt x="3971" y="1183"/>
                      <a:pt x="4226" y="1238"/>
                      <a:pt x="4491" y="1292"/>
                    </a:cubicBezTo>
                    <a:cubicBezTo>
                      <a:pt x="5016" y="1401"/>
                      <a:pt x="5575" y="1510"/>
                      <a:pt x="6154" y="1604"/>
                    </a:cubicBezTo>
                    <a:cubicBezTo>
                      <a:pt x="6444" y="1652"/>
                      <a:pt x="6740" y="1695"/>
                      <a:pt x="7039" y="1738"/>
                    </a:cubicBezTo>
                    <a:cubicBezTo>
                      <a:pt x="7339" y="1779"/>
                      <a:pt x="7644" y="1816"/>
                      <a:pt x="7952" y="1849"/>
                    </a:cubicBezTo>
                    <a:cubicBezTo>
                      <a:pt x="8567" y="1915"/>
                      <a:pt x="9193" y="1960"/>
                      <a:pt x="9825" y="1975"/>
                    </a:cubicBezTo>
                    <a:cubicBezTo>
                      <a:pt x="9940" y="1977"/>
                      <a:pt x="10054" y="1979"/>
                      <a:pt x="10168" y="1979"/>
                    </a:cubicBezTo>
                    <a:cubicBezTo>
                      <a:pt x="10685" y="1979"/>
                      <a:pt x="11202" y="1955"/>
                      <a:pt x="11710" y="1890"/>
                    </a:cubicBezTo>
                    <a:cubicBezTo>
                      <a:pt x="12022" y="1849"/>
                      <a:pt x="12331" y="1792"/>
                      <a:pt x="12631" y="1711"/>
                    </a:cubicBezTo>
                    <a:cubicBezTo>
                      <a:pt x="12706" y="1691"/>
                      <a:pt x="12780" y="1668"/>
                      <a:pt x="12854" y="1646"/>
                    </a:cubicBezTo>
                    <a:cubicBezTo>
                      <a:pt x="12926" y="1625"/>
                      <a:pt x="12996" y="1604"/>
                      <a:pt x="13066" y="1582"/>
                    </a:cubicBezTo>
                    <a:cubicBezTo>
                      <a:pt x="13208" y="1540"/>
                      <a:pt x="13350" y="1497"/>
                      <a:pt x="13490" y="1454"/>
                    </a:cubicBezTo>
                    <a:cubicBezTo>
                      <a:pt x="13771" y="1370"/>
                      <a:pt x="14045" y="1283"/>
                      <a:pt x="14313" y="1205"/>
                    </a:cubicBezTo>
                    <a:cubicBezTo>
                      <a:pt x="14584" y="1131"/>
                      <a:pt x="14848" y="1059"/>
                      <a:pt x="15105" y="989"/>
                    </a:cubicBezTo>
                    <a:cubicBezTo>
                      <a:pt x="15235" y="954"/>
                      <a:pt x="15362" y="919"/>
                      <a:pt x="15486" y="884"/>
                    </a:cubicBezTo>
                    <a:cubicBezTo>
                      <a:pt x="15613" y="853"/>
                      <a:pt x="15737" y="824"/>
                      <a:pt x="15860" y="794"/>
                    </a:cubicBezTo>
                    <a:cubicBezTo>
                      <a:pt x="16103" y="732"/>
                      <a:pt x="16340" y="674"/>
                      <a:pt x="16566" y="617"/>
                    </a:cubicBezTo>
                    <a:cubicBezTo>
                      <a:pt x="16794" y="563"/>
                      <a:pt x="17014" y="520"/>
                      <a:pt x="17220" y="471"/>
                    </a:cubicBezTo>
                    <a:cubicBezTo>
                      <a:pt x="17325" y="448"/>
                      <a:pt x="17426" y="425"/>
                      <a:pt x="17523" y="401"/>
                    </a:cubicBezTo>
                    <a:cubicBezTo>
                      <a:pt x="17572" y="392"/>
                      <a:pt x="17620" y="380"/>
                      <a:pt x="17669" y="370"/>
                    </a:cubicBezTo>
                    <a:cubicBezTo>
                      <a:pt x="17718" y="361"/>
                      <a:pt x="17764" y="351"/>
                      <a:pt x="17811" y="341"/>
                    </a:cubicBezTo>
                    <a:cubicBezTo>
                      <a:pt x="18183" y="267"/>
                      <a:pt x="18508" y="197"/>
                      <a:pt x="18776" y="150"/>
                    </a:cubicBezTo>
                    <a:cubicBezTo>
                      <a:pt x="18910" y="125"/>
                      <a:pt x="19031" y="102"/>
                      <a:pt x="19134" y="82"/>
                    </a:cubicBezTo>
                    <a:cubicBezTo>
                      <a:pt x="19239" y="65"/>
                      <a:pt x="19329" y="49"/>
                      <a:pt x="19401" y="38"/>
                    </a:cubicBezTo>
                    <a:cubicBezTo>
                      <a:pt x="19473" y="24"/>
                      <a:pt x="19527" y="14"/>
                      <a:pt x="19566" y="8"/>
                    </a:cubicBezTo>
                    <a:cubicBezTo>
                      <a:pt x="19603" y="3"/>
                      <a:pt x="19622" y="1"/>
                      <a:pt x="196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3"/>
              <p:cNvSpPr/>
              <p:nvPr/>
            </p:nvSpPr>
            <p:spPr>
              <a:xfrm rot="5289975">
                <a:off x="11601464" y="3571347"/>
                <a:ext cx="557157" cy="150752"/>
              </a:xfrm>
              <a:custGeom>
                <a:avLst/>
                <a:gdLst/>
                <a:ahLst/>
                <a:cxnLst/>
                <a:rect l="l" t="t" r="r" b="b"/>
                <a:pathLst>
                  <a:path w="22286" h="6030" fill="none" extrusionOk="0">
                    <a:moveTo>
                      <a:pt x="1" y="1"/>
                    </a:moveTo>
                    <a:cubicBezTo>
                      <a:pt x="1" y="1"/>
                      <a:pt x="7959" y="1709"/>
                      <a:pt x="9850" y="2499"/>
                    </a:cubicBezTo>
                    <a:cubicBezTo>
                      <a:pt x="11741" y="3289"/>
                      <a:pt x="14225" y="4985"/>
                      <a:pt x="15686" y="5508"/>
                    </a:cubicBezTo>
                    <a:cubicBezTo>
                      <a:pt x="17147" y="6030"/>
                      <a:pt x="20445" y="5905"/>
                      <a:pt x="22285" y="4586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3"/>
              <p:cNvSpPr/>
              <p:nvPr/>
            </p:nvSpPr>
            <p:spPr>
              <a:xfrm rot="5289975">
                <a:off x="11762055" y="3510041"/>
                <a:ext cx="207028" cy="51951"/>
              </a:xfrm>
              <a:custGeom>
                <a:avLst/>
                <a:gdLst/>
                <a:ahLst/>
                <a:cxnLst/>
                <a:rect l="l" t="t" r="r" b="b"/>
                <a:pathLst>
                  <a:path w="8281" h="2078" fill="none" extrusionOk="0">
                    <a:moveTo>
                      <a:pt x="1" y="2078"/>
                    </a:moveTo>
                    <a:cubicBezTo>
                      <a:pt x="1" y="2078"/>
                      <a:pt x="3094" y="724"/>
                      <a:pt x="4411" y="475"/>
                    </a:cubicBezTo>
                    <a:cubicBezTo>
                      <a:pt x="5728" y="224"/>
                      <a:pt x="7251" y="0"/>
                      <a:pt x="8280" y="547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3"/>
              <p:cNvSpPr/>
              <p:nvPr/>
            </p:nvSpPr>
            <p:spPr>
              <a:xfrm rot="5289975">
                <a:off x="11742589" y="3878048"/>
                <a:ext cx="52601" cy="444180"/>
              </a:xfrm>
              <a:custGeom>
                <a:avLst/>
                <a:gdLst/>
                <a:ahLst/>
                <a:cxnLst/>
                <a:rect l="l" t="t" r="r" b="b"/>
                <a:pathLst>
                  <a:path w="2104" h="17767" extrusionOk="0">
                    <a:moveTo>
                      <a:pt x="1862" y="1"/>
                    </a:moveTo>
                    <a:cubicBezTo>
                      <a:pt x="1862" y="1"/>
                      <a:pt x="1818" y="59"/>
                      <a:pt x="1742" y="170"/>
                    </a:cubicBezTo>
                    <a:cubicBezTo>
                      <a:pt x="1668" y="281"/>
                      <a:pt x="1557" y="444"/>
                      <a:pt x="1431" y="662"/>
                    </a:cubicBezTo>
                    <a:cubicBezTo>
                      <a:pt x="1302" y="878"/>
                      <a:pt x="1152" y="1146"/>
                      <a:pt x="1001" y="1464"/>
                    </a:cubicBezTo>
                    <a:cubicBezTo>
                      <a:pt x="849" y="1779"/>
                      <a:pt x="689" y="2144"/>
                      <a:pt x="545" y="2553"/>
                    </a:cubicBezTo>
                    <a:cubicBezTo>
                      <a:pt x="526" y="2604"/>
                      <a:pt x="508" y="2656"/>
                      <a:pt x="489" y="2709"/>
                    </a:cubicBezTo>
                    <a:cubicBezTo>
                      <a:pt x="473" y="2761"/>
                      <a:pt x="456" y="2814"/>
                      <a:pt x="438" y="2868"/>
                    </a:cubicBezTo>
                    <a:cubicBezTo>
                      <a:pt x="401" y="2975"/>
                      <a:pt x="370" y="3086"/>
                      <a:pt x="337" y="3199"/>
                    </a:cubicBezTo>
                    <a:cubicBezTo>
                      <a:pt x="302" y="3310"/>
                      <a:pt x="277" y="3427"/>
                      <a:pt x="246" y="3543"/>
                    </a:cubicBezTo>
                    <a:cubicBezTo>
                      <a:pt x="217" y="3662"/>
                      <a:pt x="193" y="3783"/>
                      <a:pt x="166" y="3905"/>
                    </a:cubicBezTo>
                    <a:cubicBezTo>
                      <a:pt x="69" y="4395"/>
                      <a:pt x="5" y="4923"/>
                      <a:pt x="5" y="5471"/>
                    </a:cubicBezTo>
                    <a:cubicBezTo>
                      <a:pt x="1" y="6020"/>
                      <a:pt x="59" y="6592"/>
                      <a:pt x="207" y="7154"/>
                    </a:cubicBezTo>
                    <a:cubicBezTo>
                      <a:pt x="226" y="7224"/>
                      <a:pt x="244" y="7294"/>
                      <a:pt x="263" y="7366"/>
                    </a:cubicBezTo>
                    <a:lnTo>
                      <a:pt x="277" y="7418"/>
                    </a:lnTo>
                    <a:cubicBezTo>
                      <a:pt x="283" y="7436"/>
                      <a:pt x="289" y="7454"/>
                      <a:pt x="294" y="7469"/>
                    </a:cubicBezTo>
                    <a:lnTo>
                      <a:pt x="329" y="7574"/>
                    </a:lnTo>
                    <a:cubicBezTo>
                      <a:pt x="353" y="7644"/>
                      <a:pt x="376" y="7712"/>
                      <a:pt x="400" y="7782"/>
                    </a:cubicBezTo>
                    <a:cubicBezTo>
                      <a:pt x="423" y="7848"/>
                      <a:pt x="446" y="7915"/>
                      <a:pt x="470" y="7981"/>
                    </a:cubicBezTo>
                    <a:cubicBezTo>
                      <a:pt x="518" y="8115"/>
                      <a:pt x="565" y="8249"/>
                      <a:pt x="614" y="8385"/>
                    </a:cubicBezTo>
                    <a:lnTo>
                      <a:pt x="650" y="8487"/>
                    </a:lnTo>
                    <a:lnTo>
                      <a:pt x="682" y="8588"/>
                    </a:lnTo>
                    <a:lnTo>
                      <a:pt x="748" y="8788"/>
                    </a:lnTo>
                    <a:cubicBezTo>
                      <a:pt x="791" y="8924"/>
                      <a:pt x="837" y="9057"/>
                      <a:pt x="878" y="9193"/>
                    </a:cubicBezTo>
                    <a:cubicBezTo>
                      <a:pt x="919" y="9329"/>
                      <a:pt x="960" y="9465"/>
                      <a:pt x="999" y="9599"/>
                    </a:cubicBezTo>
                    <a:cubicBezTo>
                      <a:pt x="1018" y="9667"/>
                      <a:pt x="1040" y="9735"/>
                      <a:pt x="1059" y="9804"/>
                    </a:cubicBezTo>
                    <a:cubicBezTo>
                      <a:pt x="1078" y="9872"/>
                      <a:pt x="1096" y="9940"/>
                      <a:pt x="1113" y="10008"/>
                    </a:cubicBezTo>
                    <a:cubicBezTo>
                      <a:pt x="1150" y="10144"/>
                      <a:pt x="1185" y="10278"/>
                      <a:pt x="1222" y="10414"/>
                    </a:cubicBezTo>
                    <a:cubicBezTo>
                      <a:pt x="1242" y="10481"/>
                      <a:pt x="1255" y="10549"/>
                      <a:pt x="1271" y="10617"/>
                    </a:cubicBezTo>
                    <a:cubicBezTo>
                      <a:pt x="1289" y="10685"/>
                      <a:pt x="1304" y="10753"/>
                      <a:pt x="1320" y="10819"/>
                    </a:cubicBezTo>
                    <a:cubicBezTo>
                      <a:pt x="1335" y="10887"/>
                      <a:pt x="1351" y="10953"/>
                      <a:pt x="1366" y="11021"/>
                    </a:cubicBezTo>
                    <a:lnTo>
                      <a:pt x="1392" y="11123"/>
                    </a:lnTo>
                    <a:cubicBezTo>
                      <a:pt x="1398" y="11156"/>
                      <a:pt x="1405" y="11189"/>
                      <a:pt x="1411" y="11222"/>
                    </a:cubicBezTo>
                    <a:cubicBezTo>
                      <a:pt x="1466" y="11490"/>
                      <a:pt x="1524" y="11755"/>
                      <a:pt x="1567" y="12017"/>
                    </a:cubicBezTo>
                    <a:cubicBezTo>
                      <a:pt x="1590" y="12150"/>
                      <a:pt x="1612" y="12280"/>
                      <a:pt x="1635" y="12408"/>
                    </a:cubicBezTo>
                    <a:cubicBezTo>
                      <a:pt x="1652" y="12537"/>
                      <a:pt x="1672" y="12665"/>
                      <a:pt x="1689" y="12792"/>
                    </a:cubicBezTo>
                    <a:cubicBezTo>
                      <a:pt x="1699" y="12856"/>
                      <a:pt x="1709" y="12918"/>
                      <a:pt x="1719" y="12982"/>
                    </a:cubicBezTo>
                    <a:cubicBezTo>
                      <a:pt x="1728" y="13045"/>
                      <a:pt x="1732" y="13107"/>
                      <a:pt x="1740" y="13169"/>
                    </a:cubicBezTo>
                    <a:cubicBezTo>
                      <a:pt x="1755" y="13294"/>
                      <a:pt x="1769" y="13416"/>
                      <a:pt x="1783" y="13539"/>
                    </a:cubicBezTo>
                    <a:cubicBezTo>
                      <a:pt x="1787" y="13568"/>
                      <a:pt x="1790" y="13599"/>
                      <a:pt x="1792" y="13628"/>
                    </a:cubicBezTo>
                    <a:cubicBezTo>
                      <a:pt x="1796" y="13659"/>
                      <a:pt x="1798" y="13689"/>
                      <a:pt x="1800" y="13720"/>
                    </a:cubicBezTo>
                    <a:cubicBezTo>
                      <a:pt x="1806" y="13780"/>
                      <a:pt x="1810" y="13838"/>
                      <a:pt x="1816" y="13899"/>
                    </a:cubicBezTo>
                    <a:cubicBezTo>
                      <a:pt x="1825" y="14015"/>
                      <a:pt x="1835" y="14132"/>
                      <a:pt x="1845" y="14247"/>
                    </a:cubicBezTo>
                    <a:cubicBezTo>
                      <a:pt x="1851" y="14362"/>
                      <a:pt x="1857" y="14475"/>
                      <a:pt x="1864" y="14585"/>
                    </a:cubicBezTo>
                    <a:cubicBezTo>
                      <a:pt x="1866" y="14642"/>
                      <a:pt x="1870" y="14696"/>
                      <a:pt x="1874" y="14751"/>
                    </a:cubicBezTo>
                    <a:cubicBezTo>
                      <a:pt x="1874" y="14778"/>
                      <a:pt x="1876" y="14805"/>
                      <a:pt x="1878" y="14832"/>
                    </a:cubicBezTo>
                    <a:cubicBezTo>
                      <a:pt x="1878" y="14860"/>
                      <a:pt x="1880" y="14885"/>
                      <a:pt x="1880" y="14912"/>
                    </a:cubicBezTo>
                    <a:cubicBezTo>
                      <a:pt x="1884" y="15019"/>
                      <a:pt x="1886" y="15124"/>
                      <a:pt x="1888" y="15225"/>
                    </a:cubicBezTo>
                    <a:cubicBezTo>
                      <a:pt x="1892" y="15329"/>
                      <a:pt x="1896" y="15428"/>
                      <a:pt x="1894" y="15525"/>
                    </a:cubicBezTo>
                    <a:cubicBezTo>
                      <a:pt x="1894" y="15720"/>
                      <a:pt x="1897" y="15906"/>
                      <a:pt x="1894" y="16079"/>
                    </a:cubicBezTo>
                    <a:cubicBezTo>
                      <a:pt x="1890" y="16253"/>
                      <a:pt x="1884" y="16416"/>
                      <a:pt x="1882" y="16566"/>
                    </a:cubicBezTo>
                    <a:cubicBezTo>
                      <a:pt x="1876" y="16718"/>
                      <a:pt x="1868" y="16856"/>
                      <a:pt x="1862" y="16980"/>
                    </a:cubicBezTo>
                    <a:cubicBezTo>
                      <a:pt x="1853" y="17231"/>
                      <a:pt x="1835" y="17428"/>
                      <a:pt x="1827" y="17562"/>
                    </a:cubicBezTo>
                    <a:cubicBezTo>
                      <a:pt x="1820" y="17696"/>
                      <a:pt x="1814" y="17766"/>
                      <a:pt x="1814" y="17766"/>
                    </a:cubicBezTo>
                    <a:cubicBezTo>
                      <a:pt x="1814" y="17766"/>
                      <a:pt x="1827" y="17696"/>
                      <a:pt x="1849" y="17564"/>
                    </a:cubicBezTo>
                    <a:cubicBezTo>
                      <a:pt x="1861" y="17498"/>
                      <a:pt x="1874" y="17416"/>
                      <a:pt x="1892" y="17319"/>
                    </a:cubicBezTo>
                    <a:cubicBezTo>
                      <a:pt x="1899" y="17272"/>
                      <a:pt x="1909" y="17219"/>
                      <a:pt x="1917" y="17165"/>
                    </a:cubicBezTo>
                    <a:cubicBezTo>
                      <a:pt x="1923" y="17109"/>
                      <a:pt x="1931" y="17050"/>
                      <a:pt x="1940" y="16988"/>
                    </a:cubicBezTo>
                    <a:cubicBezTo>
                      <a:pt x="1956" y="16863"/>
                      <a:pt x="1975" y="16725"/>
                      <a:pt x="1993" y="16576"/>
                    </a:cubicBezTo>
                    <a:cubicBezTo>
                      <a:pt x="2010" y="16424"/>
                      <a:pt x="2024" y="16260"/>
                      <a:pt x="2041" y="16087"/>
                    </a:cubicBezTo>
                    <a:cubicBezTo>
                      <a:pt x="2057" y="15912"/>
                      <a:pt x="2067" y="15725"/>
                      <a:pt x="2080" y="15529"/>
                    </a:cubicBezTo>
                    <a:cubicBezTo>
                      <a:pt x="2088" y="15432"/>
                      <a:pt x="2090" y="15330"/>
                      <a:pt x="2094" y="15227"/>
                    </a:cubicBezTo>
                    <a:cubicBezTo>
                      <a:pt x="2096" y="15124"/>
                      <a:pt x="2100" y="15017"/>
                      <a:pt x="2102" y="14910"/>
                    </a:cubicBezTo>
                    <a:cubicBezTo>
                      <a:pt x="2104" y="14883"/>
                      <a:pt x="2104" y="14856"/>
                      <a:pt x="2104" y="14829"/>
                    </a:cubicBezTo>
                    <a:cubicBezTo>
                      <a:pt x="2104" y="14801"/>
                      <a:pt x="2104" y="14774"/>
                      <a:pt x="2104" y="14747"/>
                    </a:cubicBezTo>
                    <a:cubicBezTo>
                      <a:pt x="2104" y="14690"/>
                      <a:pt x="2104" y="14636"/>
                      <a:pt x="2104" y="14580"/>
                    </a:cubicBezTo>
                    <a:cubicBezTo>
                      <a:pt x="2104" y="14467"/>
                      <a:pt x="2104" y="14352"/>
                      <a:pt x="2102" y="14235"/>
                    </a:cubicBezTo>
                    <a:cubicBezTo>
                      <a:pt x="2100" y="14118"/>
                      <a:pt x="2094" y="14000"/>
                      <a:pt x="2088" y="13881"/>
                    </a:cubicBezTo>
                    <a:cubicBezTo>
                      <a:pt x="2086" y="13821"/>
                      <a:pt x="2084" y="13759"/>
                      <a:pt x="2080" y="13698"/>
                    </a:cubicBezTo>
                    <a:cubicBezTo>
                      <a:pt x="2080" y="13667"/>
                      <a:pt x="2078" y="13638"/>
                      <a:pt x="2076" y="13607"/>
                    </a:cubicBezTo>
                    <a:cubicBezTo>
                      <a:pt x="2075" y="13576"/>
                      <a:pt x="2073" y="13545"/>
                      <a:pt x="2071" y="13513"/>
                    </a:cubicBezTo>
                    <a:cubicBezTo>
                      <a:pt x="2061" y="13391"/>
                      <a:pt x="2051" y="13264"/>
                      <a:pt x="2041" y="13138"/>
                    </a:cubicBezTo>
                    <a:cubicBezTo>
                      <a:pt x="2038" y="13076"/>
                      <a:pt x="2034" y="13012"/>
                      <a:pt x="2026" y="12947"/>
                    </a:cubicBezTo>
                    <a:cubicBezTo>
                      <a:pt x="2020" y="12883"/>
                      <a:pt x="2012" y="12819"/>
                      <a:pt x="2006" y="12753"/>
                    </a:cubicBezTo>
                    <a:cubicBezTo>
                      <a:pt x="1993" y="12624"/>
                      <a:pt x="1977" y="12494"/>
                      <a:pt x="1964" y="12362"/>
                    </a:cubicBezTo>
                    <a:cubicBezTo>
                      <a:pt x="1944" y="12229"/>
                      <a:pt x="1925" y="12097"/>
                      <a:pt x="1905" y="11963"/>
                    </a:cubicBezTo>
                    <a:cubicBezTo>
                      <a:pt x="1870" y="11695"/>
                      <a:pt x="1814" y="11424"/>
                      <a:pt x="1765" y="11150"/>
                    </a:cubicBezTo>
                    <a:cubicBezTo>
                      <a:pt x="1759" y="11115"/>
                      <a:pt x="1754" y="11082"/>
                      <a:pt x="1746" y="11047"/>
                    </a:cubicBezTo>
                    <a:lnTo>
                      <a:pt x="1724" y="10944"/>
                    </a:lnTo>
                    <a:cubicBezTo>
                      <a:pt x="1709" y="10875"/>
                      <a:pt x="1695" y="10807"/>
                      <a:pt x="1680" y="10737"/>
                    </a:cubicBezTo>
                    <a:cubicBezTo>
                      <a:pt x="1664" y="10669"/>
                      <a:pt x="1650" y="10601"/>
                      <a:pt x="1635" y="10531"/>
                    </a:cubicBezTo>
                    <a:cubicBezTo>
                      <a:pt x="1619" y="10463"/>
                      <a:pt x="1606" y="10393"/>
                      <a:pt x="1586" y="10325"/>
                    </a:cubicBezTo>
                    <a:cubicBezTo>
                      <a:pt x="1551" y="10187"/>
                      <a:pt x="1516" y="10049"/>
                      <a:pt x="1481" y="9909"/>
                    </a:cubicBezTo>
                    <a:cubicBezTo>
                      <a:pt x="1464" y="9841"/>
                      <a:pt x="1446" y="9770"/>
                      <a:pt x="1427" y="9700"/>
                    </a:cubicBezTo>
                    <a:cubicBezTo>
                      <a:pt x="1407" y="9632"/>
                      <a:pt x="1388" y="9562"/>
                      <a:pt x="1366" y="9494"/>
                    </a:cubicBezTo>
                    <a:cubicBezTo>
                      <a:pt x="1327" y="9356"/>
                      <a:pt x="1287" y="9218"/>
                      <a:pt x="1246" y="9080"/>
                    </a:cubicBezTo>
                    <a:cubicBezTo>
                      <a:pt x="1205" y="8942"/>
                      <a:pt x="1158" y="8804"/>
                      <a:pt x="1113" y="8666"/>
                    </a:cubicBezTo>
                    <a:lnTo>
                      <a:pt x="1045" y="8459"/>
                    </a:lnTo>
                    <a:lnTo>
                      <a:pt x="1012" y="8356"/>
                    </a:lnTo>
                    <a:lnTo>
                      <a:pt x="975" y="8255"/>
                    </a:lnTo>
                    <a:cubicBezTo>
                      <a:pt x="927" y="8121"/>
                      <a:pt x="878" y="7987"/>
                      <a:pt x="831" y="7852"/>
                    </a:cubicBezTo>
                    <a:cubicBezTo>
                      <a:pt x="806" y="7784"/>
                      <a:pt x="781" y="7716"/>
                      <a:pt x="757" y="7648"/>
                    </a:cubicBezTo>
                    <a:cubicBezTo>
                      <a:pt x="734" y="7584"/>
                      <a:pt x="713" y="7518"/>
                      <a:pt x="689" y="7454"/>
                    </a:cubicBezTo>
                    <a:lnTo>
                      <a:pt x="656" y="7356"/>
                    </a:lnTo>
                    <a:cubicBezTo>
                      <a:pt x="650" y="7339"/>
                      <a:pt x="645" y="7323"/>
                      <a:pt x="639" y="7308"/>
                    </a:cubicBezTo>
                    <a:lnTo>
                      <a:pt x="625" y="7257"/>
                    </a:lnTo>
                    <a:cubicBezTo>
                      <a:pt x="606" y="7191"/>
                      <a:pt x="588" y="7125"/>
                      <a:pt x="569" y="7061"/>
                    </a:cubicBezTo>
                    <a:cubicBezTo>
                      <a:pt x="559" y="7027"/>
                      <a:pt x="549" y="6994"/>
                      <a:pt x="542" y="6961"/>
                    </a:cubicBezTo>
                    <a:lnTo>
                      <a:pt x="520" y="6862"/>
                    </a:lnTo>
                    <a:cubicBezTo>
                      <a:pt x="505" y="6794"/>
                      <a:pt x="489" y="6728"/>
                      <a:pt x="475" y="6662"/>
                    </a:cubicBezTo>
                    <a:cubicBezTo>
                      <a:pt x="460" y="6596"/>
                      <a:pt x="452" y="6529"/>
                      <a:pt x="440" y="6461"/>
                    </a:cubicBezTo>
                    <a:cubicBezTo>
                      <a:pt x="429" y="6395"/>
                      <a:pt x="415" y="6329"/>
                      <a:pt x="407" y="6263"/>
                    </a:cubicBezTo>
                    <a:cubicBezTo>
                      <a:pt x="374" y="5996"/>
                      <a:pt x="349" y="5730"/>
                      <a:pt x="345" y="5469"/>
                    </a:cubicBezTo>
                    <a:cubicBezTo>
                      <a:pt x="335" y="4944"/>
                      <a:pt x="372" y="4434"/>
                      <a:pt x="450" y="3956"/>
                    </a:cubicBezTo>
                    <a:cubicBezTo>
                      <a:pt x="471" y="3837"/>
                      <a:pt x="489" y="3718"/>
                      <a:pt x="512" y="3604"/>
                    </a:cubicBezTo>
                    <a:cubicBezTo>
                      <a:pt x="526" y="3545"/>
                      <a:pt x="538" y="3487"/>
                      <a:pt x="549" y="3430"/>
                    </a:cubicBezTo>
                    <a:cubicBezTo>
                      <a:pt x="555" y="3403"/>
                      <a:pt x="561" y="3374"/>
                      <a:pt x="567" y="3347"/>
                    </a:cubicBezTo>
                    <a:cubicBezTo>
                      <a:pt x="573" y="3318"/>
                      <a:pt x="580" y="3290"/>
                      <a:pt x="586" y="3263"/>
                    </a:cubicBezTo>
                    <a:cubicBezTo>
                      <a:pt x="614" y="3150"/>
                      <a:pt x="637" y="3041"/>
                      <a:pt x="668" y="2934"/>
                    </a:cubicBezTo>
                    <a:cubicBezTo>
                      <a:pt x="682" y="2882"/>
                      <a:pt x="695" y="2827"/>
                      <a:pt x="709" y="2777"/>
                    </a:cubicBezTo>
                    <a:cubicBezTo>
                      <a:pt x="724" y="2724"/>
                      <a:pt x="740" y="2672"/>
                      <a:pt x="756" y="2621"/>
                    </a:cubicBezTo>
                    <a:cubicBezTo>
                      <a:pt x="769" y="2571"/>
                      <a:pt x="785" y="2520"/>
                      <a:pt x="800" y="2469"/>
                    </a:cubicBezTo>
                    <a:cubicBezTo>
                      <a:pt x="816" y="2421"/>
                      <a:pt x="831" y="2372"/>
                      <a:pt x="847" y="2323"/>
                    </a:cubicBezTo>
                    <a:cubicBezTo>
                      <a:pt x="878" y="2226"/>
                      <a:pt x="911" y="2133"/>
                      <a:pt x="942" y="2039"/>
                    </a:cubicBezTo>
                    <a:cubicBezTo>
                      <a:pt x="1006" y="1857"/>
                      <a:pt x="1073" y="1683"/>
                      <a:pt x="1135" y="1522"/>
                    </a:cubicBezTo>
                    <a:cubicBezTo>
                      <a:pt x="1265" y="1201"/>
                      <a:pt x="1388" y="923"/>
                      <a:pt x="1497" y="699"/>
                    </a:cubicBezTo>
                    <a:cubicBezTo>
                      <a:pt x="1606" y="473"/>
                      <a:pt x="1697" y="298"/>
                      <a:pt x="1761" y="182"/>
                    </a:cubicBezTo>
                    <a:cubicBezTo>
                      <a:pt x="1825" y="63"/>
                      <a:pt x="1862" y="1"/>
                      <a:pt x="18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3"/>
              <p:cNvSpPr/>
              <p:nvPr/>
            </p:nvSpPr>
            <p:spPr>
              <a:xfrm rot="5289975">
                <a:off x="11577220" y="3735635"/>
                <a:ext cx="26000" cy="15640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6256" fill="none" extrusionOk="0">
                    <a:moveTo>
                      <a:pt x="65" y="1"/>
                    </a:moveTo>
                    <a:cubicBezTo>
                      <a:pt x="0" y="1818"/>
                      <a:pt x="1039" y="6255"/>
                      <a:pt x="1039" y="625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3"/>
              <p:cNvSpPr/>
              <p:nvPr/>
            </p:nvSpPr>
            <p:spPr>
              <a:xfrm rot="5289975">
                <a:off x="11932895" y="4095523"/>
                <a:ext cx="102101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8975" fill="none" extrusionOk="0">
                    <a:moveTo>
                      <a:pt x="4084" y="1"/>
                    </a:moveTo>
                    <a:cubicBezTo>
                      <a:pt x="2531" y="1633"/>
                      <a:pt x="428" y="5771"/>
                      <a:pt x="0" y="8975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3"/>
              <p:cNvSpPr/>
              <p:nvPr/>
            </p:nvSpPr>
            <p:spPr>
              <a:xfrm rot="5289975">
                <a:off x="11204420" y="2967787"/>
                <a:ext cx="182152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7286" h="596" fill="none" extrusionOk="0">
                    <a:moveTo>
                      <a:pt x="0" y="0"/>
                    </a:moveTo>
                    <a:cubicBezTo>
                      <a:pt x="0" y="0"/>
                      <a:pt x="4613" y="595"/>
                      <a:pt x="7286" y="129"/>
                    </a:cubicBezTo>
                  </a:path>
                </a:pathLst>
              </a:custGeom>
              <a:solidFill>
                <a:schemeClr val="dk1"/>
              </a:solidFill>
              <a:ln w="72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23"/>
              <p:cNvSpPr/>
              <p:nvPr/>
            </p:nvSpPr>
            <p:spPr>
              <a:xfrm rot="5289975">
                <a:off x="11703862" y="3552978"/>
                <a:ext cx="204302" cy="85626"/>
              </a:xfrm>
              <a:custGeom>
                <a:avLst/>
                <a:gdLst/>
                <a:ahLst/>
                <a:cxnLst/>
                <a:rect l="l" t="t" r="r" b="b"/>
                <a:pathLst>
                  <a:path w="8172" h="3425" extrusionOk="0">
                    <a:moveTo>
                      <a:pt x="8171" y="0"/>
                    </a:moveTo>
                    <a:cubicBezTo>
                      <a:pt x="8171" y="0"/>
                      <a:pt x="3994" y="2"/>
                      <a:pt x="2708" y="1117"/>
                    </a:cubicBezTo>
                    <a:cubicBezTo>
                      <a:pt x="1424" y="2232"/>
                      <a:pt x="685" y="3097"/>
                      <a:pt x="0" y="3424"/>
                    </a:cubicBezTo>
                    <a:cubicBezTo>
                      <a:pt x="0" y="3424"/>
                      <a:pt x="1086" y="3350"/>
                      <a:pt x="2924" y="2700"/>
                    </a:cubicBezTo>
                    <a:cubicBezTo>
                      <a:pt x="4763" y="2051"/>
                      <a:pt x="8171" y="0"/>
                      <a:pt x="81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23"/>
              <p:cNvSpPr/>
              <p:nvPr/>
            </p:nvSpPr>
            <p:spPr>
              <a:xfrm rot="5289975">
                <a:off x="11083873" y="316519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1"/>
                    </a:moveTo>
                    <a:cubicBezTo>
                      <a:pt x="808" y="1"/>
                      <a:pt x="422" y="232"/>
                      <a:pt x="244" y="624"/>
                    </a:cubicBezTo>
                    <a:cubicBezTo>
                      <a:pt x="1" y="1159"/>
                      <a:pt x="236" y="1789"/>
                      <a:pt x="771" y="2032"/>
                    </a:cubicBezTo>
                    <a:cubicBezTo>
                      <a:pt x="914" y="2097"/>
                      <a:pt x="1063" y="2128"/>
                      <a:pt x="1210" y="2128"/>
                    </a:cubicBezTo>
                    <a:cubicBezTo>
                      <a:pt x="1615" y="2128"/>
                      <a:pt x="2001" y="1896"/>
                      <a:pt x="2180" y="1505"/>
                    </a:cubicBezTo>
                    <a:cubicBezTo>
                      <a:pt x="2423" y="970"/>
                      <a:pt x="2185" y="340"/>
                      <a:pt x="1652" y="97"/>
                    </a:cubicBezTo>
                    <a:cubicBezTo>
                      <a:pt x="1509" y="32"/>
                      <a:pt x="1359" y="1"/>
                      <a:pt x="12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23"/>
              <p:cNvSpPr/>
              <p:nvPr/>
            </p:nvSpPr>
            <p:spPr>
              <a:xfrm rot="5289975">
                <a:off x="11051518" y="2978931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1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0" y="2127"/>
                    </a:cubicBezTo>
                    <a:cubicBezTo>
                      <a:pt x="1615" y="2127"/>
                      <a:pt x="2001" y="1895"/>
                      <a:pt x="2180" y="1503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23"/>
              <p:cNvSpPr/>
              <p:nvPr/>
            </p:nvSpPr>
            <p:spPr>
              <a:xfrm rot="5289975">
                <a:off x="11916177" y="3339263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1"/>
                    </a:moveTo>
                    <a:cubicBezTo>
                      <a:pt x="809" y="1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3" y="2032"/>
                    </a:cubicBezTo>
                    <a:cubicBezTo>
                      <a:pt x="915" y="2097"/>
                      <a:pt x="1065" y="2128"/>
                      <a:pt x="1212" y="2128"/>
                    </a:cubicBezTo>
                    <a:cubicBezTo>
                      <a:pt x="1615" y="2128"/>
                      <a:pt x="2001" y="1897"/>
                      <a:pt x="2179" y="1505"/>
                    </a:cubicBezTo>
                    <a:cubicBezTo>
                      <a:pt x="2423" y="970"/>
                      <a:pt x="2187" y="339"/>
                      <a:pt x="1652" y="96"/>
                    </a:cubicBezTo>
                    <a:cubicBezTo>
                      <a:pt x="1510" y="31"/>
                      <a:pt x="1360" y="1"/>
                      <a:pt x="12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23"/>
              <p:cNvSpPr/>
              <p:nvPr/>
            </p:nvSpPr>
            <p:spPr>
              <a:xfrm rot="5289975">
                <a:off x="11806032" y="3406825"/>
                <a:ext cx="60526" cy="53151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2126" extrusionOk="0">
                    <a:moveTo>
                      <a:pt x="1210" y="0"/>
                    </a:moveTo>
                    <a:cubicBezTo>
                      <a:pt x="806" y="0"/>
                      <a:pt x="421" y="231"/>
                      <a:pt x="244" y="623"/>
                    </a:cubicBezTo>
                    <a:cubicBezTo>
                      <a:pt x="1" y="1156"/>
                      <a:pt x="236" y="1787"/>
                      <a:pt x="771" y="2030"/>
                    </a:cubicBezTo>
                    <a:cubicBezTo>
                      <a:pt x="914" y="2095"/>
                      <a:pt x="1063" y="2126"/>
                      <a:pt x="1210" y="2126"/>
                    </a:cubicBezTo>
                    <a:cubicBezTo>
                      <a:pt x="1614" y="2126"/>
                      <a:pt x="1999" y="1895"/>
                      <a:pt x="2178" y="1503"/>
                    </a:cubicBezTo>
                    <a:cubicBezTo>
                      <a:pt x="2421" y="970"/>
                      <a:pt x="2185" y="339"/>
                      <a:pt x="1650" y="96"/>
                    </a:cubicBezTo>
                    <a:cubicBezTo>
                      <a:pt x="1507" y="31"/>
                      <a:pt x="1357" y="0"/>
                      <a:pt x="12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23"/>
              <p:cNvSpPr/>
              <p:nvPr/>
            </p:nvSpPr>
            <p:spPr>
              <a:xfrm rot="5289975">
                <a:off x="11482212" y="3802695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3" y="0"/>
                    </a:moveTo>
                    <a:cubicBezTo>
                      <a:pt x="808" y="0"/>
                      <a:pt x="422" y="232"/>
                      <a:pt x="243" y="623"/>
                    </a:cubicBezTo>
                    <a:cubicBezTo>
                      <a:pt x="0" y="1158"/>
                      <a:pt x="238" y="1788"/>
                      <a:pt x="771" y="2031"/>
                    </a:cubicBezTo>
                    <a:cubicBezTo>
                      <a:pt x="914" y="2096"/>
                      <a:pt x="1064" y="2127"/>
                      <a:pt x="1211" y="2127"/>
                    </a:cubicBezTo>
                    <a:cubicBezTo>
                      <a:pt x="1615" y="2127"/>
                      <a:pt x="2001" y="1896"/>
                      <a:pt x="2179" y="1504"/>
                    </a:cubicBezTo>
                    <a:cubicBezTo>
                      <a:pt x="2422" y="969"/>
                      <a:pt x="2187" y="339"/>
                      <a:pt x="1652" y="96"/>
                    </a:cubicBezTo>
                    <a:cubicBezTo>
                      <a:pt x="1509" y="31"/>
                      <a:pt x="1360" y="0"/>
                      <a:pt x="1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23"/>
              <p:cNvSpPr/>
              <p:nvPr/>
            </p:nvSpPr>
            <p:spPr>
              <a:xfrm rot="5289975">
                <a:off x="11839869" y="41337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7" y="0"/>
                      <a:pt x="421" y="231"/>
                      <a:pt x="243" y="623"/>
                    </a:cubicBezTo>
                    <a:cubicBezTo>
                      <a:pt x="0" y="1158"/>
                      <a:pt x="235" y="1788"/>
                      <a:pt x="770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4"/>
                    </a:cubicBezTo>
                    <a:cubicBezTo>
                      <a:pt x="2422" y="969"/>
                      <a:pt x="2185" y="339"/>
                      <a:pt x="1652" y="96"/>
                    </a:cubicBezTo>
                    <a:cubicBezTo>
                      <a:pt x="1509" y="31"/>
                      <a:pt x="1359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23"/>
              <p:cNvSpPr/>
              <p:nvPr/>
            </p:nvSpPr>
            <p:spPr>
              <a:xfrm rot="5289975">
                <a:off x="11185737" y="2851618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2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1" y="1158"/>
                      <a:pt x="238" y="1789"/>
                      <a:pt x="771" y="2032"/>
                    </a:cubicBezTo>
                    <a:cubicBezTo>
                      <a:pt x="914" y="2097"/>
                      <a:pt x="1063" y="2127"/>
                      <a:pt x="1211" y="2127"/>
                    </a:cubicBezTo>
                    <a:cubicBezTo>
                      <a:pt x="1615" y="2127"/>
                      <a:pt x="2001" y="1896"/>
                      <a:pt x="2180" y="1505"/>
                    </a:cubicBezTo>
                    <a:cubicBezTo>
                      <a:pt x="2423" y="970"/>
                      <a:pt x="2188" y="339"/>
                      <a:pt x="1653" y="96"/>
                    </a:cubicBezTo>
                    <a:cubicBezTo>
                      <a:pt x="1509" y="31"/>
                      <a:pt x="1360" y="0"/>
                      <a:pt x="1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23"/>
              <p:cNvSpPr/>
              <p:nvPr/>
            </p:nvSpPr>
            <p:spPr>
              <a:xfrm rot="5289975">
                <a:off x="11269716" y="2857407"/>
                <a:ext cx="60576" cy="53201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2128" extrusionOk="0">
                    <a:moveTo>
                      <a:pt x="1211" y="0"/>
                    </a:moveTo>
                    <a:cubicBezTo>
                      <a:pt x="808" y="0"/>
                      <a:pt x="422" y="232"/>
                      <a:pt x="244" y="623"/>
                    </a:cubicBezTo>
                    <a:cubicBezTo>
                      <a:pt x="0" y="1158"/>
                      <a:pt x="236" y="1789"/>
                      <a:pt x="771" y="2032"/>
                    </a:cubicBezTo>
                    <a:cubicBezTo>
                      <a:pt x="913" y="2097"/>
                      <a:pt x="1063" y="2127"/>
                      <a:pt x="1210" y="2127"/>
                    </a:cubicBezTo>
                    <a:cubicBezTo>
                      <a:pt x="1614" y="2127"/>
                      <a:pt x="2001" y="1895"/>
                      <a:pt x="2179" y="1503"/>
                    </a:cubicBezTo>
                    <a:cubicBezTo>
                      <a:pt x="2422" y="970"/>
                      <a:pt x="2185" y="339"/>
                      <a:pt x="1650" y="96"/>
                    </a:cubicBezTo>
                    <a:cubicBezTo>
                      <a:pt x="1508" y="31"/>
                      <a:pt x="1358" y="0"/>
                      <a:pt x="12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8" name="Google Shape;1718;p23"/>
            <p:cNvGrpSpPr/>
            <p:nvPr/>
          </p:nvGrpSpPr>
          <p:grpSpPr>
            <a:xfrm rot="1644488">
              <a:off x="302859" y="4340410"/>
              <a:ext cx="667597" cy="868408"/>
              <a:chOff x="10573235" y="3763432"/>
              <a:chExt cx="667635" cy="868457"/>
            </a:xfrm>
          </p:grpSpPr>
          <p:sp>
            <p:nvSpPr>
              <p:cNvPr id="1719" name="Google Shape;1719;p23"/>
              <p:cNvSpPr/>
              <p:nvPr/>
            </p:nvSpPr>
            <p:spPr>
              <a:xfrm rot="5289975">
                <a:off x="10595785" y="3932194"/>
                <a:ext cx="555782" cy="225178"/>
              </a:xfrm>
              <a:custGeom>
                <a:avLst/>
                <a:gdLst/>
                <a:ahLst/>
                <a:cxnLst/>
                <a:rect l="l" t="t" r="r" b="b"/>
                <a:pathLst>
                  <a:path w="22231" h="9007" extrusionOk="0">
                    <a:moveTo>
                      <a:pt x="22231" y="0"/>
                    </a:moveTo>
                    <a:lnTo>
                      <a:pt x="22231" y="0"/>
                    </a:lnTo>
                    <a:cubicBezTo>
                      <a:pt x="22230" y="1"/>
                      <a:pt x="17620" y="2329"/>
                      <a:pt x="15548" y="2944"/>
                    </a:cubicBezTo>
                    <a:cubicBezTo>
                      <a:pt x="13478" y="3561"/>
                      <a:pt x="11348" y="3424"/>
                      <a:pt x="7253" y="4601"/>
                    </a:cubicBezTo>
                    <a:cubicBezTo>
                      <a:pt x="3158" y="5780"/>
                      <a:pt x="0" y="8650"/>
                      <a:pt x="0" y="8650"/>
                    </a:cubicBezTo>
                    <a:cubicBezTo>
                      <a:pt x="687" y="8908"/>
                      <a:pt x="1388" y="9006"/>
                      <a:pt x="2077" y="9006"/>
                    </a:cubicBezTo>
                    <a:cubicBezTo>
                      <a:pt x="3839" y="9006"/>
                      <a:pt x="5514" y="8365"/>
                      <a:pt x="6621" y="8132"/>
                    </a:cubicBezTo>
                    <a:cubicBezTo>
                      <a:pt x="8159" y="7811"/>
                      <a:pt x="10362" y="7588"/>
                      <a:pt x="13879" y="6103"/>
                    </a:cubicBezTo>
                    <a:cubicBezTo>
                      <a:pt x="17394" y="4617"/>
                      <a:pt x="22230" y="1"/>
                      <a:pt x="222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23"/>
              <p:cNvSpPr/>
              <p:nvPr/>
            </p:nvSpPr>
            <p:spPr>
              <a:xfrm rot="5289975">
                <a:off x="10636250" y="4019564"/>
                <a:ext cx="266403" cy="384105"/>
              </a:xfrm>
              <a:custGeom>
                <a:avLst/>
                <a:gdLst/>
                <a:ahLst/>
                <a:cxnLst/>
                <a:rect l="l" t="t" r="r" b="b"/>
                <a:pathLst>
                  <a:path w="10656" h="15364" extrusionOk="0">
                    <a:moveTo>
                      <a:pt x="10656" y="1"/>
                    </a:moveTo>
                    <a:lnTo>
                      <a:pt x="10656" y="1"/>
                    </a:lnTo>
                    <a:cubicBezTo>
                      <a:pt x="9080" y="1789"/>
                      <a:pt x="5206" y="4514"/>
                      <a:pt x="2812" y="7426"/>
                    </a:cubicBezTo>
                    <a:cubicBezTo>
                      <a:pt x="415" y="10337"/>
                      <a:pt x="1" y="15364"/>
                      <a:pt x="1" y="15364"/>
                    </a:cubicBezTo>
                    <a:cubicBezTo>
                      <a:pt x="1689" y="13720"/>
                      <a:pt x="4526" y="11934"/>
                      <a:pt x="6736" y="8582"/>
                    </a:cubicBezTo>
                    <a:cubicBezTo>
                      <a:pt x="8945" y="5230"/>
                      <a:pt x="10655" y="1"/>
                      <a:pt x="10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23"/>
              <p:cNvSpPr/>
              <p:nvPr/>
            </p:nvSpPr>
            <p:spPr>
              <a:xfrm rot="5289975">
                <a:off x="10713616" y="4108774"/>
                <a:ext cx="644358" cy="389730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5589" extrusionOk="0">
                    <a:moveTo>
                      <a:pt x="25774" y="0"/>
                    </a:moveTo>
                    <a:cubicBezTo>
                      <a:pt x="25773" y="1"/>
                      <a:pt x="25680" y="72"/>
                      <a:pt x="25501" y="209"/>
                    </a:cubicBezTo>
                    <a:cubicBezTo>
                      <a:pt x="25324" y="343"/>
                      <a:pt x="25064" y="539"/>
                      <a:pt x="24735" y="792"/>
                    </a:cubicBezTo>
                    <a:cubicBezTo>
                      <a:pt x="24404" y="1045"/>
                      <a:pt x="24003" y="1352"/>
                      <a:pt x="23544" y="1708"/>
                    </a:cubicBezTo>
                    <a:cubicBezTo>
                      <a:pt x="23317" y="1885"/>
                      <a:pt x="23071" y="2074"/>
                      <a:pt x="22815" y="2273"/>
                    </a:cubicBezTo>
                    <a:cubicBezTo>
                      <a:pt x="22560" y="2473"/>
                      <a:pt x="22289" y="2683"/>
                      <a:pt x="22009" y="2901"/>
                    </a:cubicBezTo>
                    <a:cubicBezTo>
                      <a:pt x="21727" y="3121"/>
                      <a:pt x="21435" y="3348"/>
                      <a:pt x="21132" y="3586"/>
                    </a:cubicBezTo>
                    <a:cubicBezTo>
                      <a:pt x="20982" y="3704"/>
                      <a:pt x="20828" y="3825"/>
                      <a:pt x="20671" y="3948"/>
                    </a:cubicBezTo>
                    <a:cubicBezTo>
                      <a:pt x="20634" y="3977"/>
                      <a:pt x="20595" y="4006"/>
                      <a:pt x="20556" y="4035"/>
                    </a:cubicBezTo>
                    <a:cubicBezTo>
                      <a:pt x="20517" y="4064"/>
                      <a:pt x="20476" y="4092"/>
                      <a:pt x="20437" y="4121"/>
                    </a:cubicBezTo>
                    <a:cubicBezTo>
                      <a:pt x="20356" y="4177"/>
                      <a:pt x="20272" y="4234"/>
                      <a:pt x="20188" y="4288"/>
                    </a:cubicBezTo>
                    <a:cubicBezTo>
                      <a:pt x="19850" y="4512"/>
                      <a:pt x="19494" y="4736"/>
                      <a:pt x="19134" y="4969"/>
                    </a:cubicBezTo>
                    <a:cubicBezTo>
                      <a:pt x="19044" y="5027"/>
                      <a:pt x="18953" y="5088"/>
                      <a:pt x="18862" y="5146"/>
                    </a:cubicBezTo>
                    <a:cubicBezTo>
                      <a:pt x="18772" y="5206"/>
                      <a:pt x="18681" y="5267"/>
                      <a:pt x="18589" y="5327"/>
                    </a:cubicBezTo>
                    <a:cubicBezTo>
                      <a:pt x="18406" y="5449"/>
                      <a:pt x="18223" y="5574"/>
                      <a:pt x="18039" y="5700"/>
                    </a:cubicBezTo>
                    <a:cubicBezTo>
                      <a:pt x="17854" y="5825"/>
                      <a:pt x="17671" y="5955"/>
                      <a:pt x="17484" y="6086"/>
                    </a:cubicBezTo>
                    <a:cubicBezTo>
                      <a:pt x="17297" y="6216"/>
                      <a:pt x="17115" y="6350"/>
                      <a:pt x="16926" y="6482"/>
                    </a:cubicBezTo>
                    <a:cubicBezTo>
                      <a:pt x="16739" y="6617"/>
                      <a:pt x="16554" y="6755"/>
                      <a:pt x="16366" y="6893"/>
                    </a:cubicBezTo>
                    <a:cubicBezTo>
                      <a:pt x="16319" y="6928"/>
                      <a:pt x="16272" y="6961"/>
                      <a:pt x="16226" y="6996"/>
                    </a:cubicBezTo>
                    <a:lnTo>
                      <a:pt x="16087" y="7103"/>
                    </a:lnTo>
                    <a:cubicBezTo>
                      <a:pt x="15994" y="7173"/>
                      <a:pt x="15901" y="7243"/>
                      <a:pt x="15807" y="7315"/>
                    </a:cubicBezTo>
                    <a:cubicBezTo>
                      <a:pt x="15714" y="7385"/>
                      <a:pt x="15621" y="7457"/>
                      <a:pt x="15527" y="7529"/>
                    </a:cubicBezTo>
                    <a:cubicBezTo>
                      <a:pt x="15436" y="7601"/>
                      <a:pt x="15342" y="7673"/>
                      <a:pt x="15249" y="7747"/>
                    </a:cubicBezTo>
                    <a:cubicBezTo>
                      <a:pt x="15062" y="7891"/>
                      <a:pt x="14875" y="8037"/>
                      <a:pt x="14691" y="8185"/>
                    </a:cubicBezTo>
                    <a:cubicBezTo>
                      <a:pt x="14506" y="8335"/>
                      <a:pt x="14319" y="8482"/>
                      <a:pt x="14134" y="8632"/>
                    </a:cubicBezTo>
                    <a:cubicBezTo>
                      <a:pt x="13949" y="8782"/>
                      <a:pt x="13767" y="8934"/>
                      <a:pt x="13584" y="9084"/>
                    </a:cubicBezTo>
                    <a:lnTo>
                      <a:pt x="13307" y="9311"/>
                    </a:lnTo>
                    <a:lnTo>
                      <a:pt x="13033" y="9531"/>
                    </a:lnTo>
                    <a:lnTo>
                      <a:pt x="12897" y="9640"/>
                    </a:lnTo>
                    <a:lnTo>
                      <a:pt x="12755" y="9745"/>
                    </a:lnTo>
                    <a:cubicBezTo>
                      <a:pt x="12662" y="9815"/>
                      <a:pt x="12568" y="9885"/>
                      <a:pt x="12475" y="9955"/>
                    </a:cubicBezTo>
                    <a:lnTo>
                      <a:pt x="12187" y="10155"/>
                    </a:lnTo>
                    <a:cubicBezTo>
                      <a:pt x="12090" y="10222"/>
                      <a:pt x="11994" y="10290"/>
                      <a:pt x="11897" y="10352"/>
                    </a:cubicBezTo>
                    <a:cubicBezTo>
                      <a:pt x="11701" y="10478"/>
                      <a:pt x="11506" y="10609"/>
                      <a:pt x="11308" y="10727"/>
                    </a:cubicBezTo>
                    <a:cubicBezTo>
                      <a:pt x="11208" y="10788"/>
                      <a:pt x="11109" y="10848"/>
                      <a:pt x="11012" y="10908"/>
                    </a:cubicBezTo>
                    <a:cubicBezTo>
                      <a:pt x="10911" y="10967"/>
                      <a:pt x="10811" y="11025"/>
                      <a:pt x="10712" y="11083"/>
                    </a:cubicBezTo>
                    <a:cubicBezTo>
                      <a:pt x="10613" y="11140"/>
                      <a:pt x="10514" y="11200"/>
                      <a:pt x="10415" y="11255"/>
                    </a:cubicBezTo>
                    <a:cubicBezTo>
                      <a:pt x="10313" y="11311"/>
                      <a:pt x="10214" y="11367"/>
                      <a:pt x="10115" y="11422"/>
                    </a:cubicBezTo>
                    <a:cubicBezTo>
                      <a:pt x="9716" y="11644"/>
                      <a:pt x="9315" y="11850"/>
                      <a:pt x="8921" y="12050"/>
                    </a:cubicBezTo>
                    <a:cubicBezTo>
                      <a:pt x="8127" y="12445"/>
                      <a:pt x="7347" y="12805"/>
                      <a:pt x="6600" y="13128"/>
                    </a:cubicBezTo>
                    <a:cubicBezTo>
                      <a:pt x="6411" y="13208"/>
                      <a:pt x="6226" y="13288"/>
                      <a:pt x="6045" y="13365"/>
                    </a:cubicBezTo>
                    <a:cubicBezTo>
                      <a:pt x="5862" y="13441"/>
                      <a:pt x="5681" y="13515"/>
                      <a:pt x="5504" y="13589"/>
                    </a:cubicBezTo>
                    <a:cubicBezTo>
                      <a:pt x="5327" y="13661"/>
                      <a:pt x="5152" y="13733"/>
                      <a:pt x="4981" y="13801"/>
                    </a:cubicBezTo>
                    <a:cubicBezTo>
                      <a:pt x="4810" y="13869"/>
                      <a:pt x="4641" y="13937"/>
                      <a:pt x="4475" y="14002"/>
                    </a:cubicBezTo>
                    <a:cubicBezTo>
                      <a:pt x="3812" y="14260"/>
                      <a:pt x="3201" y="14490"/>
                      <a:pt x="2656" y="14684"/>
                    </a:cubicBezTo>
                    <a:cubicBezTo>
                      <a:pt x="2112" y="14881"/>
                      <a:pt x="1637" y="15048"/>
                      <a:pt x="1242" y="15180"/>
                    </a:cubicBezTo>
                    <a:cubicBezTo>
                      <a:pt x="849" y="15313"/>
                      <a:pt x="540" y="15418"/>
                      <a:pt x="326" y="15486"/>
                    </a:cubicBezTo>
                    <a:cubicBezTo>
                      <a:pt x="114" y="15552"/>
                      <a:pt x="1" y="15589"/>
                      <a:pt x="1" y="15589"/>
                    </a:cubicBezTo>
                    <a:cubicBezTo>
                      <a:pt x="1" y="15589"/>
                      <a:pt x="116" y="15560"/>
                      <a:pt x="332" y="15505"/>
                    </a:cubicBezTo>
                    <a:cubicBezTo>
                      <a:pt x="548" y="15449"/>
                      <a:pt x="865" y="15367"/>
                      <a:pt x="1265" y="15252"/>
                    </a:cubicBezTo>
                    <a:cubicBezTo>
                      <a:pt x="1664" y="15138"/>
                      <a:pt x="2151" y="14996"/>
                      <a:pt x="2703" y="14821"/>
                    </a:cubicBezTo>
                    <a:cubicBezTo>
                      <a:pt x="2841" y="14778"/>
                      <a:pt x="2983" y="14731"/>
                      <a:pt x="3131" y="14684"/>
                    </a:cubicBezTo>
                    <a:cubicBezTo>
                      <a:pt x="3277" y="14638"/>
                      <a:pt x="3427" y="14589"/>
                      <a:pt x="3582" y="14538"/>
                    </a:cubicBezTo>
                    <a:cubicBezTo>
                      <a:pt x="3736" y="14486"/>
                      <a:pt x="3894" y="14431"/>
                      <a:pt x="4055" y="14377"/>
                    </a:cubicBezTo>
                    <a:cubicBezTo>
                      <a:pt x="4217" y="14321"/>
                      <a:pt x="4382" y="14264"/>
                      <a:pt x="4551" y="14204"/>
                    </a:cubicBezTo>
                    <a:cubicBezTo>
                      <a:pt x="4718" y="14144"/>
                      <a:pt x="4890" y="14083"/>
                      <a:pt x="5065" y="14019"/>
                    </a:cubicBezTo>
                    <a:cubicBezTo>
                      <a:pt x="5240" y="13955"/>
                      <a:pt x="5417" y="13891"/>
                      <a:pt x="5598" y="13823"/>
                    </a:cubicBezTo>
                    <a:cubicBezTo>
                      <a:pt x="5777" y="13756"/>
                      <a:pt x="5960" y="13684"/>
                      <a:pt x="6144" y="13612"/>
                    </a:cubicBezTo>
                    <a:cubicBezTo>
                      <a:pt x="6329" y="13539"/>
                      <a:pt x="6518" y="13463"/>
                      <a:pt x="6707" y="13387"/>
                    </a:cubicBezTo>
                    <a:cubicBezTo>
                      <a:pt x="7465" y="13079"/>
                      <a:pt x="8261" y="12737"/>
                      <a:pt x="9066" y="12348"/>
                    </a:cubicBezTo>
                    <a:cubicBezTo>
                      <a:pt x="9467" y="12151"/>
                      <a:pt x="9876" y="11947"/>
                      <a:pt x="10282" y="11729"/>
                    </a:cubicBezTo>
                    <a:cubicBezTo>
                      <a:pt x="10383" y="11675"/>
                      <a:pt x="10485" y="11620"/>
                      <a:pt x="10588" y="11566"/>
                    </a:cubicBezTo>
                    <a:cubicBezTo>
                      <a:pt x="10689" y="11511"/>
                      <a:pt x="10790" y="11451"/>
                      <a:pt x="10891" y="11395"/>
                    </a:cubicBezTo>
                    <a:cubicBezTo>
                      <a:pt x="10992" y="11336"/>
                      <a:pt x="11094" y="11278"/>
                      <a:pt x="11197" y="11220"/>
                    </a:cubicBezTo>
                    <a:cubicBezTo>
                      <a:pt x="11296" y="11159"/>
                      <a:pt x="11397" y="11099"/>
                      <a:pt x="11498" y="11037"/>
                    </a:cubicBezTo>
                    <a:cubicBezTo>
                      <a:pt x="11701" y="10918"/>
                      <a:pt x="11899" y="10788"/>
                      <a:pt x="12097" y="10659"/>
                    </a:cubicBezTo>
                    <a:cubicBezTo>
                      <a:pt x="12199" y="10595"/>
                      <a:pt x="12296" y="10527"/>
                      <a:pt x="12395" y="10459"/>
                    </a:cubicBezTo>
                    <a:cubicBezTo>
                      <a:pt x="12492" y="10393"/>
                      <a:pt x="12592" y="10325"/>
                      <a:pt x="12689" y="10257"/>
                    </a:cubicBezTo>
                    <a:cubicBezTo>
                      <a:pt x="12786" y="10185"/>
                      <a:pt x="12883" y="10115"/>
                      <a:pt x="12979" y="10043"/>
                    </a:cubicBezTo>
                    <a:lnTo>
                      <a:pt x="13125" y="9938"/>
                    </a:lnTo>
                    <a:lnTo>
                      <a:pt x="13265" y="9825"/>
                    </a:lnTo>
                    <a:lnTo>
                      <a:pt x="13547" y="9599"/>
                    </a:lnTo>
                    <a:lnTo>
                      <a:pt x="13823" y="9375"/>
                    </a:lnTo>
                    <a:cubicBezTo>
                      <a:pt x="14006" y="9224"/>
                      <a:pt x="14189" y="9072"/>
                      <a:pt x="14372" y="8920"/>
                    </a:cubicBezTo>
                    <a:cubicBezTo>
                      <a:pt x="14556" y="8772"/>
                      <a:pt x="14739" y="8622"/>
                      <a:pt x="14922" y="8475"/>
                    </a:cubicBezTo>
                    <a:cubicBezTo>
                      <a:pt x="15105" y="8327"/>
                      <a:pt x="15292" y="8181"/>
                      <a:pt x="15477" y="8035"/>
                    </a:cubicBezTo>
                    <a:lnTo>
                      <a:pt x="15753" y="7817"/>
                    </a:lnTo>
                    <a:cubicBezTo>
                      <a:pt x="15844" y="7745"/>
                      <a:pt x="15938" y="7675"/>
                      <a:pt x="16029" y="7603"/>
                    </a:cubicBezTo>
                    <a:cubicBezTo>
                      <a:pt x="16122" y="7533"/>
                      <a:pt x="16214" y="7461"/>
                      <a:pt x="16305" y="7391"/>
                    </a:cubicBezTo>
                    <a:lnTo>
                      <a:pt x="16443" y="7286"/>
                    </a:lnTo>
                    <a:cubicBezTo>
                      <a:pt x="16490" y="7251"/>
                      <a:pt x="16537" y="7216"/>
                      <a:pt x="16584" y="7181"/>
                    </a:cubicBezTo>
                    <a:cubicBezTo>
                      <a:pt x="16768" y="7043"/>
                      <a:pt x="16949" y="6903"/>
                      <a:pt x="17134" y="6767"/>
                    </a:cubicBezTo>
                    <a:cubicBezTo>
                      <a:pt x="17319" y="6630"/>
                      <a:pt x="17500" y="6494"/>
                      <a:pt x="17683" y="6364"/>
                    </a:cubicBezTo>
                    <a:cubicBezTo>
                      <a:pt x="17866" y="6232"/>
                      <a:pt x="18046" y="6099"/>
                      <a:pt x="18229" y="5973"/>
                    </a:cubicBezTo>
                    <a:cubicBezTo>
                      <a:pt x="18591" y="5716"/>
                      <a:pt x="18953" y="5471"/>
                      <a:pt x="19305" y="5228"/>
                    </a:cubicBezTo>
                    <a:cubicBezTo>
                      <a:pt x="19659" y="4986"/>
                      <a:pt x="20007" y="4757"/>
                      <a:pt x="20346" y="4522"/>
                    </a:cubicBezTo>
                    <a:cubicBezTo>
                      <a:pt x="20432" y="4463"/>
                      <a:pt x="20515" y="4405"/>
                      <a:pt x="20597" y="4343"/>
                    </a:cubicBezTo>
                    <a:cubicBezTo>
                      <a:pt x="20638" y="4311"/>
                      <a:pt x="20679" y="4282"/>
                      <a:pt x="20719" y="4251"/>
                    </a:cubicBezTo>
                    <a:cubicBezTo>
                      <a:pt x="20760" y="4220"/>
                      <a:pt x="20801" y="4187"/>
                      <a:pt x="20840" y="4156"/>
                    </a:cubicBezTo>
                    <a:cubicBezTo>
                      <a:pt x="20994" y="4029"/>
                      <a:pt x="21144" y="3905"/>
                      <a:pt x="21291" y="3782"/>
                    </a:cubicBezTo>
                    <a:cubicBezTo>
                      <a:pt x="21587" y="3535"/>
                      <a:pt x="21871" y="3298"/>
                      <a:pt x="22145" y="3068"/>
                    </a:cubicBezTo>
                    <a:cubicBezTo>
                      <a:pt x="22420" y="2841"/>
                      <a:pt x="22680" y="2623"/>
                      <a:pt x="22931" y="2413"/>
                    </a:cubicBezTo>
                    <a:cubicBezTo>
                      <a:pt x="23178" y="2205"/>
                      <a:pt x="23416" y="2006"/>
                      <a:pt x="23636" y="1819"/>
                    </a:cubicBezTo>
                    <a:cubicBezTo>
                      <a:pt x="24079" y="1448"/>
                      <a:pt x="24464" y="1119"/>
                      <a:pt x="24781" y="851"/>
                    </a:cubicBezTo>
                    <a:cubicBezTo>
                      <a:pt x="25099" y="582"/>
                      <a:pt x="25346" y="368"/>
                      <a:pt x="25515" y="224"/>
                    </a:cubicBezTo>
                    <a:cubicBezTo>
                      <a:pt x="25684" y="78"/>
                      <a:pt x="25773" y="1"/>
                      <a:pt x="257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23"/>
              <p:cNvSpPr/>
              <p:nvPr/>
            </p:nvSpPr>
            <p:spPr>
              <a:xfrm rot="5289975">
                <a:off x="10756723" y="4131463"/>
                <a:ext cx="656508" cy="93226"/>
              </a:xfrm>
              <a:custGeom>
                <a:avLst/>
                <a:gdLst/>
                <a:ahLst/>
                <a:cxnLst/>
                <a:rect l="l" t="t" r="r" b="b"/>
                <a:pathLst>
                  <a:path w="26260" h="3729" fill="none" extrusionOk="0">
                    <a:moveTo>
                      <a:pt x="26260" y="1"/>
                    </a:moveTo>
                    <a:cubicBezTo>
                      <a:pt x="26260" y="1"/>
                      <a:pt x="22175" y="2374"/>
                      <a:pt x="21128" y="2537"/>
                    </a:cubicBezTo>
                    <a:cubicBezTo>
                      <a:pt x="20081" y="2701"/>
                      <a:pt x="14936" y="3355"/>
                      <a:pt x="13840" y="3541"/>
                    </a:cubicBezTo>
                    <a:cubicBezTo>
                      <a:pt x="12745" y="3728"/>
                      <a:pt x="8115" y="3232"/>
                      <a:pt x="7012" y="3320"/>
                    </a:cubicBezTo>
                    <a:cubicBezTo>
                      <a:pt x="5907" y="3405"/>
                      <a:pt x="3648" y="3532"/>
                      <a:pt x="3026" y="3327"/>
                    </a:cubicBezTo>
                    <a:cubicBezTo>
                      <a:pt x="2405" y="3125"/>
                      <a:pt x="1" y="2053"/>
                      <a:pt x="1" y="2053"/>
                    </a:cubicBezTo>
                  </a:path>
                </a:pathLst>
              </a:custGeom>
              <a:solidFill>
                <a:schemeClr val="dk1"/>
              </a:solidFill>
              <a:ln w="75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23"/>
              <p:cNvSpPr/>
              <p:nvPr/>
            </p:nvSpPr>
            <p:spPr>
              <a:xfrm rot="5289975">
                <a:off x="10972195" y="4023891"/>
                <a:ext cx="255003" cy="115276"/>
              </a:xfrm>
              <a:custGeom>
                <a:avLst/>
                <a:gdLst/>
                <a:ahLst/>
                <a:cxnLst/>
                <a:rect l="l" t="t" r="r" b="b"/>
                <a:pathLst>
                  <a:path w="10200" h="4611" fill="none" extrusionOk="0">
                    <a:moveTo>
                      <a:pt x="0" y="0"/>
                    </a:moveTo>
                    <a:cubicBezTo>
                      <a:pt x="0" y="0"/>
                      <a:pt x="1881" y="1469"/>
                      <a:pt x="2889" y="2095"/>
                    </a:cubicBezTo>
                    <a:cubicBezTo>
                      <a:pt x="3897" y="2724"/>
                      <a:pt x="8009" y="4336"/>
                      <a:pt x="10200" y="4611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23"/>
              <p:cNvSpPr/>
              <p:nvPr/>
            </p:nvSpPr>
            <p:spPr>
              <a:xfrm rot="5289975">
                <a:off x="10909141" y="3883669"/>
                <a:ext cx="205177" cy="54651"/>
              </a:xfrm>
              <a:custGeom>
                <a:avLst/>
                <a:gdLst/>
                <a:ahLst/>
                <a:cxnLst/>
                <a:rect l="l" t="t" r="r" b="b"/>
                <a:pathLst>
                  <a:path w="8207" h="2186" fill="none" extrusionOk="0">
                    <a:moveTo>
                      <a:pt x="8206" y="0"/>
                    </a:moveTo>
                    <a:cubicBezTo>
                      <a:pt x="8206" y="0"/>
                      <a:pt x="4668" y="1240"/>
                      <a:pt x="3619" y="1372"/>
                    </a:cubicBezTo>
                    <a:cubicBezTo>
                      <a:pt x="2571" y="1504"/>
                      <a:pt x="1" y="2185"/>
                      <a:pt x="1" y="2185"/>
                    </a:cubicBez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3"/>
              <p:cNvSpPr/>
              <p:nvPr/>
            </p:nvSpPr>
            <p:spPr>
              <a:xfrm rot="5289975">
                <a:off x="10775206" y="4135578"/>
                <a:ext cx="282453" cy="367179"/>
              </a:xfrm>
              <a:custGeom>
                <a:avLst/>
                <a:gdLst/>
                <a:ahLst/>
                <a:cxnLst/>
                <a:rect l="l" t="t" r="r" b="b"/>
                <a:pathLst>
                  <a:path w="11298" h="14687" extrusionOk="0">
                    <a:moveTo>
                      <a:pt x="11298" y="0"/>
                    </a:moveTo>
                    <a:lnTo>
                      <a:pt x="11298" y="0"/>
                    </a:lnTo>
                    <a:cubicBezTo>
                      <a:pt x="11297" y="0"/>
                      <a:pt x="11237" y="41"/>
                      <a:pt x="11123" y="115"/>
                    </a:cubicBezTo>
                    <a:cubicBezTo>
                      <a:pt x="11095" y="135"/>
                      <a:pt x="11062" y="154"/>
                      <a:pt x="11029" y="181"/>
                    </a:cubicBezTo>
                    <a:cubicBezTo>
                      <a:pt x="10996" y="206"/>
                      <a:pt x="10959" y="234"/>
                      <a:pt x="10920" y="263"/>
                    </a:cubicBezTo>
                    <a:cubicBezTo>
                      <a:pt x="10879" y="294"/>
                      <a:pt x="10838" y="325"/>
                      <a:pt x="10792" y="360"/>
                    </a:cubicBezTo>
                    <a:cubicBezTo>
                      <a:pt x="10749" y="395"/>
                      <a:pt x="10702" y="436"/>
                      <a:pt x="10654" y="477"/>
                    </a:cubicBezTo>
                    <a:cubicBezTo>
                      <a:pt x="10605" y="518"/>
                      <a:pt x="10554" y="561"/>
                      <a:pt x="10500" y="607"/>
                    </a:cubicBezTo>
                    <a:cubicBezTo>
                      <a:pt x="10449" y="654"/>
                      <a:pt x="10395" y="705"/>
                      <a:pt x="10339" y="755"/>
                    </a:cubicBezTo>
                    <a:cubicBezTo>
                      <a:pt x="10222" y="858"/>
                      <a:pt x="10105" y="975"/>
                      <a:pt x="9979" y="1099"/>
                    </a:cubicBezTo>
                    <a:cubicBezTo>
                      <a:pt x="9914" y="1162"/>
                      <a:pt x="9850" y="1228"/>
                      <a:pt x="9784" y="1294"/>
                    </a:cubicBezTo>
                    <a:cubicBezTo>
                      <a:pt x="9720" y="1362"/>
                      <a:pt x="9652" y="1432"/>
                      <a:pt x="9582" y="1504"/>
                    </a:cubicBezTo>
                    <a:cubicBezTo>
                      <a:pt x="9514" y="1576"/>
                      <a:pt x="9444" y="1650"/>
                      <a:pt x="9374" y="1728"/>
                    </a:cubicBezTo>
                    <a:cubicBezTo>
                      <a:pt x="9337" y="1765"/>
                      <a:pt x="9302" y="1804"/>
                      <a:pt x="9265" y="1843"/>
                    </a:cubicBezTo>
                    <a:cubicBezTo>
                      <a:pt x="9230" y="1883"/>
                      <a:pt x="9193" y="1922"/>
                      <a:pt x="9158" y="1963"/>
                    </a:cubicBezTo>
                    <a:cubicBezTo>
                      <a:pt x="8862" y="2286"/>
                      <a:pt x="8553" y="2644"/>
                      <a:pt x="8230" y="3025"/>
                    </a:cubicBezTo>
                    <a:cubicBezTo>
                      <a:pt x="7909" y="3409"/>
                      <a:pt x="7574" y="3815"/>
                      <a:pt x="7232" y="4239"/>
                    </a:cubicBezTo>
                    <a:cubicBezTo>
                      <a:pt x="7062" y="4451"/>
                      <a:pt x="6889" y="4669"/>
                      <a:pt x="6714" y="4887"/>
                    </a:cubicBezTo>
                    <a:cubicBezTo>
                      <a:pt x="6627" y="4996"/>
                      <a:pt x="6539" y="5107"/>
                      <a:pt x="6450" y="5218"/>
                    </a:cubicBezTo>
                    <a:cubicBezTo>
                      <a:pt x="6360" y="5327"/>
                      <a:pt x="6277" y="5444"/>
                      <a:pt x="6191" y="5558"/>
                    </a:cubicBezTo>
                    <a:cubicBezTo>
                      <a:pt x="6018" y="5786"/>
                      <a:pt x="5843" y="6017"/>
                      <a:pt x="5668" y="6249"/>
                    </a:cubicBezTo>
                    <a:cubicBezTo>
                      <a:pt x="5496" y="6484"/>
                      <a:pt x="5329" y="6720"/>
                      <a:pt x="5158" y="6955"/>
                    </a:cubicBezTo>
                    <a:cubicBezTo>
                      <a:pt x="4991" y="7192"/>
                      <a:pt x="4821" y="7430"/>
                      <a:pt x="4654" y="7665"/>
                    </a:cubicBezTo>
                    <a:cubicBezTo>
                      <a:pt x="4489" y="7903"/>
                      <a:pt x="4323" y="8140"/>
                      <a:pt x="4160" y="8375"/>
                    </a:cubicBezTo>
                    <a:cubicBezTo>
                      <a:pt x="3833" y="8842"/>
                      <a:pt x="3516" y="9309"/>
                      <a:pt x="3211" y="9760"/>
                    </a:cubicBezTo>
                    <a:cubicBezTo>
                      <a:pt x="2905" y="10210"/>
                      <a:pt x="2611" y="10648"/>
                      <a:pt x="2337" y="11064"/>
                    </a:cubicBezTo>
                    <a:cubicBezTo>
                      <a:pt x="2059" y="11478"/>
                      <a:pt x="1800" y="11873"/>
                      <a:pt x="1563" y="12237"/>
                    </a:cubicBezTo>
                    <a:cubicBezTo>
                      <a:pt x="1323" y="12603"/>
                      <a:pt x="1108" y="12939"/>
                      <a:pt x="917" y="13237"/>
                    </a:cubicBezTo>
                    <a:cubicBezTo>
                      <a:pt x="724" y="13533"/>
                      <a:pt x="561" y="13795"/>
                      <a:pt x="425" y="14009"/>
                    </a:cubicBezTo>
                    <a:cubicBezTo>
                      <a:pt x="287" y="14223"/>
                      <a:pt x="183" y="14394"/>
                      <a:pt x="112" y="14509"/>
                    </a:cubicBezTo>
                    <a:cubicBezTo>
                      <a:pt x="40" y="14626"/>
                      <a:pt x="1" y="14686"/>
                      <a:pt x="1" y="14686"/>
                    </a:cubicBezTo>
                    <a:cubicBezTo>
                      <a:pt x="1" y="14686"/>
                      <a:pt x="43" y="14628"/>
                      <a:pt x="125" y="14519"/>
                    </a:cubicBezTo>
                    <a:cubicBezTo>
                      <a:pt x="205" y="14408"/>
                      <a:pt x="324" y="14248"/>
                      <a:pt x="473" y="14042"/>
                    </a:cubicBezTo>
                    <a:cubicBezTo>
                      <a:pt x="623" y="13838"/>
                      <a:pt x="804" y="13587"/>
                      <a:pt x="1012" y="13301"/>
                    </a:cubicBezTo>
                    <a:cubicBezTo>
                      <a:pt x="1218" y="13013"/>
                      <a:pt x="1452" y="12690"/>
                      <a:pt x="1705" y="12336"/>
                    </a:cubicBezTo>
                    <a:cubicBezTo>
                      <a:pt x="1958" y="11982"/>
                      <a:pt x="2234" y="11599"/>
                      <a:pt x="2522" y="11190"/>
                    </a:cubicBezTo>
                    <a:cubicBezTo>
                      <a:pt x="2808" y="10782"/>
                      <a:pt x="3117" y="10356"/>
                      <a:pt x="3428" y="9910"/>
                    </a:cubicBezTo>
                    <a:cubicBezTo>
                      <a:pt x="3744" y="9467"/>
                      <a:pt x="4068" y="9008"/>
                      <a:pt x="4399" y="8543"/>
                    </a:cubicBezTo>
                    <a:cubicBezTo>
                      <a:pt x="4565" y="8309"/>
                      <a:pt x="4730" y="8074"/>
                      <a:pt x="4895" y="7836"/>
                    </a:cubicBezTo>
                    <a:cubicBezTo>
                      <a:pt x="5065" y="7603"/>
                      <a:pt x="5234" y="7368"/>
                      <a:pt x="5403" y="7132"/>
                    </a:cubicBezTo>
                    <a:cubicBezTo>
                      <a:pt x="5572" y="6895"/>
                      <a:pt x="5740" y="6659"/>
                      <a:pt x="5907" y="6424"/>
                    </a:cubicBezTo>
                    <a:cubicBezTo>
                      <a:pt x="6080" y="6194"/>
                      <a:pt x="6251" y="5963"/>
                      <a:pt x="6420" y="5735"/>
                    </a:cubicBezTo>
                    <a:cubicBezTo>
                      <a:pt x="6590" y="5506"/>
                      <a:pt x="6765" y="5282"/>
                      <a:pt x="6934" y="5060"/>
                    </a:cubicBezTo>
                    <a:cubicBezTo>
                      <a:pt x="7105" y="4839"/>
                      <a:pt x="7275" y="4621"/>
                      <a:pt x="7442" y="4405"/>
                    </a:cubicBezTo>
                    <a:cubicBezTo>
                      <a:pt x="7774" y="3975"/>
                      <a:pt x="8095" y="3558"/>
                      <a:pt x="8405" y="3169"/>
                    </a:cubicBezTo>
                    <a:cubicBezTo>
                      <a:pt x="8560" y="2973"/>
                      <a:pt x="8712" y="2784"/>
                      <a:pt x="8858" y="2601"/>
                    </a:cubicBezTo>
                    <a:cubicBezTo>
                      <a:pt x="8932" y="2512"/>
                      <a:pt x="9004" y="2422"/>
                      <a:pt x="9076" y="2333"/>
                    </a:cubicBezTo>
                    <a:cubicBezTo>
                      <a:pt x="9148" y="2247"/>
                      <a:pt x="9218" y="2162"/>
                      <a:pt x="9288" y="2078"/>
                    </a:cubicBezTo>
                    <a:cubicBezTo>
                      <a:pt x="9424" y="1909"/>
                      <a:pt x="9562" y="1753"/>
                      <a:pt x="9691" y="1601"/>
                    </a:cubicBezTo>
                    <a:cubicBezTo>
                      <a:pt x="9755" y="1527"/>
                      <a:pt x="9819" y="1453"/>
                      <a:pt x="9879" y="1383"/>
                    </a:cubicBezTo>
                    <a:cubicBezTo>
                      <a:pt x="9942" y="1313"/>
                      <a:pt x="10002" y="1243"/>
                      <a:pt x="10062" y="1179"/>
                    </a:cubicBezTo>
                    <a:cubicBezTo>
                      <a:pt x="10121" y="1115"/>
                      <a:pt x="10179" y="1053"/>
                      <a:pt x="10235" y="990"/>
                    </a:cubicBezTo>
                    <a:cubicBezTo>
                      <a:pt x="10263" y="961"/>
                      <a:pt x="10290" y="930"/>
                      <a:pt x="10319" y="903"/>
                    </a:cubicBezTo>
                    <a:cubicBezTo>
                      <a:pt x="10346" y="874"/>
                      <a:pt x="10372" y="847"/>
                      <a:pt x="10399" y="819"/>
                    </a:cubicBezTo>
                    <a:cubicBezTo>
                      <a:pt x="10451" y="763"/>
                      <a:pt x="10502" y="710"/>
                      <a:pt x="10551" y="660"/>
                    </a:cubicBezTo>
                    <a:cubicBezTo>
                      <a:pt x="10601" y="611"/>
                      <a:pt x="10650" y="564"/>
                      <a:pt x="10695" y="522"/>
                    </a:cubicBezTo>
                    <a:cubicBezTo>
                      <a:pt x="10741" y="477"/>
                      <a:pt x="10782" y="434"/>
                      <a:pt x="10825" y="397"/>
                    </a:cubicBezTo>
                    <a:cubicBezTo>
                      <a:pt x="10866" y="358"/>
                      <a:pt x="10907" y="323"/>
                      <a:pt x="10942" y="292"/>
                    </a:cubicBezTo>
                    <a:cubicBezTo>
                      <a:pt x="10979" y="259"/>
                      <a:pt x="11014" y="228"/>
                      <a:pt x="11045" y="201"/>
                    </a:cubicBezTo>
                    <a:cubicBezTo>
                      <a:pt x="11076" y="171"/>
                      <a:pt x="11107" y="150"/>
                      <a:pt x="11132" y="129"/>
                    </a:cubicBezTo>
                    <a:cubicBezTo>
                      <a:pt x="11239" y="45"/>
                      <a:pt x="11297" y="0"/>
                      <a:pt x="1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3"/>
              <p:cNvSpPr/>
              <p:nvPr/>
            </p:nvSpPr>
            <p:spPr>
              <a:xfrm rot="5289975">
                <a:off x="10993394" y="4346022"/>
                <a:ext cx="6450" cy="126202"/>
              </a:xfrm>
              <a:custGeom>
                <a:avLst/>
                <a:gdLst/>
                <a:ahLst/>
                <a:cxnLst/>
                <a:rect l="l" t="t" r="r" b="b"/>
                <a:pathLst>
                  <a:path w="258" h="5048" fill="none" extrusionOk="0">
                    <a:moveTo>
                      <a:pt x="258" y="1"/>
                    </a:moveTo>
                    <a:lnTo>
                      <a:pt x="1" y="5047"/>
                    </a:lnTo>
                  </a:path>
                </a:pathLst>
              </a:custGeom>
              <a:solidFill>
                <a:schemeClr val="dk1"/>
              </a:solidFill>
              <a:ln w="5650" cap="flat" cmpd="sng">
                <a:solidFill>
                  <a:schemeClr val="dk1"/>
                </a:solidFill>
                <a:prstDash val="solid"/>
                <a:miter lim="1945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23"/>
              <p:cNvSpPr/>
              <p:nvPr/>
            </p:nvSpPr>
            <p:spPr>
              <a:xfrm rot="5289975">
                <a:off x="11042521" y="4151498"/>
                <a:ext cx="163527" cy="131052"/>
              </a:xfrm>
              <a:custGeom>
                <a:avLst/>
                <a:gdLst/>
                <a:ahLst/>
                <a:cxnLst/>
                <a:rect l="l" t="t" r="r" b="b"/>
                <a:pathLst>
                  <a:path w="6541" h="5242" extrusionOk="0">
                    <a:moveTo>
                      <a:pt x="0" y="1"/>
                    </a:moveTo>
                    <a:cubicBezTo>
                      <a:pt x="0" y="1"/>
                      <a:pt x="914" y="2006"/>
                      <a:pt x="2210" y="3088"/>
                    </a:cubicBezTo>
                    <a:cubicBezTo>
                      <a:pt x="3506" y="4168"/>
                      <a:pt x="6540" y="5242"/>
                      <a:pt x="6540" y="5242"/>
                    </a:cubicBezTo>
                    <a:cubicBezTo>
                      <a:pt x="6540" y="5242"/>
                      <a:pt x="5667" y="2786"/>
                      <a:pt x="3969" y="1709"/>
                    </a:cubicBezTo>
                    <a:cubicBezTo>
                      <a:pt x="2270" y="631"/>
                      <a:pt x="858" y="64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23"/>
              <p:cNvSpPr/>
              <p:nvPr/>
            </p:nvSpPr>
            <p:spPr>
              <a:xfrm rot="5289975">
                <a:off x="11051262" y="4210364"/>
                <a:ext cx="9777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226" extrusionOk="0">
                    <a:moveTo>
                      <a:pt x="0" y="0"/>
                    </a:moveTo>
                    <a:cubicBezTo>
                      <a:pt x="0" y="0"/>
                      <a:pt x="12" y="16"/>
                      <a:pt x="35" y="47"/>
                    </a:cubicBezTo>
                    <a:cubicBezTo>
                      <a:pt x="57" y="76"/>
                      <a:pt x="90" y="123"/>
                      <a:pt x="132" y="177"/>
                    </a:cubicBezTo>
                    <a:cubicBezTo>
                      <a:pt x="175" y="232"/>
                      <a:pt x="228" y="300"/>
                      <a:pt x="292" y="374"/>
                    </a:cubicBezTo>
                    <a:cubicBezTo>
                      <a:pt x="352" y="449"/>
                      <a:pt x="424" y="533"/>
                      <a:pt x="504" y="623"/>
                    </a:cubicBezTo>
                    <a:cubicBezTo>
                      <a:pt x="584" y="712"/>
                      <a:pt x="669" y="807"/>
                      <a:pt x="765" y="909"/>
                    </a:cubicBezTo>
                    <a:cubicBezTo>
                      <a:pt x="860" y="1008"/>
                      <a:pt x="959" y="1113"/>
                      <a:pt x="1066" y="1218"/>
                    </a:cubicBezTo>
                    <a:cubicBezTo>
                      <a:pt x="1171" y="1323"/>
                      <a:pt x="1282" y="1430"/>
                      <a:pt x="1399" y="1537"/>
                    </a:cubicBezTo>
                    <a:cubicBezTo>
                      <a:pt x="1457" y="1589"/>
                      <a:pt x="1516" y="1644"/>
                      <a:pt x="1574" y="1696"/>
                    </a:cubicBezTo>
                    <a:cubicBezTo>
                      <a:pt x="1634" y="1749"/>
                      <a:pt x="1695" y="1801"/>
                      <a:pt x="1755" y="1854"/>
                    </a:cubicBezTo>
                    <a:cubicBezTo>
                      <a:pt x="1876" y="1959"/>
                      <a:pt x="2000" y="2060"/>
                      <a:pt x="2125" y="2157"/>
                    </a:cubicBezTo>
                    <a:cubicBezTo>
                      <a:pt x="2154" y="2183"/>
                      <a:pt x="2185" y="2208"/>
                      <a:pt x="2216" y="2231"/>
                    </a:cubicBezTo>
                    <a:cubicBezTo>
                      <a:pt x="2247" y="2255"/>
                      <a:pt x="2278" y="2278"/>
                      <a:pt x="2309" y="2301"/>
                    </a:cubicBezTo>
                    <a:cubicBezTo>
                      <a:pt x="2372" y="2348"/>
                      <a:pt x="2432" y="2393"/>
                      <a:pt x="2492" y="2438"/>
                    </a:cubicBezTo>
                    <a:cubicBezTo>
                      <a:pt x="2615" y="2525"/>
                      <a:pt x="2735" y="2605"/>
                      <a:pt x="2850" y="2683"/>
                    </a:cubicBezTo>
                    <a:cubicBezTo>
                      <a:pt x="2967" y="2759"/>
                      <a:pt x="3080" y="2823"/>
                      <a:pt x="3183" y="2885"/>
                    </a:cubicBezTo>
                    <a:cubicBezTo>
                      <a:pt x="3286" y="2947"/>
                      <a:pt x="3387" y="2994"/>
                      <a:pt x="3475" y="3039"/>
                    </a:cubicBezTo>
                    <a:cubicBezTo>
                      <a:pt x="3518" y="3060"/>
                      <a:pt x="3558" y="3084"/>
                      <a:pt x="3597" y="3099"/>
                    </a:cubicBezTo>
                    <a:cubicBezTo>
                      <a:pt x="3636" y="3117"/>
                      <a:pt x="3673" y="3130"/>
                      <a:pt x="3704" y="3144"/>
                    </a:cubicBezTo>
                    <a:cubicBezTo>
                      <a:pt x="3770" y="3171"/>
                      <a:pt x="3821" y="3191"/>
                      <a:pt x="3856" y="3206"/>
                    </a:cubicBezTo>
                    <a:cubicBezTo>
                      <a:pt x="3891" y="3218"/>
                      <a:pt x="3910" y="3226"/>
                      <a:pt x="3910" y="3226"/>
                    </a:cubicBezTo>
                    <a:cubicBezTo>
                      <a:pt x="3910" y="3226"/>
                      <a:pt x="3895" y="3214"/>
                      <a:pt x="3864" y="3191"/>
                    </a:cubicBezTo>
                    <a:cubicBezTo>
                      <a:pt x="3835" y="3167"/>
                      <a:pt x="3792" y="3132"/>
                      <a:pt x="3735" y="3091"/>
                    </a:cubicBezTo>
                    <a:cubicBezTo>
                      <a:pt x="3706" y="3072"/>
                      <a:pt x="3675" y="3048"/>
                      <a:pt x="3642" y="3025"/>
                    </a:cubicBezTo>
                    <a:cubicBezTo>
                      <a:pt x="3609" y="3000"/>
                      <a:pt x="3574" y="2971"/>
                      <a:pt x="3535" y="2941"/>
                    </a:cubicBezTo>
                    <a:cubicBezTo>
                      <a:pt x="3498" y="2910"/>
                      <a:pt x="3457" y="2879"/>
                      <a:pt x="3414" y="2846"/>
                    </a:cubicBezTo>
                    <a:cubicBezTo>
                      <a:pt x="3372" y="2813"/>
                      <a:pt x="3327" y="2780"/>
                      <a:pt x="3280" y="2741"/>
                    </a:cubicBezTo>
                    <a:cubicBezTo>
                      <a:pt x="3189" y="2665"/>
                      <a:pt x="3090" y="2585"/>
                      <a:pt x="2984" y="2500"/>
                    </a:cubicBezTo>
                    <a:cubicBezTo>
                      <a:pt x="2881" y="2412"/>
                      <a:pt x="2770" y="2321"/>
                      <a:pt x="2658" y="2226"/>
                    </a:cubicBezTo>
                    <a:cubicBezTo>
                      <a:pt x="2545" y="2130"/>
                      <a:pt x="2428" y="2031"/>
                      <a:pt x="2309" y="1932"/>
                    </a:cubicBezTo>
                    <a:cubicBezTo>
                      <a:pt x="2193" y="1829"/>
                      <a:pt x="2070" y="1730"/>
                      <a:pt x="1951" y="1624"/>
                    </a:cubicBezTo>
                    <a:cubicBezTo>
                      <a:pt x="1712" y="1420"/>
                      <a:pt x="1471" y="1214"/>
                      <a:pt x="1247" y="1021"/>
                    </a:cubicBezTo>
                    <a:cubicBezTo>
                      <a:pt x="1132" y="924"/>
                      <a:pt x="1023" y="833"/>
                      <a:pt x="920" y="743"/>
                    </a:cubicBezTo>
                    <a:cubicBezTo>
                      <a:pt x="815" y="656"/>
                      <a:pt x="716" y="574"/>
                      <a:pt x="625" y="498"/>
                    </a:cubicBezTo>
                    <a:cubicBezTo>
                      <a:pt x="533" y="420"/>
                      <a:pt x="448" y="354"/>
                      <a:pt x="372" y="292"/>
                    </a:cubicBezTo>
                    <a:cubicBezTo>
                      <a:pt x="298" y="230"/>
                      <a:pt x="230" y="179"/>
                      <a:pt x="175" y="134"/>
                    </a:cubicBezTo>
                    <a:cubicBezTo>
                      <a:pt x="121" y="91"/>
                      <a:pt x="76" y="58"/>
                      <a:pt x="47" y="35"/>
                    </a:cubicBezTo>
                    <a:cubicBezTo>
                      <a:pt x="18" y="1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23"/>
              <p:cNvSpPr/>
              <p:nvPr/>
            </p:nvSpPr>
            <p:spPr>
              <a:xfrm rot="5289975">
                <a:off x="11124733" y="3932256"/>
                <a:ext cx="43226" cy="41501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60" extrusionOk="0">
                    <a:moveTo>
                      <a:pt x="868" y="1"/>
                    </a:moveTo>
                    <a:cubicBezTo>
                      <a:pt x="846" y="1"/>
                      <a:pt x="823" y="2"/>
                      <a:pt x="800" y="3"/>
                    </a:cubicBezTo>
                    <a:cubicBezTo>
                      <a:pt x="343" y="38"/>
                      <a:pt x="1" y="437"/>
                      <a:pt x="38" y="894"/>
                    </a:cubicBezTo>
                    <a:cubicBezTo>
                      <a:pt x="71" y="1329"/>
                      <a:pt x="435" y="1660"/>
                      <a:pt x="862" y="1660"/>
                    </a:cubicBezTo>
                    <a:cubicBezTo>
                      <a:pt x="884" y="1660"/>
                      <a:pt x="906" y="1659"/>
                      <a:pt x="929" y="1657"/>
                    </a:cubicBezTo>
                    <a:cubicBezTo>
                      <a:pt x="1386" y="1622"/>
                      <a:pt x="1728" y="1223"/>
                      <a:pt x="1691" y="766"/>
                    </a:cubicBezTo>
                    <a:cubicBezTo>
                      <a:pt x="1658" y="332"/>
                      <a:pt x="1296" y="1"/>
                      <a:pt x="8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23"/>
              <p:cNvSpPr/>
              <p:nvPr/>
            </p:nvSpPr>
            <p:spPr>
              <a:xfrm rot="5289975">
                <a:off x="10911874" y="4387195"/>
                <a:ext cx="43151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62" extrusionOk="0">
                    <a:moveTo>
                      <a:pt x="862" y="1"/>
                    </a:moveTo>
                    <a:cubicBezTo>
                      <a:pt x="841" y="1"/>
                      <a:pt x="819" y="2"/>
                      <a:pt x="798" y="3"/>
                    </a:cubicBezTo>
                    <a:cubicBezTo>
                      <a:pt x="341" y="38"/>
                      <a:pt x="0" y="439"/>
                      <a:pt x="35" y="896"/>
                    </a:cubicBezTo>
                    <a:cubicBezTo>
                      <a:pt x="68" y="1330"/>
                      <a:pt x="434" y="1661"/>
                      <a:pt x="862" y="1661"/>
                    </a:cubicBezTo>
                    <a:cubicBezTo>
                      <a:pt x="883" y="1661"/>
                      <a:pt x="905" y="1661"/>
                      <a:pt x="926" y="1659"/>
                    </a:cubicBezTo>
                    <a:cubicBezTo>
                      <a:pt x="1383" y="1622"/>
                      <a:pt x="1726" y="1223"/>
                      <a:pt x="1691" y="766"/>
                    </a:cubicBezTo>
                    <a:cubicBezTo>
                      <a:pt x="1655" y="330"/>
                      <a:pt x="1292" y="1"/>
                      <a:pt x="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23"/>
              <p:cNvSpPr/>
              <p:nvPr/>
            </p:nvSpPr>
            <p:spPr>
              <a:xfrm rot="5289975">
                <a:off x="11048163" y="3829368"/>
                <a:ext cx="43151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62" extrusionOk="0">
                    <a:moveTo>
                      <a:pt x="862" y="1"/>
                    </a:moveTo>
                    <a:cubicBezTo>
                      <a:pt x="841" y="1"/>
                      <a:pt x="819" y="2"/>
                      <a:pt x="798" y="3"/>
                    </a:cubicBezTo>
                    <a:cubicBezTo>
                      <a:pt x="342" y="38"/>
                      <a:pt x="0" y="439"/>
                      <a:pt x="35" y="896"/>
                    </a:cubicBezTo>
                    <a:cubicBezTo>
                      <a:pt x="70" y="1332"/>
                      <a:pt x="434" y="1661"/>
                      <a:pt x="863" y="1661"/>
                    </a:cubicBezTo>
                    <a:cubicBezTo>
                      <a:pt x="885" y="1661"/>
                      <a:pt x="906" y="1660"/>
                      <a:pt x="928" y="1659"/>
                    </a:cubicBezTo>
                    <a:cubicBezTo>
                      <a:pt x="1385" y="1622"/>
                      <a:pt x="1726" y="1223"/>
                      <a:pt x="1691" y="766"/>
                    </a:cubicBezTo>
                    <a:cubicBezTo>
                      <a:pt x="1657" y="330"/>
                      <a:pt x="1292" y="1"/>
                      <a:pt x="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3"/>
              <p:cNvSpPr/>
              <p:nvPr/>
            </p:nvSpPr>
            <p:spPr>
              <a:xfrm rot="5289975">
                <a:off x="10959597" y="3788544"/>
                <a:ext cx="43176" cy="41551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62" extrusionOk="0">
                    <a:moveTo>
                      <a:pt x="863" y="1"/>
                    </a:moveTo>
                    <a:cubicBezTo>
                      <a:pt x="842" y="1"/>
                      <a:pt x="820" y="2"/>
                      <a:pt x="799" y="3"/>
                    </a:cubicBezTo>
                    <a:cubicBezTo>
                      <a:pt x="341" y="40"/>
                      <a:pt x="1" y="439"/>
                      <a:pt x="36" y="896"/>
                    </a:cubicBezTo>
                    <a:cubicBezTo>
                      <a:pt x="71" y="1332"/>
                      <a:pt x="435" y="1661"/>
                      <a:pt x="864" y="1661"/>
                    </a:cubicBezTo>
                    <a:cubicBezTo>
                      <a:pt x="886" y="1661"/>
                      <a:pt x="907" y="1661"/>
                      <a:pt x="929" y="1659"/>
                    </a:cubicBezTo>
                    <a:cubicBezTo>
                      <a:pt x="1386" y="1624"/>
                      <a:pt x="1727" y="1223"/>
                      <a:pt x="1692" y="766"/>
                    </a:cubicBezTo>
                    <a:cubicBezTo>
                      <a:pt x="1658" y="332"/>
                      <a:pt x="1293" y="1"/>
                      <a:pt x="8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layfair Display"/>
              <a:buNone/>
              <a:defRPr sz="30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●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○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■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●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○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■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●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○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miko"/>
              <a:buChar char="■"/>
              <a:defRPr sz="1200">
                <a:solidFill>
                  <a:schemeClr val="dk1"/>
                </a:solidFill>
                <a:latin typeface="Amiko"/>
                <a:ea typeface="Amiko"/>
                <a:cs typeface="Amiko"/>
                <a:sym typeface="Amik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60" r:id="rId7"/>
    <p:sldLayoutId id="2147483668" r:id="rId8"/>
    <p:sldLayoutId id="214748366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ivo"/>
              <a:buNone/>
              <a:defRPr sz="3000" b="1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●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○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■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●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○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■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●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○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amiljen Grotesk"/>
              <a:buChar char="■"/>
              <a:defRPr>
                <a:solidFill>
                  <a:schemeClr val="dk1"/>
                </a:solidFill>
                <a:latin typeface="Familjen Grotesk"/>
                <a:ea typeface="Familjen Grotesk"/>
                <a:cs typeface="Familjen Grotesk"/>
                <a:sym typeface="Familjen Grotes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4098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5" r:id="rId3"/>
    <p:sldLayoutId id="2147483697" r:id="rId4"/>
    <p:sldLayoutId id="2147483698" r:id="rId5"/>
    <p:sldLayoutId id="2147483699" r:id="rId6"/>
    <p:sldLayoutId id="2147483700" r:id="rId7"/>
    <p:sldLayoutId id="2147483702" r:id="rId8"/>
    <p:sldLayoutId id="2147483703" r:id="rId9"/>
    <p:sldLayoutId id="2147483704" r:id="rId10"/>
    <p:sldLayoutId id="2147483705" r:id="rId11"/>
    <p:sldLayoutId id="2147483708" r:id="rId12"/>
    <p:sldLayoutId id="2147483709" r:id="rId13"/>
    <p:sldLayoutId id="2147483710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8" r:id="rId20"/>
    <p:sldLayoutId id="214748371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0BCCEA-91E1-CAAF-F9A6-FEC40DD2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39" y="1224744"/>
            <a:ext cx="8522563" cy="2871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>
          <a:extLst>
            <a:ext uri="{FF2B5EF4-FFF2-40B4-BE49-F238E27FC236}">
              <a16:creationId xmlns:a16="http://schemas.microsoft.com/office/drawing/2014/main" id="{C806C388-F5E3-AC68-2BAF-4B999ED08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>
            <a:extLst>
              <a:ext uri="{FF2B5EF4-FFF2-40B4-BE49-F238E27FC236}">
                <a16:creationId xmlns:a16="http://schemas.microsoft.com/office/drawing/2014/main" id="{596CF8C3-B3E2-6475-E010-98FAF5586B5F}"/>
              </a:ext>
            </a:extLst>
          </p:cNvPr>
          <p:cNvSpPr txBox="1"/>
          <p:nvPr/>
        </p:nvSpPr>
        <p:spPr>
          <a:xfrm>
            <a:off x="3029876" y="1372521"/>
            <a:ext cx="3432594" cy="173573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     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Tiết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23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Hát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: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Bài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hát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Nụ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cười</a:t>
            </a:r>
            <a:endParaRPr lang="en-US" sz="1800" b="1" i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Nghe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nhạc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: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Bài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hát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Chúng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em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cần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hoà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bình</a:t>
            </a:r>
            <a:endParaRPr lang="en-US" sz="1800" b="1" i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A20B615B-CBFE-834A-07DF-68364E716868}"/>
              </a:ext>
            </a:extLst>
          </p:cNvPr>
          <p:cNvSpPr txBox="1"/>
          <p:nvPr/>
        </p:nvSpPr>
        <p:spPr>
          <a:xfrm>
            <a:off x="5803407" y="1392767"/>
            <a:ext cx="2763545" cy="173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   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Tiết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24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Thường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thức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âm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nhạc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: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Đàn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đá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và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đàn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đáy</a:t>
            </a:r>
            <a:endParaRPr lang="en-US" sz="1800" b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+mn-ea"/>
              <a:cs typeface="Quicksand Medium"/>
              <a:sym typeface="Quicksand Medium"/>
            </a:endParaRP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Ôn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bài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hát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: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Nụ</a:t>
            </a:r>
            <a:r>
              <a:rPr lang="en-US" sz="1800" b="1" i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i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cười</a:t>
            </a:r>
            <a:endParaRPr lang="en-US" sz="1800" b="1" i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+mn-ea"/>
              <a:cs typeface="Quicksand Medium"/>
              <a:sym typeface="Quicksand Medium"/>
            </a:endParaRP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7CE57726-A25C-A827-F9D8-7F645825E3EA}"/>
              </a:ext>
            </a:extLst>
          </p:cNvPr>
          <p:cNvSpPr txBox="1"/>
          <p:nvPr/>
        </p:nvSpPr>
        <p:spPr>
          <a:xfrm>
            <a:off x="2231502" y="3557094"/>
            <a:ext cx="4164106" cy="83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               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Tiết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26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Nhạc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cụ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thể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hiện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giai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điệu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: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kèn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phím</a:t>
            </a:r>
            <a:endParaRPr lang="en-US" sz="1800" b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+mn-ea"/>
              <a:cs typeface="Quicksand Medium"/>
              <a:sym typeface="Quicksand Medium"/>
            </a:endParaRP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518CAF49-EB4A-6397-2619-AFC46D0758FD}"/>
              </a:ext>
            </a:extLst>
          </p:cNvPr>
          <p:cNvSpPr txBox="1"/>
          <p:nvPr/>
        </p:nvSpPr>
        <p:spPr>
          <a:xfrm>
            <a:off x="6320298" y="3557094"/>
            <a:ext cx="2056630" cy="83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         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Tiết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27</a:t>
            </a:r>
          </a:p>
          <a:p>
            <a:pPr defTabSz="457200">
              <a:lnSpc>
                <a:spcPts val="3467"/>
              </a:lnSpc>
              <a:buClrTx/>
            </a:pP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Vận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dụng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sáng</a:t>
            </a:r>
            <a:r>
              <a:rPr lang="en-US" sz="1800" b="1" kern="1200" dirty="0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 </a:t>
            </a:r>
            <a:r>
              <a:rPr lang="en-US" sz="1800" b="1" kern="12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Quicksand Medium"/>
                <a:ea typeface="+mn-ea"/>
                <a:cs typeface="Quicksand Medium"/>
                <a:sym typeface="Quicksand Medium"/>
              </a:rPr>
              <a:t>tạo</a:t>
            </a:r>
            <a:endParaRPr lang="en-US" sz="1800" b="1" kern="1200" dirty="0">
              <a:solidFill>
                <a:srgbClr val="1F497D">
                  <a:lumMod val="60000"/>
                  <a:lumOff val="40000"/>
                </a:srgbClr>
              </a:solidFill>
              <a:latin typeface="Quicksand Medium"/>
              <a:ea typeface="+mn-ea"/>
              <a:cs typeface="Quicksand Medium"/>
              <a:sym typeface="Quicksand Medium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76F206-00CB-18A9-91E8-5F2B8EC8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16" t="27103" r="41250" b="16667"/>
          <a:stretch/>
        </p:blipFill>
        <p:spPr>
          <a:xfrm>
            <a:off x="823546" y="1500644"/>
            <a:ext cx="2056630" cy="2378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73694C07-8A4B-EB3B-45AB-526341A8DCA9}"/>
              </a:ext>
            </a:extLst>
          </p:cNvPr>
          <p:cNvSpPr txBox="1"/>
          <p:nvPr/>
        </p:nvSpPr>
        <p:spPr>
          <a:xfrm>
            <a:off x="1982281" y="29962"/>
            <a:ext cx="5527783" cy="11629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4707"/>
              </a:lnSpc>
              <a:buClrTx/>
            </a:pPr>
            <a:r>
              <a:rPr lang="en-US" sz="3600" b="1" kern="1200" spc="-246" dirty="0">
                <a:solidFill>
                  <a:srgbClr val="1857B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hrikhand"/>
              </a:rPr>
              <a:t>CHỦ ĐỀ 6</a:t>
            </a:r>
          </a:p>
          <a:p>
            <a:pPr algn="ctr" defTabSz="457200">
              <a:lnSpc>
                <a:spcPts val="4707"/>
              </a:lnSpc>
              <a:buClrTx/>
            </a:pPr>
            <a:r>
              <a:rPr lang="en-US" sz="3600" b="1" kern="1200" spc="-246" dirty="0">
                <a:solidFill>
                  <a:srgbClr val="1857B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hrikhand"/>
              </a:rPr>
              <a:t>TIẾNG HÁT HOÀ BÌNH</a:t>
            </a:r>
          </a:p>
        </p:txBody>
      </p:sp>
    </p:spTree>
    <p:extLst>
      <p:ext uri="{BB962C8B-B14F-4D97-AF65-F5344CB8AC3E}">
        <p14:creationId xmlns:p14="http://schemas.microsoft.com/office/powerpoint/2010/main" val="187188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2F82D49-4491-33CB-1303-F4743E339368}"/>
              </a:ext>
            </a:extLst>
          </p:cNvPr>
          <p:cNvGrpSpPr/>
          <p:nvPr/>
        </p:nvGrpSpPr>
        <p:grpSpPr>
          <a:xfrm>
            <a:off x="5409910" y="929096"/>
            <a:ext cx="2674852" cy="2674852"/>
            <a:chOff x="1437304" y="760420"/>
            <a:chExt cx="2674852" cy="2674852"/>
          </a:xfrm>
        </p:grpSpPr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C6D95BE8-3C7B-6007-7F33-F3C16D9CCEBF}"/>
                </a:ext>
              </a:extLst>
            </p:cNvPr>
            <p:cNvSpPr/>
            <p:nvPr/>
          </p:nvSpPr>
          <p:spPr>
            <a:xfrm>
              <a:off x="1453266" y="760420"/>
              <a:ext cx="2658890" cy="2568706"/>
            </a:xfrm>
            <a:prstGeom prst="flowChartConnector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443DF2-E17C-2AB4-DC59-D7470A2992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37304" y="760420"/>
              <a:ext cx="2674852" cy="2674852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112500"/>
            </a:effectLst>
          </p:spPr>
        </p:pic>
      </p:grpSp>
      <p:grpSp>
        <p:nvGrpSpPr>
          <p:cNvPr id="757" name="Google Shape;757;p44"/>
          <p:cNvGrpSpPr/>
          <p:nvPr/>
        </p:nvGrpSpPr>
        <p:grpSpPr>
          <a:xfrm rot="10800000">
            <a:off x="7558216" y="1132965"/>
            <a:ext cx="604586" cy="572671"/>
            <a:chOff x="5397450" y="983750"/>
            <a:chExt cx="780917" cy="739694"/>
          </a:xfrm>
        </p:grpSpPr>
        <p:sp>
          <p:nvSpPr>
            <p:cNvPr id="758" name="Google Shape;758;p44"/>
            <p:cNvSpPr/>
            <p:nvPr/>
          </p:nvSpPr>
          <p:spPr>
            <a:xfrm>
              <a:off x="5397450" y="9837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4"/>
            <p:cNvSpPr/>
            <p:nvPr/>
          </p:nvSpPr>
          <p:spPr>
            <a:xfrm>
              <a:off x="5498250" y="10845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4"/>
            <p:cNvSpPr/>
            <p:nvPr/>
          </p:nvSpPr>
          <p:spPr>
            <a:xfrm>
              <a:off x="5926700" y="983750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1" name="Google Shape;761;p44"/>
          <p:cNvGrpSpPr/>
          <p:nvPr/>
        </p:nvGrpSpPr>
        <p:grpSpPr>
          <a:xfrm rot="10800000">
            <a:off x="317487" y="121525"/>
            <a:ext cx="791469" cy="739694"/>
            <a:chOff x="8352525" y="3155950"/>
            <a:chExt cx="791469" cy="739694"/>
          </a:xfrm>
        </p:grpSpPr>
        <p:sp>
          <p:nvSpPr>
            <p:cNvPr id="762" name="Google Shape;762;p44"/>
            <p:cNvSpPr/>
            <p:nvPr/>
          </p:nvSpPr>
          <p:spPr>
            <a:xfrm>
              <a:off x="8404300" y="3155950"/>
              <a:ext cx="739694" cy="7396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dist="952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4"/>
            <p:cNvSpPr/>
            <p:nvPr/>
          </p:nvSpPr>
          <p:spPr>
            <a:xfrm>
              <a:off x="8505100" y="3256750"/>
              <a:ext cx="538094" cy="538094"/>
            </a:xfrm>
            <a:custGeom>
              <a:avLst/>
              <a:gdLst/>
              <a:ahLst/>
              <a:cxnLst/>
              <a:rect l="l" t="t" r="r" b="b"/>
              <a:pathLst>
                <a:path w="13726" h="13726" extrusionOk="0">
                  <a:moveTo>
                    <a:pt x="6865" y="0"/>
                  </a:moveTo>
                  <a:cubicBezTo>
                    <a:pt x="3075" y="0"/>
                    <a:pt x="0" y="3070"/>
                    <a:pt x="0" y="6861"/>
                  </a:cubicBezTo>
                  <a:cubicBezTo>
                    <a:pt x="0" y="10656"/>
                    <a:pt x="3075" y="13726"/>
                    <a:pt x="6865" y="13726"/>
                  </a:cubicBezTo>
                  <a:cubicBezTo>
                    <a:pt x="10656" y="13726"/>
                    <a:pt x="13725" y="10656"/>
                    <a:pt x="13725" y="6861"/>
                  </a:cubicBezTo>
                  <a:cubicBezTo>
                    <a:pt x="13725" y="3070"/>
                    <a:pt x="10656" y="0"/>
                    <a:pt x="68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75" dist="47625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4"/>
            <p:cNvSpPr/>
            <p:nvPr/>
          </p:nvSpPr>
          <p:spPr>
            <a:xfrm>
              <a:off x="8352525" y="3636813"/>
              <a:ext cx="251667" cy="251667"/>
            </a:xfrm>
            <a:custGeom>
              <a:avLst/>
              <a:gdLst/>
              <a:ahLst/>
              <a:cxnLst/>
              <a:rect l="l" t="t" r="r" b="b"/>
              <a:pathLst>
                <a:path w="15523" h="15523" extrusionOk="0">
                  <a:moveTo>
                    <a:pt x="7759" y="1"/>
                  </a:moveTo>
                  <a:cubicBezTo>
                    <a:pt x="6755" y="5942"/>
                    <a:pt x="5938" y="6759"/>
                    <a:pt x="1" y="7764"/>
                  </a:cubicBezTo>
                  <a:cubicBezTo>
                    <a:pt x="5938" y="8769"/>
                    <a:pt x="6755" y="9585"/>
                    <a:pt x="7759" y="15522"/>
                  </a:cubicBezTo>
                  <a:cubicBezTo>
                    <a:pt x="8764" y="9585"/>
                    <a:pt x="9581" y="8769"/>
                    <a:pt x="15522" y="7764"/>
                  </a:cubicBezTo>
                  <a:cubicBezTo>
                    <a:pt x="9581" y="6759"/>
                    <a:pt x="8764" y="5942"/>
                    <a:pt x="77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44"/>
          <p:cNvGrpSpPr/>
          <p:nvPr/>
        </p:nvGrpSpPr>
        <p:grpSpPr>
          <a:xfrm rot="5400000">
            <a:off x="413963" y="4058175"/>
            <a:ext cx="150451" cy="512600"/>
            <a:chOff x="2990775" y="3601075"/>
            <a:chExt cx="150451" cy="512600"/>
          </a:xfrm>
        </p:grpSpPr>
        <p:sp>
          <p:nvSpPr>
            <p:cNvPr id="766" name="Google Shape;766;p44"/>
            <p:cNvSpPr/>
            <p:nvPr/>
          </p:nvSpPr>
          <p:spPr>
            <a:xfrm>
              <a:off x="2990775" y="4059117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6"/>
                    <a:pt x="539" y="1076"/>
                  </a:cubicBezTo>
                  <a:cubicBezTo>
                    <a:pt x="838" y="1076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4"/>
            <p:cNvSpPr/>
            <p:nvPr/>
          </p:nvSpPr>
          <p:spPr>
            <a:xfrm>
              <a:off x="2990775" y="3944480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4"/>
            <p:cNvSpPr/>
            <p:nvPr/>
          </p:nvSpPr>
          <p:spPr>
            <a:xfrm>
              <a:off x="2990775" y="3830096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39"/>
                  </a:cubicBezTo>
                  <a:cubicBezTo>
                    <a:pt x="1" y="838"/>
                    <a:pt x="239" y="1082"/>
                    <a:pt x="539" y="1082"/>
                  </a:cubicBezTo>
                  <a:cubicBezTo>
                    <a:pt x="838" y="1082"/>
                    <a:pt x="1082" y="838"/>
                    <a:pt x="1082" y="539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4"/>
            <p:cNvSpPr/>
            <p:nvPr/>
          </p:nvSpPr>
          <p:spPr>
            <a:xfrm>
              <a:off x="2990775" y="3715712"/>
              <a:ext cx="54811" cy="54558"/>
            </a:xfrm>
            <a:custGeom>
              <a:avLst/>
              <a:gdLst/>
              <a:ahLst/>
              <a:cxnLst/>
              <a:rect l="l" t="t" r="r" b="b"/>
              <a:pathLst>
                <a:path w="1082" h="1077" extrusionOk="0">
                  <a:moveTo>
                    <a:pt x="539" y="1"/>
                  </a:moveTo>
                  <a:cubicBezTo>
                    <a:pt x="239" y="1"/>
                    <a:pt x="1" y="239"/>
                    <a:pt x="1" y="539"/>
                  </a:cubicBezTo>
                  <a:cubicBezTo>
                    <a:pt x="1" y="838"/>
                    <a:pt x="239" y="1077"/>
                    <a:pt x="539" y="1077"/>
                  </a:cubicBezTo>
                  <a:cubicBezTo>
                    <a:pt x="838" y="1077"/>
                    <a:pt x="1082" y="838"/>
                    <a:pt x="1082" y="539"/>
                  </a:cubicBezTo>
                  <a:cubicBezTo>
                    <a:pt x="1082" y="239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4"/>
            <p:cNvSpPr/>
            <p:nvPr/>
          </p:nvSpPr>
          <p:spPr>
            <a:xfrm>
              <a:off x="2990775" y="3601075"/>
              <a:ext cx="54811" cy="54811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39" y="1"/>
                  </a:moveTo>
                  <a:cubicBezTo>
                    <a:pt x="239" y="1"/>
                    <a:pt x="1" y="244"/>
                    <a:pt x="1" y="544"/>
                  </a:cubicBezTo>
                  <a:cubicBezTo>
                    <a:pt x="1" y="843"/>
                    <a:pt x="239" y="1082"/>
                    <a:pt x="539" y="1082"/>
                  </a:cubicBezTo>
                  <a:cubicBezTo>
                    <a:pt x="838" y="1082"/>
                    <a:pt x="1082" y="843"/>
                    <a:pt x="1082" y="544"/>
                  </a:cubicBezTo>
                  <a:cubicBezTo>
                    <a:pt x="1082" y="244"/>
                    <a:pt x="838" y="1"/>
                    <a:pt x="5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4"/>
            <p:cNvSpPr/>
            <p:nvPr/>
          </p:nvSpPr>
          <p:spPr>
            <a:xfrm>
              <a:off x="3085908" y="4059117"/>
              <a:ext cx="54761" cy="54558"/>
            </a:xfrm>
            <a:custGeom>
              <a:avLst/>
              <a:gdLst/>
              <a:ahLst/>
              <a:cxnLst/>
              <a:rect l="l" t="t" r="r" b="b"/>
              <a:pathLst>
                <a:path w="1081" h="1077" extrusionOk="0">
                  <a:moveTo>
                    <a:pt x="543" y="1"/>
                  </a:moveTo>
                  <a:cubicBezTo>
                    <a:pt x="244" y="1"/>
                    <a:pt x="0" y="239"/>
                    <a:pt x="0" y="539"/>
                  </a:cubicBezTo>
                  <a:cubicBezTo>
                    <a:pt x="0" y="838"/>
                    <a:pt x="244" y="1076"/>
                    <a:pt x="543" y="1076"/>
                  </a:cubicBezTo>
                  <a:cubicBezTo>
                    <a:pt x="843" y="1076"/>
                    <a:pt x="1081" y="838"/>
                    <a:pt x="1081" y="539"/>
                  </a:cubicBezTo>
                  <a:cubicBezTo>
                    <a:pt x="1081" y="239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4"/>
            <p:cNvSpPr/>
            <p:nvPr/>
          </p:nvSpPr>
          <p:spPr>
            <a:xfrm>
              <a:off x="3085908" y="3944480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38"/>
                    <a:pt x="244" y="1082"/>
                    <a:pt x="543" y="1082"/>
                  </a:cubicBezTo>
                  <a:cubicBezTo>
                    <a:pt x="843" y="1082"/>
                    <a:pt x="1081" y="838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4"/>
            <p:cNvSpPr/>
            <p:nvPr/>
          </p:nvSpPr>
          <p:spPr>
            <a:xfrm>
              <a:off x="3085655" y="3830096"/>
              <a:ext cx="55571" cy="54811"/>
            </a:xfrm>
            <a:custGeom>
              <a:avLst/>
              <a:gdLst/>
              <a:ahLst/>
              <a:cxnLst/>
              <a:rect l="l" t="t" r="r" b="b"/>
              <a:pathLst>
                <a:path w="1097" h="1082" extrusionOk="0">
                  <a:moveTo>
                    <a:pt x="547" y="1"/>
                  </a:moveTo>
                  <a:cubicBezTo>
                    <a:pt x="544" y="1"/>
                    <a:pt x="541" y="1"/>
                    <a:pt x="538" y="1"/>
                  </a:cubicBezTo>
                  <a:cubicBezTo>
                    <a:pt x="239" y="6"/>
                    <a:pt x="0" y="255"/>
                    <a:pt x="5" y="554"/>
                  </a:cubicBezTo>
                  <a:cubicBezTo>
                    <a:pt x="15" y="845"/>
                    <a:pt x="254" y="1082"/>
                    <a:pt x="549" y="1082"/>
                  </a:cubicBezTo>
                  <a:cubicBezTo>
                    <a:pt x="552" y="1082"/>
                    <a:pt x="555" y="1082"/>
                    <a:pt x="558" y="1082"/>
                  </a:cubicBezTo>
                  <a:cubicBezTo>
                    <a:pt x="858" y="1077"/>
                    <a:pt x="1096" y="828"/>
                    <a:pt x="1086" y="529"/>
                  </a:cubicBezTo>
                  <a:cubicBezTo>
                    <a:pt x="1081" y="232"/>
                    <a:pt x="838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4"/>
            <p:cNvSpPr/>
            <p:nvPr/>
          </p:nvSpPr>
          <p:spPr>
            <a:xfrm>
              <a:off x="3085655" y="3715712"/>
              <a:ext cx="55571" cy="54558"/>
            </a:xfrm>
            <a:custGeom>
              <a:avLst/>
              <a:gdLst/>
              <a:ahLst/>
              <a:cxnLst/>
              <a:rect l="l" t="t" r="r" b="b"/>
              <a:pathLst>
                <a:path w="1097" h="1077" extrusionOk="0">
                  <a:moveTo>
                    <a:pt x="545" y="1"/>
                  </a:moveTo>
                  <a:cubicBezTo>
                    <a:pt x="254" y="1"/>
                    <a:pt x="15" y="230"/>
                    <a:pt x="5" y="524"/>
                  </a:cubicBezTo>
                  <a:cubicBezTo>
                    <a:pt x="0" y="823"/>
                    <a:pt x="234" y="1072"/>
                    <a:pt x="533" y="1077"/>
                  </a:cubicBezTo>
                  <a:cubicBezTo>
                    <a:pt x="539" y="1077"/>
                    <a:pt x="545" y="1077"/>
                    <a:pt x="552" y="1077"/>
                  </a:cubicBezTo>
                  <a:cubicBezTo>
                    <a:pt x="843" y="1077"/>
                    <a:pt x="1081" y="847"/>
                    <a:pt x="1086" y="554"/>
                  </a:cubicBezTo>
                  <a:cubicBezTo>
                    <a:pt x="1096" y="255"/>
                    <a:pt x="863" y="6"/>
                    <a:pt x="563" y="1"/>
                  </a:cubicBezTo>
                  <a:cubicBezTo>
                    <a:pt x="557" y="1"/>
                    <a:pt x="551" y="1"/>
                    <a:pt x="5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4"/>
            <p:cNvSpPr/>
            <p:nvPr/>
          </p:nvSpPr>
          <p:spPr>
            <a:xfrm>
              <a:off x="3085908" y="3601075"/>
              <a:ext cx="54761" cy="54811"/>
            </a:xfrm>
            <a:custGeom>
              <a:avLst/>
              <a:gdLst/>
              <a:ahLst/>
              <a:cxnLst/>
              <a:rect l="l" t="t" r="r" b="b"/>
              <a:pathLst>
                <a:path w="1081" h="1082" extrusionOk="0">
                  <a:moveTo>
                    <a:pt x="543" y="1"/>
                  </a:moveTo>
                  <a:cubicBezTo>
                    <a:pt x="244" y="1"/>
                    <a:pt x="0" y="244"/>
                    <a:pt x="0" y="544"/>
                  </a:cubicBezTo>
                  <a:cubicBezTo>
                    <a:pt x="0" y="843"/>
                    <a:pt x="244" y="1082"/>
                    <a:pt x="543" y="1082"/>
                  </a:cubicBezTo>
                  <a:cubicBezTo>
                    <a:pt x="843" y="1082"/>
                    <a:pt x="1081" y="843"/>
                    <a:pt x="1081" y="544"/>
                  </a:cubicBezTo>
                  <a:cubicBezTo>
                    <a:pt x="1081" y="244"/>
                    <a:pt x="843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" name="Google Shape;400;p38">
            <a:extLst>
              <a:ext uri="{FF2B5EF4-FFF2-40B4-BE49-F238E27FC236}">
                <a16:creationId xmlns:a16="http://schemas.microsoft.com/office/drawing/2014/main" id="{E7B8EA00-EA59-06C9-1797-BDD2D4847056}"/>
              </a:ext>
            </a:extLst>
          </p:cNvPr>
          <p:cNvSpPr txBox="1">
            <a:spLocks/>
          </p:cNvSpPr>
          <p:nvPr/>
        </p:nvSpPr>
        <p:spPr>
          <a:xfrm rot="21599640">
            <a:off x="-677166" y="1604980"/>
            <a:ext cx="7185080" cy="16682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7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Sue Ellen Francisco"/>
              <a:buNone/>
              <a:defRPr sz="5200" b="0" i="0" u="none" strike="noStrike" cap="none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4000" b="1" dirty="0">
                <a:ln w="10160">
                  <a:solidFill>
                    <a:srgbClr val="1C4587"/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+mn-ea"/>
                <a:cs typeface="Arial"/>
                <a:sym typeface="Arial"/>
              </a:rPr>
              <a:t>BÀI 12 – TIẾT 26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4000" b="1" dirty="0">
                <a:ln w="10160">
                  <a:solidFill>
                    <a:srgbClr val="1C4587"/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+mn-ea"/>
                <a:cs typeface="Arial"/>
                <a:sym typeface="Arial"/>
              </a:rPr>
              <a:t> NHẠC CỤ THỂ HIỆN GIAI ĐIỆU: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4000" b="1" dirty="0">
                <a:ln w="10160">
                  <a:solidFill>
                    <a:srgbClr val="1C4587"/>
                  </a:solidFill>
                  <a:prstDash val="solid"/>
                </a:ln>
                <a:solidFill>
                  <a:srgbClr val="1F497D">
                    <a:lumMod val="60000"/>
                    <a:lumOff val="40000"/>
                  </a:srgb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+mn-ea"/>
                <a:cs typeface="Arial"/>
                <a:sym typeface="Arial"/>
              </a:rPr>
              <a:t>KÈN PHÍM</a:t>
            </a:r>
            <a:endParaRPr lang="vi-VN" sz="4000" b="1" dirty="0">
              <a:ln w="10160">
                <a:solidFill>
                  <a:srgbClr val="1C4587"/>
                </a:solidFill>
                <a:prstDash val="solid"/>
              </a:ln>
              <a:solidFill>
                <a:srgbClr val="1F497D">
                  <a:lumMod val="60000"/>
                  <a:lumOff val="40000"/>
                </a:srgb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ahnschrift Condensed" panose="020B0502040204020203" pitchFamily="34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>
          <a:extLst>
            <a:ext uri="{FF2B5EF4-FFF2-40B4-BE49-F238E27FC236}">
              <a16:creationId xmlns:a16="http://schemas.microsoft.com/office/drawing/2014/main" id="{16D91869-963B-C801-A2AD-5056ACF5E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6443;p46">
            <a:extLst>
              <a:ext uri="{FF2B5EF4-FFF2-40B4-BE49-F238E27FC236}">
                <a16:creationId xmlns:a16="http://schemas.microsoft.com/office/drawing/2014/main" id="{0F79E71C-1B9F-8B20-2AC6-88562700402B}"/>
              </a:ext>
            </a:extLst>
          </p:cNvPr>
          <p:cNvSpPr txBox="1">
            <a:spLocks/>
          </p:cNvSpPr>
          <p:nvPr/>
        </p:nvSpPr>
        <p:spPr>
          <a:xfrm>
            <a:off x="2691094" y="488963"/>
            <a:ext cx="4206856" cy="70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defTabSz="457200">
              <a:buClr>
                <a:srgbClr val="4BACC6"/>
              </a:buClr>
              <a:buSzPts val="990"/>
            </a:pPr>
            <a:r>
              <a:rPr lang="en-GB" sz="3300" b="1" kern="1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6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+mn-ea"/>
                <a:cs typeface="+mn-cs"/>
                <a:sym typeface="Sue Ellen Francisco"/>
              </a:rPr>
              <a:t>HÌNH THÀNH KIẾN THỨC MỚI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7E6D3D-DB47-F336-C150-176335AAAF6D}"/>
              </a:ext>
            </a:extLst>
          </p:cNvPr>
          <p:cNvSpPr txBox="1"/>
          <p:nvPr/>
        </p:nvSpPr>
        <p:spPr>
          <a:xfrm>
            <a:off x="736847" y="1353083"/>
            <a:ext cx="79475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>
              <a:defRPr/>
            </a:pPr>
            <a:r>
              <a:rPr lang="en-US" sz="2400" dirty="0">
                <a:solidFill>
                  <a:srgbClr val="1857B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Quan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sát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và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thực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hành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từng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thế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bấm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của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hợp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âm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Son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trưởng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và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Rê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trưởng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58352-34ED-CFF8-B020-D0336A9394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94" t="27961" r="33301" b="48738"/>
          <a:stretch/>
        </p:blipFill>
        <p:spPr>
          <a:xfrm>
            <a:off x="825621" y="2032940"/>
            <a:ext cx="7276335" cy="205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>
          <a:extLst>
            <a:ext uri="{FF2B5EF4-FFF2-40B4-BE49-F238E27FC236}">
              <a16:creationId xmlns:a16="http://schemas.microsoft.com/office/drawing/2014/main" id="{AEB3EF3A-1AFE-F894-07EA-3B40904BA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6443;p46">
            <a:extLst>
              <a:ext uri="{FF2B5EF4-FFF2-40B4-BE49-F238E27FC236}">
                <a16:creationId xmlns:a16="http://schemas.microsoft.com/office/drawing/2014/main" id="{0F79E71C-1B9F-8B20-2AC6-88562700402B}"/>
              </a:ext>
            </a:extLst>
          </p:cNvPr>
          <p:cNvSpPr txBox="1">
            <a:spLocks/>
          </p:cNvSpPr>
          <p:nvPr/>
        </p:nvSpPr>
        <p:spPr>
          <a:xfrm>
            <a:off x="3760273" y="606198"/>
            <a:ext cx="1623454" cy="70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defTabSz="457200">
              <a:buClr>
                <a:srgbClr val="4BACC6"/>
              </a:buClr>
              <a:buSzPts val="990"/>
            </a:pPr>
            <a:r>
              <a:rPr lang="en-GB" sz="3300" b="1" kern="12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6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+mn-ea"/>
                <a:cs typeface="+mn-cs"/>
                <a:sym typeface="Sue Ellen Francisco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95A8D3-73E9-BC98-FA41-4508BD829F11}"/>
              </a:ext>
            </a:extLst>
          </p:cNvPr>
          <p:cNvSpPr txBox="1"/>
          <p:nvPr/>
        </p:nvSpPr>
        <p:spPr>
          <a:xfrm>
            <a:off x="5277195" y="1974096"/>
            <a:ext cx="348004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defTabSz="457200">
              <a:buClrTx/>
            </a:pP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- Quan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sát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và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nghe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thổi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mẫu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giai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điệu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của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kèn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phím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1.</a:t>
            </a:r>
            <a:endParaRPr lang="en-GB" sz="18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  <a:p>
            <a:pPr marL="57150" defTabSz="457200">
              <a:buClrTx/>
            </a:pP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-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Đọc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tên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nốt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kết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hợp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vỗ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tay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theo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phách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.</a:t>
            </a:r>
            <a:endParaRPr lang="en-GB" sz="18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  <a:p>
            <a:pPr marL="57150" defTabSz="457200">
              <a:buClrTx/>
            </a:pP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-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Thực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hành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thổi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thế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bấm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trên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kèn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phím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1.</a:t>
            </a:r>
            <a:endParaRPr lang="en-GB" sz="18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  <a:p>
            <a:pPr marL="57150" defTabSz="457200">
              <a:buClrTx/>
            </a:pP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-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Tương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tự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với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giai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điệu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của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kèn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phím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2.</a:t>
            </a:r>
            <a:endParaRPr lang="en-GB" sz="18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  <a:p>
            <a:pPr marL="57150" defTabSz="457200">
              <a:buClrTx/>
            </a:pP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- Chia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nhóm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ghép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kèn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phím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1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và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2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kết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hợp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với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nhạc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18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đệm</a:t>
            </a:r>
            <a:r>
              <a:rPr lang="en-US" sz="18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endParaRPr lang="en-GB" sz="18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69FFB-31F8-531D-86BF-9983D24AA2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91" t="18641" r="21651" b="13183"/>
          <a:stretch/>
        </p:blipFill>
        <p:spPr>
          <a:xfrm>
            <a:off x="608700" y="1313896"/>
            <a:ext cx="4575859" cy="3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6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6">
          <a:extLst>
            <a:ext uri="{FF2B5EF4-FFF2-40B4-BE49-F238E27FC236}">
              <a16:creationId xmlns:a16="http://schemas.microsoft.com/office/drawing/2014/main" id="{EBB379E9-DA15-5F53-44E8-F72F3317D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540F85-1286-A2CC-E5F4-A1D3ABC7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291" t="18641" r="21651" b="13183"/>
          <a:stretch/>
        </p:blipFill>
        <p:spPr>
          <a:xfrm>
            <a:off x="875030" y="914401"/>
            <a:ext cx="6990585" cy="350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0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>
          <a:extLst>
            <a:ext uri="{FF2B5EF4-FFF2-40B4-BE49-F238E27FC236}">
              <a16:creationId xmlns:a16="http://schemas.microsoft.com/office/drawing/2014/main" id="{82F232D3-85D2-C887-3340-28F59AC4C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>
            <a:extLst>
              <a:ext uri="{FF2B5EF4-FFF2-40B4-BE49-F238E27FC236}">
                <a16:creationId xmlns:a16="http://schemas.microsoft.com/office/drawing/2014/main" id="{6766B696-B914-77D1-C4F5-8E94B4979F96}"/>
              </a:ext>
            </a:extLst>
          </p:cNvPr>
          <p:cNvSpPr txBox="1"/>
          <p:nvPr/>
        </p:nvSpPr>
        <p:spPr>
          <a:xfrm>
            <a:off x="2479000" y="1029183"/>
            <a:ext cx="4186000" cy="49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4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696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Condensed" panose="020B0502040204020203" pitchFamily="34" charset="0"/>
                <a:ea typeface="+mn-ea"/>
                <a:cs typeface="Arial"/>
                <a:sym typeface="Shrikhand"/>
              </a:rPr>
              <a:t>VẬN DỤNG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DA36A1-F841-36DF-408B-75C6DDEA0CAC}"/>
              </a:ext>
            </a:extLst>
          </p:cNvPr>
          <p:cNvSpPr txBox="1"/>
          <p:nvPr/>
        </p:nvSpPr>
        <p:spPr>
          <a:xfrm>
            <a:off x="1449002" y="1740753"/>
            <a:ext cx="62459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Cá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nhân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/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nhóm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sáng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tạo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thêm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cách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thổi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bài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Deck the Halls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trên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kèn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phím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kết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hợp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các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nhạc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cụ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khác</a:t>
            </a:r>
            <a:r>
              <a:rPr lang="en-US" sz="24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.</a:t>
            </a:r>
            <a:endParaRPr lang="en-GB" sz="24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577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0">
          <a:extLst>
            <a:ext uri="{FF2B5EF4-FFF2-40B4-BE49-F238E27FC236}">
              <a16:creationId xmlns:a16="http://schemas.microsoft.com/office/drawing/2014/main" id="{43F0D37C-F287-C9C1-C596-F8CA669D5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6443;p46">
            <a:extLst>
              <a:ext uri="{FF2B5EF4-FFF2-40B4-BE49-F238E27FC236}">
                <a16:creationId xmlns:a16="http://schemas.microsoft.com/office/drawing/2014/main" id="{9399382A-5175-BF7B-1981-83FB766F1F57}"/>
              </a:ext>
            </a:extLst>
          </p:cNvPr>
          <p:cNvSpPr txBox="1">
            <a:spLocks/>
          </p:cNvSpPr>
          <p:nvPr/>
        </p:nvSpPr>
        <p:spPr>
          <a:xfrm>
            <a:off x="2231192" y="1417689"/>
            <a:ext cx="4994079" cy="32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Dancing Script"/>
              <a:buNone/>
              <a:defRPr sz="3200" b="0" i="0" u="none" strike="noStrike" cap="none">
                <a:solidFill>
                  <a:schemeClr val="accent5"/>
                </a:solidFill>
                <a:latin typeface="Dancing Script"/>
                <a:ea typeface="Dancing Script"/>
                <a:cs typeface="Dancing Script"/>
                <a:sym typeface="Dancing Script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ACC6"/>
              </a:buClr>
              <a:buSzPts val="990"/>
              <a:buFont typeface="Dancing Script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Chuẩn</a:t>
            </a:r>
            <a:r>
              <a:rPr kumimoji="0" lang="en-GB" sz="4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bị</a:t>
            </a:r>
            <a:r>
              <a:rPr kumimoji="0" lang="en-GB" sz="4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bài</a:t>
            </a:r>
            <a:r>
              <a:rPr kumimoji="0" lang="en-GB" sz="4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cho</a:t>
            </a:r>
            <a:r>
              <a:rPr kumimoji="0" lang="en-GB" sz="4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tiết</a:t>
            </a:r>
            <a:r>
              <a:rPr kumimoji="0" lang="en-GB" sz="40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Sue Ellen Francisco"/>
                <a:sym typeface="Sue Ellen Francisco"/>
              </a:rPr>
              <a:t>sau</a:t>
            </a:r>
            <a:endParaRPr kumimoji="0" lang="en-GB" sz="4000" b="1" i="0" u="none" strike="noStrike" kern="1200" cap="none" spc="0" normalizeH="0" baseline="0" noProof="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cs typeface="Sue Ellen Francisco"/>
              <a:sym typeface="Sue Ellen Francisc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05EB8B-7374-07C1-4E16-912A35937C75}"/>
              </a:ext>
            </a:extLst>
          </p:cNvPr>
          <p:cNvSpPr txBox="1"/>
          <p:nvPr/>
        </p:nvSpPr>
        <p:spPr>
          <a:xfrm>
            <a:off x="1451806" y="2283938"/>
            <a:ext cx="6023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</a:pP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Ôn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luyện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lại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các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nội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dung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đã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học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của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chủ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đề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để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chuẩn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bị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cho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phần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Vận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dụng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–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sáng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tạo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tiết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 </a:t>
            </a:r>
            <a:r>
              <a:rPr lang="en-US" sz="2400" kern="1200" dirty="0" err="1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sau</a:t>
            </a:r>
            <a:r>
              <a:rPr lang="en-US" sz="2400" kern="1200" dirty="0">
                <a:ln w="10160">
                  <a:noFill/>
                  <a:prstDash val="solid"/>
                </a:ln>
                <a:solidFill>
                  <a:srgbClr val="1857B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Condensed" panose="020B0502040204020203" pitchFamily="34" charset="0"/>
                <a:ea typeface="+mn-ea"/>
              </a:rPr>
              <a:t>.</a:t>
            </a:r>
            <a:endParaRPr lang="en-GB" sz="2400" kern="1200" dirty="0">
              <a:ln w="10160">
                <a:noFill/>
                <a:prstDash val="solid"/>
              </a:ln>
              <a:solidFill>
                <a:srgbClr val="1857BC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Condensed" panose="020B0502040204020203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618149"/>
      </p:ext>
    </p:extLst>
  </p:cSld>
  <p:clrMapOvr>
    <a:masterClrMapping/>
  </p:clrMapOvr>
</p:sld>
</file>

<file path=ppt/theme/theme1.xml><?xml version="1.0" encoding="utf-8"?>
<a:theme xmlns:a="http://schemas.openxmlformats.org/drawingml/2006/main" name="Elegant Tranquil Blue Agency by Slidesgo">
  <a:themeElements>
    <a:clrScheme name="Simple Light">
      <a:dk1>
        <a:srgbClr val="191919"/>
      </a:dk1>
      <a:lt1>
        <a:srgbClr val="FFFFFF"/>
      </a:lt1>
      <a:dk2>
        <a:srgbClr val="BFD6F0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ygiene Training Workshop by Slidesgo">
  <a:themeElements>
    <a:clrScheme name="Simple Light">
      <a:dk1>
        <a:srgbClr val="033957"/>
      </a:dk1>
      <a:lt1>
        <a:srgbClr val="00659C"/>
      </a:lt1>
      <a:dk2>
        <a:srgbClr val="00A6D9"/>
      </a:dk2>
      <a:lt2>
        <a:srgbClr val="0084BB"/>
      </a:lt2>
      <a:accent1>
        <a:srgbClr val="FFFFFF"/>
      </a:accent1>
      <a:accent2>
        <a:srgbClr val="F1F1F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39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221</Words>
  <Application>Microsoft Office PowerPoint</Application>
  <PresentationFormat>On-screen Show (16:9)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Bahnschrift Condensed</vt:lpstr>
      <vt:lpstr>Open Sans</vt:lpstr>
      <vt:lpstr>Quicksand Medium</vt:lpstr>
      <vt:lpstr>Familjen Grotesk</vt:lpstr>
      <vt:lpstr>Times New Roman</vt:lpstr>
      <vt:lpstr>Shrikhand</vt:lpstr>
      <vt:lpstr>Dancing Script</vt:lpstr>
      <vt:lpstr>Arial</vt:lpstr>
      <vt:lpstr>Sue Ellen Francisco</vt:lpstr>
      <vt:lpstr>Playfair Display</vt:lpstr>
      <vt:lpstr>Bebas Neue</vt:lpstr>
      <vt:lpstr>Amiko</vt:lpstr>
      <vt:lpstr>Chivo</vt:lpstr>
      <vt:lpstr>Nunito</vt:lpstr>
      <vt:lpstr>DM Sans</vt:lpstr>
      <vt:lpstr>Roboto Condensed Light</vt:lpstr>
      <vt:lpstr>Elegant Tranquil Blue Agency by Slidesgo</vt:lpstr>
      <vt:lpstr>Hygiene Training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13</cp:revision>
  <dcterms:modified xsi:type="dcterms:W3CDTF">2025-05-19T21:15:04Z</dcterms:modified>
</cp:coreProperties>
</file>