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276" r:id="rId2"/>
    <p:sldId id="353" r:id="rId3"/>
    <p:sldId id="348" r:id="rId4"/>
    <p:sldId id="325" r:id="rId5"/>
    <p:sldId id="35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9FB1"/>
    <a:srgbClr val="F8B417"/>
    <a:srgbClr val="F16649"/>
    <a:srgbClr val="F26648"/>
    <a:srgbClr val="0070C0"/>
    <a:srgbClr val="77ADC0"/>
    <a:srgbClr val="F7931D"/>
    <a:srgbClr val="FBC864"/>
    <a:srgbClr val="FEE3AF"/>
    <a:srgbClr val="0087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50D7BA-743C-4797-B4ED-E18B958E8984}" v="742" dt="2023-11-27T09:45:55.7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448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 DU" userId="db4d925effa94065" providerId="LiveId" clId="{C450D7BA-743C-4797-B4ED-E18B958E8984}"/>
    <pc:docChg chg="undo custSel addSld delSld modSld sldOrd">
      <pc:chgData name="THU DU" userId="db4d925effa94065" providerId="LiveId" clId="{C450D7BA-743C-4797-B4ED-E18B958E8984}" dt="2023-11-27T09:45:55.731" v="2063"/>
      <pc:docMkLst>
        <pc:docMk/>
      </pc:docMkLst>
      <pc:sldChg chg="addSp delSp modSp mod">
        <pc:chgData name="THU DU" userId="db4d925effa94065" providerId="LiveId" clId="{C450D7BA-743C-4797-B4ED-E18B958E8984}" dt="2023-11-24T11:37:31.141" v="31" actId="1076"/>
        <pc:sldMkLst>
          <pc:docMk/>
          <pc:sldMk cId="252621157" sldId="256"/>
        </pc:sldMkLst>
        <pc:spChg chg="mod">
          <ac:chgData name="THU DU" userId="db4d925effa94065" providerId="LiveId" clId="{C450D7BA-743C-4797-B4ED-E18B958E8984}" dt="2023-11-24T11:36:26.808" v="22" actId="20577"/>
          <ac:spMkLst>
            <pc:docMk/>
            <pc:sldMk cId="252621157" sldId="256"/>
            <ac:spMk id="36" creationId="{00000000-0000-0000-0000-000000000000}"/>
          </ac:spMkLst>
        </pc:spChg>
        <pc:spChg chg="del mod">
          <ac:chgData name="THU DU" userId="db4d925effa94065" providerId="LiveId" clId="{C450D7BA-743C-4797-B4ED-E18B958E8984}" dt="2023-11-24T11:37:23.099" v="26" actId="478"/>
          <ac:spMkLst>
            <pc:docMk/>
            <pc:sldMk cId="252621157" sldId="256"/>
            <ac:spMk id="43" creationId="{607B7897-B16D-44E3-91AE-9D0FF2697117}"/>
          </ac:spMkLst>
        </pc:spChg>
        <pc:picChg chg="add mod">
          <ac:chgData name="THU DU" userId="db4d925effa94065" providerId="LiveId" clId="{C450D7BA-743C-4797-B4ED-E18B958E8984}" dt="2023-11-24T11:37:31.141" v="31" actId="1076"/>
          <ac:picMkLst>
            <pc:docMk/>
            <pc:sldMk cId="252621157" sldId="256"/>
            <ac:picMk id="2" creationId="{66C77074-4E65-F95F-8B19-D73C22711C8D}"/>
          </ac:picMkLst>
        </pc:picChg>
      </pc:sldChg>
      <pc:sldChg chg="addSp delSp modSp mod delAnim modAnim">
        <pc:chgData name="THU DU" userId="db4d925effa94065" providerId="LiveId" clId="{C450D7BA-743C-4797-B4ED-E18B958E8984}" dt="2023-11-24T12:26:01.509" v="1195"/>
        <pc:sldMkLst>
          <pc:docMk/>
          <pc:sldMk cId="1529224504" sldId="276"/>
        </pc:sldMkLst>
        <pc:spChg chg="add mod">
          <ac:chgData name="THU DU" userId="db4d925effa94065" providerId="LiveId" clId="{C450D7BA-743C-4797-B4ED-E18B958E8984}" dt="2023-11-24T12:22:26.546" v="1149" actId="207"/>
          <ac:spMkLst>
            <pc:docMk/>
            <pc:sldMk cId="1529224504" sldId="276"/>
            <ac:spMk id="2" creationId="{E3A9C1B8-0CE8-0D50-9A56-544198A0E515}"/>
          </ac:spMkLst>
        </pc:spChg>
        <pc:spChg chg="add mod">
          <ac:chgData name="THU DU" userId="db4d925effa94065" providerId="LiveId" clId="{C450D7BA-743C-4797-B4ED-E18B958E8984}" dt="2023-11-24T12:24:53.256" v="1174" actId="14100"/>
          <ac:spMkLst>
            <pc:docMk/>
            <pc:sldMk cId="1529224504" sldId="276"/>
            <ac:spMk id="4" creationId="{7D4311EF-B31F-B65D-9FAF-B4B261487D75}"/>
          </ac:spMkLst>
        </pc:spChg>
        <pc:spChg chg="add mod">
          <ac:chgData name="THU DU" userId="db4d925effa94065" providerId="LiveId" clId="{C450D7BA-743C-4797-B4ED-E18B958E8984}" dt="2023-11-24T12:24:58.099" v="1176" actId="1076"/>
          <ac:spMkLst>
            <pc:docMk/>
            <pc:sldMk cId="1529224504" sldId="276"/>
            <ac:spMk id="5" creationId="{8C3218BE-6755-9D63-C5DA-5E409BDBC131}"/>
          </ac:spMkLst>
        </pc:spChg>
        <pc:spChg chg="add mod">
          <ac:chgData name="THU DU" userId="db4d925effa94065" providerId="LiveId" clId="{C450D7BA-743C-4797-B4ED-E18B958E8984}" dt="2023-11-24T12:25:47.150" v="1194" actId="14100"/>
          <ac:spMkLst>
            <pc:docMk/>
            <pc:sldMk cId="1529224504" sldId="276"/>
            <ac:spMk id="6" creationId="{FC9569A9-6A22-1797-9990-8FF70A4D789B}"/>
          </ac:spMkLst>
        </pc:spChg>
        <pc:spChg chg="add mod">
          <ac:chgData name="THU DU" userId="db4d925effa94065" providerId="LiveId" clId="{C450D7BA-743C-4797-B4ED-E18B958E8984}" dt="2023-11-24T12:25:36.020" v="1193" actId="14100"/>
          <ac:spMkLst>
            <pc:docMk/>
            <pc:sldMk cId="1529224504" sldId="276"/>
            <ac:spMk id="7" creationId="{76AB30CB-7B29-4059-9578-3AA94A6D8AE7}"/>
          </ac:spMkLst>
        </pc:spChg>
        <pc:spChg chg="mod">
          <ac:chgData name="THU DU" userId="db4d925effa94065" providerId="LiveId" clId="{C450D7BA-743C-4797-B4ED-E18B958E8984}" dt="2023-11-24T12:15:59.083" v="1054" actId="20577"/>
          <ac:spMkLst>
            <pc:docMk/>
            <pc:sldMk cId="1529224504" sldId="276"/>
            <ac:spMk id="8" creationId="{00000000-0000-0000-0000-000000000000}"/>
          </ac:spMkLst>
        </pc:spChg>
        <pc:spChg chg="add mod">
          <ac:chgData name="THU DU" userId="db4d925effa94065" providerId="LiveId" clId="{C450D7BA-743C-4797-B4ED-E18B958E8984}" dt="2023-11-24T12:25:14.223" v="1183" actId="14100"/>
          <ac:spMkLst>
            <pc:docMk/>
            <pc:sldMk cId="1529224504" sldId="276"/>
            <ac:spMk id="9" creationId="{6C30F88D-0D56-7A64-C93A-B5C0EC0EAFED}"/>
          </ac:spMkLst>
        </pc:spChg>
        <pc:spChg chg="del">
          <ac:chgData name="THU DU" userId="db4d925effa94065" providerId="LiveId" clId="{C450D7BA-743C-4797-B4ED-E18B958E8984}" dt="2023-11-24T12:18:45.014" v="1063" actId="478"/>
          <ac:spMkLst>
            <pc:docMk/>
            <pc:sldMk cId="1529224504" sldId="276"/>
            <ac:spMk id="11" creationId="{4B762BA3-5846-49A1-A041-93C20AA09C52}"/>
          </ac:spMkLst>
        </pc:spChg>
        <pc:spChg chg="mod">
          <ac:chgData name="THU DU" userId="db4d925effa94065" providerId="LiveId" clId="{C450D7BA-743C-4797-B4ED-E18B958E8984}" dt="2023-11-24T12:18:40.892" v="1062" actId="20577"/>
          <ac:spMkLst>
            <pc:docMk/>
            <pc:sldMk cId="1529224504" sldId="276"/>
            <ac:spMk id="12" creationId="{00000000-0000-0000-0000-000000000000}"/>
          </ac:spMkLst>
        </pc:spChg>
        <pc:spChg chg="mod">
          <ac:chgData name="THU DU" userId="db4d925effa94065" providerId="LiveId" clId="{C450D7BA-743C-4797-B4ED-E18B958E8984}" dt="2023-11-24T12:16:05.292" v="1056" actId="20577"/>
          <ac:spMkLst>
            <pc:docMk/>
            <pc:sldMk cId="1529224504" sldId="276"/>
            <ac:spMk id="17" creationId="{00000000-0000-0000-0000-000000000000}"/>
          </ac:spMkLst>
        </pc:spChg>
        <pc:picChg chg="del">
          <ac:chgData name="THU DU" userId="db4d925effa94065" providerId="LiveId" clId="{C450D7BA-743C-4797-B4ED-E18B958E8984}" dt="2023-11-24T12:18:07.992" v="1058" actId="478"/>
          <ac:picMkLst>
            <pc:docMk/>
            <pc:sldMk cId="1529224504" sldId="276"/>
            <ac:picMk id="3" creationId="{00000000-0000-0000-0000-000000000000}"/>
          </ac:picMkLst>
        </pc:picChg>
      </pc:sldChg>
      <pc:sldChg chg="modSp mod modAnim">
        <pc:chgData name="THU DU" userId="db4d925effa94065" providerId="LiveId" clId="{C450D7BA-743C-4797-B4ED-E18B958E8984}" dt="2023-11-24T13:09:00.157" v="1995"/>
        <pc:sldMkLst>
          <pc:docMk/>
          <pc:sldMk cId="3404845292" sldId="279"/>
        </pc:sldMkLst>
        <pc:spChg chg="mod">
          <ac:chgData name="THU DU" userId="db4d925effa94065" providerId="LiveId" clId="{C450D7BA-743C-4797-B4ED-E18B958E8984}" dt="2023-11-24T11:53:47.006" v="461" actId="1076"/>
          <ac:spMkLst>
            <pc:docMk/>
            <pc:sldMk cId="3404845292" sldId="279"/>
            <ac:spMk id="4" creationId="{90A3E95A-3D5D-4E3E-A00D-CA3CAC576081}"/>
          </ac:spMkLst>
        </pc:spChg>
        <pc:spChg chg="mod">
          <ac:chgData name="THU DU" userId="db4d925effa94065" providerId="LiveId" clId="{C450D7BA-743C-4797-B4ED-E18B958E8984}" dt="2023-11-24T11:52:48.216" v="451" actId="207"/>
          <ac:spMkLst>
            <pc:docMk/>
            <pc:sldMk cId="3404845292" sldId="279"/>
            <ac:spMk id="5" creationId="{337A5E1E-3CA0-4464-8CDD-31E8FAFCE4DB}"/>
          </ac:spMkLst>
        </pc:spChg>
        <pc:spChg chg="mod">
          <ac:chgData name="THU DU" userId="db4d925effa94065" providerId="LiveId" clId="{C450D7BA-743C-4797-B4ED-E18B958E8984}" dt="2023-11-24T11:54:25.426" v="467" actId="20577"/>
          <ac:spMkLst>
            <pc:docMk/>
            <pc:sldMk cId="3404845292" sldId="279"/>
            <ac:spMk id="21" creationId="{A982B3A6-EACF-42EF-B0CF-D6FC910459A8}"/>
          </ac:spMkLst>
        </pc:spChg>
      </pc:sldChg>
      <pc:sldChg chg="addSp delSp modSp mod delAnim modAnim">
        <pc:chgData name="THU DU" userId="db4d925effa94065" providerId="LiveId" clId="{C450D7BA-743C-4797-B4ED-E18B958E8984}" dt="2023-11-27T09:45:55.731" v="2063"/>
        <pc:sldMkLst>
          <pc:docMk/>
          <pc:sldMk cId="1769986107" sldId="283"/>
        </pc:sldMkLst>
        <pc:spChg chg="mod">
          <ac:chgData name="THU DU" userId="db4d925effa94065" providerId="LiveId" clId="{C450D7BA-743C-4797-B4ED-E18B958E8984}" dt="2023-11-24T11:55:18.595" v="505" actId="20577"/>
          <ac:spMkLst>
            <pc:docMk/>
            <pc:sldMk cId="1769986107" sldId="283"/>
            <ac:spMk id="6" creationId="{00000000-0000-0000-0000-000000000000}"/>
          </ac:spMkLst>
        </pc:spChg>
        <pc:graphicFrameChg chg="mod modGraphic">
          <ac:chgData name="THU DU" userId="db4d925effa94065" providerId="LiveId" clId="{C450D7BA-743C-4797-B4ED-E18B958E8984}" dt="2023-11-27T09:44:17.821" v="2048" actId="14734"/>
          <ac:graphicFrameMkLst>
            <pc:docMk/>
            <pc:sldMk cId="1769986107" sldId="283"/>
            <ac:graphicFrameMk id="11" creationId="{00000000-0000-0000-0000-000000000000}"/>
          </ac:graphicFrameMkLst>
        </pc:graphicFrameChg>
        <pc:picChg chg="add mod">
          <ac:chgData name="THU DU" userId="db4d925effa94065" providerId="LiveId" clId="{C450D7BA-743C-4797-B4ED-E18B958E8984}" dt="2023-11-27T09:44:37.123" v="2056" actId="1076"/>
          <ac:picMkLst>
            <pc:docMk/>
            <pc:sldMk cId="1769986107" sldId="283"/>
            <ac:picMk id="2" creationId="{2E30F342-9267-19DC-1994-41C9F3127509}"/>
          </ac:picMkLst>
        </pc:picChg>
        <pc:picChg chg="add mod">
          <ac:chgData name="THU DU" userId="db4d925effa94065" providerId="LiveId" clId="{C450D7BA-743C-4797-B4ED-E18B958E8984}" dt="2023-11-27T09:44:33.897" v="2055" actId="1076"/>
          <ac:picMkLst>
            <pc:docMk/>
            <pc:sldMk cId="1769986107" sldId="283"/>
            <ac:picMk id="3" creationId="{0FD0729A-A34D-62BD-EF94-F9FFB4D12303}"/>
          </ac:picMkLst>
        </pc:picChg>
        <pc:picChg chg="add mod">
          <ac:chgData name="THU DU" userId="db4d925effa94065" providerId="LiveId" clId="{C450D7BA-743C-4797-B4ED-E18B958E8984}" dt="2023-11-27T09:44:32.196" v="2054" actId="1076"/>
          <ac:picMkLst>
            <pc:docMk/>
            <pc:sldMk cId="1769986107" sldId="283"/>
            <ac:picMk id="4" creationId="{5CC34EE0-D4F3-7611-8A15-542172B7FC83}"/>
          </ac:picMkLst>
        </pc:picChg>
        <pc:picChg chg="add mod">
          <ac:chgData name="THU DU" userId="db4d925effa94065" providerId="LiveId" clId="{C450D7BA-743C-4797-B4ED-E18B958E8984}" dt="2023-11-27T09:44:30.421" v="2053" actId="1076"/>
          <ac:picMkLst>
            <pc:docMk/>
            <pc:sldMk cId="1769986107" sldId="283"/>
            <ac:picMk id="5" creationId="{87ECCD13-2B18-D9ED-E4BC-0968A3690DCA}"/>
          </ac:picMkLst>
        </pc:picChg>
        <pc:picChg chg="del mod">
          <ac:chgData name="THU DU" userId="db4d925effa94065" providerId="LiveId" clId="{C450D7BA-743C-4797-B4ED-E18B958E8984}" dt="2023-11-24T12:13:09.159" v="942" actId="478"/>
          <ac:picMkLst>
            <pc:docMk/>
            <pc:sldMk cId="1769986107" sldId="283"/>
            <ac:picMk id="15" creationId="{EB01222F-50A8-4B31-9D8C-3CB595EE54B9}"/>
          </ac:picMkLst>
        </pc:picChg>
        <pc:picChg chg="del mod">
          <ac:chgData name="THU DU" userId="db4d925effa94065" providerId="LiveId" clId="{C450D7BA-743C-4797-B4ED-E18B958E8984}" dt="2023-11-24T12:13:10.110" v="943" actId="478"/>
          <ac:picMkLst>
            <pc:docMk/>
            <pc:sldMk cId="1769986107" sldId="283"/>
            <ac:picMk id="16" creationId="{45399DDB-2A08-4040-B485-7C1447243932}"/>
          </ac:picMkLst>
        </pc:picChg>
      </pc:sldChg>
      <pc:sldChg chg="del">
        <pc:chgData name="THU DU" userId="db4d925effa94065" providerId="LiveId" clId="{C450D7BA-743C-4797-B4ED-E18B958E8984}" dt="2023-11-24T12:36:55.433" v="1365" actId="47"/>
        <pc:sldMkLst>
          <pc:docMk/>
          <pc:sldMk cId="3633158301" sldId="298"/>
        </pc:sldMkLst>
      </pc:sldChg>
      <pc:sldChg chg="modSp mod">
        <pc:chgData name="THU DU" userId="db4d925effa94065" providerId="LiveId" clId="{C450D7BA-743C-4797-B4ED-E18B958E8984}" dt="2023-11-24T11:43:38.407" v="233" actId="20577"/>
        <pc:sldMkLst>
          <pc:docMk/>
          <pc:sldMk cId="658201877" sldId="302"/>
        </pc:sldMkLst>
        <pc:spChg chg="mod">
          <ac:chgData name="THU DU" userId="db4d925effa94065" providerId="LiveId" clId="{C450D7BA-743C-4797-B4ED-E18B958E8984}" dt="2023-11-24T11:38:35.238" v="67" actId="20577"/>
          <ac:spMkLst>
            <pc:docMk/>
            <pc:sldMk cId="658201877" sldId="302"/>
            <ac:spMk id="17" creationId="{00000000-0000-0000-0000-000000000000}"/>
          </ac:spMkLst>
        </pc:spChg>
        <pc:spChg chg="mod">
          <ac:chgData name="THU DU" userId="db4d925effa94065" providerId="LiveId" clId="{C450D7BA-743C-4797-B4ED-E18B958E8984}" dt="2023-11-24T11:41:58.165" v="193" actId="1076"/>
          <ac:spMkLst>
            <pc:docMk/>
            <pc:sldMk cId="658201877" sldId="302"/>
            <ac:spMk id="18" creationId="{00000000-0000-0000-0000-000000000000}"/>
          </ac:spMkLst>
        </pc:spChg>
        <pc:spChg chg="mod">
          <ac:chgData name="THU DU" userId="db4d925effa94065" providerId="LiveId" clId="{C450D7BA-743C-4797-B4ED-E18B958E8984}" dt="2023-11-24T11:42:02.419" v="194" actId="1076"/>
          <ac:spMkLst>
            <pc:docMk/>
            <pc:sldMk cId="658201877" sldId="302"/>
            <ac:spMk id="19" creationId="{00000000-0000-0000-0000-000000000000}"/>
          </ac:spMkLst>
        </pc:spChg>
        <pc:spChg chg="mod">
          <ac:chgData name="THU DU" userId="db4d925effa94065" providerId="LiveId" clId="{C450D7BA-743C-4797-B4ED-E18B958E8984}" dt="2023-11-24T11:41:05.613" v="181" actId="1076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 DU" userId="db4d925effa94065" providerId="LiveId" clId="{C450D7BA-743C-4797-B4ED-E18B958E8984}" dt="2023-11-24T11:42:43.813" v="209" actId="20577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 DU" userId="db4d925effa94065" providerId="LiveId" clId="{C450D7BA-743C-4797-B4ED-E18B958E8984}" dt="2023-11-24T11:43:38.407" v="233" actId="20577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 DU" userId="db4d925effa94065" providerId="LiveId" clId="{C450D7BA-743C-4797-B4ED-E18B958E8984}" dt="2023-11-24T11:43:32.122" v="227" actId="1076"/>
          <ac:spMkLst>
            <pc:docMk/>
            <pc:sldMk cId="658201877" sldId="302"/>
            <ac:spMk id="23" creationId="{00000000-0000-0000-0000-000000000000}"/>
          </ac:spMkLst>
        </pc:spChg>
        <pc:spChg chg="mod">
          <ac:chgData name="THU DU" userId="db4d925effa94065" providerId="LiveId" clId="{C450D7BA-743C-4797-B4ED-E18B958E8984}" dt="2023-11-24T11:39:29.648" v="101" actId="1076"/>
          <ac:spMkLst>
            <pc:docMk/>
            <pc:sldMk cId="658201877" sldId="302"/>
            <ac:spMk id="29" creationId="{00000000-0000-0000-0000-000000000000}"/>
          </ac:spMkLst>
        </pc:spChg>
        <pc:cxnChg chg="mod">
          <ac:chgData name="THU DU" userId="db4d925effa94065" providerId="LiveId" clId="{C450D7BA-743C-4797-B4ED-E18B958E8984}" dt="2023-11-24T11:41:58.165" v="193" actId="1076"/>
          <ac:cxnSpMkLst>
            <pc:docMk/>
            <pc:sldMk cId="658201877" sldId="302"/>
            <ac:cxnSpMk id="25" creationId="{00000000-0000-0000-0000-000000000000}"/>
          </ac:cxnSpMkLst>
        </pc:cxnChg>
        <pc:cxnChg chg="mod">
          <ac:chgData name="THU DU" userId="db4d925effa94065" providerId="LiveId" clId="{C450D7BA-743C-4797-B4ED-E18B958E8984}" dt="2023-11-24T11:42:02.419" v="194" actId="1076"/>
          <ac:cxnSpMkLst>
            <pc:docMk/>
            <pc:sldMk cId="658201877" sldId="302"/>
            <ac:cxnSpMk id="26" creationId="{00000000-0000-0000-0000-000000000000}"/>
          </ac:cxnSpMkLst>
        </pc:cxnChg>
        <pc:cxnChg chg="mod">
          <ac:chgData name="THU DU" userId="db4d925effa94065" providerId="LiveId" clId="{C450D7BA-743C-4797-B4ED-E18B958E8984}" dt="2023-11-24T11:42:02.419" v="194" actId="1076"/>
          <ac:cxnSpMkLst>
            <pc:docMk/>
            <pc:sldMk cId="658201877" sldId="302"/>
            <ac:cxnSpMk id="28" creationId="{00000000-0000-0000-0000-000000000000}"/>
          </ac:cxnSpMkLst>
        </pc:cxnChg>
      </pc:sldChg>
      <pc:sldChg chg="del">
        <pc:chgData name="THU DU" userId="db4d925effa94065" providerId="LiveId" clId="{C450D7BA-743C-4797-B4ED-E18B958E8984}" dt="2023-11-24T13:04:26.047" v="1878" actId="47"/>
        <pc:sldMkLst>
          <pc:docMk/>
          <pc:sldMk cId="626516812" sldId="313"/>
        </pc:sldMkLst>
      </pc:sldChg>
      <pc:sldChg chg="del">
        <pc:chgData name="THU DU" userId="db4d925effa94065" providerId="LiveId" clId="{C450D7BA-743C-4797-B4ED-E18B958E8984}" dt="2023-11-24T13:08:27.595" v="1994" actId="47"/>
        <pc:sldMkLst>
          <pc:docMk/>
          <pc:sldMk cId="2275727840" sldId="314"/>
        </pc:sldMkLst>
      </pc:sldChg>
      <pc:sldChg chg="addSp delSp modSp mod delAnim modAnim modNotesTx">
        <pc:chgData name="THU DU" userId="db4d925effa94065" providerId="LiveId" clId="{C450D7BA-743C-4797-B4ED-E18B958E8984}" dt="2023-11-27T09:42:25.593" v="2017" actId="1076"/>
        <pc:sldMkLst>
          <pc:docMk/>
          <pc:sldMk cId="2817977460" sldId="316"/>
        </pc:sldMkLst>
        <pc:spChg chg="mod">
          <ac:chgData name="THU DU" userId="db4d925effa94065" providerId="LiveId" clId="{C450D7BA-743C-4797-B4ED-E18B958E8984}" dt="2023-11-24T12:02:19.154" v="645" actId="20577"/>
          <ac:spMkLst>
            <pc:docMk/>
            <pc:sldMk cId="2817977460" sldId="316"/>
            <ac:spMk id="2" creationId="{00000000-0000-0000-0000-000000000000}"/>
          </ac:spMkLst>
        </pc:spChg>
        <pc:spChg chg="mod">
          <ac:chgData name="THU DU" userId="db4d925effa94065" providerId="LiveId" clId="{C450D7BA-743C-4797-B4ED-E18B958E8984}" dt="2023-11-24T12:03:02.474" v="673" actId="1076"/>
          <ac:spMkLst>
            <pc:docMk/>
            <pc:sldMk cId="2817977460" sldId="316"/>
            <ac:spMk id="7" creationId="{00000000-0000-0000-0000-000000000000}"/>
          </ac:spMkLst>
        </pc:spChg>
        <pc:spChg chg="mod">
          <ac:chgData name="THU DU" userId="db4d925effa94065" providerId="LiveId" clId="{C450D7BA-743C-4797-B4ED-E18B958E8984}" dt="2023-11-24T12:02:39.214" v="669" actId="20577"/>
          <ac:spMkLst>
            <pc:docMk/>
            <pc:sldMk cId="2817977460" sldId="316"/>
            <ac:spMk id="12" creationId="{00000000-0000-0000-0000-000000000000}"/>
          </ac:spMkLst>
        </pc:spChg>
        <pc:spChg chg="mod">
          <ac:chgData name="THU DU" userId="db4d925effa94065" providerId="LiveId" clId="{C450D7BA-743C-4797-B4ED-E18B958E8984}" dt="2023-11-24T11:55:01.588" v="481" actId="20577"/>
          <ac:spMkLst>
            <pc:docMk/>
            <pc:sldMk cId="2817977460" sldId="316"/>
            <ac:spMk id="15" creationId="{00000000-0000-0000-0000-000000000000}"/>
          </ac:spMkLst>
        </pc:spChg>
        <pc:picChg chg="del">
          <ac:chgData name="THU DU" userId="db4d925effa94065" providerId="LiveId" clId="{C450D7BA-743C-4797-B4ED-E18B958E8984}" dt="2023-11-27T09:41:40.134" v="2006" actId="478"/>
          <ac:picMkLst>
            <pc:docMk/>
            <pc:sldMk cId="2817977460" sldId="316"/>
            <ac:picMk id="3" creationId="{98BE75A9-0DCD-4675-A102-41B158E40B64}"/>
          </ac:picMkLst>
        </pc:picChg>
        <pc:picChg chg="add mod">
          <ac:chgData name="THU DU" userId="db4d925effa94065" providerId="LiveId" clId="{C450D7BA-743C-4797-B4ED-E18B958E8984}" dt="2023-11-27T09:42:25.593" v="2017" actId="1076"/>
          <ac:picMkLst>
            <pc:docMk/>
            <pc:sldMk cId="2817977460" sldId="316"/>
            <ac:picMk id="4" creationId="{480C59AF-C2B5-81C9-6C7E-9B81BD2FB6FC}"/>
          </ac:picMkLst>
        </pc:picChg>
        <pc:picChg chg="add mod">
          <ac:chgData name="THU DU" userId="db4d925effa94065" providerId="LiveId" clId="{C450D7BA-743C-4797-B4ED-E18B958E8984}" dt="2023-11-24T12:05:32.794" v="707" actId="1076"/>
          <ac:picMkLst>
            <pc:docMk/>
            <pc:sldMk cId="2817977460" sldId="316"/>
            <ac:picMk id="5" creationId="{4F945020-837C-9DCB-817D-D89561C531A3}"/>
          </ac:picMkLst>
        </pc:picChg>
        <pc:picChg chg="add del mod">
          <ac:chgData name="THU DU" userId="db4d925effa94065" providerId="LiveId" clId="{C450D7BA-743C-4797-B4ED-E18B958E8984}" dt="2023-11-24T12:05:00.994" v="682" actId="478"/>
          <ac:picMkLst>
            <pc:docMk/>
            <pc:sldMk cId="2817977460" sldId="316"/>
            <ac:picMk id="8" creationId="{3BEC8F5E-8BE7-E639-89C2-C940DA20E193}"/>
          </ac:picMkLst>
        </pc:picChg>
        <pc:picChg chg="del">
          <ac:chgData name="THU DU" userId="db4d925effa94065" providerId="LiveId" clId="{C450D7BA-743C-4797-B4ED-E18B958E8984}" dt="2023-11-24T12:01:58.154" v="640" actId="478"/>
          <ac:picMkLst>
            <pc:docMk/>
            <pc:sldMk cId="2817977460" sldId="316"/>
            <ac:picMk id="3074" creationId="{427CAC43-AAF3-4425-ABAD-469B89F795D3}"/>
          </ac:picMkLst>
        </pc:picChg>
      </pc:sldChg>
      <pc:sldChg chg="addSp delSp modSp mod delAnim modAnim">
        <pc:chgData name="THU DU" userId="db4d925effa94065" providerId="LiveId" clId="{C450D7BA-743C-4797-B4ED-E18B958E8984}" dt="2023-11-27T09:35:29.061" v="2000" actId="1076"/>
        <pc:sldMkLst>
          <pc:docMk/>
          <pc:sldMk cId="2141101352" sldId="325"/>
        </pc:sldMkLst>
        <pc:spChg chg="add del mod">
          <ac:chgData name="THU DU" userId="db4d925effa94065" providerId="LiveId" clId="{C450D7BA-743C-4797-B4ED-E18B958E8984}" dt="2023-11-24T12:48:58.472" v="1586" actId="478"/>
          <ac:spMkLst>
            <pc:docMk/>
            <pc:sldMk cId="2141101352" sldId="325"/>
            <ac:spMk id="3" creationId="{1B3F7A5F-D1A9-F036-2392-58B9CCA80594}"/>
          </ac:spMkLst>
        </pc:spChg>
        <pc:spChg chg="add del mod">
          <ac:chgData name="THU DU" userId="db4d925effa94065" providerId="LiveId" clId="{C450D7BA-743C-4797-B4ED-E18B958E8984}" dt="2023-11-24T12:50:10.021" v="1598" actId="478"/>
          <ac:spMkLst>
            <pc:docMk/>
            <pc:sldMk cId="2141101352" sldId="325"/>
            <ac:spMk id="5" creationId="{DCC6E886-59D3-E20A-5324-7F58B5593C41}"/>
          </ac:spMkLst>
        </pc:spChg>
        <pc:spChg chg="del">
          <ac:chgData name="THU DU" userId="db4d925effa94065" providerId="LiveId" clId="{C450D7BA-743C-4797-B4ED-E18B958E8984}" dt="2023-11-24T12:48:49.254" v="1582" actId="478"/>
          <ac:spMkLst>
            <pc:docMk/>
            <pc:sldMk cId="2141101352" sldId="325"/>
            <ac:spMk id="9" creationId="{0AE78FE7-C418-4A32-AA4E-325C3CC90957}"/>
          </ac:spMkLst>
        </pc:spChg>
        <pc:spChg chg="mod">
          <ac:chgData name="THU DU" userId="db4d925effa94065" providerId="LiveId" clId="{C450D7BA-743C-4797-B4ED-E18B958E8984}" dt="2023-11-24T12:47:18.324" v="1572" actId="20577"/>
          <ac:spMkLst>
            <pc:docMk/>
            <pc:sldMk cId="2141101352" sldId="325"/>
            <ac:spMk id="11" creationId="{00000000-0000-0000-0000-000000000000}"/>
          </ac:spMkLst>
        </pc:spChg>
        <pc:spChg chg="mod">
          <ac:chgData name="THU DU" userId="db4d925effa94065" providerId="LiveId" clId="{C450D7BA-743C-4797-B4ED-E18B958E8984}" dt="2023-11-24T12:48:30.602" v="1578" actId="20577"/>
          <ac:spMkLst>
            <pc:docMk/>
            <pc:sldMk cId="2141101352" sldId="325"/>
            <ac:spMk id="12" creationId="{00000000-0000-0000-0000-000000000000}"/>
          </ac:spMkLst>
        </pc:spChg>
        <pc:spChg chg="del">
          <ac:chgData name="THU DU" userId="db4d925effa94065" providerId="LiveId" clId="{C450D7BA-743C-4797-B4ED-E18B958E8984}" dt="2023-11-24T12:48:49.254" v="1582" actId="478"/>
          <ac:spMkLst>
            <pc:docMk/>
            <pc:sldMk cId="2141101352" sldId="325"/>
            <ac:spMk id="13" creationId="{07E13F41-07FA-4CF7-B267-2CC4CD5400FD}"/>
          </ac:spMkLst>
        </pc:spChg>
        <pc:spChg chg="del">
          <ac:chgData name="THU DU" userId="db4d925effa94065" providerId="LiveId" clId="{C450D7BA-743C-4797-B4ED-E18B958E8984}" dt="2023-11-24T12:48:44.822" v="1580" actId="478"/>
          <ac:spMkLst>
            <pc:docMk/>
            <pc:sldMk cId="2141101352" sldId="325"/>
            <ac:spMk id="14" creationId="{63B714BD-1E6B-4B72-A0ED-AC30B1015964}"/>
          </ac:spMkLst>
        </pc:spChg>
        <pc:spChg chg="del">
          <ac:chgData name="THU DU" userId="db4d925effa94065" providerId="LiveId" clId="{C450D7BA-743C-4797-B4ED-E18B958E8984}" dt="2023-11-24T12:48:44.822" v="1580" actId="478"/>
          <ac:spMkLst>
            <pc:docMk/>
            <pc:sldMk cId="2141101352" sldId="325"/>
            <ac:spMk id="15" creationId="{71161470-EEBA-4ED5-93B5-F485090118DA}"/>
          </ac:spMkLst>
        </pc:spChg>
        <pc:spChg chg="del mod">
          <ac:chgData name="THU DU" userId="db4d925effa94065" providerId="LiveId" clId="{C450D7BA-743C-4797-B4ED-E18B958E8984}" dt="2023-11-24T12:48:51.256" v="1584" actId="478"/>
          <ac:spMkLst>
            <pc:docMk/>
            <pc:sldMk cId="2141101352" sldId="325"/>
            <ac:spMk id="18" creationId="{B2E55988-46A6-48BC-ACEE-9E1AD7694C82}"/>
          </ac:spMkLst>
        </pc:spChg>
        <pc:spChg chg="del">
          <ac:chgData name="THU DU" userId="db4d925effa94065" providerId="LiveId" clId="{C450D7BA-743C-4797-B4ED-E18B958E8984}" dt="2023-11-24T12:48:44.822" v="1580" actId="478"/>
          <ac:spMkLst>
            <pc:docMk/>
            <pc:sldMk cId="2141101352" sldId="325"/>
            <ac:spMk id="19" creationId="{2A61EA4B-30B8-472A-BF91-925631BF0E1A}"/>
          </ac:spMkLst>
        </pc:spChg>
        <pc:spChg chg="del">
          <ac:chgData name="THU DU" userId="db4d925effa94065" providerId="LiveId" clId="{C450D7BA-743C-4797-B4ED-E18B958E8984}" dt="2023-11-24T12:48:49.254" v="1582" actId="478"/>
          <ac:spMkLst>
            <pc:docMk/>
            <pc:sldMk cId="2141101352" sldId="325"/>
            <ac:spMk id="21" creationId="{6FD4B093-B237-40EE-B097-DAAF1091CC84}"/>
          </ac:spMkLst>
        </pc:spChg>
        <pc:spChg chg="del">
          <ac:chgData name="THU DU" userId="db4d925effa94065" providerId="LiveId" clId="{C450D7BA-743C-4797-B4ED-E18B958E8984}" dt="2023-11-24T12:48:44.822" v="1580" actId="478"/>
          <ac:spMkLst>
            <pc:docMk/>
            <pc:sldMk cId="2141101352" sldId="325"/>
            <ac:spMk id="23" creationId="{19D8BF24-684A-45AE-BB2D-811738292D96}"/>
          </ac:spMkLst>
        </pc:spChg>
        <pc:spChg chg="del mod">
          <ac:chgData name="THU DU" userId="db4d925effa94065" providerId="LiveId" clId="{C450D7BA-743C-4797-B4ED-E18B958E8984}" dt="2023-11-24T12:48:49.254" v="1582" actId="478"/>
          <ac:spMkLst>
            <pc:docMk/>
            <pc:sldMk cId="2141101352" sldId="325"/>
            <ac:spMk id="25" creationId="{BEF9D52C-03F3-42BF-8E9B-4897EB4B644A}"/>
          </ac:spMkLst>
        </pc:spChg>
        <pc:graphicFrameChg chg="del">
          <ac:chgData name="THU DU" userId="db4d925effa94065" providerId="LiveId" clId="{C450D7BA-743C-4797-B4ED-E18B958E8984}" dt="2023-11-24T12:48:41.428" v="1579" actId="478"/>
          <ac:graphicFrameMkLst>
            <pc:docMk/>
            <pc:sldMk cId="2141101352" sldId="325"/>
            <ac:graphicFrameMk id="2" creationId="{6288EA39-6396-460B-8021-80CBB9057169}"/>
          </ac:graphicFrameMkLst>
        </pc:graphicFrameChg>
        <pc:graphicFrameChg chg="add mod modGraphic">
          <ac:chgData name="THU DU" userId="db4d925effa94065" providerId="LiveId" clId="{C450D7BA-743C-4797-B4ED-E18B958E8984}" dt="2023-11-24T12:52:34.287" v="1621" actId="255"/>
          <ac:graphicFrameMkLst>
            <pc:docMk/>
            <pc:sldMk cId="2141101352" sldId="325"/>
            <ac:graphicFrameMk id="4" creationId="{B3118981-85B7-F249-85D6-30F051F05B3D}"/>
          </ac:graphicFrameMkLst>
        </pc:graphicFrameChg>
        <pc:picChg chg="add mod">
          <ac:chgData name="THU DU" userId="db4d925effa94065" providerId="LiveId" clId="{C450D7BA-743C-4797-B4ED-E18B958E8984}" dt="2023-11-27T09:35:29.061" v="2000" actId="1076"/>
          <ac:picMkLst>
            <pc:docMk/>
            <pc:sldMk cId="2141101352" sldId="325"/>
            <ac:picMk id="2" creationId="{9EF2D52C-CEBB-BC2B-7011-0F844EB12126}"/>
          </ac:picMkLst>
        </pc:picChg>
      </pc:sldChg>
      <pc:sldChg chg="add del">
        <pc:chgData name="THU DU" userId="db4d925effa94065" providerId="LiveId" clId="{C450D7BA-743C-4797-B4ED-E18B958E8984}" dt="2023-11-24T12:52:48.868" v="1622" actId="47"/>
        <pc:sldMkLst>
          <pc:docMk/>
          <pc:sldMk cId="2138508035" sldId="327"/>
        </pc:sldMkLst>
      </pc:sldChg>
      <pc:sldChg chg="del">
        <pc:chgData name="THU DU" userId="db4d925effa94065" providerId="LiveId" clId="{C450D7BA-743C-4797-B4ED-E18B958E8984}" dt="2023-11-24T13:08:27.595" v="1994" actId="47"/>
        <pc:sldMkLst>
          <pc:docMk/>
          <pc:sldMk cId="387957963" sldId="330"/>
        </pc:sldMkLst>
      </pc:sldChg>
      <pc:sldChg chg="addSp delSp modSp mod ord delAnim modAnim modNotesTx">
        <pc:chgData name="THU DU" userId="db4d925effa94065" providerId="LiveId" clId="{C450D7BA-743C-4797-B4ED-E18B958E8984}" dt="2023-11-27T09:42:04.171" v="2012" actId="1076"/>
        <pc:sldMkLst>
          <pc:docMk/>
          <pc:sldMk cId="3014149149" sldId="347"/>
        </pc:sldMkLst>
        <pc:spChg chg="mod">
          <ac:chgData name="THU DU" userId="db4d925effa94065" providerId="LiveId" clId="{C450D7BA-743C-4797-B4ED-E18B958E8984}" dt="2023-11-24T11:58:46.915" v="522" actId="20577"/>
          <ac:spMkLst>
            <pc:docMk/>
            <pc:sldMk cId="3014149149" sldId="347"/>
            <ac:spMk id="2" creationId="{00000000-0000-0000-0000-000000000000}"/>
          </ac:spMkLst>
        </pc:spChg>
        <pc:spChg chg="mod">
          <ac:chgData name="THU DU" userId="db4d925effa94065" providerId="LiveId" clId="{C450D7BA-743C-4797-B4ED-E18B958E8984}" dt="2023-11-24T11:58:21.875" v="514" actId="20577"/>
          <ac:spMkLst>
            <pc:docMk/>
            <pc:sldMk cId="3014149149" sldId="347"/>
            <ac:spMk id="7" creationId="{00000000-0000-0000-0000-000000000000}"/>
          </ac:spMkLst>
        </pc:spChg>
        <pc:spChg chg="mod">
          <ac:chgData name="THU DU" userId="db4d925effa94065" providerId="LiveId" clId="{C450D7BA-743C-4797-B4ED-E18B958E8984}" dt="2023-11-24T12:02:52.189" v="671" actId="14100"/>
          <ac:spMkLst>
            <pc:docMk/>
            <pc:sldMk cId="3014149149" sldId="347"/>
            <ac:spMk id="12" creationId="{00000000-0000-0000-0000-000000000000}"/>
          </ac:spMkLst>
        </pc:spChg>
        <pc:spChg chg="mod">
          <ac:chgData name="THU DU" userId="db4d925effa94065" providerId="LiveId" clId="{C450D7BA-743C-4797-B4ED-E18B958E8984}" dt="2023-11-24T11:55:09.460" v="493" actId="20577"/>
          <ac:spMkLst>
            <pc:docMk/>
            <pc:sldMk cId="3014149149" sldId="347"/>
            <ac:spMk id="15" creationId="{00000000-0000-0000-0000-000000000000}"/>
          </ac:spMkLst>
        </pc:spChg>
        <pc:picChg chg="add mod">
          <ac:chgData name="THU DU" userId="db4d925effa94065" providerId="LiveId" clId="{C450D7BA-743C-4797-B4ED-E18B958E8984}" dt="2023-11-27T09:42:04.171" v="2012" actId="1076"/>
          <ac:picMkLst>
            <pc:docMk/>
            <pc:sldMk cId="3014149149" sldId="347"/>
            <ac:picMk id="3" creationId="{0A86998A-AF03-97CD-0604-3FD5A2BBC313}"/>
          </ac:picMkLst>
        </pc:picChg>
        <pc:picChg chg="del">
          <ac:chgData name="THU DU" userId="db4d925effa94065" providerId="LiveId" clId="{C450D7BA-743C-4797-B4ED-E18B958E8984}" dt="2023-11-27T09:41:38.215" v="2005" actId="478"/>
          <ac:picMkLst>
            <pc:docMk/>
            <pc:sldMk cId="3014149149" sldId="347"/>
            <ac:picMk id="4" creationId="{CD9A2237-882D-4386-816B-057915322341}"/>
          </ac:picMkLst>
        </pc:picChg>
        <pc:picChg chg="add mod">
          <ac:chgData name="THU DU" userId="db4d925effa94065" providerId="LiveId" clId="{C450D7BA-743C-4797-B4ED-E18B958E8984}" dt="2023-11-24T12:01:23.541" v="616" actId="14100"/>
          <ac:picMkLst>
            <pc:docMk/>
            <pc:sldMk cId="3014149149" sldId="347"/>
            <ac:picMk id="5" creationId="{F70BD54B-3A35-F4B1-7DDA-764FC82AC388}"/>
          </ac:picMkLst>
        </pc:picChg>
        <pc:picChg chg="del">
          <ac:chgData name="THU DU" userId="db4d925effa94065" providerId="LiveId" clId="{C450D7BA-743C-4797-B4ED-E18B958E8984}" dt="2023-11-24T12:00:02.449" v="604" actId="478"/>
          <ac:picMkLst>
            <pc:docMk/>
            <pc:sldMk cId="3014149149" sldId="347"/>
            <ac:picMk id="6146" creationId="{ADD698EE-3359-4F6F-8404-566B8B714A16}"/>
          </ac:picMkLst>
        </pc:picChg>
      </pc:sldChg>
      <pc:sldChg chg="addSp delSp modSp mod delAnim modAnim">
        <pc:chgData name="THU DU" userId="db4d925effa94065" providerId="LiveId" clId="{C450D7BA-743C-4797-B4ED-E18B958E8984}" dt="2023-11-24T12:46:55.568" v="1558"/>
        <pc:sldMkLst>
          <pc:docMk/>
          <pc:sldMk cId="2720924874" sldId="348"/>
        </pc:sldMkLst>
        <pc:spChg chg="del">
          <ac:chgData name="THU DU" userId="db4d925effa94065" providerId="LiveId" clId="{C450D7BA-743C-4797-B4ED-E18B958E8984}" dt="2023-11-24T12:37:47.339" v="1385" actId="478"/>
          <ac:spMkLst>
            <pc:docMk/>
            <pc:sldMk cId="2720924874" sldId="348"/>
            <ac:spMk id="3" creationId="{00000000-0000-0000-0000-000000000000}"/>
          </ac:spMkLst>
        </pc:spChg>
        <pc:spChg chg="add del mod">
          <ac:chgData name="THU DU" userId="db4d925effa94065" providerId="LiveId" clId="{C450D7BA-743C-4797-B4ED-E18B958E8984}" dt="2023-11-24T12:38:06.865" v="1390" actId="478"/>
          <ac:spMkLst>
            <pc:docMk/>
            <pc:sldMk cId="2720924874" sldId="348"/>
            <ac:spMk id="4" creationId="{3CCFE65D-D455-D6CA-9459-273D38DC8A02}"/>
          </ac:spMkLst>
        </pc:spChg>
        <pc:spChg chg="add mod ord">
          <ac:chgData name="THU DU" userId="db4d925effa94065" providerId="LiveId" clId="{C450D7BA-743C-4797-B4ED-E18B958E8984}" dt="2023-11-24T12:46:41.084" v="1553" actId="167"/>
          <ac:spMkLst>
            <pc:docMk/>
            <pc:sldMk cId="2720924874" sldId="348"/>
            <ac:spMk id="5" creationId="{95479E85-7C3D-17AB-B1FC-FDAE700E3FA7}"/>
          </ac:spMkLst>
        </pc:spChg>
        <pc:spChg chg="add mod">
          <ac:chgData name="THU DU" userId="db4d925effa94065" providerId="LiveId" clId="{C450D7BA-743C-4797-B4ED-E18B958E8984}" dt="2023-11-24T12:43:56.419" v="1474" actId="1076"/>
          <ac:spMkLst>
            <pc:docMk/>
            <pc:sldMk cId="2720924874" sldId="348"/>
            <ac:spMk id="6" creationId="{C49EC890-B7C7-67CE-2F59-78CB783140F0}"/>
          </ac:spMkLst>
        </pc:spChg>
        <pc:spChg chg="add mod">
          <ac:chgData name="THU DU" userId="db4d925effa94065" providerId="LiveId" clId="{C450D7BA-743C-4797-B4ED-E18B958E8984}" dt="2023-11-24T12:44:47.861" v="1504" actId="1076"/>
          <ac:spMkLst>
            <pc:docMk/>
            <pc:sldMk cId="2720924874" sldId="348"/>
            <ac:spMk id="7" creationId="{3DDDF2D3-E7A3-80EC-9682-2C6F4CA48FB5}"/>
          </ac:spMkLst>
        </pc:spChg>
        <pc:spChg chg="add mod">
          <ac:chgData name="THU DU" userId="db4d925effa94065" providerId="LiveId" clId="{C450D7BA-743C-4797-B4ED-E18B958E8984}" dt="2023-11-24T12:44:24.996" v="1483" actId="1076"/>
          <ac:spMkLst>
            <pc:docMk/>
            <pc:sldMk cId="2720924874" sldId="348"/>
            <ac:spMk id="8" creationId="{31D19F14-FC70-85DA-BA32-2EF479FCE3A5}"/>
          </ac:spMkLst>
        </pc:spChg>
        <pc:spChg chg="add mod">
          <ac:chgData name="THU DU" userId="db4d925effa94065" providerId="LiveId" clId="{C450D7BA-743C-4797-B4ED-E18B958E8984}" dt="2023-11-24T12:45:20.524" v="1532" actId="1076"/>
          <ac:spMkLst>
            <pc:docMk/>
            <pc:sldMk cId="2720924874" sldId="348"/>
            <ac:spMk id="9" creationId="{2B689884-255E-1301-69EF-F77094D3AAEC}"/>
          </ac:spMkLst>
        </pc:spChg>
        <pc:spChg chg="mod">
          <ac:chgData name="THU DU" userId="db4d925effa94065" providerId="LiveId" clId="{C450D7BA-743C-4797-B4ED-E18B958E8984}" dt="2023-11-24T12:37:04.259" v="1378" actId="20577"/>
          <ac:spMkLst>
            <pc:docMk/>
            <pc:sldMk cId="2720924874" sldId="348"/>
            <ac:spMk id="11" creationId="{00000000-0000-0000-0000-000000000000}"/>
          </ac:spMkLst>
        </pc:spChg>
        <pc:spChg chg="mod">
          <ac:chgData name="THU DU" userId="db4d925effa94065" providerId="LiveId" clId="{C450D7BA-743C-4797-B4ED-E18B958E8984}" dt="2023-11-24T12:46:33.148" v="1552" actId="1076"/>
          <ac:spMkLst>
            <pc:docMk/>
            <pc:sldMk cId="2720924874" sldId="348"/>
            <ac:spMk id="12" creationId="{00000000-0000-0000-0000-000000000000}"/>
          </ac:spMkLst>
        </pc:spChg>
        <pc:spChg chg="mod">
          <ac:chgData name="THU DU" userId="db4d925effa94065" providerId="LiveId" clId="{C450D7BA-743C-4797-B4ED-E18B958E8984}" dt="2023-11-24T12:46:25.577" v="1548" actId="1076"/>
          <ac:spMkLst>
            <pc:docMk/>
            <pc:sldMk cId="2720924874" sldId="348"/>
            <ac:spMk id="18" creationId="{00000000-0000-0000-0000-000000000000}"/>
          </ac:spMkLst>
        </pc:spChg>
        <pc:spChg chg="del mod">
          <ac:chgData name="THU DU" userId="db4d925effa94065" providerId="LiveId" clId="{C450D7BA-743C-4797-B4ED-E18B958E8984}" dt="2023-11-24T12:38:11.156" v="1393" actId="478"/>
          <ac:spMkLst>
            <pc:docMk/>
            <pc:sldMk cId="2720924874" sldId="348"/>
            <ac:spMk id="19" creationId="{00000000-0000-0000-0000-000000000000}"/>
          </ac:spMkLst>
        </pc:spChg>
        <pc:spChg chg="del">
          <ac:chgData name="THU DU" userId="db4d925effa94065" providerId="LiveId" clId="{C450D7BA-743C-4797-B4ED-E18B958E8984}" dt="2023-11-24T12:37:50.344" v="1386" actId="478"/>
          <ac:spMkLst>
            <pc:docMk/>
            <pc:sldMk cId="2720924874" sldId="348"/>
            <ac:spMk id="21" creationId="{00000000-0000-0000-0000-000000000000}"/>
          </ac:spMkLst>
        </pc:spChg>
        <pc:spChg chg="del mod">
          <ac:chgData name="THU DU" userId="db4d925effa94065" providerId="LiveId" clId="{C450D7BA-743C-4797-B4ED-E18B958E8984}" dt="2023-11-24T12:37:55.007" v="1388" actId="478"/>
          <ac:spMkLst>
            <pc:docMk/>
            <pc:sldMk cId="2720924874" sldId="348"/>
            <ac:spMk id="23" creationId="{00000000-0000-0000-0000-000000000000}"/>
          </ac:spMkLst>
        </pc:spChg>
      </pc:sldChg>
      <pc:sldChg chg="del">
        <pc:chgData name="THU DU" userId="db4d925effa94065" providerId="LiveId" clId="{C450D7BA-743C-4797-B4ED-E18B958E8984}" dt="2023-11-24T12:47:04.305" v="1559" actId="47"/>
        <pc:sldMkLst>
          <pc:docMk/>
          <pc:sldMk cId="4001981709" sldId="349"/>
        </pc:sldMkLst>
      </pc:sldChg>
      <pc:sldChg chg="addSp delSp modSp add mod delAnim modAnim modNotesTx">
        <pc:chgData name="THU DU" userId="db4d925effa94065" providerId="LiveId" clId="{C450D7BA-743C-4797-B4ED-E18B958E8984}" dt="2023-11-27T09:42:44.378" v="2021" actId="1076"/>
        <pc:sldMkLst>
          <pc:docMk/>
          <pc:sldMk cId="1362079583" sldId="351"/>
        </pc:sldMkLst>
        <pc:spChg chg="mod">
          <ac:chgData name="THU DU" userId="db4d925effa94065" providerId="LiveId" clId="{C450D7BA-743C-4797-B4ED-E18B958E8984}" dt="2023-11-24T12:06:28.384" v="737" actId="20577"/>
          <ac:spMkLst>
            <pc:docMk/>
            <pc:sldMk cId="1362079583" sldId="351"/>
            <ac:spMk id="2" creationId="{00000000-0000-0000-0000-000000000000}"/>
          </ac:spMkLst>
        </pc:spChg>
        <pc:spChg chg="mod">
          <ac:chgData name="THU DU" userId="db4d925effa94065" providerId="LiveId" clId="{C450D7BA-743C-4797-B4ED-E18B958E8984}" dt="2023-11-24T12:06:10.678" v="732" actId="20577"/>
          <ac:spMkLst>
            <pc:docMk/>
            <pc:sldMk cId="1362079583" sldId="351"/>
            <ac:spMk id="7" creationId="{00000000-0000-0000-0000-000000000000}"/>
          </ac:spMkLst>
        </pc:spChg>
        <pc:spChg chg="mod">
          <ac:chgData name="THU DU" userId="db4d925effa94065" providerId="LiveId" clId="{C450D7BA-743C-4797-B4ED-E18B958E8984}" dt="2023-11-24T12:07:10.577" v="763" actId="20577"/>
          <ac:spMkLst>
            <pc:docMk/>
            <pc:sldMk cId="1362079583" sldId="351"/>
            <ac:spMk id="12" creationId="{00000000-0000-0000-0000-000000000000}"/>
          </ac:spMkLst>
        </pc:spChg>
        <pc:picChg chg="del">
          <ac:chgData name="THU DU" userId="db4d925effa94065" providerId="LiveId" clId="{C450D7BA-743C-4797-B4ED-E18B958E8984}" dt="2023-11-27T09:41:41.722" v="2007" actId="478"/>
          <ac:picMkLst>
            <pc:docMk/>
            <pc:sldMk cId="1362079583" sldId="351"/>
            <ac:picMk id="3" creationId="{98BE75A9-0DCD-4675-A102-41B158E40B64}"/>
          </ac:picMkLst>
        </pc:picChg>
        <pc:picChg chg="add mod">
          <ac:chgData name="THU DU" userId="db4d925effa94065" providerId="LiveId" clId="{C450D7BA-743C-4797-B4ED-E18B958E8984}" dt="2023-11-27T09:42:44.378" v="2021" actId="1076"/>
          <ac:picMkLst>
            <pc:docMk/>
            <pc:sldMk cId="1362079583" sldId="351"/>
            <ac:picMk id="4" creationId="{6B241386-842F-7655-597B-420410811FE2}"/>
          </ac:picMkLst>
        </pc:picChg>
        <pc:picChg chg="del">
          <ac:chgData name="THU DU" userId="db4d925effa94065" providerId="LiveId" clId="{C450D7BA-743C-4797-B4ED-E18B958E8984}" dt="2023-11-24T12:07:13.553" v="764" actId="478"/>
          <ac:picMkLst>
            <pc:docMk/>
            <pc:sldMk cId="1362079583" sldId="351"/>
            <ac:picMk id="5" creationId="{4F945020-837C-9DCB-817D-D89561C531A3}"/>
          </ac:picMkLst>
        </pc:picChg>
        <pc:picChg chg="add mod">
          <ac:chgData name="THU DU" userId="db4d925effa94065" providerId="LiveId" clId="{C450D7BA-743C-4797-B4ED-E18B958E8984}" dt="2023-11-24T12:08:18.581" v="772" actId="1076"/>
          <ac:picMkLst>
            <pc:docMk/>
            <pc:sldMk cId="1362079583" sldId="351"/>
            <ac:picMk id="6" creationId="{3DB5F355-2058-C0D8-2FD7-68896E685AC4}"/>
          </ac:picMkLst>
        </pc:picChg>
      </pc:sldChg>
      <pc:sldChg chg="addSp delSp modSp add mod delAnim modAnim modNotesTx">
        <pc:chgData name="THU DU" userId="db4d925effa94065" providerId="LiveId" clId="{C450D7BA-743C-4797-B4ED-E18B958E8984}" dt="2023-11-27T09:42:56.176" v="2024" actId="1076"/>
        <pc:sldMkLst>
          <pc:docMk/>
          <pc:sldMk cId="873458065" sldId="352"/>
        </pc:sldMkLst>
        <pc:spChg chg="mod">
          <ac:chgData name="THU DU" userId="db4d925effa94065" providerId="LiveId" clId="{C450D7BA-743C-4797-B4ED-E18B958E8984}" dt="2023-11-24T12:09:54.655" v="829" actId="1076"/>
          <ac:spMkLst>
            <pc:docMk/>
            <pc:sldMk cId="873458065" sldId="352"/>
            <ac:spMk id="2" creationId="{00000000-0000-0000-0000-000000000000}"/>
          </ac:spMkLst>
        </pc:spChg>
        <pc:spChg chg="mod">
          <ac:chgData name="THU DU" userId="db4d925effa94065" providerId="LiveId" clId="{C450D7BA-743C-4797-B4ED-E18B958E8984}" dt="2023-11-24T12:11:42.257" v="915" actId="1076"/>
          <ac:spMkLst>
            <pc:docMk/>
            <pc:sldMk cId="873458065" sldId="352"/>
            <ac:spMk id="7" creationId="{00000000-0000-0000-0000-000000000000}"/>
          </ac:spMkLst>
        </pc:spChg>
        <pc:spChg chg="add del mod">
          <ac:chgData name="THU DU" userId="db4d925effa94065" providerId="LiveId" clId="{C450D7BA-743C-4797-B4ED-E18B958E8984}" dt="2023-11-24T12:11:43.083" v="917"/>
          <ac:spMkLst>
            <pc:docMk/>
            <pc:sldMk cId="873458065" sldId="352"/>
            <ac:spMk id="8" creationId="{C8E8A8F0-D77D-8F1A-0942-401579ABBA88}"/>
          </ac:spMkLst>
        </pc:spChg>
        <pc:spChg chg="mod">
          <ac:chgData name="THU DU" userId="db4d925effa94065" providerId="LiveId" clId="{C450D7BA-743C-4797-B4ED-E18B958E8984}" dt="2023-11-24T12:10:41.023" v="902" actId="20577"/>
          <ac:spMkLst>
            <pc:docMk/>
            <pc:sldMk cId="873458065" sldId="352"/>
            <ac:spMk id="12" creationId="{00000000-0000-0000-0000-000000000000}"/>
          </ac:spMkLst>
        </pc:spChg>
        <pc:picChg chg="del">
          <ac:chgData name="THU DU" userId="db4d925effa94065" providerId="LiveId" clId="{C450D7BA-743C-4797-B4ED-E18B958E8984}" dt="2023-11-27T09:41:44.130" v="2008" actId="478"/>
          <ac:picMkLst>
            <pc:docMk/>
            <pc:sldMk cId="873458065" sldId="352"/>
            <ac:picMk id="3" creationId="{98BE75A9-0DCD-4675-A102-41B158E40B64}"/>
          </ac:picMkLst>
        </pc:picChg>
        <pc:picChg chg="add mod">
          <ac:chgData name="THU DU" userId="db4d925effa94065" providerId="LiveId" clId="{C450D7BA-743C-4797-B4ED-E18B958E8984}" dt="2023-11-27T09:42:56.176" v="2024" actId="1076"/>
          <ac:picMkLst>
            <pc:docMk/>
            <pc:sldMk cId="873458065" sldId="352"/>
            <ac:picMk id="4" creationId="{76B02B53-53CF-8B92-B931-423DB03FECFB}"/>
          </ac:picMkLst>
        </pc:picChg>
        <pc:picChg chg="del">
          <ac:chgData name="THU DU" userId="db4d925effa94065" providerId="LiveId" clId="{C450D7BA-743C-4797-B4ED-E18B958E8984}" dt="2023-11-24T12:09:31.094" v="823" actId="478"/>
          <ac:picMkLst>
            <pc:docMk/>
            <pc:sldMk cId="873458065" sldId="352"/>
            <ac:picMk id="5" creationId="{4F945020-837C-9DCB-817D-D89561C531A3}"/>
          </ac:picMkLst>
        </pc:picChg>
        <pc:picChg chg="add mod">
          <ac:chgData name="THU DU" userId="db4d925effa94065" providerId="LiveId" clId="{C450D7BA-743C-4797-B4ED-E18B958E8984}" dt="2023-11-24T12:11:33.788" v="913" actId="1076"/>
          <ac:picMkLst>
            <pc:docMk/>
            <pc:sldMk cId="873458065" sldId="352"/>
            <ac:picMk id="6" creationId="{C222BC15-BCE1-7723-4C93-042771104DEA}"/>
          </ac:picMkLst>
        </pc:picChg>
      </pc:sldChg>
      <pc:sldChg chg="addSp modSp add mod modAnim">
        <pc:chgData name="THU DU" userId="db4d925effa94065" providerId="LiveId" clId="{C450D7BA-743C-4797-B4ED-E18B958E8984}" dt="2023-11-24T12:36:21.678" v="1364"/>
        <pc:sldMkLst>
          <pc:docMk/>
          <pc:sldMk cId="3257025811" sldId="353"/>
        </pc:sldMkLst>
        <pc:spChg chg="add mod">
          <ac:chgData name="THU DU" userId="db4d925effa94065" providerId="LiveId" clId="{C450D7BA-743C-4797-B4ED-E18B958E8984}" dt="2023-11-24T12:33:54.912" v="1346" actId="571"/>
          <ac:spMkLst>
            <pc:docMk/>
            <pc:sldMk cId="3257025811" sldId="353"/>
            <ac:spMk id="2" creationId="{9DD99438-7361-684D-FA0D-88A19B4480AE}"/>
          </ac:spMkLst>
        </pc:spChg>
        <pc:spChg chg="add mod">
          <ac:chgData name="THU DU" userId="db4d925effa94065" providerId="LiveId" clId="{C450D7BA-743C-4797-B4ED-E18B958E8984}" dt="2023-11-24T12:34:28.333" v="1354" actId="571"/>
          <ac:spMkLst>
            <pc:docMk/>
            <pc:sldMk cId="3257025811" sldId="353"/>
            <ac:spMk id="3" creationId="{186DC3B6-F626-FC4A-0E38-49B18F86999B}"/>
          </ac:spMkLst>
        </pc:spChg>
        <pc:spChg chg="mod">
          <ac:chgData name="THU DU" userId="db4d925effa94065" providerId="LiveId" clId="{C450D7BA-743C-4797-B4ED-E18B958E8984}" dt="2023-11-24T12:27:44.355" v="1207" actId="20577"/>
          <ac:spMkLst>
            <pc:docMk/>
            <pc:sldMk cId="3257025811" sldId="353"/>
            <ac:spMk id="11" creationId="{00000000-0000-0000-0000-000000000000}"/>
          </ac:spMkLst>
        </pc:spChg>
        <pc:spChg chg="mod">
          <ac:chgData name="THU DU" userId="db4d925effa94065" providerId="LiveId" clId="{C450D7BA-743C-4797-B4ED-E18B958E8984}" dt="2023-11-24T12:28:39.431" v="1212" actId="20577"/>
          <ac:spMkLst>
            <pc:docMk/>
            <pc:sldMk cId="3257025811" sldId="353"/>
            <ac:spMk id="12" creationId="{00000000-0000-0000-0000-000000000000}"/>
          </ac:spMkLst>
        </pc:spChg>
        <pc:spChg chg="mod">
          <ac:chgData name="THU DU" userId="db4d925effa94065" providerId="LiveId" clId="{C450D7BA-743C-4797-B4ED-E18B958E8984}" dt="2023-11-24T12:28:10.301" v="1209" actId="20577"/>
          <ac:spMkLst>
            <pc:docMk/>
            <pc:sldMk cId="3257025811" sldId="353"/>
            <ac:spMk id="17" creationId="{00000000-0000-0000-0000-000000000000}"/>
          </ac:spMkLst>
        </pc:spChg>
        <pc:spChg chg="mod">
          <ac:chgData name="THU DU" userId="db4d925effa94065" providerId="LiveId" clId="{C450D7BA-743C-4797-B4ED-E18B958E8984}" dt="2023-11-24T12:32:16.605" v="1332" actId="1076"/>
          <ac:spMkLst>
            <pc:docMk/>
            <pc:sldMk cId="3257025811" sldId="353"/>
            <ac:spMk id="29" creationId="{28A24F36-8B0D-EF70-D699-C098731B4624}"/>
          </ac:spMkLst>
        </pc:spChg>
        <pc:spChg chg="mod">
          <ac:chgData name="THU DU" userId="db4d925effa94065" providerId="LiveId" clId="{C450D7BA-743C-4797-B4ED-E18B958E8984}" dt="2023-11-24T12:28:53.737" v="1242" actId="20577"/>
          <ac:spMkLst>
            <pc:docMk/>
            <pc:sldMk cId="3257025811" sldId="353"/>
            <ac:spMk id="32" creationId="{B0623794-BD2A-BEC5-1958-57A605A08686}"/>
          </ac:spMkLst>
        </pc:spChg>
        <pc:spChg chg="mod">
          <ac:chgData name="THU DU" userId="db4d925effa94065" providerId="LiveId" clId="{C450D7BA-743C-4797-B4ED-E18B958E8984}" dt="2023-11-24T12:31:33.809" v="1318" actId="1076"/>
          <ac:spMkLst>
            <pc:docMk/>
            <pc:sldMk cId="3257025811" sldId="353"/>
            <ac:spMk id="33" creationId="{EAE9511F-937D-7915-6306-6476EADBA59A}"/>
          </ac:spMkLst>
        </pc:spChg>
        <pc:spChg chg="mod">
          <ac:chgData name="THU DU" userId="db4d925effa94065" providerId="LiveId" clId="{C450D7BA-743C-4797-B4ED-E18B958E8984}" dt="2023-11-24T12:29:18.765" v="1283" actId="20577"/>
          <ac:spMkLst>
            <pc:docMk/>
            <pc:sldMk cId="3257025811" sldId="353"/>
            <ac:spMk id="34" creationId="{3E98DCCA-3037-7811-F587-C75E98DC4069}"/>
          </ac:spMkLst>
        </pc:spChg>
        <pc:spChg chg="mod">
          <ac:chgData name="THU DU" userId="db4d925effa94065" providerId="LiveId" clId="{C450D7BA-743C-4797-B4ED-E18B958E8984}" dt="2023-11-24T12:34:20.414" v="1350" actId="1076"/>
          <ac:spMkLst>
            <pc:docMk/>
            <pc:sldMk cId="3257025811" sldId="353"/>
            <ac:spMk id="35" creationId="{5FDDE81F-EE2F-DAAF-D9B9-30C620BED95A}"/>
          </ac:spMkLst>
        </pc:spChg>
        <pc:graphicFrameChg chg="mod modGraphic">
          <ac:chgData name="THU DU" userId="db4d925effa94065" providerId="LiveId" clId="{C450D7BA-743C-4797-B4ED-E18B958E8984}" dt="2023-11-24T12:30:51.671" v="1309" actId="20577"/>
          <ac:graphicFrameMkLst>
            <pc:docMk/>
            <pc:sldMk cId="3257025811" sldId="353"/>
            <ac:graphicFrameMk id="25" creationId="{ED18D95D-5BD8-5D66-A7AF-6BB30056061C}"/>
          </ac:graphicFrameMkLst>
        </pc:graphicFrameChg>
      </pc:sldChg>
      <pc:sldChg chg="add del">
        <pc:chgData name="THU DU" userId="db4d925effa94065" providerId="LiveId" clId="{C450D7BA-743C-4797-B4ED-E18B958E8984}" dt="2023-11-24T12:26:23.623" v="1196" actId="47"/>
        <pc:sldMkLst>
          <pc:docMk/>
          <pc:sldMk cId="3572951495" sldId="353"/>
        </pc:sldMkLst>
      </pc:sldChg>
      <pc:sldChg chg="add del">
        <pc:chgData name="THU DU" userId="db4d925effa94065" providerId="LiveId" clId="{C450D7BA-743C-4797-B4ED-E18B958E8984}" dt="2023-11-24T12:56:05.289" v="1681" actId="47"/>
        <pc:sldMkLst>
          <pc:docMk/>
          <pc:sldMk cId="3319396600" sldId="354"/>
        </pc:sldMkLst>
      </pc:sldChg>
      <pc:sldChg chg="addSp delSp modSp add mod modAnim">
        <pc:chgData name="THU DU" userId="db4d925effa94065" providerId="LiveId" clId="{C450D7BA-743C-4797-B4ED-E18B958E8984}" dt="2023-11-27T09:36:11.366" v="2004" actId="1076"/>
        <pc:sldMkLst>
          <pc:docMk/>
          <pc:sldMk cId="1591994116" sldId="355"/>
        </pc:sldMkLst>
        <pc:spChg chg="add mod">
          <ac:chgData name="THU DU" userId="db4d925effa94065" providerId="LiveId" clId="{C450D7BA-743C-4797-B4ED-E18B958E8984}" dt="2023-11-24T12:55:56.657" v="1680" actId="113"/>
          <ac:spMkLst>
            <pc:docMk/>
            <pc:sldMk cId="1591994116" sldId="355"/>
            <ac:spMk id="2" creationId="{2C28518B-20B4-ACCF-5307-3478723C6E51}"/>
          </ac:spMkLst>
        </pc:spChg>
        <pc:spChg chg="mod">
          <ac:chgData name="THU DU" userId="db4d925effa94065" providerId="LiveId" clId="{C450D7BA-743C-4797-B4ED-E18B958E8984}" dt="2023-11-24T12:53:46.084" v="1631" actId="20577"/>
          <ac:spMkLst>
            <pc:docMk/>
            <pc:sldMk cId="1591994116" sldId="355"/>
            <ac:spMk id="12" creationId="{00000000-0000-0000-0000-000000000000}"/>
          </ac:spMkLst>
        </pc:spChg>
        <pc:spChg chg="mod">
          <ac:chgData name="THU DU" userId="db4d925effa94065" providerId="LiveId" clId="{C450D7BA-743C-4797-B4ED-E18B958E8984}" dt="2023-11-24T12:53:30.128" v="1626" actId="20577"/>
          <ac:spMkLst>
            <pc:docMk/>
            <pc:sldMk cId="1591994116" sldId="355"/>
            <ac:spMk id="17" creationId="{00000000-0000-0000-0000-000000000000}"/>
          </ac:spMkLst>
        </pc:spChg>
        <pc:spChg chg="mod">
          <ac:chgData name="THU DU" userId="db4d925effa94065" providerId="LiveId" clId="{C450D7BA-743C-4797-B4ED-E18B958E8984}" dt="2023-11-24T12:56:55.421" v="1684" actId="207"/>
          <ac:spMkLst>
            <pc:docMk/>
            <pc:sldMk cId="1591994116" sldId="355"/>
            <ac:spMk id="28" creationId="{00000000-0000-0000-0000-000000000000}"/>
          </ac:spMkLst>
        </pc:spChg>
        <pc:spChg chg="mod">
          <ac:chgData name="THU DU" userId="db4d925effa94065" providerId="LiveId" clId="{C450D7BA-743C-4797-B4ED-E18B958E8984}" dt="2023-11-24T12:56:55.421" v="1684" actId="207"/>
          <ac:spMkLst>
            <pc:docMk/>
            <pc:sldMk cId="1591994116" sldId="355"/>
            <ac:spMk id="29" creationId="{00000000-0000-0000-0000-000000000000}"/>
          </ac:spMkLst>
        </pc:spChg>
        <pc:spChg chg="mod">
          <ac:chgData name="THU DU" userId="db4d925effa94065" providerId="LiveId" clId="{C450D7BA-743C-4797-B4ED-E18B958E8984}" dt="2023-11-24T12:57:01.599" v="1685" actId="207"/>
          <ac:spMkLst>
            <pc:docMk/>
            <pc:sldMk cId="1591994116" sldId="355"/>
            <ac:spMk id="30" creationId="{00000000-0000-0000-0000-000000000000}"/>
          </ac:spMkLst>
        </pc:spChg>
        <pc:grpChg chg="mod">
          <ac:chgData name="THU DU" userId="db4d925effa94065" providerId="LiveId" clId="{C450D7BA-743C-4797-B4ED-E18B958E8984}" dt="2023-11-27T09:36:11.366" v="2004" actId="1076"/>
          <ac:grpSpMkLst>
            <pc:docMk/>
            <pc:sldMk cId="1591994116" sldId="355"/>
            <ac:grpSpMk id="27" creationId="{00000000-0000-0000-0000-000000000000}"/>
          </ac:grpSpMkLst>
        </pc:grpChg>
        <pc:graphicFrameChg chg="del">
          <ac:chgData name="THU DU" userId="db4d925effa94065" providerId="LiveId" clId="{C450D7BA-743C-4797-B4ED-E18B958E8984}" dt="2023-11-24T12:53:50.339" v="1632" actId="478"/>
          <ac:graphicFrameMkLst>
            <pc:docMk/>
            <pc:sldMk cId="1591994116" sldId="355"/>
            <ac:graphicFrameMk id="4" creationId="{B3118981-85B7-F249-85D6-30F051F05B3D}"/>
          </ac:graphicFrameMkLst>
        </pc:graphicFrameChg>
        <pc:picChg chg="add mod">
          <ac:chgData name="THU DU" userId="db4d925effa94065" providerId="LiveId" clId="{C450D7BA-743C-4797-B4ED-E18B958E8984}" dt="2023-11-27T09:36:09.681" v="2003" actId="14100"/>
          <ac:picMkLst>
            <pc:docMk/>
            <pc:sldMk cId="1591994116" sldId="355"/>
            <ac:picMk id="3" creationId="{C614DF87-4D6F-F380-8467-F76C7835357D}"/>
          </ac:picMkLst>
        </pc:picChg>
      </pc:sldChg>
      <pc:sldChg chg="modSp add mod">
        <pc:chgData name="THU DU" userId="db4d925effa94065" providerId="LiveId" clId="{C450D7BA-743C-4797-B4ED-E18B958E8984}" dt="2023-11-24T13:10:03.149" v="1996" actId="20577"/>
        <pc:sldMkLst>
          <pc:docMk/>
          <pc:sldMk cId="3774748952" sldId="370"/>
        </pc:sldMkLst>
        <pc:spChg chg="mod">
          <ac:chgData name="THU DU" userId="db4d925effa94065" providerId="LiveId" clId="{C450D7BA-743C-4797-B4ED-E18B958E8984}" dt="2023-11-24T13:10:03.149" v="1996" actId="20577"/>
          <ac:spMkLst>
            <pc:docMk/>
            <pc:sldMk cId="3774748952" sldId="370"/>
            <ac:spMk id="2" creationId="{00000000-0000-0000-0000-000000000000}"/>
          </ac:spMkLst>
        </pc:spChg>
        <pc:spChg chg="mod">
          <ac:chgData name="THU DU" userId="db4d925effa94065" providerId="LiveId" clId="{C450D7BA-743C-4797-B4ED-E18B958E8984}" dt="2023-11-24T12:57:11.305" v="1687" actId="207"/>
          <ac:spMkLst>
            <pc:docMk/>
            <pc:sldMk cId="3774748952" sldId="370"/>
            <ac:spMk id="16" creationId="{00000000-0000-0000-0000-000000000000}"/>
          </ac:spMkLst>
        </pc:spChg>
        <pc:spChg chg="mod">
          <ac:chgData name="THU DU" userId="db4d925effa94065" providerId="LiveId" clId="{C450D7BA-743C-4797-B4ED-E18B958E8984}" dt="2023-11-24T12:57:11.305" v="1687" actId="207"/>
          <ac:spMkLst>
            <pc:docMk/>
            <pc:sldMk cId="3774748952" sldId="370"/>
            <ac:spMk id="17" creationId="{00000000-0000-0000-0000-000000000000}"/>
          </ac:spMkLst>
        </pc:spChg>
        <pc:spChg chg="mod">
          <ac:chgData name="THU DU" userId="db4d925effa94065" providerId="LiveId" clId="{C450D7BA-743C-4797-B4ED-E18B958E8984}" dt="2023-11-24T12:57:22.206" v="1688" actId="207"/>
          <ac:spMkLst>
            <pc:docMk/>
            <pc:sldMk cId="3774748952" sldId="370"/>
            <ac:spMk id="19" creationId="{00000000-0000-0000-0000-000000000000}"/>
          </ac:spMkLst>
        </pc:spChg>
      </pc:sldChg>
      <pc:sldChg chg="delSp modSp add mod">
        <pc:chgData name="THU DU" userId="db4d925effa94065" providerId="LiveId" clId="{C450D7BA-743C-4797-B4ED-E18B958E8984}" dt="2023-11-24T13:03:54.164" v="1876" actId="20577"/>
        <pc:sldMkLst>
          <pc:docMk/>
          <pc:sldMk cId="1996933870" sldId="371"/>
        </pc:sldMkLst>
        <pc:spChg chg="mod">
          <ac:chgData name="THU DU" userId="db4d925effa94065" providerId="LiveId" clId="{C450D7BA-743C-4797-B4ED-E18B958E8984}" dt="2023-11-24T13:01:26.164" v="1798" actId="20577"/>
          <ac:spMkLst>
            <pc:docMk/>
            <pc:sldMk cId="1996933870" sldId="371"/>
            <ac:spMk id="5" creationId="{00000000-0000-0000-0000-000000000000}"/>
          </ac:spMkLst>
        </pc:spChg>
        <pc:spChg chg="mod">
          <ac:chgData name="THU DU" userId="db4d925effa94065" providerId="LiveId" clId="{C450D7BA-743C-4797-B4ED-E18B958E8984}" dt="2023-11-24T12:59:42.367" v="1736" actId="1076"/>
          <ac:spMkLst>
            <pc:docMk/>
            <pc:sldMk cId="1996933870" sldId="371"/>
            <ac:spMk id="20" creationId="{00000000-0000-0000-0000-000000000000}"/>
          </ac:spMkLst>
        </pc:spChg>
        <pc:spChg chg="mod">
          <ac:chgData name="THU DU" userId="db4d925effa94065" providerId="LiveId" clId="{C450D7BA-743C-4797-B4ED-E18B958E8984}" dt="2023-11-24T13:01:40.692" v="1808" actId="20577"/>
          <ac:spMkLst>
            <pc:docMk/>
            <pc:sldMk cId="1996933870" sldId="371"/>
            <ac:spMk id="21" creationId="{00000000-0000-0000-0000-000000000000}"/>
          </ac:spMkLst>
        </pc:spChg>
        <pc:spChg chg="mod">
          <ac:chgData name="THU DU" userId="db4d925effa94065" providerId="LiveId" clId="{C450D7BA-743C-4797-B4ED-E18B958E8984}" dt="2023-11-24T13:03:13.046" v="1871" actId="1076"/>
          <ac:spMkLst>
            <pc:docMk/>
            <pc:sldMk cId="1996933870" sldId="371"/>
            <ac:spMk id="22" creationId="{00000000-0000-0000-0000-000000000000}"/>
          </ac:spMkLst>
        </pc:spChg>
        <pc:spChg chg="mod">
          <ac:chgData name="THU DU" userId="db4d925effa94065" providerId="LiveId" clId="{C450D7BA-743C-4797-B4ED-E18B958E8984}" dt="2023-11-24T13:00:55.828" v="1778" actId="1076"/>
          <ac:spMkLst>
            <pc:docMk/>
            <pc:sldMk cId="1996933870" sldId="371"/>
            <ac:spMk id="23" creationId="{00000000-0000-0000-0000-000000000000}"/>
          </ac:spMkLst>
        </pc:spChg>
        <pc:spChg chg="mod">
          <ac:chgData name="THU DU" userId="db4d925effa94065" providerId="LiveId" clId="{C450D7BA-743C-4797-B4ED-E18B958E8984}" dt="2023-11-24T13:00:04.434" v="1750" actId="1076"/>
          <ac:spMkLst>
            <pc:docMk/>
            <pc:sldMk cId="1996933870" sldId="371"/>
            <ac:spMk id="24" creationId="{00000000-0000-0000-0000-000000000000}"/>
          </ac:spMkLst>
        </pc:spChg>
        <pc:spChg chg="mod">
          <ac:chgData name="THU DU" userId="db4d925effa94065" providerId="LiveId" clId="{C450D7BA-743C-4797-B4ED-E18B958E8984}" dt="2023-11-24T13:01:49.237" v="1819" actId="1076"/>
          <ac:spMkLst>
            <pc:docMk/>
            <pc:sldMk cId="1996933870" sldId="371"/>
            <ac:spMk id="25" creationId="{00000000-0000-0000-0000-000000000000}"/>
          </ac:spMkLst>
        </pc:spChg>
        <pc:spChg chg="mod">
          <ac:chgData name="THU DU" userId="db4d925effa94065" providerId="LiveId" clId="{C450D7BA-743C-4797-B4ED-E18B958E8984}" dt="2023-11-24T13:02:56.514" v="1857" actId="20577"/>
          <ac:spMkLst>
            <pc:docMk/>
            <pc:sldMk cId="1996933870" sldId="371"/>
            <ac:spMk id="26" creationId="{00000000-0000-0000-0000-000000000000}"/>
          </ac:spMkLst>
        </pc:spChg>
        <pc:spChg chg="mod">
          <ac:chgData name="THU DU" userId="db4d925effa94065" providerId="LiveId" clId="{C450D7BA-743C-4797-B4ED-E18B958E8984}" dt="2023-11-24T13:00:38.084" v="1763" actId="20577"/>
          <ac:spMkLst>
            <pc:docMk/>
            <pc:sldMk cId="1996933870" sldId="371"/>
            <ac:spMk id="27" creationId="{00000000-0000-0000-0000-000000000000}"/>
          </ac:spMkLst>
        </pc:spChg>
        <pc:spChg chg="mod">
          <ac:chgData name="THU DU" userId="db4d925effa94065" providerId="LiveId" clId="{C450D7BA-743C-4797-B4ED-E18B958E8984}" dt="2023-11-24T13:01:04.977" v="1787" actId="20577"/>
          <ac:spMkLst>
            <pc:docMk/>
            <pc:sldMk cId="1996933870" sldId="371"/>
            <ac:spMk id="28" creationId="{00000000-0000-0000-0000-000000000000}"/>
          </ac:spMkLst>
        </pc:spChg>
        <pc:spChg chg="mod">
          <ac:chgData name="THU DU" userId="db4d925effa94065" providerId="LiveId" clId="{C450D7BA-743C-4797-B4ED-E18B958E8984}" dt="2023-11-24T13:02:42.966" v="1847" actId="20577"/>
          <ac:spMkLst>
            <pc:docMk/>
            <pc:sldMk cId="1996933870" sldId="371"/>
            <ac:spMk id="29" creationId="{00000000-0000-0000-0000-000000000000}"/>
          </ac:spMkLst>
        </pc:spChg>
        <pc:spChg chg="mod">
          <ac:chgData name="THU DU" userId="db4d925effa94065" providerId="LiveId" clId="{C450D7BA-743C-4797-B4ED-E18B958E8984}" dt="2023-11-24T13:02:30.100" v="1836" actId="20577"/>
          <ac:spMkLst>
            <pc:docMk/>
            <pc:sldMk cId="1996933870" sldId="371"/>
            <ac:spMk id="30" creationId="{00000000-0000-0000-0000-000000000000}"/>
          </ac:spMkLst>
        </pc:spChg>
        <pc:spChg chg="del mod">
          <ac:chgData name="THU DU" userId="db4d925effa94065" providerId="LiveId" clId="{C450D7BA-743C-4797-B4ED-E18B958E8984}" dt="2023-11-24T13:02:44.607" v="1849"/>
          <ac:spMkLst>
            <pc:docMk/>
            <pc:sldMk cId="1996933870" sldId="371"/>
            <ac:spMk id="31" creationId="{00000000-0000-0000-0000-000000000000}"/>
          </ac:spMkLst>
        </pc:spChg>
        <pc:spChg chg="mod">
          <ac:chgData name="THU DU" userId="db4d925effa94065" providerId="LiveId" clId="{C450D7BA-743C-4797-B4ED-E18B958E8984}" dt="2023-11-24T13:03:54.164" v="1876" actId="20577"/>
          <ac:spMkLst>
            <pc:docMk/>
            <pc:sldMk cId="1996933870" sldId="371"/>
            <ac:spMk id="32" creationId="{00000000-0000-0000-0000-000000000000}"/>
          </ac:spMkLst>
        </pc:spChg>
        <pc:spChg chg="mod">
          <ac:chgData name="THU DU" userId="db4d925effa94065" providerId="LiveId" clId="{C450D7BA-743C-4797-B4ED-E18B958E8984}" dt="2023-11-24T12:57:34.036" v="1689" actId="207"/>
          <ac:spMkLst>
            <pc:docMk/>
            <pc:sldMk cId="1996933870" sldId="371"/>
            <ac:spMk id="34" creationId="{00000000-0000-0000-0000-000000000000}"/>
          </ac:spMkLst>
        </pc:spChg>
        <pc:spChg chg="mod">
          <ac:chgData name="THU DU" userId="db4d925effa94065" providerId="LiveId" clId="{C450D7BA-743C-4797-B4ED-E18B958E8984}" dt="2023-11-24T12:57:34.036" v="1689" actId="207"/>
          <ac:spMkLst>
            <pc:docMk/>
            <pc:sldMk cId="1996933870" sldId="371"/>
            <ac:spMk id="35" creationId="{00000000-0000-0000-0000-000000000000}"/>
          </ac:spMkLst>
        </pc:spChg>
        <pc:spChg chg="mod">
          <ac:chgData name="THU DU" userId="db4d925effa94065" providerId="LiveId" clId="{C450D7BA-743C-4797-B4ED-E18B958E8984}" dt="2023-11-24T12:57:43.293" v="1693" actId="207"/>
          <ac:spMkLst>
            <pc:docMk/>
            <pc:sldMk cId="1996933870" sldId="371"/>
            <ac:spMk id="36" creationId="{00000000-0000-0000-0000-000000000000}"/>
          </ac:spMkLst>
        </pc:spChg>
        <pc:spChg chg="mod">
          <ac:chgData name="THU DU" userId="db4d925effa94065" providerId="LiveId" clId="{C450D7BA-743C-4797-B4ED-E18B958E8984}" dt="2023-11-24T12:58:16.049" v="1706" actId="20577"/>
          <ac:spMkLst>
            <pc:docMk/>
            <pc:sldMk cId="1996933870" sldId="371"/>
            <ac:spMk id="38" creationId="{00000000-0000-0000-0000-000000000000}"/>
          </ac:spMkLst>
        </pc:spChg>
      </pc:sldChg>
      <pc:sldChg chg="modSp add mod">
        <pc:chgData name="THU DU" userId="db4d925effa94065" providerId="LiveId" clId="{C450D7BA-743C-4797-B4ED-E18B958E8984}" dt="2023-11-24T13:07:58.297" v="1990" actId="20577"/>
        <pc:sldMkLst>
          <pc:docMk/>
          <pc:sldMk cId="2644205710" sldId="372"/>
        </pc:sldMkLst>
        <pc:spChg chg="mod">
          <ac:chgData name="THU DU" userId="db4d925effa94065" providerId="LiveId" clId="{C450D7BA-743C-4797-B4ED-E18B958E8984}" dt="2023-11-24T13:07:58.297" v="1990" actId="20577"/>
          <ac:spMkLst>
            <pc:docMk/>
            <pc:sldMk cId="2644205710" sldId="372"/>
            <ac:spMk id="9" creationId="{3985D3B7-A40A-4421-9C5F-777653C71BC7}"/>
          </ac:spMkLst>
        </pc:spChg>
        <pc:spChg chg="mod">
          <ac:chgData name="THU DU" userId="db4d925effa94065" providerId="LiveId" clId="{C450D7BA-743C-4797-B4ED-E18B958E8984}" dt="2023-11-24T13:04:57.906" v="1881" actId="207"/>
          <ac:spMkLst>
            <pc:docMk/>
            <pc:sldMk cId="2644205710" sldId="372"/>
            <ac:spMk id="16" creationId="{00000000-0000-0000-0000-000000000000}"/>
          </ac:spMkLst>
        </pc:spChg>
        <pc:spChg chg="mod">
          <ac:chgData name="THU DU" userId="db4d925effa94065" providerId="LiveId" clId="{C450D7BA-743C-4797-B4ED-E18B958E8984}" dt="2023-11-24T13:04:50.580" v="1880" actId="207"/>
          <ac:spMkLst>
            <pc:docMk/>
            <pc:sldMk cId="2644205710" sldId="372"/>
            <ac:spMk id="19" creationId="{00000000-0000-0000-0000-000000000000}"/>
          </ac:spMkLst>
        </pc:spChg>
        <pc:spChg chg="mod">
          <ac:chgData name="THU DU" userId="db4d925effa94065" providerId="LiveId" clId="{C450D7BA-743C-4797-B4ED-E18B958E8984}" dt="2023-11-24T13:04:50.580" v="1880" actId="207"/>
          <ac:spMkLst>
            <pc:docMk/>
            <pc:sldMk cId="2644205710" sldId="372"/>
            <ac:spMk id="20" creationId="{00000000-0000-0000-0000-000000000000}"/>
          </ac:spMkLst>
        </pc:spChg>
        <pc:spChg chg="mod">
          <ac:chgData name="THU DU" userId="db4d925effa94065" providerId="LiveId" clId="{C450D7BA-743C-4797-B4ED-E18B958E8984}" dt="2023-11-24T13:04:50.580" v="1880" actId="207"/>
          <ac:spMkLst>
            <pc:docMk/>
            <pc:sldMk cId="2644205710" sldId="372"/>
            <ac:spMk id="21" creationId="{00000000-0000-0000-0000-000000000000}"/>
          </ac:spMkLst>
        </pc:spChg>
        <pc:grpChg chg="mod">
          <ac:chgData name="THU DU" userId="db4d925effa94065" providerId="LiveId" clId="{C450D7BA-743C-4797-B4ED-E18B958E8984}" dt="2023-11-24T13:05:22.630" v="1886" actId="1076"/>
          <ac:grpSpMkLst>
            <pc:docMk/>
            <pc:sldMk cId="2644205710" sldId="372"/>
            <ac:grpSpMk id="18" creationId="{00000000-0000-0000-0000-000000000000}"/>
          </ac:grpSpMkLst>
        </pc:grpChg>
        <pc:picChg chg="mod">
          <ac:chgData name="THU DU" userId="db4d925effa94065" providerId="LiveId" clId="{C450D7BA-743C-4797-B4ED-E18B958E8984}" dt="2023-11-24T13:05:33.748" v="1890" actId="1076"/>
          <ac:picMkLst>
            <pc:docMk/>
            <pc:sldMk cId="2644205710" sldId="372"/>
            <ac:picMk id="2050" creationId="{FE7FA83B-BF66-4478-AC2F-3619125C5CDE}"/>
          </ac:picMkLst>
        </pc:picChg>
      </pc:sldChg>
      <pc:sldChg chg="modSp add mod">
        <pc:chgData name="THU DU" userId="db4d925effa94065" providerId="LiveId" clId="{C450D7BA-743C-4797-B4ED-E18B958E8984}" dt="2023-11-24T13:08:15.776" v="1993" actId="207"/>
        <pc:sldMkLst>
          <pc:docMk/>
          <pc:sldMk cId="3091398196" sldId="373"/>
        </pc:sldMkLst>
        <pc:spChg chg="mod">
          <ac:chgData name="THU DU" userId="db4d925effa94065" providerId="LiveId" clId="{C450D7BA-743C-4797-B4ED-E18B958E8984}" dt="2023-11-24T13:08:15.776" v="1993" actId="207"/>
          <ac:spMkLst>
            <pc:docMk/>
            <pc:sldMk cId="3091398196" sldId="373"/>
            <ac:spMk id="16" creationId="{00000000-0000-0000-0000-000000000000}"/>
          </ac:spMkLst>
        </pc:spChg>
        <pc:spChg chg="mod">
          <ac:chgData name="THU DU" userId="db4d925effa94065" providerId="LiveId" clId="{C450D7BA-743C-4797-B4ED-E18B958E8984}" dt="2023-11-24T13:08:07.407" v="1992" actId="207"/>
          <ac:spMkLst>
            <pc:docMk/>
            <pc:sldMk cId="3091398196" sldId="373"/>
            <ac:spMk id="19" creationId="{00000000-0000-0000-0000-000000000000}"/>
          </ac:spMkLst>
        </pc:spChg>
        <pc:spChg chg="mod">
          <ac:chgData name="THU DU" userId="db4d925effa94065" providerId="LiveId" clId="{C450D7BA-743C-4797-B4ED-E18B958E8984}" dt="2023-11-24T13:08:07.407" v="1992" actId="207"/>
          <ac:spMkLst>
            <pc:docMk/>
            <pc:sldMk cId="3091398196" sldId="373"/>
            <ac:spMk id="20" creationId="{00000000-0000-0000-0000-000000000000}"/>
          </ac:spMkLst>
        </pc:spChg>
        <pc:spChg chg="mod">
          <ac:chgData name="THU DU" userId="db4d925effa94065" providerId="LiveId" clId="{C450D7BA-743C-4797-B4ED-E18B958E8984}" dt="2023-11-24T13:08:07.407" v="1992" actId="207"/>
          <ac:spMkLst>
            <pc:docMk/>
            <pc:sldMk cId="3091398196" sldId="373"/>
            <ac:spMk id="21" creationId="{00000000-0000-0000-0000-000000000000}"/>
          </ac:spMkLst>
        </pc:spChg>
        <pc:grpChg chg="mod">
          <ac:chgData name="THU DU" userId="db4d925effa94065" providerId="LiveId" clId="{C450D7BA-743C-4797-B4ED-E18B958E8984}" dt="2023-11-24T13:08:07.407" v="1992" actId="207"/>
          <ac:grpSpMkLst>
            <pc:docMk/>
            <pc:sldMk cId="3091398196" sldId="373"/>
            <ac:grpSpMk id="18" creationId="{00000000-0000-0000-0000-000000000000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34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300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54124" y="0"/>
            <a:ext cx="1049017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Circle the correct word or phrase to complete each sentence.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34281" y="119095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7067" y="2501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2" name="Hộp Văn bản 4">
            <a:extLst>
              <a:ext uri="{FF2B5EF4-FFF2-40B4-BE49-F238E27FC236}">
                <a16:creationId xmlns:a16="http://schemas.microsoft.com/office/drawing/2014/main" id="{E3A9C1B8-0CE8-0D50-9A56-544198A0E515}"/>
              </a:ext>
            </a:extLst>
          </p:cNvPr>
          <p:cNvSpPr txBox="1"/>
          <p:nvPr/>
        </p:nvSpPr>
        <p:spPr>
          <a:xfrm>
            <a:off x="434281" y="980213"/>
            <a:ext cx="1165748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26648"/>
                </a:solidFill>
              </a:rPr>
              <a:t>1. </a:t>
            </a:r>
            <a:r>
              <a:rPr lang="en-US" sz="3200" dirty="0">
                <a:effectLst/>
              </a:rPr>
              <a:t>It’s always difficult for students to </a:t>
            </a:r>
            <a:r>
              <a:rPr lang="en-US" sz="3200" dirty="0">
                <a:solidFill>
                  <a:srgbClr val="F26648"/>
                </a:solidFill>
                <a:effectLst/>
              </a:rPr>
              <a:t>give</a:t>
            </a:r>
            <a:r>
              <a:rPr lang="en-US" sz="3200" dirty="0">
                <a:effectLst/>
              </a:rPr>
              <a:t> / </a:t>
            </a:r>
            <a:r>
              <a:rPr lang="en-US" sz="3200" dirty="0">
                <a:solidFill>
                  <a:srgbClr val="F26648"/>
                </a:solidFill>
                <a:effectLst/>
              </a:rPr>
              <a:t>make</a:t>
            </a:r>
            <a:r>
              <a:rPr lang="en-US" sz="3200" dirty="0">
                <a:effectLst/>
              </a:rPr>
              <a:t> priority to work, school, and family.</a:t>
            </a:r>
          </a:p>
          <a:p>
            <a:r>
              <a:rPr lang="en-US" sz="3200" dirty="0">
                <a:solidFill>
                  <a:srgbClr val="F26648"/>
                </a:solidFill>
              </a:rPr>
              <a:t>2. </a:t>
            </a:r>
            <a:r>
              <a:rPr lang="en-US" sz="3200" dirty="0">
                <a:effectLst/>
              </a:rPr>
              <a:t>David works out at his home gym to maintain his </a:t>
            </a:r>
            <a:r>
              <a:rPr lang="en-US" sz="3200" dirty="0">
                <a:solidFill>
                  <a:srgbClr val="F26648"/>
                </a:solidFill>
                <a:effectLst/>
              </a:rPr>
              <a:t>mental</a:t>
            </a:r>
            <a:r>
              <a:rPr lang="en-US" sz="3200" dirty="0">
                <a:effectLst/>
              </a:rPr>
              <a:t> / </a:t>
            </a:r>
            <a:r>
              <a:rPr lang="en-US" sz="3200" dirty="0">
                <a:solidFill>
                  <a:srgbClr val="F26648"/>
                </a:solidFill>
                <a:effectLst/>
              </a:rPr>
              <a:t>physical</a:t>
            </a:r>
            <a:r>
              <a:rPr lang="en-US" sz="3200" dirty="0">
                <a:effectLst/>
              </a:rPr>
              <a:t> health.</a:t>
            </a:r>
          </a:p>
          <a:p>
            <a:r>
              <a:rPr lang="en-US" sz="3200" dirty="0">
                <a:solidFill>
                  <a:srgbClr val="F26648"/>
                </a:solidFill>
              </a:rPr>
              <a:t>3. </a:t>
            </a:r>
            <a:r>
              <a:rPr lang="en-US" sz="3200" dirty="0">
                <a:solidFill>
                  <a:srgbClr val="F26648"/>
                </a:solidFill>
                <a:effectLst/>
              </a:rPr>
              <a:t>Well-balanced</a:t>
            </a:r>
            <a:r>
              <a:rPr lang="en-US" sz="3200" dirty="0">
                <a:effectLst/>
              </a:rPr>
              <a:t> / </a:t>
            </a:r>
            <a:r>
              <a:rPr lang="en-US" sz="3200" dirty="0">
                <a:solidFill>
                  <a:srgbClr val="F26648"/>
                </a:solidFill>
                <a:effectLst/>
              </a:rPr>
              <a:t>Badly balanced </a:t>
            </a:r>
            <a:r>
              <a:rPr lang="en-US" sz="3200" dirty="0">
                <a:effectLst/>
              </a:rPr>
              <a:t>living is hard to achieve if you have many things to do.</a:t>
            </a:r>
          </a:p>
          <a:p>
            <a:r>
              <a:rPr lang="en-US" sz="3200" dirty="0">
                <a:solidFill>
                  <a:srgbClr val="F26648"/>
                </a:solidFill>
              </a:rPr>
              <a:t>4. </a:t>
            </a:r>
            <a:r>
              <a:rPr lang="en-US" sz="3200" dirty="0">
                <a:solidFill>
                  <a:srgbClr val="F26648"/>
                </a:solidFill>
                <a:effectLst/>
              </a:rPr>
              <a:t>Managing</a:t>
            </a:r>
            <a:r>
              <a:rPr lang="en-US" sz="3200" dirty="0">
                <a:effectLst/>
              </a:rPr>
              <a:t> / </a:t>
            </a:r>
            <a:r>
              <a:rPr lang="en-US" sz="3200" dirty="0">
                <a:solidFill>
                  <a:srgbClr val="F26648"/>
                </a:solidFill>
                <a:effectLst/>
              </a:rPr>
              <a:t>Making</a:t>
            </a:r>
            <a:r>
              <a:rPr lang="en-US" sz="3200" dirty="0">
                <a:effectLst/>
              </a:rPr>
              <a:t> time means </a:t>
            </a:r>
            <a:r>
              <a:rPr lang="en-US" sz="3200" dirty="0" err="1">
                <a:effectLst/>
              </a:rPr>
              <a:t>organising</a:t>
            </a:r>
            <a:r>
              <a:rPr lang="en-US" sz="3200" dirty="0">
                <a:effectLst/>
              </a:rPr>
              <a:t> and planning how to divide your time between different activities.</a:t>
            </a:r>
          </a:p>
          <a:p>
            <a:r>
              <a:rPr lang="en-US" sz="3200" dirty="0">
                <a:solidFill>
                  <a:srgbClr val="F26648"/>
                </a:solidFill>
                <a:effectLst/>
              </a:rPr>
              <a:t>5. </a:t>
            </a:r>
            <a:r>
              <a:rPr lang="en-US" sz="3200" dirty="0">
                <a:effectLst/>
              </a:rPr>
              <a:t>I tried to </a:t>
            </a:r>
            <a:r>
              <a:rPr lang="en-US" sz="3200" dirty="0">
                <a:solidFill>
                  <a:srgbClr val="F26648"/>
                </a:solidFill>
                <a:effectLst/>
              </a:rPr>
              <a:t>accomplish</a:t>
            </a:r>
            <a:r>
              <a:rPr lang="en-US" sz="3200" dirty="0">
                <a:effectLst/>
              </a:rPr>
              <a:t> / </a:t>
            </a:r>
            <a:r>
              <a:rPr lang="en-US" sz="3200" dirty="0">
                <a:solidFill>
                  <a:srgbClr val="F26648"/>
                </a:solidFill>
                <a:effectLst/>
              </a:rPr>
              <a:t>get</a:t>
            </a:r>
            <a:r>
              <a:rPr lang="en-US" sz="3200" dirty="0">
                <a:effectLst/>
              </a:rPr>
              <a:t> my goal of cycling five </a:t>
            </a:r>
            <a:r>
              <a:rPr lang="en-US" sz="3200" dirty="0" err="1">
                <a:effectLst/>
              </a:rPr>
              <a:t>kilometres</a:t>
            </a:r>
            <a:r>
              <a:rPr lang="en-US" sz="3200" dirty="0">
                <a:effectLst/>
              </a:rPr>
              <a:t> a day.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D4311EF-B31F-B65D-9FAF-B4B261487D75}"/>
              </a:ext>
            </a:extLst>
          </p:cNvPr>
          <p:cNvSpPr/>
          <p:nvPr/>
        </p:nvSpPr>
        <p:spPr>
          <a:xfrm>
            <a:off x="6499213" y="980213"/>
            <a:ext cx="890001" cy="619576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000">
              <a:solidFill>
                <a:srgbClr val="0070C0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C3218BE-6755-9D63-C5DA-5E409BDBC131}"/>
              </a:ext>
            </a:extLst>
          </p:cNvPr>
          <p:cNvSpPr/>
          <p:nvPr/>
        </p:nvSpPr>
        <p:spPr>
          <a:xfrm>
            <a:off x="10353187" y="1928872"/>
            <a:ext cx="1659841" cy="719829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000">
              <a:solidFill>
                <a:srgbClr val="0070C0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C9569A9-6A22-1797-9990-8FF70A4D789B}"/>
              </a:ext>
            </a:extLst>
          </p:cNvPr>
          <p:cNvSpPr/>
          <p:nvPr/>
        </p:nvSpPr>
        <p:spPr>
          <a:xfrm>
            <a:off x="2397906" y="4778525"/>
            <a:ext cx="1961061" cy="849659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000">
              <a:solidFill>
                <a:srgbClr val="0070C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6AB30CB-7B29-4059-9578-3AA94A6D8AE7}"/>
              </a:ext>
            </a:extLst>
          </p:cNvPr>
          <p:cNvSpPr/>
          <p:nvPr/>
        </p:nvSpPr>
        <p:spPr>
          <a:xfrm>
            <a:off x="936887" y="2862305"/>
            <a:ext cx="2525942" cy="760129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000">
              <a:solidFill>
                <a:srgbClr val="0070C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C30F88D-0D56-7A64-C93A-B5C0EC0EAFED}"/>
              </a:ext>
            </a:extLst>
          </p:cNvPr>
          <p:cNvSpPr/>
          <p:nvPr/>
        </p:nvSpPr>
        <p:spPr>
          <a:xfrm>
            <a:off x="884102" y="3869747"/>
            <a:ext cx="1857347" cy="658688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0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815404" y="208746"/>
            <a:ext cx="840660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the words and phrases with their definitions.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23095" y="218448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7501" y="10769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ED18D95D-5BD8-5D66-A7AF-6BB3005606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2029475"/>
              </p:ext>
            </p:extLst>
          </p:nvPr>
        </p:nvGraphicFramePr>
        <p:xfrm>
          <a:off x="4546599" y="1022782"/>
          <a:ext cx="7450667" cy="5313554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7450667">
                  <a:extLst>
                    <a:ext uri="{9D8B030D-6E8A-4147-A177-3AD203B41FA5}">
                      <a16:colId xmlns:a16="http://schemas.microsoft.com/office/drawing/2014/main" val="1956528860"/>
                    </a:ext>
                  </a:extLst>
                </a:gridCol>
              </a:tblGrid>
              <a:tr h="94832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</a:rPr>
                        <a:t>a.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</a:rPr>
                        <a:t> the planned day and time that something is required to be completed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1675235291"/>
                  </a:ext>
                </a:extLst>
              </a:tr>
              <a:tr h="94832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</a:rPr>
                        <a:t>b.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</a:rPr>
                        <a:t> believing that good things will happen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2743746550"/>
                  </a:ext>
                </a:extLst>
              </a:tr>
              <a:tr h="132732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</a:rPr>
                        <a:t>c.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</a:rPr>
                        <a:t> too anxious and tired to be able to relax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1224842286"/>
                  </a:ext>
                </a:extLst>
              </a:tr>
              <a:tr h="94832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</a:rPr>
                        <a:t>d.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</a:rPr>
                        <a:t> things that stop you from paying</a:t>
                      </a:r>
                    </a:p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</a:rPr>
                        <a:t>attention to what you are doing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2119325175"/>
                  </a:ext>
                </a:extLst>
              </a:tr>
              <a:tr h="94832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</a:rPr>
                        <a:t>e.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</a:rPr>
                        <a:t> not to do 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effectLst/>
                        </a:rPr>
                        <a:t>something until 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</a:rPr>
                        <a:t>a later time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3636452919"/>
                  </a:ext>
                </a:extLst>
              </a:tr>
            </a:tbl>
          </a:graphicData>
        </a:graphic>
      </p:graphicFrame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28A24F36-8B0D-EF70-D699-C098731B4624}"/>
              </a:ext>
            </a:extLst>
          </p:cNvPr>
          <p:cNvSpPr/>
          <p:nvPr/>
        </p:nvSpPr>
        <p:spPr>
          <a:xfrm>
            <a:off x="171256" y="1077278"/>
            <a:ext cx="2743200" cy="7124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schemeClr val="tx2"/>
                </a:solidFill>
                <a:latin typeface="+mj-lt"/>
              </a:rPr>
              <a:t>1. </a:t>
            </a:r>
            <a:r>
              <a:rPr lang="en-US" sz="3000" b="1" dirty="0">
                <a:solidFill>
                  <a:srgbClr val="F16649"/>
                </a:solidFill>
                <a:latin typeface="+mj-lt"/>
              </a:rPr>
              <a:t>delay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0623794-BD2A-BEC5-1958-57A605A08686}"/>
              </a:ext>
            </a:extLst>
          </p:cNvPr>
          <p:cNvSpPr/>
          <p:nvPr/>
        </p:nvSpPr>
        <p:spPr>
          <a:xfrm>
            <a:off x="106501" y="2281496"/>
            <a:ext cx="2743200" cy="7124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schemeClr val="tx2"/>
                </a:solidFill>
                <a:latin typeface="+mj-lt"/>
              </a:rPr>
              <a:t>2. </a:t>
            </a:r>
            <a:r>
              <a:rPr lang="en-US" sz="3000" b="1" dirty="0">
                <a:solidFill>
                  <a:srgbClr val="F16649"/>
                </a:solidFill>
                <a:latin typeface="+mj-lt"/>
              </a:rPr>
              <a:t>due date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AE9511F-937D-7915-6306-6476EADBA59A}"/>
              </a:ext>
            </a:extLst>
          </p:cNvPr>
          <p:cNvSpPr/>
          <p:nvPr/>
        </p:nvSpPr>
        <p:spPr>
          <a:xfrm>
            <a:off x="171256" y="3436061"/>
            <a:ext cx="2743200" cy="7124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schemeClr val="tx2"/>
                </a:solidFill>
                <a:latin typeface="+mj-lt"/>
              </a:rPr>
              <a:t>3. </a:t>
            </a:r>
            <a:r>
              <a:rPr lang="en-US" sz="3000" b="1" dirty="0">
                <a:solidFill>
                  <a:srgbClr val="F16649"/>
                </a:solidFill>
                <a:latin typeface="+mj-lt"/>
              </a:rPr>
              <a:t>optimistic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3E98DCCA-3037-7811-F587-C75E98DC4069}"/>
              </a:ext>
            </a:extLst>
          </p:cNvPr>
          <p:cNvSpPr/>
          <p:nvPr/>
        </p:nvSpPr>
        <p:spPr>
          <a:xfrm>
            <a:off x="171256" y="5809168"/>
            <a:ext cx="2743200" cy="7124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schemeClr val="tx2"/>
                </a:solidFill>
                <a:latin typeface="+mj-lt"/>
              </a:rPr>
              <a:t>5. </a:t>
            </a:r>
            <a:r>
              <a:rPr lang="en-US" sz="3000" b="1" dirty="0">
                <a:solidFill>
                  <a:srgbClr val="F16649"/>
                </a:solidFill>
                <a:latin typeface="+mj-lt"/>
              </a:rPr>
              <a:t>distractions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5FDDE81F-EE2F-DAAF-D9B9-30C620BED95A}"/>
              </a:ext>
            </a:extLst>
          </p:cNvPr>
          <p:cNvSpPr/>
          <p:nvPr/>
        </p:nvSpPr>
        <p:spPr>
          <a:xfrm>
            <a:off x="171256" y="4698438"/>
            <a:ext cx="2743200" cy="7124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schemeClr val="tx2"/>
                </a:solidFill>
                <a:latin typeface="+mj-lt"/>
              </a:rPr>
              <a:t>4. </a:t>
            </a:r>
            <a:r>
              <a:rPr lang="en-US" sz="3000" b="1" dirty="0">
                <a:solidFill>
                  <a:srgbClr val="F16649"/>
                </a:solidFill>
                <a:latin typeface="+mj-lt"/>
              </a:rPr>
              <a:t>stressed out</a:t>
            </a:r>
          </a:p>
        </p:txBody>
      </p:sp>
    </p:spTree>
    <p:extLst>
      <p:ext uri="{BB962C8B-B14F-4D97-AF65-F5344CB8AC3E}">
        <p14:creationId xmlns:p14="http://schemas.microsoft.com/office/powerpoint/2010/main" val="325702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0.06615 2.22222E-6 C 0.09571 2.22222E-6 0.13242 0.18078 0.13242 0.32778 L 0.13242 0.65648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5" y="3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33 0.04097 L 0.13021 -0.1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77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0.00093 L 0.11927 -0.17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37" y="-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0.1125 -0.206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25" y="-1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0.12696 -0.1777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41" y="-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5479E85-7C3D-17AB-B1FC-FDAE700E3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42" y="1333875"/>
            <a:ext cx="11972825" cy="442114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26648"/>
                </a:solidFill>
              </a:rPr>
              <a:t>1. </a:t>
            </a:r>
            <a:r>
              <a:rPr lang="en-US" sz="3000" dirty="0"/>
              <a:t>I want to know the _________ for my history assignment.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26648"/>
                </a:solidFill>
              </a:rPr>
              <a:t>2. </a:t>
            </a:r>
            <a:r>
              <a:rPr lang="en-US" sz="3000" dirty="0"/>
              <a:t>I’m trying to go to bed earlier because I’m feeling _____________ at the moment.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26648"/>
                </a:solidFill>
              </a:rPr>
              <a:t>3. </a:t>
            </a:r>
            <a:r>
              <a:rPr lang="en-US" sz="3000" dirty="0"/>
              <a:t>He intended to ______ telling her the news, waiting for the right moment.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26648"/>
                </a:solidFill>
              </a:rPr>
              <a:t>4. </a:t>
            </a:r>
            <a:r>
              <a:rPr lang="en-US" sz="3000" dirty="0"/>
              <a:t>I’m ______________ about the result of the exam I took last week.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26648"/>
                </a:solidFill>
              </a:rPr>
              <a:t>5. </a:t>
            </a:r>
            <a:r>
              <a:rPr lang="en-US" sz="3000" dirty="0"/>
              <a:t>I prefer to study in the school library because there are too many ____________ at home.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80709" y="375931"/>
            <a:ext cx="818830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and phrases from</a:t>
            </a:r>
            <a:r>
              <a:rPr lang="en-US" sz="2400" b="1" dirty="0">
                <a:solidFill>
                  <a:srgbClr val="F26648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2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16908" y="360980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9694" y="25834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80410" y="1316352"/>
            <a:ext cx="18382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due date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9EC890-B7C7-67CE-2F59-78CB783140F0}"/>
              </a:ext>
            </a:extLst>
          </p:cNvPr>
          <p:cNvSpPr txBox="1"/>
          <p:nvPr/>
        </p:nvSpPr>
        <p:spPr>
          <a:xfrm>
            <a:off x="8389698" y="1901127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stressed out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DDF2D3-E7A3-80EC-9682-2C6F4CA48FB5}"/>
              </a:ext>
            </a:extLst>
          </p:cNvPr>
          <p:cNvSpPr txBox="1"/>
          <p:nvPr/>
        </p:nvSpPr>
        <p:spPr>
          <a:xfrm>
            <a:off x="1452253" y="4000693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optimistic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D19F14-FC70-85DA-BA32-2EF479FCE3A5}"/>
              </a:ext>
            </a:extLst>
          </p:cNvPr>
          <p:cNvSpPr txBox="1"/>
          <p:nvPr/>
        </p:nvSpPr>
        <p:spPr>
          <a:xfrm>
            <a:off x="3033874" y="2950910"/>
            <a:ext cx="1465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delay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89884-255E-1301-69EF-F77094D3AAEC}"/>
              </a:ext>
            </a:extLst>
          </p:cNvPr>
          <p:cNvSpPr txBox="1"/>
          <p:nvPr/>
        </p:nvSpPr>
        <p:spPr>
          <a:xfrm>
            <a:off x="311405" y="5047502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distractions</a:t>
            </a:r>
          </a:p>
        </p:txBody>
      </p:sp>
    </p:spTree>
    <p:extLst>
      <p:ext uri="{BB962C8B-B14F-4D97-AF65-F5344CB8AC3E}">
        <p14:creationId xmlns:p14="http://schemas.microsoft.com/office/powerpoint/2010/main" val="272092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29603" y="29544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repeat the words. Pay attention to the sounds /h/ and /r/.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77680" y="37761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0466" y="172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3118981-85B7-F249-85D6-30F051F05B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9058988"/>
              </p:ext>
            </p:extLst>
          </p:nvPr>
        </p:nvGraphicFramePr>
        <p:xfrm>
          <a:off x="1261533" y="1169962"/>
          <a:ext cx="8686802" cy="38629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231640">
                  <a:extLst>
                    <a:ext uri="{9D8B030D-6E8A-4147-A177-3AD203B41FA5}">
                      <a16:colId xmlns:a16="http://schemas.microsoft.com/office/drawing/2014/main" val="954296007"/>
                    </a:ext>
                  </a:extLst>
                </a:gridCol>
                <a:gridCol w="4455162">
                  <a:extLst>
                    <a:ext uri="{9D8B030D-6E8A-4147-A177-3AD203B41FA5}">
                      <a16:colId xmlns:a16="http://schemas.microsoft.com/office/drawing/2014/main" val="2274406290"/>
                    </a:ext>
                  </a:extLst>
                </a:gridCol>
              </a:tblGrid>
              <a:tr h="716863"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>
                          <a:solidFill>
                            <a:schemeClr val="bg1"/>
                          </a:solidFill>
                        </a:rPr>
                        <a:t>/h/</a:t>
                      </a:r>
                      <a:endParaRPr lang="en-US" sz="3500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>
                          <a:solidFill>
                            <a:schemeClr val="bg1"/>
                          </a:solidFill>
                        </a:rPr>
                        <a:t>/r/</a:t>
                      </a:r>
                      <a:endParaRPr lang="en-US" sz="3500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2263958"/>
                  </a:ext>
                </a:extLst>
              </a:tr>
              <a:tr h="3146107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rgbClr val="F26648"/>
                          </a:solidFill>
                        </a:rPr>
                        <a:t>h</a:t>
                      </a:r>
                      <a:r>
                        <a:rPr lang="en-US" sz="3500" dirty="0"/>
                        <a:t>ealthy</a:t>
                      </a:r>
                    </a:p>
                    <a:p>
                      <a:pPr algn="ctr"/>
                      <a:r>
                        <a:rPr lang="en-US" sz="3500" dirty="0">
                          <a:solidFill>
                            <a:srgbClr val="F26648"/>
                          </a:solidFill>
                        </a:rPr>
                        <a:t>h</a:t>
                      </a:r>
                      <a:r>
                        <a:rPr lang="en-US" sz="3500" dirty="0"/>
                        <a:t>appiness</a:t>
                      </a:r>
                    </a:p>
                    <a:p>
                      <a:pPr algn="ctr"/>
                      <a:r>
                        <a:rPr lang="en-US" sz="3500" dirty="0">
                          <a:solidFill>
                            <a:srgbClr val="F26648"/>
                          </a:solidFill>
                        </a:rPr>
                        <a:t>h</a:t>
                      </a:r>
                      <a:r>
                        <a:rPr lang="en-US" sz="3500" dirty="0"/>
                        <a:t>abit</a:t>
                      </a:r>
                    </a:p>
                    <a:p>
                      <a:pPr algn="ctr"/>
                      <a:r>
                        <a:rPr lang="en-US" sz="3500" dirty="0"/>
                        <a:t>a</a:t>
                      </a:r>
                      <a:r>
                        <a:rPr lang="en-US" sz="3500" dirty="0">
                          <a:solidFill>
                            <a:srgbClr val="F26648"/>
                          </a:solidFill>
                        </a:rPr>
                        <a:t>h</a:t>
                      </a:r>
                      <a:r>
                        <a:rPr lang="en-US" sz="3500" dirty="0"/>
                        <a:t>ead</a:t>
                      </a:r>
                    </a:p>
                    <a:p>
                      <a:pPr algn="ctr"/>
                      <a:r>
                        <a:rPr lang="en-US" sz="3500" dirty="0"/>
                        <a:t>per</a:t>
                      </a:r>
                      <a:r>
                        <a:rPr lang="en-US" sz="3500" dirty="0">
                          <a:solidFill>
                            <a:srgbClr val="F26648"/>
                          </a:solidFill>
                        </a:rPr>
                        <a:t>h</a:t>
                      </a:r>
                      <a:r>
                        <a:rPr lang="en-US" sz="3500" dirty="0"/>
                        <a:t>aps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rgbClr val="F26648"/>
                          </a:solidFill>
                        </a:rPr>
                        <a:t>r</a:t>
                      </a:r>
                      <a:r>
                        <a:rPr lang="en-US" sz="3500" dirty="0"/>
                        <a:t>egularly</a:t>
                      </a:r>
                    </a:p>
                    <a:p>
                      <a:pPr algn="ctr"/>
                      <a:r>
                        <a:rPr lang="en-US" sz="3500" dirty="0">
                          <a:solidFill>
                            <a:srgbClr val="F26648"/>
                          </a:solidFill>
                        </a:rPr>
                        <a:t>r</a:t>
                      </a:r>
                      <a:r>
                        <a:rPr lang="en-US" sz="3500" dirty="0"/>
                        <a:t>eally</a:t>
                      </a:r>
                    </a:p>
                    <a:p>
                      <a:pPr algn="ctr"/>
                      <a:r>
                        <a:rPr lang="en-US" sz="3500" dirty="0">
                          <a:solidFill>
                            <a:srgbClr val="F26648"/>
                          </a:solidFill>
                        </a:rPr>
                        <a:t>r</a:t>
                      </a:r>
                      <a:r>
                        <a:rPr lang="en-US" sz="3500" dirty="0"/>
                        <a:t>eady</a:t>
                      </a:r>
                    </a:p>
                    <a:p>
                      <a:pPr algn="ctr"/>
                      <a:r>
                        <a:rPr lang="en-US" sz="3500" dirty="0"/>
                        <a:t>wo</a:t>
                      </a:r>
                      <a:r>
                        <a:rPr lang="en-US" sz="3500" dirty="0">
                          <a:solidFill>
                            <a:srgbClr val="F26648"/>
                          </a:solidFill>
                        </a:rPr>
                        <a:t>rr</a:t>
                      </a:r>
                      <a:r>
                        <a:rPr lang="en-US" sz="3500" dirty="0"/>
                        <a:t>ying</a:t>
                      </a:r>
                    </a:p>
                    <a:p>
                      <a:pPr algn="ctr"/>
                      <a:r>
                        <a:rPr lang="en-US" sz="3500" dirty="0"/>
                        <a:t>seve</a:t>
                      </a:r>
                      <a:r>
                        <a:rPr lang="en-US" sz="3500" dirty="0">
                          <a:solidFill>
                            <a:srgbClr val="F26648"/>
                          </a:solidFill>
                        </a:rPr>
                        <a:t>r</a:t>
                      </a:r>
                      <a:r>
                        <a:rPr lang="en-US" sz="3500" dirty="0"/>
                        <a:t>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3259257"/>
                  </a:ext>
                </a:extLst>
              </a:tr>
            </a:tbl>
          </a:graphicData>
        </a:graphic>
      </p:graphicFrame>
      <p:pic>
        <p:nvPicPr>
          <p:cNvPr id="2" name="015">
            <a:hlinkClick r:id="" action="ppaction://media"/>
            <a:extLst>
              <a:ext uri="{FF2B5EF4-FFF2-40B4-BE49-F238E27FC236}">
                <a16:creationId xmlns:a16="http://schemas.microsoft.com/office/drawing/2014/main" id="{9EF2D52C-CEBB-BC2B-7011-0F844EB121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41123" y="1178429"/>
            <a:ext cx="726255" cy="72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6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47702" y="325228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practise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the sentences. Pay attention to the bold words with /h/ and /r/.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38181" y="325228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0966" y="20211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2" name="Hộp Văn bản 4">
            <a:extLst>
              <a:ext uri="{FF2B5EF4-FFF2-40B4-BE49-F238E27FC236}">
                <a16:creationId xmlns:a16="http://schemas.microsoft.com/office/drawing/2014/main" id="{2C28518B-20B4-ACCF-5307-3478723C6E51}"/>
              </a:ext>
            </a:extLst>
          </p:cNvPr>
          <p:cNvSpPr txBox="1"/>
          <p:nvPr/>
        </p:nvSpPr>
        <p:spPr>
          <a:xfrm>
            <a:off x="611319" y="685028"/>
            <a:ext cx="11088080" cy="4875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dirty="0">
                <a:solidFill>
                  <a:srgbClr val="F15637"/>
                </a:solidFill>
              </a:rPr>
              <a:t>1. </a:t>
            </a:r>
            <a:r>
              <a:rPr lang="en-US" sz="3200" dirty="0"/>
              <a:t>Keep </a:t>
            </a:r>
            <a:r>
              <a:rPr lang="en-US" sz="3200" b="1" dirty="0"/>
              <a:t>healthy</a:t>
            </a:r>
            <a:r>
              <a:rPr lang="en-US" sz="3200" dirty="0"/>
              <a:t> by eating well and exercising </a:t>
            </a:r>
            <a:r>
              <a:rPr lang="en-US" sz="3200" b="1" dirty="0"/>
              <a:t>regularly</a:t>
            </a:r>
            <a:r>
              <a:rPr lang="en-US" sz="3200" dirty="0"/>
              <a:t>.</a:t>
            </a:r>
          </a:p>
          <a:p>
            <a:pPr>
              <a:lnSpc>
                <a:spcPct val="200000"/>
              </a:lnSpc>
            </a:pPr>
            <a:r>
              <a:rPr lang="en-US" sz="3200" dirty="0">
                <a:solidFill>
                  <a:srgbClr val="F16649"/>
                </a:solidFill>
              </a:rPr>
              <a:t>2. </a:t>
            </a:r>
            <a:r>
              <a:rPr lang="en-US" sz="3200" b="1" dirty="0"/>
              <a:t>He</a:t>
            </a:r>
            <a:r>
              <a:rPr lang="en-US" sz="3200" dirty="0"/>
              <a:t> usually does his </a:t>
            </a:r>
            <a:r>
              <a:rPr lang="en-US" sz="3200" b="1" dirty="0"/>
              <a:t>homework</a:t>
            </a:r>
            <a:r>
              <a:rPr lang="en-US" sz="3200" dirty="0"/>
              <a:t> and then </a:t>
            </a:r>
            <a:r>
              <a:rPr lang="en-US" sz="3200" b="1" dirty="0"/>
              <a:t>reads</a:t>
            </a:r>
            <a:r>
              <a:rPr lang="en-US" sz="3200" dirty="0"/>
              <a:t> a good book.</a:t>
            </a:r>
          </a:p>
          <a:p>
            <a:pPr>
              <a:lnSpc>
                <a:spcPct val="200000"/>
              </a:lnSpc>
            </a:pPr>
            <a:r>
              <a:rPr lang="en-US" sz="3200" dirty="0">
                <a:solidFill>
                  <a:srgbClr val="F16649"/>
                </a:solidFill>
              </a:rPr>
              <a:t>3. </a:t>
            </a:r>
            <a:r>
              <a:rPr lang="en-US" sz="3200" dirty="0"/>
              <a:t>I’m </a:t>
            </a:r>
            <a:r>
              <a:rPr lang="en-US" sz="3200" b="1" dirty="0"/>
              <a:t>ready</a:t>
            </a:r>
            <a:r>
              <a:rPr lang="en-US" sz="3200" dirty="0"/>
              <a:t> to change my eating </a:t>
            </a:r>
            <a:r>
              <a:rPr lang="en-US" sz="3200" b="1" dirty="0"/>
              <a:t>habits</a:t>
            </a:r>
            <a:r>
              <a:rPr lang="en-US" sz="3200" dirty="0"/>
              <a:t>.</a:t>
            </a:r>
          </a:p>
          <a:p>
            <a:pPr>
              <a:lnSpc>
                <a:spcPct val="200000"/>
              </a:lnSpc>
            </a:pPr>
            <a:r>
              <a:rPr lang="en-US" sz="3200" dirty="0">
                <a:solidFill>
                  <a:srgbClr val="F16649"/>
                </a:solidFill>
              </a:rPr>
              <a:t>4. </a:t>
            </a:r>
            <a:r>
              <a:rPr lang="en-US" sz="3200" dirty="0"/>
              <a:t>I finished </a:t>
            </a:r>
            <a:r>
              <a:rPr lang="en-US" sz="3200" b="1" dirty="0"/>
              <a:t>several</a:t>
            </a:r>
            <a:r>
              <a:rPr lang="en-US" sz="3200" dirty="0"/>
              <a:t> days </a:t>
            </a:r>
            <a:r>
              <a:rPr lang="en-US" sz="3200" b="1" dirty="0"/>
              <a:t>ahead</a:t>
            </a:r>
            <a:r>
              <a:rPr lang="en-US" sz="3200" dirty="0"/>
              <a:t> of the due date.</a:t>
            </a:r>
          </a:p>
          <a:p>
            <a:pPr>
              <a:lnSpc>
                <a:spcPct val="200000"/>
              </a:lnSpc>
            </a:pPr>
            <a:r>
              <a:rPr lang="en-US" sz="3200" dirty="0">
                <a:solidFill>
                  <a:srgbClr val="F16649"/>
                </a:solidFill>
              </a:rPr>
              <a:t>5. </a:t>
            </a:r>
            <a:r>
              <a:rPr lang="en-US" sz="3200" dirty="0"/>
              <a:t>She’s always </a:t>
            </a:r>
            <a:r>
              <a:rPr lang="en-US" sz="3200" b="1" dirty="0"/>
              <a:t>worrying</a:t>
            </a:r>
            <a:r>
              <a:rPr lang="en-US" sz="3200" dirty="0"/>
              <a:t> about </a:t>
            </a:r>
            <a:r>
              <a:rPr lang="en-US" sz="3200" b="1" dirty="0"/>
              <a:t>her</a:t>
            </a:r>
            <a:r>
              <a:rPr lang="en-US" sz="3200" dirty="0"/>
              <a:t> physical health.</a:t>
            </a:r>
            <a:endParaRPr lang="vi-VN" sz="3200" dirty="0"/>
          </a:p>
        </p:txBody>
      </p:sp>
      <p:pic>
        <p:nvPicPr>
          <p:cNvPr id="3" name="016">
            <a:hlinkClick r:id="" action="ppaction://media"/>
            <a:extLst>
              <a:ext uri="{FF2B5EF4-FFF2-40B4-BE49-F238E27FC236}">
                <a16:creationId xmlns:a16="http://schemas.microsoft.com/office/drawing/2014/main" id="{C614DF87-4D6F-F380-8467-F76C783535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26490" y="786893"/>
            <a:ext cx="824860" cy="82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99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2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3686</TotalTime>
  <Words>406</Words>
  <Application>Microsoft Office PowerPoint</Application>
  <PresentationFormat>Widescreen</PresentationFormat>
  <Paragraphs>58</Paragraphs>
  <Slides>5</Slides>
  <Notes>5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Myriad Pro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asus</cp:lastModifiedBy>
  <cp:revision>224</cp:revision>
  <dcterms:created xsi:type="dcterms:W3CDTF">2020-12-09T02:04:09Z</dcterms:created>
  <dcterms:modified xsi:type="dcterms:W3CDTF">2024-10-16T13:57:02Z</dcterms:modified>
</cp:coreProperties>
</file>