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76" r:id="rId2"/>
    <p:sldId id="327" r:id="rId3"/>
    <p:sldId id="283" r:id="rId4"/>
    <p:sldId id="298" r:id="rId5"/>
    <p:sldId id="348" r:id="rId6"/>
    <p:sldId id="31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87B2"/>
    <a:srgbClr val="6D9FB1"/>
    <a:srgbClr val="F26648"/>
    <a:srgbClr val="F16649"/>
    <a:srgbClr val="F7931D"/>
    <a:srgbClr val="FBC864"/>
    <a:srgbClr val="F8B417"/>
    <a:srgbClr val="FEE3AF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1F344-93AC-42E0-8DCA-64F5A8A71695}" v="1085" dt="2023-11-27T10:11:40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44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0591F344-93AC-42E0-8DCA-64F5A8A71695}"/>
    <pc:docChg chg="undo redo custSel addSld delSld modSld">
      <pc:chgData name="THU DU" userId="db4d925effa94065" providerId="LiveId" clId="{0591F344-93AC-42E0-8DCA-64F5A8A71695}" dt="2023-11-27T10:11:48.186" v="3154" actId="1076"/>
      <pc:docMkLst>
        <pc:docMk/>
      </pc:docMkLst>
      <pc:sldChg chg="modSp mod">
        <pc:chgData name="THU DU" userId="db4d925effa94065" providerId="LiveId" clId="{0591F344-93AC-42E0-8DCA-64F5A8A71695}" dt="2023-11-24T05:13:22.029" v="40" actId="1076"/>
        <pc:sldMkLst>
          <pc:docMk/>
          <pc:sldMk cId="252621157" sldId="256"/>
        </pc:sldMkLst>
        <pc:spChg chg="mod">
          <ac:chgData name="THU DU" userId="db4d925effa94065" providerId="LiveId" clId="{0591F344-93AC-42E0-8DCA-64F5A8A71695}" dt="2023-11-24T05:13:22.029" v="40" actId="1076"/>
          <ac:spMkLst>
            <pc:docMk/>
            <pc:sldMk cId="252621157" sldId="256"/>
            <ac:spMk id="43" creationId="{607B7897-B16D-44E3-91AE-9D0FF2697117}"/>
          </ac:spMkLst>
        </pc:spChg>
      </pc:sldChg>
      <pc:sldChg chg="addSp delSp modSp mod modClrScheme addAnim delAnim modAnim chgLayout">
        <pc:chgData name="THU DU" userId="db4d925effa94065" providerId="LiveId" clId="{0591F344-93AC-42E0-8DCA-64F5A8A71695}" dt="2023-11-27T09:31:43.897" v="3040" actId="1076"/>
        <pc:sldMkLst>
          <pc:docMk/>
          <pc:sldMk cId="1529224504" sldId="276"/>
        </pc:sldMkLst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2" creationId="{22692CE4-2955-B726-921B-848F7A7DA849}"/>
          </ac:spMkLst>
        </pc:spChg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4" creationId="{D5B3547F-FA0E-46FB-404F-E42F6A6802AB}"/>
          </ac:spMkLst>
        </pc:spChg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5" creationId="{F888869B-2971-17E4-FD9F-49158CA647E3}"/>
          </ac:spMkLst>
        </pc:spChg>
        <pc:spChg chg="add del mod ord">
          <ac:chgData name="THU DU" userId="db4d925effa94065" providerId="LiveId" clId="{0591F344-93AC-42E0-8DCA-64F5A8A71695}" dt="2023-11-27T09:31:24.077" v="3038" actId="478"/>
          <ac:spMkLst>
            <pc:docMk/>
            <pc:sldMk cId="1529224504" sldId="276"/>
            <ac:spMk id="6" creationId="{CBD71793-A254-F356-FF4C-FB4A2BE726CB}"/>
          </ac:spMkLst>
        </pc:spChg>
        <pc:spChg chg="add mod ord">
          <ac:chgData name="THU DU" userId="db4d925effa94065" providerId="LiveId" clId="{0591F344-93AC-42E0-8DCA-64F5A8A71695}" dt="2023-11-24T09:22:31.459" v="1914" actId="27636"/>
          <ac:spMkLst>
            <pc:docMk/>
            <pc:sldMk cId="1529224504" sldId="276"/>
            <ac:spMk id="7" creationId="{5F067F34-DA54-BEC1-0B29-376893EF1939}"/>
          </ac:spMkLst>
        </pc:spChg>
        <pc:spChg chg="add mod ord">
          <ac:chgData name="THU DU" userId="db4d925effa94065" providerId="LiveId" clId="{0591F344-93AC-42E0-8DCA-64F5A8A71695}" dt="2023-11-24T09:22:31.459" v="1915" actId="27636"/>
          <ac:spMkLst>
            <pc:docMk/>
            <pc:sldMk cId="1529224504" sldId="276"/>
            <ac:spMk id="9" creationId="{15AA0F55-7240-F5CB-B084-148854B7E378}"/>
          </ac:spMkLst>
        </pc:spChg>
        <pc:spChg chg="del mod">
          <ac:chgData name="THU DU" userId="db4d925effa94065" providerId="LiveId" clId="{0591F344-93AC-42E0-8DCA-64F5A8A71695}" dt="2023-11-24T09:22:31.960" v="1917"/>
          <ac:spMkLst>
            <pc:docMk/>
            <pc:sldMk cId="1529224504" sldId="276"/>
            <ac:spMk id="11" creationId="{4B762BA3-5846-49A1-A041-93C20AA09C52}"/>
          </ac:spMkLst>
        </pc:spChg>
        <pc:spChg chg="add del">
          <ac:chgData name="THU DU" userId="db4d925effa94065" providerId="LiveId" clId="{0591F344-93AC-42E0-8DCA-64F5A8A71695}" dt="2023-11-24T09:22:46.131" v="1919" actId="47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 DU" userId="db4d925effa94065" providerId="LiveId" clId="{0591F344-93AC-42E0-8DCA-64F5A8A71695}" dt="2023-11-27T09:31:43.897" v="3040" actId="1076"/>
          <ac:picMkLst>
            <pc:docMk/>
            <pc:sldMk cId="1529224504" sldId="276"/>
            <ac:picMk id="2" creationId="{80609389-B60F-2FBE-AB65-644944BE96D6}"/>
          </ac:picMkLst>
        </pc:picChg>
        <pc:picChg chg="add del mod">
          <ac:chgData name="THU DU" userId="db4d925effa94065" providerId="LiveId" clId="{0591F344-93AC-42E0-8DCA-64F5A8A71695}" dt="2023-11-24T09:20:55.841" v="1874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addSp delSp modSp mod modAnim">
        <pc:chgData name="THU DU" userId="db4d925effa94065" providerId="LiveId" clId="{0591F344-93AC-42E0-8DCA-64F5A8A71695}" dt="2023-11-24T11:24:43.733" v="3037" actId="1076"/>
        <pc:sldMkLst>
          <pc:docMk/>
          <pc:sldMk cId="3404845292" sldId="279"/>
        </pc:sldMkLst>
        <pc:spChg chg="add mod">
          <ac:chgData name="THU DU" userId="db4d925effa94065" providerId="LiveId" clId="{0591F344-93AC-42E0-8DCA-64F5A8A71695}" dt="2023-11-24T05:20:33.106" v="338" actId="207"/>
          <ac:spMkLst>
            <pc:docMk/>
            <pc:sldMk cId="3404845292" sldId="279"/>
            <ac:spMk id="2" creationId="{817F8067-44E4-2697-A4C2-7C4D1EFD207D}"/>
          </ac:spMkLst>
        </pc:spChg>
        <pc:spChg chg="del">
          <ac:chgData name="THU DU" userId="db4d925effa94065" providerId="LiveId" clId="{0591F344-93AC-42E0-8DCA-64F5A8A71695}" dt="2023-11-24T05:18:02.636" v="327" actId="478"/>
          <ac:spMkLst>
            <pc:docMk/>
            <pc:sldMk cId="3404845292" sldId="279"/>
            <ac:spMk id="4" creationId="{90A3E95A-3D5D-4E3E-A00D-CA3CAC576081}"/>
          </ac:spMkLst>
        </pc:spChg>
        <pc:spChg chg="mod">
          <ac:chgData name="THU DU" userId="db4d925effa94065" providerId="LiveId" clId="{0591F344-93AC-42E0-8DCA-64F5A8A71695}" dt="2023-11-24T11:24:43.733" v="3037" actId="1076"/>
          <ac:spMkLst>
            <pc:docMk/>
            <pc:sldMk cId="3404845292" sldId="279"/>
            <ac:spMk id="5" creationId="{337A5E1E-3CA0-4464-8CDD-31E8FAFCE4DB}"/>
          </ac:spMkLst>
        </pc:spChg>
        <pc:spChg chg="mod">
          <ac:chgData name="THU DU" userId="db4d925effa94065" providerId="LiveId" clId="{0591F344-93AC-42E0-8DCA-64F5A8A71695}" dt="2023-11-24T11:14:26.263" v="3024" actId="12"/>
          <ac:spMkLst>
            <pc:docMk/>
            <pc:sldMk cId="3404845292" sldId="279"/>
            <ac:spMk id="21" creationId="{A982B3A6-EACF-42EF-B0CF-D6FC910459A8}"/>
          </ac:spMkLst>
        </pc:spChg>
      </pc:sldChg>
      <pc:sldChg chg="addSp delSp modSp mod delAnim modAnim">
        <pc:chgData name="THU DU" userId="db4d925effa94065" providerId="LiveId" clId="{0591F344-93AC-42E0-8DCA-64F5A8A71695}" dt="2023-11-27T10:11:48.186" v="3154" actId="1076"/>
        <pc:sldMkLst>
          <pc:docMk/>
          <pc:sldMk cId="1769986107" sldId="283"/>
        </pc:sldMkLst>
        <pc:graphicFrameChg chg="mod modGraphic">
          <ac:chgData name="THU DU" userId="db4d925effa94065" providerId="LiveId" clId="{0591F344-93AC-42E0-8DCA-64F5A8A71695}" dt="2023-11-27T10:05:24.578" v="3079" actId="14100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add mod">
          <ac:chgData name="THU DU" userId="db4d925effa94065" providerId="LiveId" clId="{0591F344-93AC-42E0-8DCA-64F5A8A71695}" dt="2023-11-27T10:06:05.823" v="3086" actId="1076"/>
          <ac:picMkLst>
            <pc:docMk/>
            <pc:sldMk cId="1769986107" sldId="283"/>
            <ac:picMk id="2" creationId="{69F143C0-F1B2-FA13-6410-BDBA66BD071A}"/>
          </ac:picMkLst>
        </pc:picChg>
        <pc:picChg chg="add del mod">
          <ac:chgData name="THU DU" userId="db4d925effa94065" providerId="LiveId" clId="{0591F344-93AC-42E0-8DCA-64F5A8A71695}" dt="2023-11-27T10:05:58.938" v="3085" actId="478"/>
          <ac:picMkLst>
            <pc:docMk/>
            <pc:sldMk cId="1769986107" sldId="283"/>
            <ac:picMk id="3" creationId="{DCCE6E45-3C0D-86EF-63D8-BAFB53084F7D}"/>
          </ac:picMkLst>
        </pc:picChg>
        <pc:picChg chg="add mod">
          <ac:chgData name="THU DU" userId="db4d925effa94065" providerId="LiveId" clId="{0591F344-93AC-42E0-8DCA-64F5A8A71695}" dt="2023-11-27T10:06:19.765" v="3088" actId="1076"/>
          <ac:picMkLst>
            <pc:docMk/>
            <pc:sldMk cId="1769986107" sldId="283"/>
            <ac:picMk id="4" creationId="{1CD614ED-E351-ECD9-5465-646FF8EB0C7A}"/>
          </ac:picMkLst>
        </pc:picChg>
        <pc:picChg chg="add mod">
          <ac:chgData name="THU DU" userId="db4d925effa94065" providerId="LiveId" clId="{0591F344-93AC-42E0-8DCA-64F5A8A71695}" dt="2023-11-27T10:06:35.806" v="3090" actId="1076"/>
          <ac:picMkLst>
            <pc:docMk/>
            <pc:sldMk cId="1769986107" sldId="283"/>
            <ac:picMk id="5" creationId="{A0C4E2AD-8EC4-18E0-9DF8-2DFFBCC04362}"/>
          </ac:picMkLst>
        </pc:picChg>
        <pc:picChg chg="add mod">
          <ac:chgData name="THU DU" userId="db4d925effa94065" providerId="LiveId" clId="{0591F344-93AC-42E0-8DCA-64F5A8A71695}" dt="2023-11-27T10:07:08.862" v="3092" actId="1076"/>
          <ac:picMkLst>
            <pc:docMk/>
            <pc:sldMk cId="1769986107" sldId="283"/>
            <ac:picMk id="7" creationId="{68D1CFD3-D0FD-263E-9ADC-574AB632B883}"/>
          </ac:picMkLst>
        </pc:picChg>
        <pc:picChg chg="add mod">
          <ac:chgData name="THU DU" userId="db4d925effa94065" providerId="LiveId" clId="{0591F344-93AC-42E0-8DCA-64F5A8A71695}" dt="2023-11-27T10:07:22.435" v="3094" actId="1076"/>
          <ac:picMkLst>
            <pc:docMk/>
            <pc:sldMk cId="1769986107" sldId="283"/>
            <ac:picMk id="8" creationId="{740850F9-4A65-4F82-33CA-16A7B7870EEF}"/>
          </ac:picMkLst>
        </pc:picChg>
        <pc:picChg chg="add mod">
          <ac:chgData name="THU DU" userId="db4d925effa94065" providerId="LiveId" clId="{0591F344-93AC-42E0-8DCA-64F5A8A71695}" dt="2023-11-27T10:11:48.186" v="3154" actId="1076"/>
          <ac:picMkLst>
            <pc:docMk/>
            <pc:sldMk cId="1769986107" sldId="283"/>
            <ac:picMk id="9" creationId="{D23A9810-FB36-9414-D3AF-757AFFDA0729}"/>
          </ac:picMkLst>
        </pc:picChg>
        <pc:picChg chg="del">
          <ac:chgData name="THU DU" userId="db4d925effa94065" providerId="LiveId" clId="{0591F344-93AC-42E0-8DCA-64F5A8A71695}" dt="2023-11-24T08:59:10.398" v="1500" actId="478"/>
          <ac:picMkLst>
            <pc:docMk/>
            <pc:sldMk cId="1769986107" sldId="283"/>
            <ac:picMk id="15" creationId="{EB01222F-50A8-4B31-9D8C-3CB595EE54B9}"/>
          </ac:picMkLst>
        </pc:picChg>
        <pc:picChg chg="del">
          <ac:chgData name="THU DU" userId="db4d925effa94065" providerId="LiveId" clId="{0591F344-93AC-42E0-8DCA-64F5A8A71695}" dt="2023-11-24T08:59:12.349" v="1501" actId="478"/>
          <ac:picMkLst>
            <pc:docMk/>
            <pc:sldMk cId="1769986107" sldId="283"/>
            <ac:picMk id="16" creationId="{45399DDB-2A08-4040-B485-7C1447243932}"/>
          </ac:picMkLst>
        </pc:picChg>
      </pc:sldChg>
      <pc:sldChg chg="addSp delSp modSp mod delAnim modAnim">
        <pc:chgData name="THU DU" userId="db4d925effa94065" providerId="LiveId" clId="{0591F344-93AC-42E0-8DCA-64F5A8A71695}" dt="2023-11-24T10:02:43.260" v="2142"/>
        <pc:sldMkLst>
          <pc:docMk/>
          <pc:sldMk cId="3633158301" sldId="298"/>
        </pc:sldMkLst>
        <pc:spChg chg="del mod">
          <ac:chgData name="THU DU" userId="db4d925effa94065" providerId="LiveId" clId="{0591F344-93AC-42E0-8DCA-64F5A8A71695}" dt="2023-11-24T09:24:47.339" v="1939" actId="478"/>
          <ac:spMkLst>
            <pc:docMk/>
            <pc:sldMk cId="3633158301" sldId="298"/>
            <ac:spMk id="2" creationId="{66E553FC-6441-4829-9B37-C987ACAA1281}"/>
          </ac:spMkLst>
        </pc:spChg>
        <pc:spChg chg="add del">
          <ac:chgData name="THU DU" userId="db4d925effa94065" providerId="LiveId" clId="{0591F344-93AC-42E0-8DCA-64F5A8A71695}" dt="2023-11-24T09:54:31.906" v="1953" actId="22"/>
          <ac:spMkLst>
            <pc:docMk/>
            <pc:sldMk cId="3633158301" sldId="298"/>
            <ac:spMk id="5" creationId="{F91B42CB-6446-6C42-6064-7CD67C27C1F0}"/>
          </ac:spMkLst>
        </pc:spChg>
        <pc:spChg chg="del mod">
          <ac:chgData name="THU DU" userId="db4d925effa94065" providerId="LiveId" clId="{0591F344-93AC-42E0-8DCA-64F5A8A71695}" dt="2023-11-24T09:24:48.145" v="1940" actId="478"/>
          <ac:spMkLst>
            <pc:docMk/>
            <pc:sldMk cId="3633158301" sldId="298"/>
            <ac:spMk id="9" creationId="{992F4E57-B55C-45F2-8088-967F9E55E147}"/>
          </ac:spMkLst>
        </pc:spChg>
        <pc:spChg chg="mod">
          <ac:chgData name="THU DU" userId="db4d925effa94065" providerId="LiveId" clId="{0591F344-93AC-42E0-8DCA-64F5A8A71695}" dt="2023-11-24T09:54:22.727" v="1950" actId="1076"/>
          <ac:spMkLst>
            <pc:docMk/>
            <pc:sldMk cId="3633158301" sldId="298"/>
            <ac:spMk id="12" creationId="{00000000-0000-0000-0000-000000000000}"/>
          </ac:spMkLst>
        </pc:spChg>
        <pc:spChg chg="del mod">
          <ac:chgData name="THU DU" userId="db4d925effa94065" providerId="LiveId" clId="{0591F344-93AC-42E0-8DCA-64F5A8A71695}" dt="2023-11-24T09:24:49.708" v="1942" actId="478"/>
          <ac:spMkLst>
            <pc:docMk/>
            <pc:sldMk cId="3633158301" sldId="298"/>
            <ac:spMk id="15" creationId="{250E0833-0589-4F1B-BEDE-A7ED5DCDEE61}"/>
          </ac:spMkLst>
        </pc:spChg>
        <pc:spChg chg="del mod">
          <ac:chgData name="THU DU" userId="db4d925effa94065" providerId="LiveId" clId="{0591F344-93AC-42E0-8DCA-64F5A8A71695}" dt="2023-11-24T09:24:51.514" v="1943" actId="478"/>
          <ac:spMkLst>
            <pc:docMk/>
            <pc:sldMk cId="3633158301" sldId="298"/>
            <ac:spMk id="18" creationId="{A8898FE7-B3ED-415E-BEB2-12F08D4EF5C0}"/>
          </ac:spMkLst>
        </pc:spChg>
        <pc:spChg chg="del mod">
          <ac:chgData name="THU DU" userId="db4d925effa94065" providerId="LiveId" clId="{0591F344-93AC-42E0-8DCA-64F5A8A71695}" dt="2023-11-24T09:24:52.989" v="1944" actId="478"/>
          <ac:spMkLst>
            <pc:docMk/>
            <pc:sldMk cId="3633158301" sldId="298"/>
            <ac:spMk id="19" creationId="{C17E911B-AA6D-4629-AB8A-338814213197}"/>
          </ac:spMkLst>
        </pc:spChg>
        <pc:spChg chg="del mod">
          <ac:chgData name="THU DU" userId="db4d925effa94065" providerId="LiveId" clId="{0591F344-93AC-42E0-8DCA-64F5A8A71695}" dt="2023-11-24T09:56:13.476" v="1992" actId="478"/>
          <ac:spMkLst>
            <pc:docMk/>
            <pc:sldMk cId="3633158301" sldId="298"/>
            <ac:spMk id="26" creationId="{34C87722-B88C-4242-BBAB-786B74455F27}"/>
          </ac:spMkLst>
        </pc:spChg>
        <pc:graphicFrameChg chg="add del mod modGraphic">
          <ac:chgData name="THU DU" userId="db4d925effa94065" providerId="LiveId" clId="{0591F344-93AC-42E0-8DCA-64F5A8A71695}" dt="2023-11-24T09:54:39.929" v="1955" actId="21"/>
          <ac:graphicFrameMkLst>
            <pc:docMk/>
            <pc:sldMk cId="3633158301" sldId="298"/>
            <ac:graphicFrameMk id="3" creationId="{7E38C25D-7BB0-3750-8602-B45DCF3A1B22}"/>
          </ac:graphicFrameMkLst>
        </pc:graphicFrameChg>
        <pc:graphicFrameChg chg="add del mod modGraphic">
          <ac:chgData name="THU DU" userId="db4d925effa94065" providerId="LiveId" clId="{0591F344-93AC-42E0-8DCA-64F5A8A71695}" dt="2023-11-24T09:55:24.214" v="1966" actId="478"/>
          <ac:graphicFrameMkLst>
            <pc:docMk/>
            <pc:sldMk cId="3633158301" sldId="298"/>
            <ac:graphicFrameMk id="6" creationId="{27BEB418-8B80-6C92-D8BD-6E6F053635C7}"/>
          </ac:graphicFrameMkLst>
        </pc:graphicFrameChg>
        <pc:graphicFrameChg chg="add mod modGraphic">
          <ac:chgData name="THU DU" userId="db4d925effa94065" providerId="LiveId" clId="{0591F344-93AC-42E0-8DCA-64F5A8A71695}" dt="2023-11-24T09:59:54.926" v="2060" actId="207"/>
          <ac:graphicFrameMkLst>
            <pc:docMk/>
            <pc:sldMk cId="3633158301" sldId="298"/>
            <ac:graphicFrameMk id="7" creationId="{6D02B1EF-EAE4-4D3F-0863-BBFE06B71D73}"/>
          </ac:graphicFrameMkLst>
        </pc:graphicFrameChg>
        <pc:picChg chg="add mod">
          <ac:chgData name="THU DU" userId="db4d925effa94065" providerId="LiveId" clId="{0591F344-93AC-42E0-8DCA-64F5A8A71695}" dt="2023-11-24T10:00:55.809" v="2071" actId="1076"/>
          <ac:picMkLst>
            <pc:docMk/>
            <pc:sldMk cId="3633158301" sldId="298"/>
            <ac:picMk id="8" creationId="{E407692C-BBE5-831C-6FBB-3D0E40A7E384}"/>
          </ac:picMkLst>
        </pc:picChg>
        <pc:picChg chg="add mod">
          <ac:chgData name="THU DU" userId="db4d925effa94065" providerId="LiveId" clId="{0591F344-93AC-42E0-8DCA-64F5A8A71695}" dt="2023-11-24T10:00:42.772" v="2066" actId="1076"/>
          <ac:picMkLst>
            <pc:docMk/>
            <pc:sldMk cId="3633158301" sldId="298"/>
            <ac:picMk id="10" creationId="{BE84B98E-220B-93CE-8C6B-EEE68AD7C860}"/>
          </ac:picMkLst>
        </pc:picChg>
        <pc:picChg chg="add mod">
          <ac:chgData name="THU DU" userId="db4d925effa94065" providerId="LiveId" clId="{0591F344-93AC-42E0-8DCA-64F5A8A71695}" dt="2023-11-24T10:00:49.646" v="2069" actId="1076"/>
          <ac:picMkLst>
            <pc:docMk/>
            <pc:sldMk cId="3633158301" sldId="298"/>
            <ac:picMk id="13" creationId="{3DBBD69F-EA26-69B7-DC7B-E1BDA1BA7B9E}"/>
          </ac:picMkLst>
        </pc:picChg>
        <pc:picChg chg="add mod">
          <ac:chgData name="THU DU" userId="db4d925effa94065" providerId="LiveId" clId="{0591F344-93AC-42E0-8DCA-64F5A8A71695}" dt="2023-11-24T10:00:46.675" v="2068" actId="1076"/>
          <ac:picMkLst>
            <pc:docMk/>
            <pc:sldMk cId="3633158301" sldId="298"/>
            <ac:picMk id="14" creationId="{7F72A153-44B1-0D68-E004-344BD0B5E304}"/>
          </ac:picMkLst>
        </pc:picChg>
        <pc:picChg chg="add mod">
          <ac:chgData name="THU DU" userId="db4d925effa94065" providerId="LiveId" clId="{0591F344-93AC-42E0-8DCA-64F5A8A71695}" dt="2023-11-24T10:01:55.834" v="2077" actId="1076"/>
          <ac:picMkLst>
            <pc:docMk/>
            <pc:sldMk cId="3633158301" sldId="298"/>
            <ac:picMk id="23" creationId="{B07B08BE-9815-C952-84F9-45F9D01A197B}"/>
          </ac:picMkLst>
        </pc:picChg>
        <pc:picChg chg="add del mod">
          <ac:chgData name="THU DU" userId="db4d925effa94065" providerId="LiveId" clId="{0591F344-93AC-42E0-8DCA-64F5A8A71695}" dt="2023-11-24T10:02:43.260" v="2142"/>
          <ac:picMkLst>
            <pc:docMk/>
            <pc:sldMk cId="3633158301" sldId="298"/>
            <ac:picMk id="24" creationId="{57ED0506-4E52-E5E7-E40E-40EFD923DEFA}"/>
          </ac:picMkLst>
        </pc:picChg>
      </pc:sldChg>
      <pc:sldChg chg="modSp mod">
        <pc:chgData name="THU DU" userId="db4d925effa94065" providerId="LiveId" clId="{0591F344-93AC-42E0-8DCA-64F5A8A71695}" dt="2023-11-24T11:13:50.598" v="3022" actId="20577"/>
        <pc:sldMkLst>
          <pc:docMk/>
          <pc:sldMk cId="658201877" sldId="302"/>
        </pc:sldMkLst>
        <pc:spChg chg="mod">
          <ac:chgData name="THU DU" userId="db4d925effa94065" providerId="LiveId" clId="{0591F344-93AC-42E0-8DCA-64F5A8A71695}" dt="2023-11-24T11:13:50.598" v="302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0591F344-93AC-42E0-8DCA-64F5A8A71695}" dt="2023-11-24T05:15:53.768" v="16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0591F344-93AC-42E0-8DCA-64F5A8A71695}" dt="2023-11-24T05:17:09.223" v="314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 modAnim">
        <pc:chgData name="THU DU" userId="db4d925effa94065" providerId="LiveId" clId="{0591F344-93AC-42E0-8DCA-64F5A8A71695}" dt="2023-11-24T11:09:53.164" v="2919" actId="113"/>
        <pc:sldMkLst>
          <pc:docMk/>
          <pc:sldMk cId="626516812" sldId="313"/>
        </pc:sldMkLst>
        <pc:spChg chg="add mod">
          <ac:chgData name="THU DU" userId="db4d925effa94065" providerId="LiveId" clId="{0591F344-93AC-42E0-8DCA-64F5A8A71695}" dt="2023-11-24T11:09:53.164" v="2919" actId="113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0591F344-93AC-42E0-8DCA-64F5A8A71695}" dt="2023-11-24T11:06:32.178" v="2792" actId="20577"/>
          <ac:spMkLst>
            <pc:docMk/>
            <pc:sldMk cId="626516812" sldId="313"/>
            <ac:spMk id="12" creationId="{00000000-0000-0000-0000-000000000000}"/>
          </ac:spMkLst>
        </pc:sp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2" creationId="{C02516A5-D05B-AECD-FA5F-AA730F51FA5C}"/>
          </ac:picMkLst>
        </pc:picChg>
        <pc:picChg chg="del mod">
          <ac:chgData name="THU DU" userId="db4d925effa94065" providerId="LiveId" clId="{0591F344-93AC-42E0-8DCA-64F5A8A71695}" dt="2023-11-24T11:07:17.097" v="2796" actId="478"/>
          <ac:picMkLst>
            <pc:docMk/>
            <pc:sldMk cId="626516812" sldId="313"/>
            <ac:picMk id="3" creationId="{CCC26FDE-91D7-4B12-BFD5-0D65C8EF0158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4" creationId="{A4036C04-E008-687A-7E65-325F1FEF0EC9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5" creationId="{FB8AC1D4-ADB1-E040-6AE7-68AB256ADC88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6" creationId="{D7A42323-99C9-C700-641A-5EC5B849D147}"/>
          </ac:picMkLst>
        </pc:picChg>
        <pc:picChg chg="del">
          <ac:chgData name="THU DU" userId="db4d925effa94065" providerId="LiveId" clId="{0591F344-93AC-42E0-8DCA-64F5A8A71695}" dt="2023-11-24T11:05:48.373" v="2781" actId="478"/>
          <ac:picMkLst>
            <pc:docMk/>
            <pc:sldMk cId="626516812" sldId="313"/>
            <ac:picMk id="1028" creationId="{EEEB44F3-23BC-479B-9ECC-42B3DB13E1AF}"/>
          </ac:picMkLst>
        </pc:picChg>
      </pc:sldChg>
      <pc:sldChg chg="modSp">
        <pc:chgData name="THU DU" userId="db4d925effa94065" providerId="LiveId" clId="{0591F344-93AC-42E0-8DCA-64F5A8A71695}" dt="2023-11-24T11:10:53.213" v="2976" actId="114"/>
        <pc:sldMkLst>
          <pc:docMk/>
          <pc:sldMk cId="2275727840" sldId="314"/>
        </pc:sldMkLst>
        <pc:spChg chg="mod">
          <ac:chgData name="THU DU" userId="db4d925effa94065" providerId="LiveId" clId="{0591F344-93AC-42E0-8DCA-64F5A8A71695}" dt="2023-11-24T11:10:53.213" v="2976" actId="114"/>
          <ac:spMkLst>
            <pc:docMk/>
            <pc:sldMk cId="2275727840" sldId="314"/>
            <ac:spMk id="9" creationId="{3985D3B7-A40A-4421-9C5F-777653C71BC7}"/>
          </ac:spMkLst>
        </pc:spChg>
      </pc:sldChg>
      <pc:sldChg chg="addSp delSp modSp mod delAnim modAnim modNotesTx">
        <pc:chgData name="THU DU" userId="db4d925effa94065" providerId="LiveId" clId="{0591F344-93AC-42E0-8DCA-64F5A8A71695}" dt="2023-11-27T10:02:33.634" v="3050" actId="1076"/>
        <pc:sldMkLst>
          <pc:docMk/>
          <pc:sldMk cId="2817977460" sldId="316"/>
        </pc:sldMkLst>
        <pc:spChg chg="mod">
          <ac:chgData name="THU DU" userId="db4d925effa94065" providerId="LiveId" clId="{0591F344-93AC-42E0-8DCA-64F5A8A71695}" dt="2023-11-24T06:01:19.006" v="880" actId="1076"/>
          <ac:spMkLst>
            <pc:docMk/>
            <pc:sldMk cId="2817977460" sldId="316"/>
            <ac:spMk id="2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06:03:24.376" v="897" actId="478"/>
          <ac:spMkLst>
            <pc:docMk/>
            <pc:sldMk cId="2817977460" sldId="316"/>
            <ac:spMk id="6" creationId="{E6E0083A-3EA0-ECC7-B90D-CB0FB565BBC7}"/>
          </ac:spMkLst>
        </pc:spChg>
        <pc:spChg chg="mod">
          <ac:chgData name="THU DU" userId="db4d925effa94065" providerId="LiveId" clId="{0591F344-93AC-42E0-8DCA-64F5A8A71695}" dt="2023-11-24T05:55:28.077" v="847" actId="20577"/>
          <ac:spMkLst>
            <pc:docMk/>
            <pc:sldMk cId="2817977460" sldId="316"/>
            <ac:spMk id="7" creationId="{00000000-0000-0000-0000-000000000000}"/>
          </ac:spMkLst>
        </pc:spChg>
        <pc:spChg chg="add mod">
          <ac:chgData name="THU DU" userId="db4d925effa94065" providerId="LiveId" clId="{0591F344-93AC-42E0-8DCA-64F5A8A71695}" dt="2023-11-24T06:06:37.011" v="998" actId="21"/>
          <ac:spMkLst>
            <pc:docMk/>
            <pc:sldMk cId="2817977460" sldId="316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01:21.037" v="881" actId="1076"/>
          <ac:spMkLst>
            <pc:docMk/>
            <pc:sldMk cId="2817977460" sldId="316"/>
            <ac:spMk id="12" creationId="{00000000-0000-0000-0000-000000000000}"/>
          </ac:spMkLst>
        </pc:spChg>
        <pc:picChg chg="del mod">
          <ac:chgData name="THU DU" userId="db4d925effa94065" providerId="LiveId" clId="{0591F344-93AC-42E0-8DCA-64F5A8A71695}" dt="2023-11-27T09:46:10.241" v="3041" actId="478"/>
          <ac:picMkLst>
            <pc:docMk/>
            <pc:sldMk cId="2817977460" sldId="316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2:33.634" v="3050" actId="1076"/>
          <ac:picMkLst>
            <pc:docMk/>
            <pc:sldMk cId="2817977460" sldId="316"/>
            <ac:picMk id="4" creationId="{4AA8300B-883C-20CD-ABA5-FBA5A097ADF4}"/>
          </ac:picMkLst>
        </pc:picChg>
        <pc:picChg chg="add mod">
          <ac:chgData name="THU DU" userId="db4d925effa94065" providerId="LiveId" clId="{0591F344-93AC-42E0-8DCA-64F5A8A71695}" dt="2023-11-24T06:04:38.407" v="914" actId="1076"/>
          <ac:picMkLst>
            <pc:docMk/>
            <pc:sldMk cId="2817977460" sldId="316"/>
            <ac:picMk id="5" creationId="{8B730E2A-B7B7-A92A-747C-DECA1D76C242}"/>
          </ac:picMkLst>
        </pc:picChg>
        <pc:picChg chg="del">
          <ac:chgData name="THU DU" userId="db4d925effa94065" providerId="LiveId" clId="{0591F344-93AC-42E0-8DCA-64F5A8A71695}" dt="2023-11-24T05:56:37.086" v="869" actId="478"/>
          <ac:picMkLst>
            <pc:docMk/>
            <pc:sldMk cId="2817977460" sldId="316"/>
            <ac:picMk id="3074" creationId="{427CAC43-AAF3-4425-ABAD-469B89F795D3}"/>
          </ac:picMkLst>
        </pc:picChg>
      </pc:sldChg>
      <pc:sldChg chg="del">
        <pc:chgData name="THU DU" userId="db4d925effa94065" providerId="LiveId" clId="{0591F344-93AC-42E0-8DCA-64F5A8A71695}" dt="2023-11-24T11:04:01.824" v="2780" actId="47"/>
        <pc:sldMkLst>
          <pc:docMk/>
          <pc:sldMk cId="2141101352" sldId="325"/>
        </pc:sldMkLst>
      </pc:sldChg>
      <pc:sldChg chg="addSp delSp modSp mod delAnim modAnim">
        <pc:chgData name="THU DU" userId="db4d925effa94065" providerId="LiveId" clId="{0591F344-93AC-42E0-8DCA-64F5A8A71695}" dt="2023-11-24T10:54:58.950" v="2488" actId="12385"/>
        <pc:sldMkLst>
          <pc:docMk/>
          <pc:sldMk cId="2138508035" sldId="327"/>
        </pc:sldMkLst>
        <pc:spChg chg="mod">
          <ac:chgData name="THU DU" userId="db4d925effa94065" providerId="LiveId" clId="{0591F344-93AC-42E0-8DCA-64F5A8A71695}" dt="2023-11-24T10:33:47.381" v="2186" actId="1076"/>
          <ac:spMkLst>
            <pc:docMk/>
            <pc:sldMk cId="2138508035" sldId="327"/>
            <ac:spMk id="12" creationId="{00000000-0000-0000-0000-000000000000}"/>
          </ac:spMkLst>
        </pc:spChg>
        <pc:spChg chg="del">
          <ac:chgData name="THU DU" userId="db4d925effa94065" providerId="LiveId" clId="{0591F344-93AC-42E0-8DCA-64F5A8A71695}" dt="2023-11-24T10:02:36.991" v="2140" actId="478"/>
          <ac:spMkLst>
            <pc:docMk/>
            <pc:sldMk cId="2138508035" sldId="327"/>
            <ac:spMk id="13" creationId="{9B09113C-6811-4D4C-801A-3BE3BA0400AE}"/>
          </ac:spMkLst>
        </pc:spChg>
        <pc:spChg chg="del">
          <ac:chgData name="THU DU" userId="db4d925effa94065" providerId="LiveId" clId="{0591F344-93AC-42E0-8DCA-64F5A8A71695}" dt="2023-11-24T10:02:35.323" v="2139" actId="478"/>
          <ac:spMkLst>
            <pc:docMk/>
            <pc:sldMk cId="2138508035" sldId="327"/>
            <ac:spMk id="15" creationId="{3EAD3E47-F80D-4E54-B17D-04899A65DC9D}"/>
          </ac:spMkLst>
        </pc:spChg>
        <pc:spChg chg="mod">
          <ac:chgData name="THU DU" userId="db4d925effa94065" providerId="LiveId" clId="{0591F344-93AC-42E0-8DCA-64F5A8A71695}" dt="2023-11-24T10:36:37.687" v="2229" actId="1076"/>
          <ac:spMkLst>
            <pc:docMk/>
            <pc:sldMk cId="2138508035" sldId="327"/>
            <ac:spMk id="17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27" creationId="{D9C6252E-2AB5-E49B-A177-AD22E762EA89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28" creationId="{8D682D25-2D95-0272-0E23-466062950FFA}"/>
          </ac:spMkLst>
        </pc:spChg>
        <pc:spChg chg="add mod">
          <ac:chgData name="THU DU" userId="db4d925effa94065" providerId="LiveId" clId="{0591F344-93AC-42E0-8DCA-64F5A8A71695}" dt="2023-11-24T10:44:27.392" v="2415" actId="1076"/>
          <ac:spMkLst>
            <pc:docMk/>
            <pc:sldMk cId="2138508035" sldId="327"/>
            <ac:spMk id="29" creationId="{28A24F36-8B0D-EF70-D699-C098731B4624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30" creationId="{82D9008D-1FDF-E7C2-BB89-69173551DBD7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31" creationId="{B076BC24-86FA-544E-448C-CB45881B21E1}"/>
          </ac:spMkLst>
        </pc:spChg>
        <pc:spChg chg="add mod">
          <ac:chgData name="THU DU" userId="db4d925effa94065" providerId="LiveId" clId="{0591F344-93AC-42E0-8DCA-64F5A8A71695}" dt="2023-11-24T10:45:55.555" v="2426" actId="1076"/>
          <ac:spMkLst>
            <pc:docMk/>
            <pc:sldMk cId="2138508035" sldId="327"/>
            <ac:spMk id="32" creationId="{B0623794-BD2A-BEC5-1958-57A605A08686}"/>
          </ac:spMkLst>
        </pc:spChg>
        <pc:spChg chg="add mod">
          <ac:chgData name="THU DU" userId="db4d925effa94065" providerId="LiveId" clId="{0591F344-93AC-42E0-8DCA-64F5A8A71695}" dt="2023-11-24T10:46:56.323" v="2435" actId="1076"/>
          <ac:spMkLst>
            <pc:docMk/>
            <pc:sldMk cId="2138508035" sldId="327"/>
            <ac:spMk id="33" creationId="{EAE9511F-937D-7915-6306-6476EADBA59A}"/>
          </ac:spMkLst>
        </pc:spChg>
        <pc:spChg chg="add mod">
          <ac:chgData name="THU DU" userId="db4d925effa94065" providerId="LiveId" clId="{0591F344-93AC-42E0-8DCA-64F5A8A71695}" dt="2023-11-24T10:52:55.426" v="2471" actId="1076"/>
          <ac:spMkLst>
            <pc:docMk/>
            <pc:sldMk cId="2138508035" sldId="327"/>
            <ac:spMk id="34" creationId="{3E98DCCA-3037-7811-F587-C75E98DC4069}"/>
          </ac:spMkLst>
        </pc:spChg>
        <pc:spChg chg="add mod">
          <ac:chgData name="THU DU" userId="db4d925effa94065" providerId="LiveId" clId="{0591F344-93AC-42E0-8DCA-64F5A8A71695}" dt="2023-11-24T10:54:12.324" v="2483" actId="1076"/>
          <ac:spMkLst>
            <pc:docMk/>
            <pc:sldMk cId="2138508035" sldId="327"/>
            <ac:spMk id="35" creationId="{5FDDE81F-EE2F-DAAF-D9B9-30C620BED95A}"/>
          </ac:spMkLst>
        </pc:spChg>
        <pc:graphicFrameChg chg="add mod modGraphic">
          <ac:chgData name="THU DU" userId="db4d925effa94065" providerId="LiveId" clId="{0591F344-93AC-42E0-8DCA-64F5A8A71695}" dt="2023-11-24T10:54:58.950" v="2488" actId="12385"/>
          <ac:graphicFrameMkLst>
            <pc:docMk/>
            <pc:sldMk cId="2138508035" sldId="327"/>
            <ac:graphicFrameMk id="25" creationId="{ED18D95D-5BD8-5D66-A7AF-6BB30056061C}"/>
          </ac:graphicFrameMkLst>
        </pc:graphicFrameChg>
        <pc:graphicFrameChg chg="add del mod modGraphic">
          <ac:chgData name="THU DU" userId="db4d925effa94065" providerId="LiveId" clId="{0591F344-93AC-42E0-8DCA-64F5A8A71695}" dt="2023-11-24T10:34:31.058" v="2196" actId="478"/>
          <ac:graphicFrameMkLst>
            <pc:docMk/>
            <pc:sldMk cId="2138508035" sldId="327"/>
            <ac:graphicFrameMk id="26" creationId="{9BFDDF79-2013-53FA-A8D8-AB2087AE74F5}"/>
          </ac:graphicFrameMkLst>
        </pc:graphicFrameChg>
        <pc:picChg chg="del mod">
          <ac:chgData name="THU DU" userId="db4d925effa94065" providerId="LiveId" clId="{0591F344-93AC-42E0-8DCA-64F5A8A71695}" dt="2023-11-24T10:02:32.380" v="2137" actId="478"/>
          <ac:picMkLst>
            <pc:docMk/>
            <pc:sldMk cId="2138508035" sldId="327"/>
            <ac:picMk id="2" creationId="{00000000-0000-0000-0000-000000000000}"/>
          </ac:picMkLst>
        </pc:picChg>
        <pc:picChg chg="del">
          <ac:chgData name="THU DU" userId="db4d925effa94065" providerId="LiveId" clId="{0591F344-93AC-42E0-8DCA-64F5A8A71695}" dt="2023-11-24T10:02:33.066" v="2138" actId="478"/>
          <ac:picMkLst>
            <pc:docMk/>
            <pc:sldMk cId="2138508035" sldId="327"/>
            <ac:picMk id="3" creationId="{00000000-0000-0000-0000-000000000000}"/>
          </ac:picMkLst>
        </pc:picChg>
        <pc:picChg chg="del">
          <ac:chgData name="THU DU" userId="db4d925effa94065" providerId="LiveId" clId="{0591F344-93AC-42E0-8DCA-64F5A8A71695}" dt="2023-11-24T10:02:29.937" v="2135" actId="478"/>
          <ac:picMkLst>
            <pc:docMk/>
            <pc:sldMk cId="2138508035" sldId="327"/>
            <ac:picMk id="5" creationId="{21EB00FF-1D34-48D7-AA36-3D06A0BE3DCA}"/>
          </ac:picMkLst>
        </pc:picChg>
        <pc:picChg chg="add del mod">
          <ac:chgData name="THU DU" userId="db4d925effa94065" providerId="LiveId" clId="{0591F344-93AC-42E0-8DCA-64F5A8A71695}" dt="2023-11-24T10:28:59.551" v="2148" actId="478"/>
          <ac:picMkLst>
            <pc:docMk/>
            <pc:sldMk cId="2138508035" sldId="327"/>
            <ac:picMk id="6" creationId="{315C7CFE-FC37-7566-D86F-9DA8B2E1DF34}"/>
          </ac:picMkLst>
        </pc:picChg>
        <pc:picChg chg="add del mod">
          <ac:chgData name="THU DU" userId="db4d925effa94065" providerId="LiveId" clId="{0591F344-93AC-42E0-8DCA-64F5A8A71695}" dt="2023-11-24T10:31:51.801" v="2172" actId="478"/>
          <ac:picMkLst>
            <pc:docMk/>
            <pc:sldMk cId="2138508035" sldId="327"/>
            <ac:picMk id="8" creationId="{CF78C50F-921D-4FA1-1BCD-8244E4000825}"/>
          </ac:picMkLst>
        </pc:picChg>
        <pc:picChg chg="add del mod">
          <ac:chgData name="THU DU" userId="db4d925effa94065" providerId="LiveId" clId="{0591F344-93AC-42E0-8DCA-64F5A8A71695}" dt="2023-11-24T10:31:48.571" v="2170" actId="478"/>
          <ac:picMkLst>
            <pc:docMk/>
            <pc:sldMk cId="2138508035" sldId="327"/>
            <ac:picMk id="10" creationId="{706674BC-2102-56BD-84AE-EBCAE571B59B}"/>
          </ac:picMkLst>
        </pc:picChg>
        <pc:picChg chg="add del mod">
          <ac:chgData name="THU DU" userId="db4d925effa94065" providerId="LiveId" clId="{0591F344-93AC-42E0-8DCA-64F5A8A71695}" dt="2023-11-24T10:31:50.181" v="2171" actId="478"/>
          <ac:picMkLst>
            <pc:docMk/>
            <pc:sldMk cId="2138508035" sldId="327"/>
            <ac:picMk id="18" creationId="{4B5D0BDE-0B6B-2275-59BE-F2F17FD4300E}"/>
          </ac:picMkLst>
        </pc:picChg>
        <pc:picChg chg="add del">
          <ac:chgData name="THU DU" userId="db4d925effa94065" providerId="LiveId" clId="{0591F344-93AC-42E0-8DCA-64F5A8A71695}" dt="2023-11-24T10:32:13.331" v="2174" actId="22"/>
          <ac:picMkLst>
            <pc:docMk/>
            <pc:sldMk cId="2138508035" sldId="327"/>
            <ac:picMk id="20" creationId="{E17C26C4-AD2B-E43F-3975-8F5486B27A0B}"/>
          </ac:picMkLst>
        </pc:picChg>
      </pc:sldChg>
      <pc:sldChg chg="modSp mod">
        <pc:chgData name="THU DU" userId="db4d925effa94065" providerId="LiveId" clId="{0591F344-93AC-42E0-8DCA-64F5A8A71695}" dt="2023-11-24T11:11:36.947" v="2977"/>
        <pc:sldMkLst>
          <pc:docMk/>
          <pc:sldMk cId="387957963" sldId="330"/>
        </pc:sldMkLst>
        <pc:spChg chg="mod">
          <ac:chgData name="THU DU" userId="db4d925effa94065" providerId="LiveId" clId="{0591F344-93AC-42E0-8DCA-64F5A8A71695}" dt="2023-11-24T11:11:36.947" v="29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add del mod">
        <pc:chgData name="THU DU" userId="db4d925effa94065" providerId="LiveId" clId="{0591F344-93AC-42E0-8DCA-64F5A8A71695}" dt="2023-11-24T10:55:24.613" v="2489" actId="47"/>
        <pc:sldMkLst>
          <pc:docMk/>
          <pc:sldMk cId="3443671163" sldId="333"/>
        </pc:sldMkLst>
        <pc:spChg chg="add del mod">
          <ac:chgData name="THU DU" userId="db4d925effa94065" providerId="LiveId" clId="{0591F344-93AC-42E0-8DCA-64F5A8A71695}" dt="2023-11-24T10:33:08.081" v="2178" actId="478"/>
          <ac:spMkLst>
            <pc:docMk/>
            <pc:sldMk cId="3443671163" sldId="333"/>
            <ac:spMk id="6" creationId="{2322D0D5-0111-44D6-DE6F-BF5175FACFBD}"/>
          </ac:spMkLst>
        </pc:spChg>
        <pc:spChg chg="del mod">
          <ac:chgData name="THU DU" userId="db4d925effa94065" providerId="LiveId" clId="{0591F344-93AC-42E0-8DCA-64F5A8A71695}" dt="2023-11-24T10:33:04.132" v="2177" actId="478"/>
          <ac:spMkLst>
            <pc:docMk/>
            <pc:sldMk cId="3443671163" sldId="333"/>
            <ac:spMk id="3176" creationId="{00000000-0000-0000-0000-000000000000}"/>
          </ac:spMkLst>
        </pc:spChg>
      </pc:sldChg>
      <pc:sldChg chg="del">
        <pc:chgData name="THU DU" userId="db4d925effa94065" providerId="LiveId" clId="{0591F344-93AC-42E0-8DCA-64F5A8A71695}" dt="2023-11-24T06:04:45.082" v="915" actId="47"/>
        <pc:sldMkLst>
          <pc:docMk/>
          <pc:sldMk cId="3014149149" sldId="347"/>
        </pc:sldMkLst>
      </pc:sldChg>
      <pc:sldChg chg="addSp delSp modSp mod delAnim modAnim">
        <pc:chgData name="THU DU" userId="db4d925effa94065" providerId="LiveId" clId="{0591F344-93AC-42E0-8DCA-64F5A8A71695}" dt="2023-11-24T11:03:42.228" v="2779" actId="20577"/>
        <pc:sldMkLst>
          <pc:docMk/>
          <pc:sldMk cId="2720924874" sldId="348"/>
        </pc:sldMkLst>
        <pc:spChg chg="add mod">
          <ac:chgData name="THU DU" userId="db4d925effa94065" providerId="LiveId" clId="{0591F344-93AC-42E0-8DCA-64F5A8A71695}" dt="2023-11-24T11:01:30.514" v="2743" actId="1076"/>
          <ac:spMkLst>
            <pc:docMk/>
            <pc:sldMk cId="2720924874" sldId="348"/>
            <ac:spMk id="2" creationId="{1280EB18-3491-3D7C-DD96-265805B9C35D}"/>
          </ac:spMkLst>
        </pc:spChg>
        <pc:spChg chg="mod">
          <ac:chgData name="THU DU" userId="db4d925effa94065" providerId="LiveId" clId="{0591F344-93AC-42E0-8DCA-64F5A8A71695}" dt="2023-11-24T10:57:18.639" v="2608" actId="14100"/>
          <ac:spMkLst>
            <pc:docMk/>
            <pc:sldMk cId="2720924874" sldId="348"/>
            <ac:spMk id="3" creationId="{00000000-0000-0000-0000-000000000000}"/>
          </ac:spMkLst>
        </pc:spChg>
        <pc:spChg chg="add mod">
          <ac:chgData name="THU DU" userId="db4d925effa94065" providerId="LiveId" clId="{0591F344-93AC-42E0-8DCA-64F5A8A71695}" dt="2023-11-24T11:01:08.879" v="2730" actId="1076"/>
          <ac:spMkLst>
            <pc:docMk/>
            <pc:sldMk cId="2720924874" sldId="348"/>
            <ac:spMk id="4" creationId="{45DBB1DE-8079-BFCA-E311-466D664B358A}"/>
          </ac:spMkLst>
        </pc:spChg>
        <pc:spChg chg="add mod">
          <ac:chgData name="THU DU" userId="db4d925effa94065" providerId="LiveId" clId="{0591F344-93AC-42E0-8DCA-64F5A8A71695}" dt="2023-11-24T11:00:03.395" v="2683" actId="1076"/>
          <ac:spMkLst>
            <pc:docMk/>
            <pc:sldMk cId="2720924874" sldId="348"/>
            <ac:spMk id="5" creationId="{7CF85257-F0BF-3D28-B321-70E31D687BBE}"/>
          </ac:spMkLst>
        </pc:spChg>
        <pc:spChg chg="add mod">
          <ac:chgData name="THU DU" userId="db4d925effa94065" providerId="LiveId" clId="{0591F344-93AC-42E0-8DCA-64F5A8A71695}" dt="2023-11-24T11:00:47.559" v="2715" actId="1076"/>
          <ac:spMkLst>
            <pc:docMk/>
            <pc:sldMk cId="2720924874" sldId="348"/>
            <ac:spMk id="6" creationId="{B9AC88B6-E853-2506-A8D4-7FA904A0E2D2}"/>
          </ac:spMkLst>
        </pc:spChg>
        <pc:spChg chg="mod">
          <ac:chgData name="THU DU" userId="db4d925effa94065" providerId="LiveId" clId="{0591F344-93AC-42E0-8DCA-64F5A8A71695}" dt="2023-11-24T10:56:00.235" v="2551" actId="20577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0591F344-93AC-42E0-8DCA-64F5A8A71695}" dt="2023-11-24T11:03:42.228" v="2779" actId="20577"/>
          <ac:spMkLst>
            <pc:docMk/>
            <pc:sldMk cId="2720924874" sldId="348"/>
            <ac:spMk id="17" creationId="{00000000-0000-0000-0000-000000000000}"/>
          </ac:spMkLst>
        </pc:spChg>
        <pc:spChg chg="mod">
          <ac:chgData name="THU DU" userId="db4d925effa94065" providerId="LiveId" clId="{0591F344-93AC-42E0-8DCA-64F5A8A71695}" dt="2023-11-24T11:02:02.213" v="2768" actId="1076"/>
          <ac:spMkLst>
            <pc:docMk/>
            <pc:sldMk cId="2720924874" sldId="348"/>
            <ac:spMk id="18" creationId="{00000000-0000-0000-0000-000000000000}"/>
          </ac:spMkLst>
        </pc:spChg>
        <pc:spChg chg="del">
          <ac:chgData name="THU DU" userId="db4d925effa94065" providerId="LiveId" clId="{0591F344-93AC-42E0-8DCA-64F5A8A71695}" dt="2023-11-24T10:57:28.087" v="2610" actId="478"/>
          <ac:spMkLst>
            <pc:docMk/>
            <pc:sldMk cId="2720924874" sldId="348"/>
            <ac:spMk id="19" creationId="{00000000-0000-0000-0000-000000000000}"/>
          </ac:spMkLst>
        </pc:spChg>
        <pc:spChg chg="mod">
          <ac:chgData name="THU DU" userId="db4d925effa94065" providerId="LiveId" clId="{0591F344-93AC-42E0-8DCA-64F5A8A71695}" dt="2023-11-24T11:01:57.799" v="2767" actId="20577"/>
          <ac:spMkLst>
            <pc:docMk/>
            <pc:sldMk cId="2720924874" sldId="348"/>
            <ac:spMk id="21" creationId="{00000000-0000-0000-0000-000000000000}"/>
          </ac:spMkLst>
        </pc:spChg>
        <pc:spChg chg="del">
          <ac:chgData name="THU DU" userId="db4d925effa94065" providerId="LiveId" clId="{0591F344-93AC-42E0-8DCA-64F5A8A71695}" dt="2023-11-24T10:57:30.581" v="2611" actId="478"/>
          <ac:spMkLst>
            <pc:docMk/>
            <pc:sldMk cId="2720924874" sldId="348"/>
            <ac:spMk id="23" creationId="{00000000-0000-0000-0000-000000000000}"/>
          </ac:spMkLst>
        </pc:spChg>
      </pc:sldChg>
      <pc:sldChg chg="del">
        <pc:chgData name="THU DU" userId="db4d925effa94065" providerId="LiveId" clId="{0591F344-93AC-42E0-8DCA-64F5A8A71695}" dt="2023-11-24T11:02:37.380" v="2775" actId="47"/>
        <pc:sldMkLst>
          <pc:docMk/>
          <pc:sldMk cId="4001981709" sldId="349"/>
        </pc:sldMkLst>
      </pc:sldChg>
      <pc:sldChg chg="add del">
        <pc:chgData name="THU DU" userId="db4d925effa94065" providerId="LiveId" clId="{0591F344-93AC-42E0-8DCA-64F5A8A71695}" dt="2023-11-24T05:11:34.425" v="1" actId="47"/>
        <pc:sldMkLst>
          <pc:docMk/>
          <pc:sldMk cId="3818726468" sldId="35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26547813" sldId="35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85659210" sldId="35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09469951" sldId="35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49998008" sldId="359"/>
        </pc:sldMkLst>
      </pc:sldChg>
      <pc:sldChg chg="add del">
        <pc:chgData name="THU DU" userId="db4d925effa94065" providerId="LiveId" clId="{0591F344-93AC-42E0-8DCA-64F5A8A71695}" dt="2023-11-24T11:11:51.577" v="2979" actId="47"/>
        <pc:sldMkLst>
          <pc:docMk/>
          <pc:sldMk cId="3594450806" sldId="360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591108339" sldId="36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415766185" sldId="36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737298591" sldId="363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593426882" sldId="364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060997753" sldId="365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745400492" sldId="366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480707368" sldId="36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825840515" sldId="36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243624370" sldId="369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104821921" sldId="370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561268520" sldId="37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386236655" sldId="37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988128974" sldId="373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452711146" sldId="374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88533601" sldId="375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949233117" sldId="376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943368187" sldId="37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4223605863" sldId="37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40443637" sldId="379"/>
        </pc:sldMkLst>
      </pc:sldChg>
      <pc:sldChg chg="addSp delSp modSp add mod setBg delAnim modAnim delDesignElem">
        <pc:chgData name="THU DU" userId="db4d925effa94065" providerId="LiveId" clId="{0591F344-93AC-42E0-8DCA-64F5A8A71695}" dt="2023-11-24T05:54:40.306" v="825"/>
        <pc:sldMkLst>
          <pc:docMk/>
          <pc:sldMk cId="3778909751" sldId="380"/>
        </pc:sldMkLst>
        <pc:spChg chg="add mod">
          <ac:chgData name="THU DU" userId="db4d925effa94065" providerId="LiveId" clId="{0591F344-93AC-42E0-8DCA-64F5A8A71695}" dt="2023-11-24T05:29:40.617" v="637" actId="1076"/>
          <ac:spMkLst>
            <pc:docMk/>
            <pc:sldMk cId="3778909751" sldId="380"/>
            <ac:spMk id="3" creationId="{03A7AC07-FACF-04BD-248F-971F983D0A85}"/>
          </ac:spMkLst>
        </pc:spChg>
        <pc:spChg chg="add mod">
          <ac:chgData name="THU DU" userId="db4d925effa94065" providerId="LiveId" clId="{0591F344-93AC-42E0-8DCA-64F5A8A71695}" dt="2023-11-24T05:31:12.756" v="663" actId="1076"/>
          <ac:spMkLst>
            <pc:docMk/>
            <pc:sldMk cId="3778909751" sldId="380"/>
            <ac:spMk id="4" creationId="{782B5B64-793B-055F-F087-55E2244FD928}"/>
          </ac:spMkLst>
        </pc:spChg>
        <pc:spChg chg="del mod">
          <ac:chgData name="THU DU" userId="db4d925effa94065" providerId="LiveId" clId="{0591F344-93AC-42E0-8DCA-64F5A8A71695}" dt="2023-11-24T05:20:54.465" v="344" actId="478"/>
          <ac:spMkLst>
            <pc:docMk/>
            <pc:sldMk cId="3778909751" sldId="380"/>
            <ac:spMk id="5" creationId="{337A5E1E-3CA0-4464-8CDD-31E8FAFCE4DB}"/>
          </ac:spMkLst>
        </pc:spChg>
        <pc:spChg chg="add mod">
          <ac:chgData name="THU DU" userId="db4d925effa94065" providerId="LiveId" clId="{0591F344-93AC-42E0-8DCA-64F5A8A71695}" dt="2023-11-24T05:29:38.637" v="636" actId="1076"/>
          <ac:spMkLst>
            <pc:docMk/>
            <pc:sldMk cId="3778909751" sldId="380"/>
            <ac:spMk id="6" creationId="{63F5E537-1655-3F63-6513-C0AF02C83B3B}"/>
          </ac:spMkLst>
        </pc:spChg>
        <pc:spChg chg="add mod">
          <ac:chgData name="THU DU" userId="db4d925effa94065" providerId="LiveId" clId="{0591F344-93AC-42E0-8DCA-64F5A8A71695}" dt="2023-11-24T05:31:03.183" v="660" actId="1076"/>
          <ac:spMkLst>
            <pc:docMk/>
            <pc:sldMk cId="3778909751" sldId="380"/>
            <ac:spMk id="7" creationId="{E480A532-8B49-BB54-BE91-6D8B1405B7B5}"/>
          </ac:spMkLst>
        </pc:spChg>
        <pc:spChg chg="add mod">
          <ac:chgData name="THU DU" userId="db4d925effa94065" providerId="LiveId" clId="{0591F344-93AC-42E0-8DCA-64F5A8A71695}" dt="2023-11-24T05:32:21.539" v="675" actId="1076"/>
          <ac:spMkLst>
            <pc:docMk/>
            <pc:sldMk cId="3778909751" sldId="380"/>
            <ac:spMk id="8" creationId="{AA38B301-ED7C-9639-E7F4-C48D0741684F}"/>
          </ac:spMkLst>
        </pc:spChg>
        <pc:spChg chg="add mod">
          <ac:chgData name="THU DU" userId="db4d925effa94065" providerId="LiveId" clId="{0591F344-93AC-42E0-8DCA-64F5A8A71695}" dt="2023-11-24T05:32:33.060" v="676" actId="1076"/>
          <ac:spMkLst>
            <pc:docMk/>
            <pc:sldMk cId="3778909751" sldId="380"/>
            <ac:spMk id="9" creationId="{DB874C6C-5AFD-7766-0388-101F49C905A0}"/>
          </ac:spMkLst>
        </pc:spChg>
        <pc:spChg chg="add del mod">
          <ac:chgData name="THU DU" userId="db4d925effa94065" providerId="LiveId" clId="{0591F344-93AC-42E0-8DCA-64F5A8A71695}" dt="2023-11-24T05:28:14.129" v="619"/>
          <ac:spMkLst>
            <pc:docMk/>
            <pc:sldMk cId="3778909751" sldId="380"/>
            <ac:spMk id="14" creationId="{83E0B411-17E4-7044-5DB8-15D353D7E7D7}"/>
          </ac:spMkLst>
        </pc:spChg>
        <pc:spChg chg="del">
          <ac:chgData name="THU DU" userId="db4d925effa94065" providerId="LiveId" clId="{0591F344-93AC-42E0-8DCA-64F5A8A71695}" dt="2023-11-24T05:20:41.441" v="341"/>
          <ac:spMkLst>
            <pc:docMk/>
            <pc:sldMk cId="3778909751" sldId="380"/>
            <ac:spMk id="18" creationId="{18AC8E79-ECD6-4F34-BE5A-9F5E850E850A}"/>
          </ac:spMkLst>
        </pc:spChg>
        <pc:spChg chg="add del mod">
          <ac:chgData name="THU DU" userId="db4d925effa94065" providerId="LiveId" clId="{0591F344-93AC-42E0-8DCA-64F5A8A71695}" dt="2023-11-24T05:29:48.467" v="642"/>
          <ac:spMkLst>
            <pc:docMk/>
            <pc:sldMk cId="3778909751" sldId="380"/>
            <ac:spMk id="19" creationId="{B373D912-85CE-1D5E-C6C7-9D511B74FA39}"/>
          </ac:spMkLst>
        </pc:spChg>
        <pc:spChg chg="del">
          <ac:chgData name="THU DU" userId="db4d925effa94065" providerId="LiveId" clId="{0591F344-93AC-42E0-8DCA-64F5A8A71695}" dt="2023-11-24T05:20:41.441" v="341"/>
          <ac:spMkLst>
            <pc:docMk/>
            <pc:sldMk cId="3778909751" sldId="380"/>
            <ac:spMk id="20" creationId="{7D2BE1BB-2AB2-4D7E-9E27-8D245181B513}"/>
          </ac:spMkLst>
        </pc:spChg>
        <pc:spChg chg="del">
          <ac:chgData name="THU DU" userId="db4d925effa94065" providerId="LiveId" clId="{0591F344-93AC-42E0-8DCA-64F5A8A71695}" dt="2023-11-24T05:20:53.101" v="342" actId="478"/>
          <ac:spMkLst>
            <pc:docMk/>
            <pc:sldMk cId="3778909751" sldId="380"/>
            <ac:spMk id="21" creationId="{A982B3A6-EACF-42EF-B0CF-D6FC910459A8}"/>
          </ac:spMkLst>
        </pc:spChg>
        <pc:grpChg chg="del">
          <ac:chgData name="THU DU" userId="db4d925effa94065" providerId="LiveId" clId="{0591F344-93AC-42E0-8DCA-64F5A8A71695}" dt="2023-11-24T05:20:41.441" v="341"/>
          <ac:grpSpMkLst>
            <pc:docMk/>
            <pc:sldMk cId="3778909751" sldId="380"/>
            <ac:grpSpMk id="22" creationId="{22A1615C-2156-4B15-BF3E-39794B37905E}"/>
          </ac:grpSpMkLst>
        </pc:grpChg>
        <pc:picChg chg="add mod">
          <ac:chgData name="THU DU" userId="db4d925effa94065" providerId="LiveId" clId="{0591F344-93AC-42E0-8DCA-64F5A8A71695}" dt="2023-11-24T05:30:56.823" v="656" actId="1076"/>
          <ac:picMkLst>
            <pc:docMk/>
            <pc:sldMk cId="3778909751" sldId="380"/>
            <ac:picMk id="11" creationId="{F6CA3DC0-D16B-31D7-E904-61762EA39619}"/>
          </ac:picMkLst>
        </pc:picChg>
        <pc:picChg chg="add mod">
          <ac:chgData name="THU DU" userId="db4d925effa94065" providerId="LiveId" clId="{0591F344-93AC-42E0-8DCA-64F5A8A71695}" dt="2023-11-24T05:54:08.523" v="811" actId="1076"/>
          <ac:picMkLst>
            <pc:docMk/>
            <pc:sldMk cId="3778909751" sldId="380"/>
            <ac:picMk id="13" creationId="{D94FDEFC-4836-0A12-179A-5BD7522DC563}"/>
          </ac:picMkLst>
        </pc:picChg>
        <pc:picChg chg="add mod">
          <ac:chgData name="THU DU" userId="db4d925effa94065" providerId="LiveId" clId="{0591F344-93AC-42E0-8DCA-64F5A8A71695}" dt="2023-11-24T05:54:10.636" v="812" actId="1076"/>
          <ac:picMkLst>
            <pc:docMk/>
            <pc:sldMk cId="3778909751" sldId="380"/>
            <ac:picMk id="17" creationId="{1B72B7E0-507B-8608-FC43-817A24556F62}"/>
          </ac:picMkLst>
        </pc:picChg>
        <pc:picChg chg="add mod">
          <ac:chgData name="THU DU" userId="db4d925effa94065" providerId="LiveId" clId="{0591F344-93AC-42E0-8DCA-64F5A8A71695}" dt="2023-11-24T05:31:07.819" v="662" actId="14100"/>
          <ac:picMkLst>
            <pc:docMk/>
            <pc:sldMk cId="3778909751" sldId="380"/>
            <ac:picMk id="29" creationId="{0DF84964-0075-1621-B653-41330E7D5F95}"/>
          </ac:picMkLst>
        </pc:picChg>
        <pc:picChg chg="add mod">
          <ac:chgData name="THU DU" userId="db4d925effa94065" providerId="LiveId" clId="{0591F344-93AC-42E0-8DCA-64F5A8A71695}" dt="2023-11-24T05:32:17.118" v="674" actId="1076"/>
          <ac:picMkLst>
            <pc:docMk/>
            <pc:sldMk cId="3778909751" sldId="380"/>
            <ac:picMk id="35" creationId="{9D235690-0563-58F3-AEED-62E9DA3DBE68}"/>
          </ac:picMkLst>
        </pc:picChg>
        <pc:picChg chg="add mod">
          <ac:chgData name="THU DU" userId="db4d925effa94065" providerId="LiveId" clId="{0591F344-93AC-42E0-8DCA-64F5A8A71695}" dt="2023-11-24T05:54:37.537" v="823" actId="1076"/>
          <ac:picMkLst>
            <pc:docMk/>
            <pc:sldMk cId="3778909751" sldId="380"/>
            <ac:picMk id="37" creationId="{6A3CD0AC-90EC-3837-CB25-C70049519069}"/>
          </ac:picMkLst>
        </pc:picChg>
      </pc:sldChg>
      <pc:sldChg chg="addSp delSp modSp add mod delAnim modAnim">
        <pc:chgData name="THU DU" userId="db4d925effa94065" providerId="LiveId" clId="{0591F344-93AC-42E0-8DCA-64F5A8A71695}" dt="2023-11-24T05:55:07.575" v="835" actId="1076"/>
        <pc:sldMkLst>
          <pc:docMk/>
          <pc:sldMk cId="1485820456" sldId="381"/>
        </pc:sldMkLst>
        <pc:spChg chg="mod">
          <ac:chgData name="THU DU" userId="db4d925effa94065" providerId="LiveId" clId="{0591F344-93AC-42E0-8DCA-64F5A8A71695}" dt="2023-11-24T05:55:07.575" v="835" actId="1076"/>
          <ac:spMkLst>
            <pc:docMk/>
            <pc:sldMk cId="1485820456" sldId="381"/>
            <ac:spMk id="3" creationId="{03A7AC07-FACF-04BD-248F-971F983D0A85}"/>
          </ac:spMkLst>
        </pc:spChg>
        <pc:spChg chg="mod">
          <ac:chgData name="THU DU" userId="db4d925effa94065" providerId="LiveId" clId="{0591F344-93AC-42E0-8DCA-64F5A8A71695}" dt="2023-11-24T05:36:07.565" v="696" actId="1076"/>
          <ac:spMkLst>
            <pc:docMk/>
            <pc:sldMk cId="1485820456" sldId="381"/>
            <ac:spMk id="4" creationId="{782B5B64-793B-055F-F087-55E2244FD928}"/>
          </ac:spMkLst>
        </pc:spChg>
        <pc:spChg chg="mod">
          <ac:chgData name="THU DU" userId="db4d925effa94065" providerId="LiveId" clId="{0591F344-93AC-42E0-8DCA-64F5A8A71695}" dt="2023-11-24T05:43:29.187" v="771" actId="1076"/>
          <ac:spMkLst>
            <pc:docMk/>
            <pc:sldMk cId="1485820456" sldId="381"/>
            <ac:spMk id="6" creationId="{63F5E537-1655-3F63-6513-C0AF02C83B3B}"/>
          </ac:spMkLst>
        </pc:spChg>
        <pc:spChg chg="mod">
          <ac:chgData name="THU DU" userId="db4d925effa94065" providerId="LiveId" clId="{0591F344-93AC-42E0-8DCA-64F5A8A71695}" dt="2023-11-24T05:55:03.757" v="834" actId="1076"/>
          <ac:spMkLst>
            <pc:docMk/>
            <pc:sldMk cId="1485820456" sldId="381"/>
            <ac:spMk id="7" creationId="{E480A532-8B49-BB54-BE91-6D8B1405B7B5}"/>
          </ac:spMkLst>
        </pc:spChg>
        <pc:spChg chg="del">
          <ac:chgData name="THU DU" userId="db4d925effa94065" providerId="LiveId" clId="{0591F344-93AC-42E0-8DCA-64F5A8A71695}" dt="2023-11-24T05:25:48.581" v="581" actId="478"/>
          <ac:spMkLst>
            <pc:docMk/>
            <pc:sldMk cId="1485820456" sldId="381"/>
            <ac:spMk id="8" creationId="{AA38B301-ED7C-9639-E7F4-C48D0741684F}"/>
          </ac:spMkLst>
        </pc:spChg>
        <pc:spChg chg="del">
          <ac:chgData name="THU DU" userId="db4d925effa94065" providerId="LiveId" clId="{0591F344-93AC-42E0-8DCA-64F5A8A71695}" dt="2023-11-24T05:25:50.840" v="582" actId="478"/>
          <ac:spMkLst>
            <pc:docMk/>
            <pc:sldMk cId="1485820456" sldId="381"/>
            <ac:spMk id="9" creationId="{DB874C6C-5AFD-7766-0388-101F49C905A0}"/>
          </ac:spMkLst>
        </pc:spChg>
        <pc:spChg chg="add del mod">
          <ac:chgData name="THU DU" userId="db4d925effa94065" providerId="LiveId" clId="{0591F344-93AC-42E0-8DCA-64F5A8A71695}" dt="2023-11-24T05:41:50.839" v="741" actId="478"/>
          <ac:spMkLst>
            <pc:docMk/>
            <pc:sldMk cId="1485820456" sldId="381"/>
            <ac:spMk id="18" creationId="{D32D44F4-1BD8-D16C-FFFF-BDFD7817AE5C}"/>
          </ac:spMkLst>
        </pc:spChg>
        <pc:spChg chg="add del mod">
          <ac:chgData name="THU DU" userId="db4d925effa94065" providerId="LiveId" clId="{0591F344-93AC-42E0-8DCA-64F5A8A71695}" dt="2023-11-24T05:41:50.839" v="741" actId="478"/>
          <ac:spMkLst>
            <pc:docMk/>
            <pc:sldMk cId="1485820456" sldId="381"/>
            <ac:spMk id="21" creationId="{AEC08D23-0E44-A830-E48D-CC465CC6AC2E}"/>
          </ac:spMkLst>
        </pc:spChg>
        <pc:spChg chg="add del mod">
          <ac:chgData name="THU DU" userId="db4d925effa94065" providerId="LiveId" clId="{0591F344-93AC-42E0-8DCA-64F5A8A71695}" dt="2023-11-24T05:43:13.468" v="764" actId="478"/>
          <ac:spMkLst>
            <pc:docMk/>
            <pc:sldMk cId="1485820456" sldId="381"/>
            <ac:spMk id="24" creationId="{B1385D1B-58F0-A031-21F3-A7F0022C88D8}"/>
          </ac:spMkLst>
        </pc:spChg>
        <pc:picChg chg="add mod modCrop">
          <ac:chgData name="THU DU" userId="db4d925effa94065" providerId="LiveId" clId="{0591F344-93AC-42E0-8DCA-64F5A8A71695}" dt="2023-11-24T05:42:37.716" v="751" actId="14100"/>
          <ac:picMkLst>
            <pc:docMk/>
            <pc:sldMk cId="1485820456" sldId="381"/>
            <ac:picMk id="10" creationId="{200AA0F3-8A3B-28AD-F68D-97DA4CEB1A7D}"/>
          </ac:picMkLst>
        </pc:picChg>
        <pc:picChg chg="add mod">
          <ac:chgData name="THU DU" userId="db4d925effa94065" providerId="LiveId" clId="{0591F344-93AC-42E0-8DCA-64F5A8A71695}" dt="2023-11-24T05:43:17.418" v="765" actId="1076"/>
          <ac:picMkLst>
            <pc:docMk/>
            <pc:sldMk cId="1485820456" sldId="381"/>
            <ac:picMk id="12" creationId="{5BD90CE3-C5DC-8C4B-44F5-CC201C303F79}"/>
          </ac:picMkLst>
        </pc:picChg>
        <pc:picChg chg="add mod">
          <ac:chgData name="THU DU" userId="db4d925effa94065" providerId="LiveId" clId="{0591F344-93AC-42E0-8DCA-64F5A8A71695}" dt="2023-11-24T05:43:19.882" v="766" actId="1076"/>
          <ac:picMkLst>
            <pc:docMk/>
            <pc:sldMk cId="1485820456" sldId="381"/>
            <ac:picMk id="14" creationId="{68E56A8E-0FDF-1031-50A1-212A1A20BF29}"/>
          </ac:picMkLst>
        </pc:picChg>
        <pc:picChg chg="add del mod">
          <ac:chgData name="THU DU" userId="db4d925effa94065" providerId="LiveId" clId="{0591F344-93AC-42E0-8DCA-64F5A8A71695}" dt="2023-11-24T05:41:50.839" v="741" actId="478"/>
          <ac:picMkLst>
            <pc:docMk/>
            <pc:sldMk cId="1485820456" sldId="381"/>
            <ac:picMk id="17" creationId="{33A5074F-339E-1ACD-C19C-ACFD66D7FC09}"/>
          </ac:picMkLst>
        </pc:picChg>
        <pc:picChg chg="add del mod">
          <ac:chgData name="THU DU" userId="db4d925effa94065" providerId="LiveId" clId="{0591F344-93AC-42E0-8DCA-64F5A8A71695}" dt="2023-11-24T05:41:50.839" v="741" actId="478"/>
          <ac:picMkLst>
            <pc:docMk/>
            <pc:sldMk cId="1485820456" sldId="381"/>
            <ac:picMk id="20" creationId="{913A174B-80DA-E7C9-1D7F-7BAC9997C29C}"/>
          </ac:picMkLst>
        </pc:picChg>
        <pc:picChg chg="add mod modCrop">
          <ac:chgData name="THU DU" userId="db4d925effa94065" providerId="LiveId" clId="{0591F344-93AC-42E0-8DCA-64F5A8A71695}" dt="2023-11-24T05:43:24.287" v="769" actId="1076"/>
          <ac:picMkLst>
            <pc:docMk/>
            <pc:sldMk cId="1485820456" sldId="381"/>
            <ac:picMk id="23" creationId="{6FDE0154-A1EC-4515-FBF5-90539DDD678C}"/>
          </ac:picMkLst>
        </pc:picChg>
      </pc:sldChg>
      <pc:sldChg chg="addSp delSp modSp add mod delAnim modAnim">
        <pc:chgData name="THU DU" userId="db4d925effa94065" providerId="LiveId" clId="{0591F344-93AC-42E0-8DCA-64F5A8A71695}" dt="2023-11-24T11:15:34.962" v="3030" actId="1076"/>
        <pc:sldMkLst>
          <pc:docMk/>
          <pc:sldMk cId="2724405015" sldId="382"/>
        </pc:sldMkLst>
        <pc:spChg chg="mod">
          <ac:chgData name="THU DU" userId="db4d925effa94065" providerId="LiveId" clId="{0591F344-93AC-42E0-8DCA-64F5A8A71695}" dt="2023-11-24T11:13:14.698" v="2994" actId="207"/>
          <ac:spMkLst>
            <pc:docMk/>
            <pc:sldMk cId="2724405015" sldId="382"/>
            <ac:spMk id="2" creationId="{817F8067-44E4-2697-A4C2-7C4D1EFD207D}"/>
          </ac:spMkLst>
        </pc:spChg>
        <pc:spChg chg="del">
          <ac:chgData name="THU DU" userId="db4d925effa94065" providerId="LiveId" clId="{0591F344-93AC-42E0-8DCA-64F5A8A71695}" dt="2023-11-24T05:44:40.898" v="782" actId="478"/>
          <ac:spMkLst>
            <pc:docMk/>
            <pc:sldMk cId="2724405015" sldId="382"/>
            <ac:spMk id="3" creationId="{03A7AC07-FACF-04BD-248F-971F983D0A85}"/>
          </ac:spMkLst>
        </pc:spChg>
        <pc:spChg chg="del">
          <ac:chgData name="THU DU" userId="db4d925effa94065" providerId="LiveId" clId="{0591F344-93AC-42E0-8DCA-64F5A8A71695}" dt="2023-11-24T05:44:43.097" v="783" actId="478"/>
          <ac:spMkLst>
            <pc:docMk/>
            <pc:sldMk cId="2724405015" sldId="382"/>
            <ac:spMk id="4" creationId="{782B5B64-793B-055F-F087-55E2244FD928}"/>
          </ac:spMkLst>
        </pc:spChg>
        <pc:spChg chg="del mod">
          <ac:chgData name="THU DU" userId="db4d925effa94065" providerId="LiveId" clId="{0591F344-93AC-42E0-8DCA-64F5A8A71695}" dt="2023-11-24T05:44:39.495" v="781" actId="478"/>
          <ac:spMkLst>
            <pc:docMk/>
            <pc:sldMk cId="2724405015" sldId="382"/>
            <ac:spMk id="6" creationId="{63F5E537-1655-3F63-6513-C0AF02C83B3B}"/>
          </ac:spMkLst>
        </pc:spChg>
        <pc:spChg chg="del">
          <ac:chgData name="THU DU" userId="db4d925effa94065" providerId="LiveId" clId="{0591F344-93AC-42E0-8DCA-64F5A8A71695}" dt="2023-11-24T05:44:38.117" v="779" actId="478"/>
          <ac:spMkLst>
            <pc:docMk/>
            <pc:sldMk cId="2724405015" sldId="382"/>
            <ac:spMk id="7" creationId="{E480A532-8B49-BB54-BE91-6D8B1405B7B5}"/>
          </ac:spMkLst>
        </pc:spChg>
        <pc:spChg chg="add mod">
          <ac:chgData name="THU DU" userId="db4d925effa94065" providerId="LiveId" clId="{0591F344-93AC-42E0-8DCA-64F5A8A71695}" dt="2023-11-24T11:15:32.046" v="3028" actId="1076"/>
          <ac:spMkLst>
            <pc:docMk/>
            <pc:sldMk cId="2724405015" sldId="382"/>
            <ac:spMk id="9" creationId="{277A1E18-1D4D-34BC-E880-5B7D0A67ADB3}"/>
          </ac:spMkLst>
        </pc:spChg>
        <pc:picChg chg="add mod">
          <ac:chgData name="THU DU" userId="db4d925effa94065" providerId="LiveId" clId="{0591F344-93AC-42E0-8DCA-64F5A8A71695}" dt="2023-11-24T11:15:34.962" v="3030" actId="1076"/>
          <ac:picMkLst>
            <pc:docMk/>
            <pc:sldMk cId="2724405015" sldId="382"/>
            <ac:picMk id="8" creationId="{6C34D5E2-DB28-CED1-BB56-0FD0D1CFD28F}"/>
          </ac:picMkLst>
        </pc:picChg>
        <pc:picChg chg="del">
          <ac:chgData name="THU DU" userId="db4d925effa94065" providerId="LiveId" clId="{0591F344-93AC-42E0-8DCA-64F5A8A71695}" dt="2023-11-24T05:44:35.560" v="774" actId="478"/>
          <ac:picMkLst>
            <pc:docMk/>
            <pc:sldMk cId="2724405015" sldId="382"/>
            <ac:picMk id="10" creationId="{200AA0F3-8A3B-28AD-F68D-97DA4CEB1A7D}"/>
          </ac:picMkLst>
        </pc:picChg>
        <pc:picChg chg="del">
          <ac:chgData name="THU DU" userId="db4d925effa94065" providerId="LiveId" clId="{0591F344-93AC-42E0-8DCA-64F5A8A71695}" dt="2023-11-24T05:44:36.074" v="775" actId="478"/>
          <ac:picMkLst>
            <pc:docMk/>
            <pc:sldMk cId="2724405015" sldId="382"/>
            <ac:picMk id="12" creationId="{5BD90CE3-C5DC-8C4B-44F5-CC201C303F79}"/>
          </ac:picMkLst>
        </pc:picChg>
        <pc:picChg chg="del mod">
          <ac:chgData name="THU DU" userId="db4d925effa94065" providerId="LiveId" clId="{0591F344-93AC-42E0-8DCA-64F5A8A71695}" dt="2023-11-24T05:44:36.518" v="777" actId="478"/>
          <ac:picMkLst>
            <pc:docMk/>
            <pc:sldMk cId="2724405015" sldId="382"/>
            <ac:picMk id="14" creationId="{68E56A8E-0FDF-1031-50A1-212A1A20BF29}"/>
          </ac:picMkLst>
        </pc:picChg>
        <pc:picChg chg="del">
          <ac:chgData name="THU DU" userId="db4d925effa94065" providerId="LiveId" clId="{0591F344-93AC-42E0-8DCA-64F5A8A71695}" dt="2023-11-24T05:44:36.951" v="778" actId="478"/>
          <ac:picMkLst>
            <pc:docMk/>
            <pc:sldMk cId="2724405015" sldId="382"/>
            <ac:picMk id="23" creationId="{6FDE0154-A1EC-4515-FBF5-90539DDD678C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3:13.078" v="3058" actId="14100"/>
        <pc:sldMkLst>
          <pc:docMk/>
          <pc:sldMk cId="3440237351" sldId="383"/>
        </pc:sldMkLst>
        <pc:spChg chg="mod">
          <ac:chgData name="THU DU" userId="db4d925effa94065" providerId="LiveId" clId="{0591F344-93AC-42E0-8DCA-64F5A8A71695}" dt="2023-11-24T06:05:49.081" v="931"/>
          <ac:spMkLst>
            <pc:docMk/>
            <pc:sldMk cId="3440237351" sldId="383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7T10:02:41.200" v="3054" actId="20577"/>
          <ac:spMkLst>
            <pc:docMk/>
            <pc:sldMk cId="3440237351" sldId="383"/>
            <ac:spMk id="7" creationId="{00000000-0000-0000-0000-000000000000}"/>
          </ac:spMkLst>
        </pc:spChg>
        <pc:spChg chg="del mod">
          <ac:chgData name="THU DU" userId="db4d925effa94065" providerId="LiveId" clId="{0591F344-93AC-42E0-8DCA-64F5A8A71695}" dt="2023-11-24T06:08:50.670" v="1047"/>
          <ac:spMkLst>
            <pc:docMk/>
            <pc:sldMk cId="3440237351" sldId="383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06:04.189" v="989" actId="20577"/>
          <ac:spMkLst>
            <pc:docMk/>
            <pc:sldMk cId="3440237351" sldId="383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1.923" v="3042" actId="478"/>
          <ac:picMkLst>
            <pc:docMk/>
            <pc:sldMk cId="3440237351" sldId="383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3:13.078" v="3058" actId="14100"/>
          <ac:picMkLst>
            <pc:docMk/>
            <pc:sldMk cId="3440237351" sldId="383"/>
            <ac:picMk id="4" creationId="{FA5F68C5-DF21-98BA-791E-8D9FA4F40506}"/>
          </ac:picMkLst>
        </pc:picChg>
        <pc:picChg chg="del mod">
          <ac:chgData name="THU DU" userId="db4d925effa94065" providerId="LiveId" clId="{0591F344-93AC-42E0-8DCA-64F5A8A71695}" dt="2023-11-24T06:08:50.670" v="1045" actId="478"/>
          <ac:picMkLst>
            <pc:docMk/>
            <pc:sldMk cId="3440237351" sldId="383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7T10:02:43.128" v="3055" actId="1076"/>
          <ac:picMkLst>
            <pc:docMk/>
            <pc:sldMk cId="3440237351" sldId="383"/>
            <ac:picMk id="6" creationId="{ACB5CE2C-5C1A-5FF5-130F-DD1EA4A565A8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3:53.966" v="3062" actId="1076"/>
        <pc:sldMkLst>
          <pc:docMk/>
          <pc:sldMk cId="2476321260" sldId="384"/>
        </pc:sldMkLst>
        <pc:spChg chg="mod">
          <ac:chgData name="THU DU" userId="db4d925effa94065" providerId="LiveId" clId="{0591F344-93AC-42E0-8DCA-64F5A8A71695}" dt="2023-11-24T06:19:09.047" v="1199" actId="1076"/>
          <ac:spMkLst>
            <pc:docMk/>
            <pc:sldMk cId="2476321260" sldId="384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19:07.266" v="1197" actId="1076"/>
          <ac:spMkLst>
            <pc:docMk/>
            <pc:sldMk cId="2476321260" sldId="384"/>
            <ac:spMk id="7" creationId="{00000000-0000-0000-0000-000000000000}"/>
          </ac:spMkLst>
        </pc:spChg>
        <pc:spChg chg="del">
          <ac:chgData name="THU DU" userId="db4d925effa94065" providerId="LiveId" clId="{0591F344-93AC-42E0-8DCA-64F5A8A71695}" dt="2023-11-24T06:09:53.559" v="1070" actId="478"/>
          <ac:spMkLst>
            <pc:docMk/>
            <pc:sldMk cId="2476321260" sldId="384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19:11.161" v="1200" actId="1076"/>
          <ac:spMkLst>
            <pc:docMk/>
            <pc:sldMk cId="2476321260" sldId="384"/>
            <ac:spMk id="12" creationId="{00000000-0000-0000-0000-000000000000}"/>
          </ac:spMkLst>
        </pc:spChg>
        <pc:picChg chg="del mod">
          <ac:chgData name="THU DU" userId="db4d925effa94065" providerId="LiveId" clId="{0591F344-93AC-42E0-8DCA-64F5A8A71695}" dt="2023-11-27T09:46:13.920" v="3043" actId="478"/>
          <ac:picMkLst>
            <pc:docMk/>
            <pc:sldMk cId="2476321260" sldId="384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3:53.966" v="3062" actId="1076"/>
          <ac:picMkLst>
            <pc:docMk/>
            <pc:sldMk cId="2476321260" sldId="384"/>
            <ac:picMk id="4" creationId="{C5979E3A-8CDA-CB5C-871C-BB0F716C041D}"/>
          </ac:picMkLst>
        </pc:picChg>
        <pc:picChg chg="del mod">
          <ac:chgData name="THU DU" userId="db4d925effa94065" providerId="LiveId" clId="{0591F344-93AC-42E0-8DCA-64F5A8A71695}" dt="2023-11-24T06:11:08.676" v="1140" actId="478"/>
          <ac:picMkLst>
            <pc:docMk/>
            <pc:sldMk cId="2476321260" sldId="384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4T06:19:13.408" v="1201" actId="1076"/>
          <ac:picMkLst>
            <pc:docMk/>
            <pc:sldMk cId="2476321260" sldId="384"/>
            <ac:picMk id="6" creationId="{5A57A536-5F01-A1E9-F855-B2A470FE3F4D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4:25.009" v="3067" actId="1076"/>
        <pc:sldMkLst>
          <pc:docMk/>
          <pc:sldMk cId="1537957076" sldId="385"/>
        </pc:sldMkLst>
        <pc:spChg chg="mod">
          <ac:chgData name="THU DU" userId="db4d925effa94065" providerId="LiveId" clId="{0591F344-93AC-42E0-8DCA-64F5A8A71695}" dt="2023-11-24T06:18:48.181" v="1192" actId="20577"/>
          <ac:spMkLst>
            <pc:docMk/>
            <pc:sldMk cId="1537957076" sldId="385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18:12.185" v="1172" actId="20577"/>
          <ac:spMkLst>
            <pc:docMk/>
            <pc:sldMk cId="1537957076" sldId="385"/>
            <ac:spMk id="7" creationId="{00000000-0000-0000-0000-000000000000}"/>
          </ac:spMkLst>
        </pc:spChg>
        <pc:spChg chg="del">
          <ac:chgData name="THU DU" userId="db4d925effa94065" providerId="LiveId" clId="{0591F344-93AC-42E0-8DCA-64F5A8A71695}" dt="2023-11-24T06:18:16.951" v="1173" actId="478"/>
          <ac:spMkLst>
            <pc:docMk/>
            <pc:sldMk cId="1537957076" sldId="385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19:56.980" v="1259" actId="20577"/>
          <ac:spMkLst>
            <pc:docMk/>
            <pc:sldMk cId="1537957076" sldId="385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6.122" v="3044" actId="478"/>
          <ac:picMkLst>
            <pc:docMk/>
            <pc:sldMk cId="1537957076" sldId="385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4:25.009" v="3067" actId="1076"/>
          <ac:picMkLst>
            <pc:docMk/>
            <pc:sldMk cId="1537957076" sldId="385"/>
            <ac:picMk id="4" creationId="{DF854B39-EC1A-7DD2-6F03-9A7B02F8133F}"/>
          </ac:picMkLst>
        </pc:picChg>
        <pc:picChg chg="del">
          <ac:chgData name="THU DU" userId="db4d925effa94065" providerId="LiveId" clId="{0591F344-93AC-42E0-8DCA-64F5A8A71695}" dt="2023-11-24T06:19:58.782" v="1260" actId="478"/>
          <ac:picMkLst>
            <pc:docMk/>
            <pc:sldMk cId="1537957076" sldId="385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4T06:23:01.068" v="1274" actId="1076"/>
          <ac:picMkLst>
            <pc:docMk/>
            <pc:sldMk cId="1537957076" sldId="385"/>
            <ac:picMk id="6" creationId="{0E8A036B-5FFB-7435-C1BC-5B7C5C604096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4:56.093" v="3073" actId="1076"/>
        <pc:sldMkLst>
          <pc:docMk/>
          <pc:sldMk cId="778077590" sldId="386"/>
        </pc:sldMkLst>
        <pc:spChg chg="mod">
          <ac:chgData name="THU DU" userId="db4d925effa94065" providerId="LiveId" clId="{0591F344-93AC-42E0-8DCA-64F5A8A71695}" dt="2023-11-24T06:23:49.517" v="1297" actId="20577"/>
          <ac:spMkLst>
            <pc:docMk/>
            <pc:sldMk cId="778077590" sldId="386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23:20.367" v="1291" actId="1076"/>
          <ac:spMkLst>
            <pc:docMk/>
            <pc:sldMk cId="778077590" sldId="386"/>
            <ac:spMk id="7" creationId="{00000000-0000-0000-0000-000000000000}"/>
          </ac:spMkLst>
        </pc:spChg>
        <pc:spChg chg="mod">
          <ac:chgData name="THU DU" userId="db4d925effa94065" providerId="LiveId" clId="{0591F344-93AC-42E0-8DCA-64F5A8A71695}" dt="2023-11-24T06:23:23.021" v="1292" actId="6549"/>
          <ac:spMkLst>
            <pc:docMk/>
            <pc:sldMk cId="778077590" sldId="386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25:45.369" v="1346" actId="1076"/>
          <ac:spMkLst>
            <pc:docMk/>
            <pc:sldMk cId="778077590" sldId="386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8.557" v="3045" actId="478"/>
          <ac:picMkLst>
            <pc:docMk/>
            <pc:sldMk cId="778077590" sldId="386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4:56.093" v="3073" actId="1076"/>
          <ac:picMkLst>
            <pc:docMk/>
            <pc:sldMk cId="778077590" sldId="386"/>
            <ac:picMk id="4" creationId="{6DE44C6E-8F31-B2FA-70A1-602A8CF1B02C}"/>
          </ac:picMkLst>
        </pc:picChg>
        <pc:picChg chg="del">
          <ac:chgData name="THU DU" userId="db4d925effa94065" providerId="LiveId" clId="{0591F344-93AC-42E0-8DCA-64F5A8A71695}" dt="2023-11-24T06:24:22.503" v="1340" actId="478"/>
          <ac:picMkLst>
            <pc:docMk/>
            <pc:sldMk cId="778077590" sldId="386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7T10:04:32.539" v="3069" actId="1076"/>
          <ac:picMkLst>
            <pc:docMk/>
            <pc:sldMk cId="778077590" sldId="386"/>
            <ac:picMk id="6" creationId="{4CA2EAF9-3826-399D-830C-66F36E599CED}"/>
          </ac:picMkLst>
        </pc:picChg>
      </pc:sldChg>
      <pc:sldChg chg="addSp delSp modSp add del mod modAnim modNotesTx">
        <pc:chgData name="THU DU" userId="db4d925effa94065" providerId="LiveId" clId="{0591F344-93AC-42E0-8DCA-64F5A8A71695}" dt="2023-11-27T09:46:20.177" v="3046" actId="47"/>
        <pc:sldMkLst>
          <pc:docMk/>
          <pc:sldMk cId="2533032104" sldId="387"/>
        </pc:sldMkLst>
        <pc:spChg chg="mod">
          <ac:chgData name="THU DU" userId="db4d925effa94065" providerId="LiveId" clId="{0591F344-93AC-42E0-8DCA-64F5A8A71695}" dt="2023-11-24T06:26:31.263" v="1373"/>
          <ac:spMkLst>
            <pc:docMk/>
            <pc:sldMk cId="2533032104" sldId="387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26:03.507" v="1364" actId="20577"/>
          <ac:spMkLst>
            <pc:docMk/>
            <pc:sldMk cId="2533032104" sldId="387"/>
            <ac:spMk id="7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06:28:55.172" v="1451" actId="478"/>
          <ac:spMkLst>
            <pc:docMk/>
            <pc:sldMk cId="2533032104" sldId="387"/>
            <ac:spMk id="8" creationId="{3CFEA449-C08D-E747-9349-B466C91B1022}"/>
          </ac:spMkLst>
        </pc:spChg>
        <pc:spChg chg="del mod">
          <ac:chgData name="THU DU" userId="db4d925effa94065" providerId="LiveId" clId="{0591F344-93AC-42E0-8DCA-64F5A8A71695}" dt="2023-11-24T06:26:07.528" v="1366" actId="478"/>
          <ac:spMkLst>
            <pc:docMk/>
            <pc:sldMk cId="2533032104" sldId="387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11:16:17.517" v="3031" actId="1076"/>
          <ac:spMkLst>
            <pc:docMk/>
            <pc:sldMk cId="2533032104" sldId="387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4T06:26:36.026" v="1374" actId="478"/>
          <ac:picMkLst>
            <pc:docMk/>
            <pc:sldMk cId="2533032104" sldId="387"/>
            <ac:picMk id="5" creationId="{8B730E2A-B7B7-A92A-747C-DECA1D76C242}"/>
          </ac:picMkLst>
        </pc:picChg>
        <pc:picChg chg="add del mod">
          <ac:chgData name="THU DU" userId="db4d925effa94065" providerId="LiveId" clId="{0591F344-93AC-42E0-8DCA-64F5A8A71695}" dt="2023-11-24T06:29:38" v="1461" actId="478"/>
          <ac:picMkLst>
            <pc:docMk/>
            <pc:sldMk cId="2533032104" sldId="387"/>
            <ac:picMk id="6" creationId="{95BE9C64-B568-3947-43C0-3E40D5AA6471}"/>
          </ac:picMkLst>
        </pc:picChg>
        <pc:picChg chg="add mod">
          <ac:chgData name="THU DU" userId="db4d925effa94065" providerId="LiveId" clId="{0591F344-93AC-42E0-8DCA-64F5A8A71695}" dt="2023-11-24T06:31:31.947" v="1494" actId="1076"/>
          <ac:picMkLst>
            <pc:docMk/>
            <pc:sldMk cId="2533032104" sldId="387"/>
            <ac:picMk id="11" creationId="{C7EA8AAF-D4EC-D4F8-1AB8-2FB07C1E9AC1}"/>
          </ac:picMkLst>
        </pc:picChg>
        <pc:picChg chg="add del mod">
          <ac:chgData name="THU DU" userId="db4d925effa94065" providerId="LiveId" clId="{0591F344-93AC-42E0-8DCA-64F5A8A71695}" dt="2023-11-24T06:31:37.979" v="1495" actId="478"/>
          <ac:picMkLst>
            <pc:docMk/>
            <pc:sldMk cId="2533032104" sldId="387"/>
            <ac:picMk id="19" creationId="{29D14BC1-044F-E501-3A7B-AB9E86C3411C}"/>
          </ac:picMkLst>
        </pc:picChg>
      </pc:sldChg>
      <pc:sldChg chg="addSp delSp modSp add mod delAnim modAnim">
        <pc:chgData name="THU DU" userId="db4d925effa94065" providerId="LiveId" clId="{0591F344-93AC-42E0-8DCA-64F5A8A71695}" dt="2023-11-27T10:10:50.179" v="3152" actId="1076"/>
        <pc:sldMkLst>
          <pc:docMk/>
          <pc:sldMk cId="3431330328" sldId="387"/>
        </pc:sldMkLst>
        <pc:spChg chg="mod">
          <ac:chgData name="THU DU" userId="db4d925effa94065" providerId="LiveId" clId="{0591F344-93AC-42E0-8DCA-64F5A8A71695}" dt="2023-11-27T10:08:21.611" v="3109"/>
          <ac:spMkLst>
            <pc:docMk/>
            <pc:sldMk cId="3431330328" sldId="387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7T10:08:01.644" v="3105" actId="20577"/>
          <ac:spMkLst>
            <pc:docMk/>
            <pc:sldMk cId="3431330328" sldId="387"/>
            <ac:spMk id="7" creationId="{00000000-0000-0000-0000-000000000000}"/>
          </ac:spMkLst>
        </pc:spChg>
        <pc:spChg chg="mod">
          <ac:chgData name="THU DU" userId="db4d925effa94065" providerId="LiveId" clId="{0591F344-93AC-42E0-8DCA-64F5A8A71695}" dt="2023-11-27T10:09:16.593" v="3148" actId="1076"/>
          <ac:spMkLst>
            <pc:docMk/>
            <pc:sldMk cId="3431330328" sldId="387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10:08:03.941" v="3106" actId="478"/>
          <ac:picMkLst>
            <pc:docMk/>
            <pc:sldMk cId="3431330328" sldId="387"/>
            <ac:picMk id="4" creationId="{DF854B39-EC1A-7DD2-6F03-9A7B02F8133F}"/>
          </ac:picMkLst>
        </pc:picChg>
        <pc:picChg chg="add mod">
          <ac:chgData name="THU DU" userId="db4d925effa94065" providerId="LiveId" clId="{0591F344-93AC-42E0-8DCA-64F5A8A71695}" dt="2023-11-27T10:09:13.699" v="3146" actId="1076"/>
          <ac:picMkLst>
            <pc:docMk/>
            <pc:sldMk cId="3431330328" sldId="387"/>
            <ac:picMk id="5" creationId="{F194FF8D-3989-C96C-D7C7-88E35B2D25DD}"/>
          </ac:picMkLst>
        </pc:picChg>
        <pc:picChg chg="del">
          <ac:chgData name="THU DU" userId="db4d925effa94065" providerId="LiveId" clId="{0591F344-93AC-42E0-8DCA-64F5A8A71695}" dt="2023-11-27T10:08:39.500" v="3141" actId="478"/>
          <ac:picMkLst>
            <pc:docMk/>
            <pc:sldMk cId="3431330328" sldId="387"/>
            <ac:picMk id="6" creationId="{0E8A036B-5FFB-7435-C1BC-5B7C5C604096}"/>
          </ac:picMkLst>
        </pc:picChg>
        <pc:picChg chg="add mod">
          <ac:chgData name="THU DU" userId="db4d925effa94065" providerId="LiveId" clId="{0591F344-93AC-42E0-8DCA-64F5A8A71695}" dt="2023-11-27T10:10:50.179" v="3152" actId="1076"/>
          <ac:picMkLst>
            <pc:docMk/>
            <pc:sldMk cId="3431330328" sldId="387"/>
            <ac:picMk id="8" creationId="{2B9C981C-2F44-74A0-5A02-40D5946785E8}"/>
          </ac:picMkLst>
        </pc:picChg>
      </pc:sldChg>
      <pc:sldMasterChg chg="delSldLayout">
        <pc:chgData name="THU DU" userId="db4d925effa94065" providerId="LiveId" clId="{0591F344-93AC-42E0-8DCA-64F5A8A71695}" dt="2023-11-24T10:55:24.613" v="2489" actId="47"/>
        <pc:sldMasterMkLst>
          <pc:docMk/>
          <pc:sldMasterMk cId="3252675274" sldId="2147483672"/>
        </pc:sldMasterMkLst>
        <pc:sldLayoutChg chg="del">
          <pc:chgData name="THU DU" userId="db4d925effa94065" providerId="LiveId" clId="{0591F344-93AC-42E0-8DCA-64F5A8A71695}" dt="2023-11-24T10:55:24.613" v="2489" actId="47"/>
          <pc:sldLayoutMkLst>
            <pc:docMk/>
            <pc:sldMasterMk cId="3252675274" sldId="2147483672"/>
            <pc:sldLayoutMk cId="2452188274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slideLayout" Target="../slideLayouts/slideLayout2.xml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5" Type="http://schemas.openxmlformats.org/officeDocument/2006/relationships/image" Target="../media/image1.png"/><Relationship Id="rId10" Type="http://schemas.openxmlformats.org/officeDocument/2006/relationships/audio" Target="../media/media6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0592" y="194773"/>
            <a:ext cx="30977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067F34-DA54-BEC1-0B29-376893EF1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067" y="885824"/>
            <a:ext cx="5825066" cy="5972175"/>
          </a:xfrm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Counsellor: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 morning, class. Welcome to our “Tips for Good Physical and Mental Health”. In this session, feel free to ask any questions.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we maintain good physical health?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Counsellor: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should get enough sleep, eat a healthy diet, and do physical exercise regularly.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Mai: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parents say students of our age need to sleep at least eight hours a day. Is that right?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Counsellor: Yes, it is.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Phong: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we often find it difficult to get a good night’s sleep, especially before exams. Could you offer us any advice?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AA0F55-7240-F5CB-B084-148854B7E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7533" y="885824"/>
            <a:ext cx="5994400" cy="5904443"/>
          </a:xfrm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Counsellor: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understand that exams bring about lots of stress. You can reduce this stress by studying long before the exam, not waiting until the night before it.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Phong: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you. Do you have any tips about looking after our mental health?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Counsellor: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want to have good mental health, you should have a well-balanced life. I mean you should balance your study and life.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how can we balance them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Counsellor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Well, you have to manage your time by planning your schedule and giving priority to your work. And you should keep a balance between study and play.</a:t>
            </a:r>
          </a:p>
          <a:p>
            <a:endParaRPr lang="en-US" dirty="0"/>
          </a:p>
        </p:txBody>
      </p:sp>
      <p:pic>
        <p:nvPicPr>
          <p:cNvPr id="2" name="014">
            <a:hlinkClick r:id="" action="ppaction://media"/>
            <a:extLst>
              <a:ext uri="{FF2B5EF4-FFF2-40B4-BE49-F238E27FC236}">
                <a16:creationId xmlns:a16="http://schemas.microsoft.com/office/drawing/2014/main" id="{80609389-B60F-2FBE-AB65-644944BE96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05237" y="1947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7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36258"/>
              </p:ext>
            </p:extLst>
          </p:nvPr>
        </p:nvGraphicFramePr>
        <p:xfrm>
          <a:off x="3914263" y="993672"/>
          <a:ext cx="8116870" cy="5410011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8116870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</a:rPr>
                        <a:t>a.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</a:rPr>
                        <a:t> a person whose job is to help and support people with problems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</a:rPr>
                        <a:t>b.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</a:rPr>
                        <a:t> connected with a person’s body rather than their mind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32732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</a:rPr>
                        <a:t>c.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</a:rPr>
                        <a:t> something that you think is more important than other things and should be dealt with first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</a:rPr>
                        <a:t>d.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</a:rPr>
                        <a:t> connected with the state of health of the mind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</a:rPr>
                        <a:t>e.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</a:rPr>
                        <a:t> having the right amounts of all the different parts that make up something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580054" y="1154539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1.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physical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0623794-BD2A-BEC5-1958-57A605A08686}"/>
              </a:ext>
            </a:extLst>
          </p:cNvPr>
          <p:cNvSpPr/>
          <p:nvPr/>
        </p:nvSpPr>
        <p:spPr>
          <a:xfrm>
            <a:off x="580054" y="2161014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2.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mental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AE9511F-937D-7915-6306-6476EADBA59A}"/>
              </a:ext>
            </a:extLst>
          </p:cNvPr>
          <p:cNvSpPr/>
          <p:nvPr/>
        </p:nvSpPr>
        <p:spPr>
          <a:xfrm>
            <a:off x="580054" y="3266630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3.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well-balanced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E98DCCA-3037-7811-F587-C75E98DC4069}"/>
              </a:ext>
            </a:extLst>
          </p:cNvPr>
          <p:cNvSpPr/>
          <p:nvPr/>
        </p:nvSpPr>
        <p:spPr>
          <a:xfrm>
            <a:off x="580054" y="5477862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5.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counsellor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FDDE81F-EE2F-DAAF-D9B9-30C620BED95A}"/>
              </a:ext>
            </a:extLst>
          </p:cNvPr>
          <p:cNvSpPr/>
          <p:nvPr/>
        </p:nvSpPr>
        <p:spPr>
          <a:xfrm>
            <a:off x="580054" y="4372246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4.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priority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23437 0.13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81 L 0.23671 0.319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23776 0.309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88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296 L 0.23776 -0.122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4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2.22222E-6 L 0.23671 -0.584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4" y="-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474668"/>
              </p:ext>
            </p:extLst>
          </p:nvPr>
        </p:nvGraphicFramePr>
        <p:xfrm>
          <a:off x="1056422" y="260169"/>
          <a:ext cx="10953135" cy="55289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1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0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maintain (v)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meɪnˈteɪn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advice (n)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ədˈvaɪs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khuyên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bring about (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ph.v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brɪŋ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əˈbaʊt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/>
                        <a:t>đem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lại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gây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ra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balance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bæləns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421673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manage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mænɪdʒ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2215873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priority 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praɪˈɔːrət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69222920"/>
                  </a:ext>
                </a:extLst>
              </a:tr>
            </a:tbl>
          </a:graphicData>
        </a:graphic>
      </p:graphicFrame>
      <p:pic>
        <p:nvPicPr>
          <p:cNvPr id="2" name="manage">
            <a:hlinkClick r:id="" action="ppaction://media"/>
            <a:extLst>
              <a:ext uri="{FF2B5EF4-FFF2-40B4-BE49-F238E27FC236}">
                <a16:creationId xmlns:a16="http://schemas.microsoft.com/office/drawing/2014/main" id="{69F143C0-F1B2-FA13-6410-BDBA66BD07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7673" y="4428093"/>
            <a:ext cx="487363" cy="487363"/>
          </a:xfrm>
          <a:prstGeom prst="rect">
            <a:avLst/>
          </a:prstGeom>
        </p:spPr>
      </p:pic>
      <p:pic>
        <p:nvPicPr>
          <p:cNvPr id="4" name="balance">
            <a:hlinkClick r:id="" action="ppaction://media"/>
            <a:extLst>
              <a:ext uri="{FF2B5EF4-FFF2-40B4-BE49-F238E27FC236}">
                <a16:creationId xmlns:a16="http://schemas.microsoft.com/office/drawing/2014/main" id="{1CD614ED-E351-ECD9-5465-646FF8EB0C7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7673" y="3473911"/>
            <a:ext cx="487363" cy="487363"/>
          </a:xfrm>
          <a:prstGeom prst="rect">
            <a:avLst/>
          </a:prstGeom>
        </p:spPr>
      </p:pic>
      <p:pic>
        <p:nvPicPr>
          <p:cNvPr id="5" name="bring about">
            <a:hlinkClick r:id="" action="ppaction://media"/>
            <a:extLst>
              <a:ext uri="{FF2B5EF4-FFF2-40B4-BE49-F238E27FC236}">
                <a16:creationId xmlns:a16="http://schemas.microsoft.com/office/drawing/2014/main" id="{A0C4E2AD-8EC4-18E0-9DF8-2DFFBCC0436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7673" y="2869039"/>
            <a:ext cx="487363" cy="487363"/>
          </a:xfrm>
          <a:prstGeom prst="rect">
            <a:avLst/>
          </a:prstGeom>
        </p:spPr>
      </p:pic>
      <p:pic>
        <p:nvPicPr>
          <p:cNvPr id="7" name="maintain">
            <a:hlinkClick r:id="" action="ppaction://media"/>
            <a:extLst>
              <a:ext uri="{FF2B5EF4-FFF2-40B4-BE49-F238E27FC236}">
                <a16:creationId xmlns:a16="http://schemas.microsoft.com/office/drawing/2014/main" id="{68D1CFD3-D0FD-263E-9ADC-574AB632B88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30995" y="1113315"/>
            <a:ext cx="487363" cy="487363"/>
          </a:xfrm>
          <a:prstGeom prst="rect">
            <a:avLst/>
          </a:prstGeom>
        </p:spPr>
      </p:pic>
      <p:pic>
        <p:nvPicPr>
          <p:cNvPr id="8" name="advice">
            <a:hlinkClick r:id="" action="ppaction://media"/>
            <a:extLst>
              <a:ext uri="{FF2B5EF4-FFF2-40B4-BE49-F238E27FC236}">
                <a16:creationId xmlns:a16="http://schemas.microsoft.com/office/drawing/2014/main" id="{740850F9-4A65-4F82-33CA-16A7B7870EE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27735" y="2023465"/>
            <a:ext cx="487363" cy="487363"/>
          </a:xfrm>
          <a:prstGeom prst="rect">
            <a:avLst/>
          </a:prstGeom>
        </p:spPr>
      </p:pic>
      <p:pic>
        <p:nvPicPr>
          <p:cNvPr id="9" name="priority">
            <a:hlinkClick r:id="" action="ppaction://media"/>
            <a:extLst>
              <a:ext uri="{FF2B5EF4-FFF2-40B4-BE49-F238E27FC236}">
                <a16:creationId xmlns:a16="http://schemas.microsoft.com/office/drawing/2014/main" id="{D23A9810-FB36-9414-D3AF-757AFFDA072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4031" y="52945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12298" y="0"/>
            <a:ext cx="852777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write T (true) or F (False).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02B1EF-EAE4-4D3F-0863-BBFE06B71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839069"/>
              </p:ext>
            </p:extLst>
          </p:nvPr>
        </p:nvGraphicFramePr>
        <p:xfrm>
          <a:off x="448733" y="649740"/>
          <a:ext cx="11336867" cy="594890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906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4595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5A0B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TRUE (T)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FALSE (F)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14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counsellor is giving advice on how to maintain good physical and mental health.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14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According to Mai’s parents, students shouldn’t sleep more than eight hours a day.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113599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Many students find it easy to get a good night’s sleep before exams.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  <a:tr h="69810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Nick doesn’t know how to have a well-balanced life.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421673"/>
                  </a:ext>
                </a:extLst>
              </a:tr>
              <a:tr h="101614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school counsellor advises the students to balance their study and play time.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2215873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407692C-BBE5-831C-6FBB-3D0E40A7E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6815" y="2854894"/>
            <a:ext cx="709070" cy="531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84B98E-220B-93CE-8C6B-EEE68AD7C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903" y="1845988"/>
            <a:ext cx="709070" cy="5310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BBD69F-EA26-69B7-DC7B-E1BDA1BA7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903" y="4978993"/>
            <a:ext cx="709070" cy="531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72A153-44B1-0D68-E004-344BD0B5E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6815" y="4031257"/>
            <a:ext cx="709070" cy="5310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7B08BE-9815-C952-84F9-45F9D01A1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539" y="5982557"/>
            <a:ext cx="709070" cy="5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1924" y="96549"/>
            <a:ext cx="11060412" cy="53905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19175" y="1073947"/>
            <a:ext cx="119728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1. You should make a list of all the jobs you have to do and give _________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2. Maintaining a ______________ life often means making time for the things you have to do, as well as the things you want to do in a suitable way.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3. The police asked them to describe his ___________ appearance.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4. You need to maintain your physical and ___________ health.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5. The </a:t>
            </a:r>
            <a:r>
              <a:rPr lang="en-US" sz="3000" dirty="0" smtClean="0"/>
              <a:t>__________ </a:t>
            </a:r>
            <a:r>
              <a:rPr lang="en-US" sz="3000" dirty="0"/>
              <a:t>is willing to listen to the students to help them solve their problems.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59358" y="4323114"/>
            <a:ext cx="2137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counsellor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0EB18-3491-3D7C-DD96-265805B9C35D}"/>
              </a:ext>
            </a:extLst>
          </p:cNvPr>
          <p:cNvSpPr txBox="1"/>
          <p:nvPr/>
        </p:nvSpPr>
        <p:spPr>
          <a:xfrm>
            <a:off x="7018494" y="3738339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mental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BB1DE-8079-BFCA-E311-466D664B358A}"/>
              </a:ext>
            </a:extLst>
          </p:cNvPr>
          <p:cNvSpPr txBox="1"/>
          <p:nvPr/>
        </p:nvSpPr>
        <p:spPr>
          <a:xfrm>
            <a:off x="6756679" y="3153564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physical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85257-F0BF-3D28-B321-70E31D687BBE}"/>
              </a:ext>
            </a:extLst>
          </p:cNvPr>
          <p:cNvSpPr txBox="1"/>
          <p:nvPr/>
        </p:nvSpPr>
        <p:spPr>
          <a:xfrm>
            <a:off x="10122718" y="1050522"/>
            <a:ext cx="182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priority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C88B6-E853-2506-A8D4-7FA904A0E2D2}"/>
              </a:ext>
            </a:extLst>
          </p:cNvPr>
          <p:cNvSpPr txBox="1"/>
          <p:nvPr/>
        </p:nvSpPr>
        <p:spPr>
          <a:xfrm>
            <a:off x="2858214" y="2154292"/>
            <a:ext cx="294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well-balanced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2" y="1306988"/>
            <a:ext cx="1053699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Interview each other about how healthy you are. </a:t>
            </a:r>
          </a:p>
          <a:p>
            <a:r>
              <a:rPr lang="en-US" sz="2400" b="1" dirty="0"/>
              <a:t>Give each other advice.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C02516A5-D05B-AECD-FA5F-AA730F51FA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2375578" y="4246228"/>
            <a:ext cx="1306285" cy="1589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A4036C04-E008-687A-7E65-325F1FEF0E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657768" y="4223781"/>
            <a:ext cx="1755996" cy="159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FB8AC1D4-ADB1-E040-6AE7-68AB256ADC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2380815" y="3132577"/>
            <a:ext cx="1295808" cy="106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D7A42323-99C9-C700-641A-5EC5B849D1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28983" y="3134642"/>
            <a:ext cx="1500893" cy="1056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4344054" y="2145836"/>
            <a:ext cx="69951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ChronicaProMediumIt"/>
              </a:rPr>
              <a:t>Example:</a:t>
            </a:r>
            <a:endParaRPr lang="en-US" sz="3200" b="0" i="1" dirty="0">
              <a:solidFill>
                <a:srgbClr val="0070C0"/>
              </a:solidFill>
              <a:effectLst/>
              <a:latin typeface="ChronicaProMediumIt"/>
            </a:endParaRPr>
          </a:p>
          <a:p>
            <a:r>
              <a:rPr lang="en-US" sz="3200" b="1" i="0" dirty="0">
                <a:solidFill>
                  <a:srgbClr val="242021"/>
                </a:solidFill>
                <a:effectLst/>
                <a:latin typeface="ChronicaProMediumIt"/>
              </a:rPr>
              <a:t>A: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How healthy are you?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ChronicaProMediumIt"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I’m tired.</a:t>
            </a:r>
          </a:p>
          <a:p>
            <a:r>
              <a:rPr lang="en-US" sz="3200" b="1" dirty="0">
                <a:solidFill>
                  <a:srgbClr val="242021"/>
                </a:solidFill>
                <a:latin typeface="ChronicaProMediumIt"/>
              </a:rPr>
              <a:t>A: </a:t>
            </a:r>
            <a:r>
              <a:rPr lang="en-US" sz="3200" dirty="0">
                <a:solidFill>
                  <a:srgbClr val="242021"/>
                </a:solidFill>
                <a:latin typeface="ChronicaProMediumIt"/>
              </a:rPr>
              <a:t>You should take a break and do some physical exercise</a:t>
            </a:r>
            <a:endParaRPr lang="en-US" sz="3200" b="0" i="0" dirty="0">
              <a:solidFill>
                <a:srgbClr val="242021"/>
              </a:solidFill>
              <a:effectLst/>
              <a:latin typeface="ChronicaPro-Book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4064</TotalTime>
  <Words>650</Words>
  <Application>Microsoft Office PowerPoint</Application>
  <PresentationFormat>Widescreen</PresentationFormat>
  <Paragraphs>74</Paragraphs>
  <Slides>6</Slides>
  <Notes>6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ChronicaPro-Book</vt:lpstr>
      <vt:lpstr>ChronicaProMediumIt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asus</cp:lastModifiedBy>
  <cp:revision>226</cp:revision>
  <dcterms:created xsi:type="dcterms:W3CDTF">2020-12-09T02:04:09Z</dcterms:created>
  <dcterms:modified xsi:type="dcterms:W3CDTF">2024-10-16T02:26:26Z</dcterms:modified>
</cp:coreProperties>
</file>