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7"/>
  </p:notesMasterIdLst>
  <p:sldIdLst>
    <p:sldId id="256" r:id="rId5"/>
    <p:sldId id="268" r:id="rId6"/>
    <p:sldId id="399" r:id="rId7"/>
    <p:sldId id="398" r:id="rId8"/>
    <p:sldId id="257" r:id="rId9"/>
    <p:sldId id="264" r:id="rId10"/>
    <p:sldId id="259" r:id="rId11"/>
    <p:sldId id="258" r:id="rId12"/>
    <p:sldId id="400" r:id="rId13"/>
    <p:sldId id="261" r:id="rId14"/>
    <p:sldId id="401" r:id="rId15"/>
    <p:sldId id="262" r:id="rId16"/>
    <p:sldId id="263" r:id="rId17"/>
    <p:sldId id="402" r:id="rId18"/>
    <p:sldId id="267" r:id="rId19"/>
    <p:sldId id="403" r:id="rId20"/>
    <p:sldId id="404" r:id="rId21"/>
    <p:sldId id="368" r:id="rId22"/>
    <p:sldId id="587" r:id="rId23"/>
    <p:sldId id="588" r:id="rId24"/>
    <p:sldId id="589" r:id="rId25"/>
    <p:sldId id="593" r:id="rId26"/>
    <p:sldId id="594" r:id="rId27"/>
    <p:sldId id="590" r:id="rId28"/>
    <p:sldId id="322" r:id="rId29"/>
    <p:sldId id="570" r:id="rId30"/>
    <p:sldId id="574" r:id="rId31"/>
    <p:sldId id="595" r:id="rId32"/>
    <p:sldId id="596" r:id="rId33"/>
    <p:sldId id="597" r:id="rId34"/>
    <p:sldId id="598" r:id="rId35"/>
    <p:sldId id="5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6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hãy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biết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cô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bán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đã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của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cậu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vay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tiền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Từ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trên</a:t>
          </a:r>
          <a:r>
            <a:rPr lang="en-US" sz="2800" b="1" i="0" dirty="0">
              <a:latin typeface="#9Slide05 Brannboll Ny" panose="02000000000000000000" pitchFamily="2" charset="0"/>
            </a:rPr>
            <a:t>, </a:t>
          </a:r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hiểu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chữ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tín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là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gì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r>
            <a:rPr lang="vi-VN" sz="2800" b="1" i="0" dirty="0">
              <a:latin typeface="#9Slide05 Brannboll Ny" panose="02000000000000000000" pitchFamily="2" charset="0"/>
            </a:rPr>
            <a:t> Giữ chưc tín là gì?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8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Vì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sự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kính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trọng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lớn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tuổi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nên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cô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bán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đã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tưởng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trả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tiền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cho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hai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cháu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Chữ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tín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niềm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của</a:t>
          </a:r>
          <a:r>
            <a:rPr lang="en-US" sz="2800" dirty="0">
              <a:latin typeface="#9Slide05 Brannboll Ny" panose="02000000000000000000" pitchFamily="2" charset="0"/>
            </a:rPr>
            <a:t> con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đối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với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nhau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vi-VN" sz="2800" dirty="0">
            <a:latin typeface="#9Slide05 Brannboll Ny" panose="02000000000000000000" pitchFamily="2" charset="0"/>
          </a:endParaRPr>
        </a:p>
        <a:p>
          <a:pPr algn="just"/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hãy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biết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cô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bán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đã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của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cậu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vay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tiền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latin typeface="#9Slide05 Brannboll Ny" panose="02000000000000000000" pitchFamily="2" charset="0"/>
            </a:rPr>
            <a:t>Từ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trên</a:t>
          </a:r>
          <a:r>
            <a:rPr lang="en-US" sz="2800" b="1" i="0" kern="1200" dirty="0">
              <a:latin typeface="#9Slide05 Brannboll Ny" panose="02000000000000000000" pitchFamily="2" charset="0"/>
            </a:rPr>
            <a:t>,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hiểu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chữ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tín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là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gì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r>
            <a:rPr lang="vi-VN" sz="2800" b="1" i="0" kern="1200" dirty="0">
              <a:latin typeface="#9Slide05 Brannboll Ny" panose="02000000000000000000" pitchFamily="2" charset="0"/>
            </a:rPr>
            <a:t> Giữ chưc tín là gì?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#9Slide05 Brannboll Ny" panose="02000000000000000000" pitchFamily="2" charset="0"/>
            </a:rPr>
            <a:t>Vì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sự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kính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trọng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lớn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tuổi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nên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cô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bán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đã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tưởng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trả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tiền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cho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hai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cháu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latin typeface="#9Slide05 Brannboll Ny" panose="02000000000000000000" pitchFamily="2" charset="0"/>
            </a:rPr>
            <a:t> con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nhau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vi-VN" sz="2800" kern="1200" dirty="0">
            <a:latin typeface="#9Slide05 Brannboll Ny" panose="02000000000000000000" pitchFamily="2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0"/>
              </a:spcBef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spcBef>
                <a:spcPct val="0"/>
              </a:spcBef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2.xml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/>
          <a:srcRect l="15285" t="10430" r="46645" b="11190"/>
          <a:stretch>
            <a:fillRect/>
          </a:stretch>
        </p:blipFill>
        <p:spPr>
          <a:xfrm>
            <a:off x="-593092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/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733084" y="2822772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95" b="0" i="0" u="none" strike="noStrike" kern="10" cap="none" spc="0" normalizeH="0" baseline="0" noProof="0" dirty="0">
                <a:ln w="9525"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#9Slide03 Aturdida" pitchFamily="2" charset="0"/>
                <a:ea typeface="+mn-ea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109" y="3505353"/>
            <a:ext cx="4237734" cy="2636163"/>
          </a:xfrm>
          <a:prstGeom prst="rect">
            <a:avLst/>
          </a:prstGeom>
        </p:spPr>
      </p:pic>
      <p:grpSp>
        <p:nvGrpSpPr>
          <p:cNvPr id="37" name="Group 27"/>
          <p:cNvGrpSpPr/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>
              <a:fillRect/>
            </a:stretch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>
              <a:fillRect/>
            </a:stretch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53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Quan</a:t>
            </a:r>
            <a:r>
              <a:rPr kumimoji="0" lang="en-US" sz="253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sát</a:t>
            </a:r>
            <a:r>
              <a:rPr kumimoji="0" lang="en-US" sz="253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tranh</a:t>
            </a:r>
            <a:r>
              <a:rPr kumimoji="0" lang="en-US" sz="253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và</a:t>
            </a:r>
            <a:r>
              <a:rPr kumimoji="0" lang="en-US" sz="253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trả</a:t>
            </a:r>
            <a:r>
              <a:rPr kumimoji="0" lang="en-US" sz="253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lời</a:t>
            </a:r>
            <a:r>
              <a:rPr kumimoji="0" lang="en-US" sz="253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câu</a:t>
            </a:r>
            <a:r>
              <a:rPr kumimoji="0" lang="en-US" sz="253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hỏi</a:t>
            </a:r>
            <a:endParaRPr kumimoji="0" lang="en-US" sz="253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Arial Unicode MS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7817" y="6409219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 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8" y="1503141"/>
            <a:ext cx="4355512" cy="21725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992"/>
            <a:ext cx="4715101" cy="22691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1" y="4094964"/>
            <a:ext cx="4683425" cy="22697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94" y="4181654"/>
            <a:ext cx="4895557" cy="2272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172455" y="1914460"/>
            <a:ext cx="3984622" cy="1352550"/>
          </a:xfrm>
          <a:prstGeom prst="cloudCallou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đội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sắc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nhất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TradeMark" panose="02000000000000000000" pitchFamily="2" charset="0"/>
              <a:ea typeface="Microsoft YaHei" panose="020B0503020204020204" pitchFamily="34" charset="-122"/>
              <a:cs typeface="+mn-cs"/>
              <a:sym typeface="Microsoft YaHei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95681" y="679239"/>
            <a:ext cx="4209127" cy="3389011"/>
            <a:chOff x="7795681" y="679239"/>
            <a:chExt cx="4209127" cy="3389011"/>
          </a:xfrm>
        </p:grpSpPr>
        <p:sp>
          <p:nvSpPr>
            <p:cNvPr id="8" name="Cloud Callout 7"/>
            <p:cNvSpPr/>
            <p:nvPr/>
          </p:nvSpPr>
          <p:spPr>
            <a:xfrm rot="21416254">
              <a:off x="7795681" y="679239"/>
              <a:ext cx="4209127" cy="3389011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46387" y="1422633"/>
              <a:ext cx="3663128" cy="1036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Đạ</a:t>
              </a:r>
              <a:r>
                <a:rPr kumimoji="0" lang="it-IT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i di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ện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l</a:t>
              </a:r>
              <a:r>
                <a:rPr kumimoji="0" lang="fr-FR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ê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bả</a:t>
              </a:r>
              <a:r>
                <a:rPr kumimoji="0" lang="nl-NL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ng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những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trong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5’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9863" y="3905102"/>
            <a:ext cx="3710686" cy="2082180"/>
            <a:chOff x="5186578" y="4228394"/>
            <a:chExt cx="3245574" cy="2082180"/>
          </a:xfrm>
        </p:grpSpPr>
        <p:sp>
          <p:nvSpPr>
            <p:cNvPr id="6" name="Cloud Callout 5"/>
            <p:cNvSpPr/>
            <p:nvPr/>
          </p:nvSpPr>
          <p:spPr>
            <a:xfrm rot="304414">
              <a:off x="5186578" y="4228394"/>
              <a:ext cx="3245574" cy="2082180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6973" y="4813579"/>
              <a:ext cx="3024784" cy="1260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n</a:t>
              </a:r>
              <a:r>
                <a:rPr kumimoji="0" lang="fr-FR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à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o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</a:t>
              </a:r>
              <a:r>
                <a:rPr kumimoji="0" lang="pt-PT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 nhi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ều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sẽ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chiến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thắng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và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được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10 </a:t>
              </a:r>
              <a:r>
                <a:rPr kumimoji="0" lang="en-US" sz="253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điểm</a:t>
              </a:r>
              <a:r>
                <a:rPr kumimoji="0" lang="en-US" sz="253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. </a:t>
              </a:r>
              <a:endParaRPr kumimoji="0" lang="en-SG" sz="25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Kathya" panose="02000000000000000000" pitchFamily="2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2646146" y="5062216"/>
            <a:ext cx="1517073" cy="173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09314" y="515843"/>
            <a:ext cx="7934179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TRÒ CHƠI 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“TIẾP SỨC ĐỒNG ĐỘI ”</a:t>
            </a:r>
            <a:endParaRPr kumimoji="0" lang="en-SG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Fourth" panose="00000500000000000000" pitchFamily="2" charset="0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5321" y="1384387"/>
            <a:ext cx="6237495" cy="3072873"/>
            <a:chOff x="-125321" y="1384387"/>
            <a:chExt cx="6237495" cy="3072873"/>
          </a:xfrm>
        </p:grpSpPr>
        <p:sp>
          <p:nvSpPr>
            <p:cNvPr id="7" name="Cloud Callout 6"/>
            <p:cNvSpPr/>
            <p:nvPr/>
          </p:nvSpPr>
          <p:spPr>
            <a:xfrm rot="21285758" flipH="1">
              <a:off x="-125321" y="1384387"/>
              <a:ext cx="4421166" cy="3072873"/>
            </a:xfrm>
            <a:prstGeom prst="cloudCallou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Microsoft YaHei" panose="020B0503020204020204" pitchFamily="34" charset="-122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174" y="1897192"/>
              <a:ext cx="6096000" cy="1708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Chia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lớp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ra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đội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1: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của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tín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  <a:sym typeface="Microsoft YaHei" panose="020B0503020204020204" pitchFamily="34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2: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không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Microsoft YaHei" panose="020B0503020204020204" pitchFamily="34" charset="-122"/>
                </a:rPr>
                <a:t>tín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Microsoft YaHei" panose="020B0503020204020204" pitchFamily="34" charset="-122"/>
                <a:cs typeface="+mn-cs"/>
                <a:sym typeface="Microsoft YaHei" panose="020B0503020204020204" pitchFamily="34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055"/>
            <a:ext cx="2609314" cy="1387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19892" y="769964"/>
            <a:ext cx="7097357" cy="4459450"/>
            <a:chOff x="7124100" y="502678"/>
            <a:chExt cx="4877464" cy="4459450"/>
          </a:xfrm>
        </p:grpSpPr>
        <p:sp>
          <p:nvSpPr>
            <p:cNvPr id="5" name="Cloud Callout 7"/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132320" y="1422633"/>
              <a:ext cx="4677195" cy="3539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>
              <a:fillRect/>
            </a:stretch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>
              <a:fillRect/>
            </a:stretch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3309" y="1518662"/>
            <a:ext cx="7533030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>
              <a:fillRect/>
            </a:stretch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>
              <a:fillRect/>
            </a:stretch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3.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187" y="856357"/>
            <a:ext cx="71862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 MƯA TRẢ SÁCH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906" y="228600"/>
            <a:ext cx="4152790" cy="379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79" y="4215936"/>
            <a:ext cx="4087217" cy="2492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/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/>
          <p:cNvSpPr/>
          <p:nvPr/>
        </p:nvSpPr>
        <p:spPr>
          <a:xfrm>
            <a:off x="397178" y="2186247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/>
          <p:cNvSpPr/>
          <p:nvPr/>
        </p:nvSpPr>
        <p:spPr>
          <a:xfrm>
            <a:off x="8749989" y="2342044"/>
            <a:ext cx="318388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/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/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/>
          <p:cNvSpPr/>
          <p:nvPr/>
        </p:nvSpPr>
        <p:spPr>
          <a:xfrm>
            <a:off x="4429903" y="2225895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23"/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225321" y="1495368"/>
            <a:ext cx="726788" cy="6898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>
              <a:fillRect/>
            </a:stretch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>
            <a:fillRect/>
          </a:stretch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>
            <a:fillRect/>
          </a:stretch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>
            <a:fillRect/>
          </a:stretch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53" y="1049218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677" y="4051494"/>
            <a:ext cx="5038519" cy="28065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/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/>
          <p:cNvSpPr/>
          <p:nvPr/>
        </p:nvSpPr>
        <p:spPr>
          <a:xfrm>
            <a:off x="0" y="2186247"/>
            <a:ext cx="3680806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/>
          <p:cNvSpPr/>
          <p:nvPr/>
        </p:nvSpPr>
        <p:spPr>
          <a:xfrm>
            <a:off x="8205159" y="2342044"/>
            <a:ext cx="372871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/>
          <p:cNvSpPr/>
          <p:nvPr/>
        </p:nvSpPr>
        <p:spPr>
          <a:xfrm>
            <a:off x="0" y="469171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Khi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/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55392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/>
          <p:cNvSpPr/>
          <p:nvPr/>
        </p:nvSpPr>
        <p:spPr>
          <a:xfrm>
            <a:off x="3932412" y="2226888"/>
            <a:ext cx="3579735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23"/>
          <p:cNvSpPr/>
          <p:nvPr/>
        </p:nvSpPr>
        <p:spPr>
          <a:xfrm>
            <a:off x="3831341" y="4629727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iữ chữ tín là coi trọng lòng tin của mọi người đối với mình, biết trọng lời hứa, và biết tin tưởng.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096000" y="1495368"/>
            <a:ext cx="129321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>
              <a:fillRect/>
            </a:stretch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>
              <a:fillRect/>
            </a:stretch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907346" y="1462467"/>
            <a:ext cx="62460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/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132320" y="1422633"/>
              <a:ext cx="4677195" cy="144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>
              <a:fillRect/>
            </a:stretch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>
              <a:fillRect/>
            </a:stretch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0421" y="1451"/>
            <a:ext cx="395989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322967" y="6184673"/>
            <a:ext cx="6157560" cy="570681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30249" y="5627008"/>
            <a:ext cx="8018512" cy="469966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2" y="4028379"/>
            <a:ext cx="7308069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trọng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21496" y="5005043"/>
            <a:ext cx="7765641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67195" y="341133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5080" y="181167"/>
            <a:ext cx="8015613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03721" y="6223870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30249" y="5702035"/>
            <a:ext cx="8086526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796242" y="5686803"/>
            <a:ext cx="80865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coi trọng lòng tin của mọi người đối với mình,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5" y="6204272"/>
            <a:ext cx="546625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biết trọng lời hứa, và biết tin tưởng.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45929" y="3949810"/>
            <a:ext cx="7520578" cy="89681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21496" y="5043356"/>
            <a:ext cx="7721357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462013" y="5025439"/>
            <a:ext cx="75600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512273" y="3352991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50032" y="3367609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12273" y="2577169"/>
            <a:ext cx="7167621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9264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3552" y="1790526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41" name="TextBox 40"/>
          <p:cNvSpPr txBox="1"/>
          <p:nvPr/>
        </p:nvSpPr>
        <p:spPr>
          <a:xfrm>
            <a:off x="4759531" y="1843576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anose="02000506000000020004" pitchFamily="2" charset="0"/>
                <a:ea typeface="+mn-ea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0926" y="221853"/>
            <a:ext cx="777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59812" y="4208603"/>
            <a:ext cx="16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53962" y="5525706"/>
            <a:ext cx="153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" y="3352991"/>
            <a:ext cx="3365284" cy="221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848028"/>
            <a:ext cx="3899090" cy="2580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71" y="3564664"/>
            <a:ext cx="4199853" cy="2631688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361074" y="4331837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9" y="3920564"/>
            <a:ext cx="2074990" cy="2937435"/>
          </a:xfrm>
          <a:prstGeom prst="rect">
            <a:avLst/>
          </a:prstGeom>
        </p:spPr>
      </p:pic>
      <p:pic>
        <p:nvPicPr>
          <p:cNvPr id="10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5" y="5838208"/>
            <a:ext cx="2633472" cy="521208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21" y="1111348"/>
            <a:ext cx="4089487" cy="25809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00998" y="1661523"/>
            <a:ext cx="2915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2" y="1111348"/>
            <a:ext cx="3669584" cy="2519778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672814" y="1713821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28259" y="17048"/>
            <a:ext cx="1015883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413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/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/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/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/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/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/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/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/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/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/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/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/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/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/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/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559789" y="4380829"/>
            <a:ext cx="7760362" cy="223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67310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7370" y="1772570"/>
            <a:ext cx="7655105" cy="2384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650001" y="1707612"/>
            <a:ext cx="674249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không?ˮ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nhõm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22858PICdbgea5Gz679dY_PIC20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/>
          <p:cNvGrpSpPr/>
          <p:nvPr/>
        </p:nvGrpSpPr>
        <p:grpSpPr>
          <a:xfrm>
            <a:off x="2100553" y="270001"/>
            <a:ext cx="8322055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/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/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" y="295232"/>
            <a:ext cx="12192000" cy="6744204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819546" y="2107364"/>
            <a:ext cx="677832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/>
          <p:cNvGrpSpPr/>
          <p:nvPr/>
        </p:nvGrpSpPr>
        <p:grpSpPr>
          <a:xfrm>
            <a:off x="2269961" y="925963"/>
            <a:ext cx="8322055" cy="461578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/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/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20472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/>
            <a:srcRect l="16992" t="-937" r="50159" b="17086"/>
            <a:stretch>
              <a:fillRect/>
            </a:stretch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2200207"/>
            <a:ext cx="6133350" cy="2158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>
            <a:fillRect/>
          </a:stretch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/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Thực hiện hành động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8" y="68824"/>
            <a:ext cx="10695708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9194" y="2875002"/>
            <a:ext cx="8341047" cy="110799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nhanh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giỏi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#9Slide05 Brannboll Ny" panose="020000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82870" y="4458271"/>
            <a:ext cx="9773852" cy="20621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2.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270" y="-463827"/>
            <a:ext cx="4144378" cy="5206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35248"/>
            <a:ext cx="12192000" cy="6857999"/>
          </a:xfrm>
          <a:prstGeom prst="rect">
            <a:avLst/>
          </a:prstGeom>
        </p:spPr>
      </p:pic>
      <p:pic>
        <p:nvPicPr>
          <p:cNvPr id="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/>
          <p:cNvGrpSpPr/>
          <p:nvPr/>
        </p:nvGrpSpPr>
        <p:grpSpPr>
          <a:xfrm>
            <a:off x="1359961" y="1160924"/>
            <a:ext cx="4674920" cy="3125489"/>
            <a:chOff x="1949253" y="1627716"/>
            <a:chExt cx="3271491" cy="2309600"/>
          </a:xfrm>
        </p:grpSpPr>
        <p:grpSp>
          <p:nvGrpSpPr>
            <p:cNvPr id="7" name="组合 135"/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/>
            <p:cNvSpPr txBox="1">
              <a:spLocks noChangeArrowheads="1"/>
            </p:cNvSpPr>
            <p:nvPr/>
          </p:nvSpPr>
          <p:spPr bwMode="auto">
            <a:xfrm>
              <a:off x="2105206" y="2078139"/>
              <a:ext cx="2925908" cy="183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/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/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/>
            <p:cNvSpPr txBox="1">
              <a:spLocks noChangeArrowheads="1"/>
            </p:cNvSpPr>
            <p:nvPr/>
          </p:nvSpPr>
          <p:spPr bwMode="auto">
            <a:xfrm>
              <a:off x="7860876" y="2018766"/>
              <a:ext cx="2221357" cy="129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tin ở cha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8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4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/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/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/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/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/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/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/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Hiêu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-Lê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3758" y="3087713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5: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tín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873931" y="1011956"/>
            <a:ext cx="6098344" cy="2219154"/>
            <a:chOff x="-2482947" y="193127"/>
            <a:chExt cx="6098344" cy="22191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286" y="193127"/>
              <a:ext cx="3348111" cy="221915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-2482947" y="254601"/>
              <a:ext cx="6098344" cy="428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phim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684" y="1"/>
            <a:ext cx="4884759" cy="3038622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855753" y="256460"/>
          <a:ext cx="3625875" cy="624158"/>
        </p:xfrm>
        <a:graphic>
          <a:graphicData uri="http://schemas.openxmlformats.org/drawingml/2006/table">
            <a:tbl>
              <a:tblPr/>
              <a:tblGrid>
                <a:gridCol w="362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8694">
                <a:tc>
                  <a:txBody>
                    <a:bodyPr/>
                    <a:lstStyle/>
                    <a:p>
                      <a:pPr marR="1852930" algn="ctr"/>
                      <a:r>
                        <a:rPr lang="en-US" sz="105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giờ sáng mai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marR="1852930" algn="ctr">
                        <a:lnSpc>
                          <a:spcPts val="885"/>
                        </a:lnSpc>
                      </a:pP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632" y="0"/>
            <a:ext cx="3362926" cy="6721475"/>
          </a:xfrm>
          <a:prstGeom prst="rect">
            <a:avLst/>
          </a:prstGeom>
        </p:spPr>
      </p:pic>
      <p:pic>
        <p:nvPicPr>
          <p:cNvPr id="1026" name="Picture 2" descr="Những câu ca dao tục ngữ nói về việc giữ chữ tín - MET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5" y="3952420"/>
            <a:ext cx="3967088" cy="258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1" name="Group 20"/>
          <p:cNvGrpSpPr/>
          <p:nvPr/>
        </p:nvGrpSpPr>
        <p:grpSpPr>
          <a:xfrm>
            <a:off x="4282798" y="4103974"/>
            <a:ext cx="3870602" cy="2107055"/>
            <a:chOff x="4525460" y="4108799"/>
            <a:chExt cx="3364300" cy="2220276"/>
          </a:xfrm>
        </p:grpSpPr>
        <p:grpSp>
          <p:nvGrpSpPr>
            <p:cNvPr id="22" name="Group 21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24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anose="02020603050405020304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anose="02020603050405020304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KHÁM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481" y="756788"/>
            <a:ext cx="9189159" cy="583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 HỨA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hẹn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mượn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Khoác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80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thuở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Chicken soup for the Soul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(song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Anh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14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NXB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Minh, 2020)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633046" y="-384058"/>
            <a:ext cx="13623117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181" y="3816944"/>
            <a:ext cx="2413819" cy="271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742" y="480190"/>
            <a:ext cx="2264357" cy="2537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/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/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/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/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anose="05000000000000000000" pitchFamily="2" charset="2"/>
          <a:buNone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anose="05000000000000000000" pitchFamily="2" charset="2"/>
          <a:buNone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2155</Words>
  <Application>Microsoft Office PowerPoint</Application>
  <PresentationFormat>Màn hình rộng</PresentationFormat>
  <Paragraphs>161</Paragraphs>
  <Slides>32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32</vt:i4>
      </vt:variant>
    </vt:vector>
  </HeadingPairs>
  <TitlesOfParts>
    <vt:vector size="52" baseType="lpstr">
      <vt:lpstr>#9Slide03 Aturdida</vt:lpstr>
      <vt:lpstr>#9Slide05 Brannboll Ny</vt:lpstr>
      <vt:lpstr>#9Slide05 Fourth</vt:lpstr>
      <vt:lpstr>#9Slide05 Kathya</vt:lpstr>
      <vt:lpstr>#9Slide05 SVNTradeMark</vt:lpstr>
      <vt:lpstr>#9Slide06 DeathRattle BB</vt:lpstr>
      <vt:lpstr>#9Slide07 Marbelia Regular</vt:lpstr>
      <vt:lpstr>Arial</vt:lpstr>
      <vt:lpstr>Calibri</vt:lpstr>
      <vt:lpstr>Calibri Light</vt:lpstr>
      <vt:lpstr>ITC Avant Garde Std Bk</vt:lpstr>
      <vt:lpstr>SVN-Vanilla Daisy Pro</vt:lpstr>
      <vt:lpstr>Times New Roman</vt:lpstr>
      <vt:lpstr>Trebuchet MS</vt:lpstr>
      <vt:lpstr>Wingdings 3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Phượng Đào</cp:lastModifiedBy>
  <cp:revision>7</cp:revision>
  <dcterms:created xsi:type="dcterms:W3CDTF">2022-08-20T03:30:00Z</dcterms:created>
  <dcterms:modified xsi:type="dcterms:W3CDTF">2025-05-20T07:03:43Z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859EF55D9DDF4BDA8A735D5DAB5F0121_13</vt:lpwstr>
  </property>
  <property fmtid="{D5CDD505-2E9C-101B-9397-08002B2CF9AE}" pid="3" name="KSOProductBuildVer">
    <vt:lpwstr>1033-12.2.0.13110</vt:lpwstr>
  </property>
</Properties>
</file>