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7" r:id="rId4"/>
    <p:sldMasterId id="2147483703" r:id="rId5"/>
    <p:sldMasterId id="2147483706" r:id="rId6"/>
    <p:sldMasterId id="2147483719" r:id="rId7"/>
    <p:sldMasterId id="2147483733" r:id="rId8"/>
    <p:sldMasterId id="2147483746" r:id="rId9"/>
  </p:sldMasterIdLst>
  <p:notesMasterIdLst>
    <p:notesMasterId r:id="rId41"/>
  </p:notesMasterIdLst>
  <p:sldIdLst>
    <p:sldId id="257" r:id="rId10"/>
    <p:sldId id="308" r:id="rId11"/>
    <p:sldId id="399" r:id="rId12"/>
    <p:sldId id="400" r:id="rId13"/>
    <p:sldId id="339" r:id="rId14"/>
    <p:sldId id="329" r:id="rId15"/>
    <p:sldId id="401" r:id="rId16"/>
    <p:sldId id="502" r:id="rId17"/>
    <p:sldId id="503" r:id="rId18"/>
    <p:sldId id="600" r:id="rId19"/>
    <p:sldId id="504" r:id="rId20"/>
    <p:sldId id="505" r:id="rId21"/>
    <p:sldId id="588" r:id="rId22"/>
    <p:sldId id="601" r:id="rId23"/>
    <p:sldId id="602" r:id="rId24"/>
    <p:sldId id="589" r:id="rId25"/>
    <p:sldId id="262" r:id="rId26"/>
    <p:sldId id="605" r:id="rId27"/>
    <p:sldId id="606" r:id="rId28"/>
    <p:sldId id="604" r:id="rId29"/>
    <p:sldId id="326" r:id="rId30"/>
    <p:sldId id="591" r:id="rId31"/>
    <p:sldId id="607" r:id="rId32"/>
    <p:sldId id="608" r:id="rId33"/>
    <p:sldId id="609" r:id="rId34"/>
    <p:sldId id="610" r:id="rId35"/>
    <p:sldId id="613" r:id="rId36"/>
    <p:sldId id="612" r:id="rId37"/>
    <p:sldId id="330" r:id="rId38"/>
    <p:sldId id="599" r:id="rId39"/>
    <p:sldId id="33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99"/>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85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D917E1-8DED-4D01-8EA6-C5BCA9FBF1B3}" type="datetimeFigureOut">
              <a:rPr lang="en-US" smtClean="0"/>
              <a:t>5/20/2025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44EB73-F699-44FF-9F0A-51155798FC5D}" type="slidenum">
              <a:rPr lang="en-US" smtClean="0"/>
              <a:t>‹#›</a:t>
            </a:fld>
            <a:endParaRPr lang="en-US"/>
          </a:p>
        </p:txBody>
      </p:sp>
    </p:spTree>
    <p:extLst>
      <p:ext uri="{BB962C8B-B14F-4D97-AF65-F5344CB8AC3E}">
        <p14:creationId xmlns:p14="http://schemas.microsoft.com/office/powerpoint/2010/main" val="3875738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B904D2F-D20E-4382-B1FB-A1CC6AB47A1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017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1CD010-A9A3-4117-BFBF-9C1583B3E14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20001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5172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20577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0159788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0401093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5374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64704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7631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69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010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382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4148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9226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5473038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7532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0576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8280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007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42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4926245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87158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933313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047827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09062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5068887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5286289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3135902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82969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16014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858027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669278"/>
      </p:ext>
    </p:extLst>
  </p:cSld>
  <p:clrMapOvr>
    <a:masterClrMapping/>
  </p:clrMapOvr>
  <p:transition spd="slow"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052352850"/>
      </p:ext>
    </p:extLst>
  </p:cSld>
  <p:clrMapOvr>
    <a:masterClrMapping/>
  </p:clrMapOvr>
  <p:transition spd="slow" advTm="0">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6"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9" y="149249"/>
            <a:ext cx="1223999" cy="992123"/>
          </a:xfrm>
          <a:prstGeom prst="rect">
            <a:avLst/>
          </a:prstGeom>
        </p:spPr>
      </p:pic>
    </p:spTree>
    <p:extLst>
      <p:ext uri="{BB962C8B-B14F-4D97-AF65-F5344CB8AC3E}">
        <p14:creationId xmlns:p14="http://schemas.microsoft.com/office/powerpoint/2010/main" val="2430663408"/>
      </p:ext>
    </p:extLst>
  </p:cSld>
  <p:clrMapOvr>
    <a:masterClrMapping/>
  </p:clrMapOvr>
  <p:transition spd="slow" advTm="0">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2025/5/20</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9956065"/>
      </p:ext>
    </p:extLst>
  </p:cSld>
  <p:clrMapOvr>
    <a:masterClrMapping/>
  </p:clrMapOvr>
  <p:transition spd="slow" advTm="0">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2025/5/20</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4286341536"/>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66316669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6878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grpSp>
        <p:nvGrpSpPr>
          <p:cNvPr id="15" name="组合 14"/>
          <p:cNvGrpSpPr/>
          <p:nvPr userDrawn="1"/>
        </p:nvGrpSpPr>
        <p:grpSpPr>
          <a:xfrm>
            <a:off x="10666366" y="5472803"/>
            <a:ext cx="1496284" cy="1524513"/>
            <a:chOff x="-46800" y="206536"/>
            <a:chExt cx="6530780" cy="6654858"/>
          </a:xfrm>
        </p:grpSpPr>
        <p:sp>
          <p:nvSpPr>
            <p:cNvPr id="16" name="AutoShape 2"/>
            <p:cNvSpPr>
              <a:spLocks/>
            </p:cNvSpPr>
            <p:nvPr userDrawn="1"/>
          </p:nvSpPr>
          <p:spPr bwMode="auto">
            <a:xfrm>
              <a:off x="1038879" y="1027357"/>
              <a:ext cx="4354650" cy="5834037"/>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AutoShape 3"/>
            <p:cNvSpPr>
              <a:spLocks/>
            </p:cNvSpPr>
            <p:nvPr userDrawn="1"/>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AutoShape 4"/>
            <p:cNvSpPr>
              <a:spLocks/>
            </p:cNvSpPr>
            <p:nvPr userDrawn="1"/>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AutoShape 5"/>
            <p:cNvSpPr>
              <a:spLocks/>
            </p:cNvSpPr>
            <p:nvPr userDrawn="1"/>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AutoShape 6"/>
            <p:cNvSpPr>
              <a:spLocks/>
            </p:cNvSpPr>
            <p:nvPr userDrawn="1"/>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AutoShape 7"/>
            <p:cNvSpPr>
              <a:spLocks/>
            </p:cNvSpPr>
            <p:nvPr userDrawn="1"/>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AutoShape 8"/>
            <p:cNvSpPr>
              <a:spLocks/>
            </p:cNvSpPr>
            <p:nvPr userDrawn="1"/>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AutoShape 9"/>
            <p:cNvSpPr>
              <a:spLocks/>
            </p:cNvSpPr>
            <p:nvPr userDrawn="1"/>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AutoShape 10"/>
            <p:cNvSpPr>
              <a:spLocks/>
            </p:cNvSpPr>
            <p:nvPr userDrawn="1"/>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AutoShape 11"/>
            <p:cNvSpPr>
              <a:spLocks/>
            </p:cNvSpPr>
            <p:nvPr userDrawn="1"/>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AutoShape 12"/>
            <p:cNvSpPr>
              <a:spLocks/>
            </p:cNvSpPr>
            <p:nvPr userDrawn="1"/>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AutoShape 13"/>
            <p:cNvSpPr>
              <a:spLocks/>
            </p:cNvSpPr>
            <p:nvPr userDrawn="1"/>
          </p:nvSpPr>
          <p:spPr bwMode="auto">
            <a:xfrm>
              <a:off x="-46800" y="3172469"/>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AutoShape 14"/>
            <p:cNvSpPr>
              <a:spLocks/>
            </p:cNvSpPr>
            <p:nvPr userDrawn="1"/>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AutoShape 15"/>
            <p:cNvSpPr>
              <a:spLocks/>
            </p:cNvSpPr>
            <p:nvPr userDrawn="1"/>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AutoShape 16"/>
            <p:cNvSpPr>
              <a:spLocks/>
            </p:cNvSpPr>
            <p:nvPr userDrawn="1"/>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AutoShape 17"/>
            <p:cNvSpPr>
              <a:spLocks/>
            </p:cNvSpPr>
            <p:nvPr userDrawn="1"/>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AutoShape 18"/>
            <p:cNvSpPr>
              <a:spLocks/>
            </p:cNvSpPr>
            <p:nvPr userDrawn="1"/>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AutoShape 19"/>
            <p:cNvSpPr>
              <a:spLocks/>
            </p:cNvSpPr>
            <p:nvPr userDrawn="1"/>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AutoShape 20"/>
            <p:cNvSpPr>
              <a:spLocks/>
            </p:cNvSpPr>
            <p:nvPr userDrawn="1"/>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AutoShape 21"/>
            <p:cNvSpPr>
              <a:spLocks/>
            </p:cNvSpPr>
            <p:nvPr userDrawn="1"/>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AutoShape 22"/>
            <p:cNvSpPr>
              <a:spLocks/>
            </p:cNvSpPr>
            <p:nvPr userDrawn="1"/>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AutoShape 23"/>
            <p:cNvSpPr>
              <a:spLocks/>
            </p:cNvSpPr>
            <p:nvPr userDrawn="1"/>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AutoShape 24"/>
            <p:cNvSpPr>
              <a:spLocks/>
            </p:cNvSpPr>
            <p:nvPr userDrawn="1"/>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AutoShape 25"/>
            <p:cNvSpPr>
              <a:spLocks/>
            </p:cNvSpPr>
            <p:nvPr userDrawn="1"/>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AutoShape 26"/>
            <p:cNvSpPr>
              <a:spLocks/>
            </p:cNvSpPr>
            <p:nvPr userDrawn="1"/>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AutoShape 27"/>
            <p:cNvSpPr>
              <a:spLocks/>
            </p:cNvSpPr>
            <p:nvPr userDrawn="1"/>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AutoShape 28"/>
            <p:cNvSpPr>
              <a:spLocks/>
            </p:cNvSpPr>
            <p:nvPr userDrawn="1"/>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AutoShape 29"/>
            <p:cNvSpPr>
              <a:spLocks/>
            </p:cNvSpPr>
            <p:nvPr userDrawn="1"/>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6" name="AutoShape 16"/>
          <p:cNvSpPr>
            <a:spLocks/>
          </p:cNvSpPr>
          <p:nvPr userDrawn="1"/>
        </p:nvSpPr>
        <p:spPr bwMode="auto">
          <a:xfrm>
            <a:off x="637740" y="235082"/>
            <a:ext cx="220042" cy="327798"/>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AutoShape 17"/>
          <p:cNvSpPr>
            <a:spLocks/>
          </p:cNvSpPr>
          <p:nvPr userDrawn="1"/>
        </p:nvSpPr>
        <p:spPr bwMode="auto">
          <a:xfrm>
            <a:off x="367688" y="343979"/>
            <a:ext cx="197816" cy="310019"/>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AutoShape 18"/>
          <p:cNvSpPr>
            <a:spLocks/>
          </p:cNvSpPr>
          <p:nvPr userDrawn="1"/>
        </p:nvSpPr>
        <p:spPr bwMode="auto">
          <a:xfrm>
            <a:off x="721089" y="626217"/>
            <a:ext cx="321173" cy="175566"/>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AutoShape 15"/>
          <p:cNvSpPr>
            <a:spLocks/>
          </p:cNvSpPr>
          <p:nvPr userDrawn="1"/>
        </p:nvSpPr>
        <p:spPr bwMode="auto">
          <a:xfrm>
            <a:off x="1097710" y="196939"/>
            <a:ext cx="179436" cy="202042"/>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358752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2265637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700386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08063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9875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395777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763716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6636077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1862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2136159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1881151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1342083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8021418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583120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E14C4357-4527-4A6F-8FC0-A5E3D696D97B}"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73437546"/>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0FE2CF07-AA09-4F84-AF7C-19256C76E82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388135863"/>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396516AC-313E-4608-9742-C335A814F6E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4260908"/>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F0C99E-C4F9-4DAB-AB94-365632577A06}"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51638208"/>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DDDF32A-0D3B-4C75-8DD7-AA48D6922FA1}"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49215480"/>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1043E404-FC01-4AA8-BA2C-0B43F9F46548}"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18799906"/>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73479367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4C82B273-D1F6-4A9F-B39B-4CB0975525D5}"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1290292"/>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D172FB2E-4EC8-4834-B1D2-76071FCAAD5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810647836"/>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F1ADDCB5-33A6-452D-A1F1-9622C8FF3C40}"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986190"/>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6F6D1EBA-6041-4BF5-8ECE-C912A55FA93E}"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38513611"/>
      </p:ext>
    </p:extLst>
  </p:cSld>
  <p:clrMapOvr>
    <a:masterClrMapping/>
  </p:clrMapOvr>
  <p:transition>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5735837B-5167-4CAC-B53D-C2801750461D}"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40058481"/>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fld id="{9C187384-1631-427A-8C6B-43ABBF2F17CC}" type="slidenum">
              <a:rPr kumimoji="0" lang="en-US" altLang="en-US" sz="1400" b="0" i="0" u="none" strike="noStrike" kern="1200" cap="none" spc="0" normalizeH="0" baseline="0" noProof="0">
                <a:ln>
                  <a:noFill/>
                </a:ln>
                <a:solidFill>
                  <a:srgbClr val="000000"/>
                </a:solidFill>
                <a:effectLst/>
                <a:uLnTx/>
                <a:uFillTx/>
                <a:latin typeface="Arial"/>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3306038"/>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3130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209178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683650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3360163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8402786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5/20/2025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15677505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5/20/2025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2777274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5/20/2025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712440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5/20/2025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4792252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5/20/2025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37747338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5/20/2025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8341347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498009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5/20/2025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40250581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3291150741"/>
      </p:ext>
    </p:extLst>
  </p:cSld>
  <p:clrMapOvr>
    <a:masterClrMapping/>
  </p:clrMapOvr>
  <p:transition spd="slow" advTm="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76549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9748432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01154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379005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336369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390705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1487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99227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9715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6668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15205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2452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CE5B826-6809-49B3-9B4B-177D412235B0}" type="datetimeFigureOut">
              <a:rPr lang="zh-CN" altLang="en-US" smtClean="0"/>
              <a:t>2025/5/20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84123915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722984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607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7.xml"/><Relationship Id="rId7" Type="http://schemas.openxmlformats.org/officeDocument/2006/relationships/image" Target="../media/image1.jp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4" Type="http://schemas.openxmlformats.org/officeDocument/2006/relationships/image" Target="../media/image5.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6.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image" Target="../media/image8.jpg"/><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5B826-6809-49B3-9B4B-177D412235B0}" type="datetimeFigureOut">
              <a:rPr lang="zh-CN" altLang="en-US" smtClean="0"/>
              <a:t>2025/5/20</a:t>
            </a:fld>
            <a:endParaRPr lang="zh-CN" altLang="en-US"/>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54668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fld id="{2D62F3A7-F91C-46B6-B2B1-7906CC0FF129}" type="datetimeFigureOut">
              <a:rPr lang="en-US" smtClean="0">
                <a:solidFill>
                  <a:prstClr val="black">
                    <a:tint val="75000"/>
                  </a:prstClr>
                </a:solidFill>
              </a:rPr>
              <a:pPr fontAlgn="base">
                <a:spcBef>
                  <a:spcPct val="0"/>
                </a:spcBef>
                <a:spcAft>
                  <a:spcPct val="0"/>
                </a:spcAft>
                <a:defRPr/>
              </a:pPr>
              <a:t>5/20/2025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22A3C82A-F5C5-442C-A4A2-3E6E5E4359E8}" type="slidenum">
              <a:rPr lang="en-US" smtClean="0">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44344108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5/20/2025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444117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srgbClr val="000000">
                    <a:tint val="75000"/>
                  </a:srgbClr>
                </a:solidFill>
              </a:rPr>
              <a:pPr/>
              <a:t>2025/5/20</a:t>
            </a:fld>
            <a:endParaRPr lang="zh-CN" altLang="en-US">
              <a:solidFill>
                <a:srgbClr val="000000">
                  <a:tint val="75000"/>
                </a:srgb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7364123"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extLst>
      <p:ext uri="{BB962C8B-B14F-4D97-AF65-F5344CB8AC3E}">
        <p14:creationId xmlns:p14="http://schemas.microsoft.com/office/powerpoint/2010/main" val="305480888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4">
            <a:alphaModFix amt="40000"/>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659390"/>
      </p:ext>
    </p:extLst>
  </p:cSld>
  <p:clrMap bg1="lt1" tx1="dk1" bg2="lt2" tx2="dk2" accent1="accent1" accent2="accent2" accent3="accent3" accent4="accent4" accent5="accent5" accent6="accent6" hlink="hlink" folHlink="folHlink"/>
  <p:sldLayoutIdLst>
    <p:sldLayoutId id="2147483704" r:id="rId1"/>
    <p:sldLayoutId id="2147483705" r:id="rId2"/>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20-05-2025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6673914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1FB1BA9-448A-466D-888E-000648E11133}" type="slidenum">
              <a:rPr kumimoji="0" lang="en-US" altLang="en-US" sz="14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8547870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2"/>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5/20/2025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13105550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5/20/2025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6910754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3.jpg"/><Relationship Id="rId4" Type="http://schemas.microsoft.com/office/2007/relationships/hdphoto" Target="../media/hdphoto1.wdp"/><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1.png"/><Relationship Id="rId1" Type="http://schemas.openxmlformats.org/officeDocument/2006/relationships/slideLayout" Target="../slideLayouts/slideLayout78.xml"/><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png"/><Relationship Id="rId1" Type="http://schemas.openxmlformats.org/officeDocument/2006/relationships/slideLayout" Target="../slideLayouts/slideLayout25.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4322" t="3095" r="2797"/>
          <a:stretch/>
        </p:blipFill>
        <p:spPr>
          <a:xfrm flipV="1">
            <a:off x="-19352" y="4862782"/>
            <a:ext cx="12211352" cy="2095215"/>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639" y="-751417"/>
            <a:ext cx="6877353" cy="6075793"/>
          </a:xfrm>
          <a:prstGeom prst="rect">
            <a:avLst/>
          </a:prstGeom>
        </p:spPr>
      </p:pic>
      <p:pic>
        <p:nvPicPr>
          <p:cNvPr id="4" name="图片 3"/>
          <p:cNvPicPr>
            <a:picLocks noChangeAspect="1"/>
          </p:cNvPicPr>
          <p:nvPr/>
        </p:nvPicPr>
        <p:blipFill>
          <a:blip r:embed="rId6" cstate="hq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354339" y="909823"/>
            <a:ext cx="4460724" cy="4256184"/>
          </a:xfrm>
          <a:prstGeom prst="rect">
            <a:avLst/>
          </a:prstGeom>
        </p:spPr>
      </p:pic>
      <p:pic>
        <p:nvPicPr>
          <p:cNvPr id="7" name="图片 6"/>
          <p:cNvPicPr>
            <a:picLocks noChangeAspect="1"/>
          </p:cNvPicPr>
          <p:nvPr/>
        </p:nvPicPr>
        <p:blipFill>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tretch>
            <a:fillRect/>
          </a:stretch>
        </p:blipFill>
        <p:spPr>
          <a:xfrm>
            <a:off x="7024916" y="2596849"/>
            <a:ext cx="5167085" cy="4361147"/>
          </a:xfrm>
          <a:prstGeom prst="rect">
            <a:avLst/>
          </a:prstGeom>
        </p:spPr>
      </p:pic>
      <p:sp>
        <p:nvSpPr>
          <p:cNvPr id="9" name="文本框 8"/>
          <p:cNvSpPr txBox="1"/>
          <p:nvPr/>
        </p:nvSpPr>
        <p:spPr>
          <a:xfrm>
            <a:off x="1091686" y="813819"/>
            <a:ext cx="1611339" cy="769441"/>
          </a:xfrm>
          <a:prstGeom prst="rect">
            <a:avLst/>
          </a:prstGeom>
          <a:noFill/>
        </p:spPr>
        <p:txBody>
          <a:bodyPr wrap="none" rtlCol="0">
            <a:spAutoFit/>
          </a:bodyPr>
          <a:lstStyle/>
          <a:p>
            <a:pPr defTabSz="914377"/>
            <a:r>
              <a:rPr lang="en-US" altLang="zh-CN" sz="4400" b="1" dirty="0">
                <a:solidFill>
                  <a:srgbClr val="0070C0"/>
                </a:solidFill>
                <a:latin typeface="Times New Roman" panose="02020603050405020304" pitchFamily="18" charset="0"/>
                <a:ea typeface="微软雅黑"/>
                <a:cs typeface="Times New Roman" panose="02020603050405020304" pitchFamily="18" charset="0"/>
              </a:rPr>
              <a:t>BÀI 7</a:t>
            </a:r>
            <a:endParaRPr lang="zh-CN" altLang="en-US" sz="4400" b="1" dirty="0">
              <a:solidFill>
                <a:srgbClr val="0070C0"/>
              </a:solidFill>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62E69B29-3759-40FC-AA37-67C0295D1028}"/>
              </a:ext>
            </a:extLst>
          </p:cNvPr>
          <p:cNvSpPr txBox="1"/>
          <p:nvPr/>
        </p:nvSpPr>
        <p:spPr>
          <a:xfrm rot="21401794">
            <a:off x="1104221" y="1208303"/>
            <a:ext cx="5927205" cy="1231106"/>
          </a:xfrm>
          <a:prstGeom prst="rect">
            <a:avLst/>
          </a:prstGeom>
          <a:noFill/>
        </p:spPr>
        <p:txBody>
          <a:bodyPr wrap="square" rtlCol="0">
            <a:spAutoFit/>
          </a:bodyPr>
          <a:lstStyle/>
          <a:p>
            <a:pPr algn="ctr"/>
            <a:r>
              <a:rPr lang="nl-NL" sz="2800" b="1" dirty="0">
                <a:solidFill>
                  <a:srgbClr val="7030A0"/>
                </a:solidFill>
                <a:latin typeface="Times New Roman" panose="02020603050405020304" pitchFamily="18" charset="0"/>
                <a:cs typeface="Times New Roman" panose="02020603050405020304" pitchFamily="18" charset="0"/>
              </a:rPr>
              <a:t>ỨNG PHÓ VỚI </a:t>
            </a:r>
          </a:p>
          <a:p>
            <a:pPr algn="ctr"/>
            <a:r>
              <a:rPr lang="nl-NL" sz="2800" b="1" dirty="0">
                <a:solidFill>
                  <a:srgbClr val="7030A0"/>
                </a:solidFill>
                <a:latin typeface="Times New Roman" panose="02020603050405020304" pitchFamily="18" charset="0"/>
                <a:cs typeface="Times New Roman" panose="02020603050405020304" pitchFamily="18" charset="0"/>
              </a:rPr>
              <a:t>TÂM LÍ CĂNG THẲNG</a:t>
            </a:r>
            <a:endParaRPr lang="en-US" sz="2800" dirty="0">
              <a:solidFill>
                <a:srgbClr val="7030A0"/>
              </a:solidFill>
              <a:latin typeface="Times New Roman" panose="02020603050405020304" pitchFamily="18" charset="0"/>
              <a:cs typeface="Times New Roman" panose="02020603050405020304" pitchFamily="18" charset="0"/>
            </a:endParaRPr>
          </a:p>
          <a:p>
            <a:pPr algn="ctr"/>
            <a:endParaRPr lang="en-US" dirty="0"/>
          </a:p>
        </p:txBody>
      </p:sp>
      <p:pic>
        <p:nvPicPr>
          <p:cNvPr id="10" name="Picture 9">
            <a:extLst>
              <a:ext uri="{FF2B5EF4-FFF2-40B4-BE49-F238E27FC236}">
                <a16:creationId xmlns:a16="http://schemas.microsoft.com/office/drawing/2014/main" id="{F620E4ED-7535-4C9E-BD79-65B112AE72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527" t="-1269" r="8734" b="-761"/>
          <a:stretch/>
        </p:blipFill>
        <p:spPr>
          <a:xfrm>
            <a:off x="11275811"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683763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70029" y="1483193"/>
            <a:ext cx="5194657" cy="4832092"/>
          </a:xfrm>
          <a:prstGeom prst="rect">
            <a:avLst/>
          </a:prstGeom>
        </p:spPr>
        <p:txBody>
          <a:bodyPr wrap="square">
            <a:spAutoFit/>
          </a:bodyPr>
          <a:lstStyle/>
          <a:p>
            <a:pPr algn="just">
              <a:spcAft>
                <a:spcPts val="0"/>
              </a:spcAft>
            </a:pPr>
            <a:r>
              <a:rPr lang="vi-VN" sz="2800" b="1" dirty="0">
                <a:solidFill>
                  <a:srgbClr val="002060"/>
                </a:solidFill>
                <a:latin typeface="Open Sans"/>
              </a:rPr>
              <a:t>- Biểu hiện khi căng thẳng:</a:t>
            </a:r>
          </a:p>
          <a:p>
            <a:pPr algn="just">
              <a:spcAft>
                <a:spcPts val="0"/>
              </a:spcAft>
            </a:pPr>
            <a:r>
              <a:rPr lang="vi-VN" sz="2800" b="1" dirty="0">
                <a:solidFill>
                  <a:srgbClr val="002060"/>
                </a:solidFill>
                <a:latin typeface="Open Sans"/>
              </a:rPr>
              <a:t>+ Cơ thể mệt mỏi;</a:t>
            </a:r>
          </a:p>
          <a:p>
            <a:pPr algn="just">
              <a:spcAft>
                <a:spcPts val="0"/>
              </a:spcAft>
            </a:pPr>
            <a:r>
              <a:rPr lang="vi-VN" sz="2800" b="1" dirty="0">
                <a:solidFill>
                  <a:srgbClr val="002060"/>
                </a:solidFill>
                <a:latin typeface="Open Sans"/>
              </a:rPr>
              <a:t>+ Luôn cảm thấy chán nản, thiếu tập trung;</a:t>
            </a:r>
          </a:p>
          <a:p>
            <a:pPr algn="just">
              <a:spcAft>
                <a:spcPts val="0"/>
              </a:spcAft>
            </a:pPr>
            <a:r>
              <a:rPr lang="vi-VN" sz="2800" b="1" dirty="0">
                <a:solidFill>
                  <a:srgbClr val="002060"/>
                </a:solidFill>
                <a:latin typeface="Open Sans"/>
              </a:rPr>
              <a:t>+ Hay lo lắng, buồn bực;</a:t>
            </a:r>
          </a:p>
          <a:p>
            <a:pPr algn="just">
              <a:spcAft>
                <a:spcPts val="0"/>
              </a:spcAft>
            </a:pPr>
            <a:r>
              <a:rPr lang="vi-VN" sz="2800" b="1" dirty="0">
                <a:solidFill>
                  <a:srgbClr val="002060"/>
                </a:solidFill>
                <a:latin typeface="Open Sans"/>
              </a:rPr>
              <a:t>+ Dễ cáu gắt, tức giận;</a:t>
            </a:r>
          </a:p>
          <a:p>
            <a:pPr algn="just">
              <a:spcAft>
                <a:spcPts val="0"/>
              </a:spcAft>
            </a:pPr>
            <a:r>
              <a:rPr lang="vi-VN" sz="2800" b="1" dirty="0">
                <a:solidFill>
                  <a:srgbClr val="002060"/>
                </a:solidFill>
                <a:latin typeface="Open Sans"/>
              </a:rPr>
              <a:t>+ Không muốn tiếp xúc với mọi người, thích ở một mình;...</a:t>
            </a:r>
          </a:p>
          <a:p>
            <a:br>
              <a:rPr lang="vi-VN" sz="2800" b="1" dirty="0">
                <a:solidFill>
                  <a:srgbClr val="002060"/>
                </a:solidFill>
              </a:rPr>
            </a:br>
            <a:endParaRPr lang="en-US" sz="2800" b="1" dirty="0">
              <a:solidFill>
                <a:srgbClr val="002060"/>
              </a:solidFill>
            </a:endParaRPr>
          </a:p>
        </p:txBody>
      </p:sp>
      <p:sp>
        <p:nvSpPr>
          <p:cNvPr id="3" name="TextBox 2">
            <a:extLst>
              <a:ext uri="{FF2B5EF4-FFF2-40B4-BE49-F238E27FC236}">
                <a16:creationId xmlns:a16="http://schemas.microsoft.com/office/drawing/2014/main" id="{ABB1C43D-A721-4E8B-B51E-8E0631056E11}"/>
              </a:ext>
            </a:extLst>
          </p:cNvPr>
          <p:cNvSpPr txBox="1"/>
          <p:nvPr/>
        </p:nvSpPr>
        <p:spPr>
          <a:xfrm>
            <a:off x="836020" y="2553094"/>
            <a:ext cx="4644406" cy="3539430"/>
          </a:xfrm>
          <a:prstGeom prst="rect">
            <a:avLst/>
          </a:prstGeom>
          <a:noFill/>
        </p:spPr>
        <p:txBody>
          <a:bodyPr wrap="square" rtlCol="0">
            <a:spAutoFit/>
          </a:bodyPr>
          <a:lstStyle/>
          <a:p>
            <a:pPr algn="just"/>
            <a:r>
              <a:rPr lang="vi-VN" sz="2800" b="1" dirty="0"/>
              <a:t>- Tình huống gây căng thẳng là những tình huống tác động và gây ra các ảnh hưởng tiêu cực về thể chất và tinh thần của con người.</a:t>
            </a:r>
          </a:p>
          <a:p>
            <a:pPr algn="just"/>
            <a:br>
              <a:rPr lang="vi-VN" sz="2800" b="1" dirty="0"/>
            </a:br>
            <a:endParaRPr lang="en-US" sz="2800" b="1" dirty="0">
              <a:solidFill>
                <a:srgbClr val="00B0F0"/>
              </a:solidFill>
            </a:endParaRPr>
          </a:p>
        </p:txBody>
      </p:sp>
      <p:sp>
        <p:nvSpPr>
          <p:cNvPr id="4" name="TextBox 3">
            <a:extLst>
              <a:ext uri="{FF2B5EF4-FFF2-40B4-BE49-F238E27FC236}">
                <a16:creationId xmlns:a16="http://schemas.microsoft.com/office/drawing/2014/main" id="{544BC29B-8617-420C-AB2F-6CBE35F7D4C2}"/>
              </a:ext>
            </a:extLst>
          </p:cNvPr>
          <p:cNvSpPr txBox="1"/>
          <p:nvPr/>
        </p:nvSpPr>
        <p:spPr>
          <a:xfrm>
            <a:off x="880563" y="779579"/>
            <a:ext cx="4249973" cy="1815882"/>
          </a:xfrm>
          <a:prstGeom prst="rect">
            <a:avLst/>
          </a:prstGeom>
          <a:noFill/>
        </p:spPr>
        <p:txBody>
          <a:bodyPr wrap="square" rtlCol="0">
            <a:spAutoFit/>
          </a:bodyPr>
          <a:lstStyle/>
          <a:p>
            <a:pPr algn="just"/>
            <a:r>
              <a:rPr lang="en-US" sz="2800" b="1" dirty="0">
                <a:solidFill>
                  <a:srgbClr val="FF0000"/>
                </a:solidFill>
                <a:latin typeface="Arial" panose="020B0604020202020204" pitchFamily="34" charset="0"/>
                <a:cs typeface="Arial" panose="020B0604020202020204" pitchFamily="34" charset="0"/>
              </a:rPr>
              <a:t>1. </a:t>
            </a:r>
            <a:r>
              <a:rPr lang="en-US" sz="2800" b="1" dirty="0" err="1">
                <a:solidFill>
                  <a:srgbClr val="FF0000"/>
                </a:solidFill>
                <a:latin typeface="Arial" panose="020B0604020202020204" pitchFamily="34" charset="0"/>
                <a:cs typeface="Arial" panose="020B0604020202020204" pitchFamily="34" charset="0"/>
              </a:rPr>
              <a:t>Tình</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huống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gây</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căng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thẳng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và</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biểu</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hiện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của</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cơ</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thể</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khi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bị</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căng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thẳng</a:t>
            </a:r>
            <a:r>
              <a:rPr lang="en-US" sz="2800" b="1" dirty="0">
                <a:solidFill>
                  <a:srgbClr val="FF0000"/>
                </a:solidFill>
                <a:latin typeface="Arial" panose="020B0604020202020204" pitchFamily="34" charset="0"/>
                <a:cs typeface="Arial" panose="020B0604020202020204" pitchFamily="34" charset="0"/>
              </a:rPr>
              <a:t>. </a:t>
            </a:r>
            <a:endParaRPr lang="en-US" sz="2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54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237784" cy="5953749"/>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5937597" y="641739"/>
              <a:ext cx="5224664" cy="5352274"/>
            </a:xfrm>
            <a:prstGeom prst="rect">
              <a:avLst/>
            </a:prstGeom>
            <a:noFill/>
            <a:ln w="9525">
              <a:noFill/>
              <a:miter lim="800000"/>
              <a:headEnd/>
              <a:tailEnd/>
            </a:ln>
          </p:spPr>
        </p:pic>
        <p:sp>
          <p:nvSpPr>
            <p:cNvPr id="16" name="Rectangle 189"/>
            <p:cNvSpPr>
              <a:spLocks noChangeArrowheads="1"/>
            </p:cNvSpPr>
            <p:nvPr/>
          </p:nvSpPr>
          <p:spPr bwMode="auto">
            <a:xfrm>
              <a:off x="7209171" y="2006537"/>
              <a:ext cx="2667000" cy="2308324"/>
            </a:xfrm>
            <a:prstGeom prst="rect">
              <a:avLst/>
            </a:prstGeom>
            <a:noFill/>
            <a:ln>
              <a:noFill/>
            </a:ln>
            <a:effectLst/>
          </p:spPr>
          <p:txBody>
            <a:bodyPr anchor="ctr">
              <a:spAutoFit/>
            </a:bodyPr>
            <a:lstStyle/>
            <a:p>
              <a:pPr lvl="0" algn="ctr">
                <a:defRPr/>
              </a:pPr>
              <a:r>
                <a:rPr lang="en-US" sz="3600" b="1" dirty="0">
                  <a:solidFill>
                    <a:srgbClr val="00B0F0"/>
                  </a:solidFill>
                  <a:latin typeface="Times New Roman" panose="02020603050405020304" pitchFamily="18" charset="0"/>
                  <a:cs typeface="Times New Roman" panose="02020603050405020304" pitchFamily="18" charset="0"/>
                </a:rPr>
                <a:t>2. </a:t>
              </a:r>
              <a:r>
                <a:rPr lang="en-US" sz="3600" b="1" dirty="0" err="1">
                  <a:solidFill>
                    <a:srgbClr val="00B0F0"/>
                  </a:solidFill>
                  <a:latin typeface="Times New Roman" panose="02020603050405020304" pitchFamily="18" charset="0"/>
                  <a:cs typeface="Times New Roman" panose="02020603050405020304" pitchFamily="18" charset="0"/>
                </a:rPr>
                <a:t>Nguyên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nhân</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và</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ảnh</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hưởng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của</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căng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thẳng</a:t>
              </a:r>
              <a:endParaRPr kumimoji="0" lang="en-US" altLang="zh-CN" sz="3600" b="1" i="0" u="none" strike="noStrike" kern="0" cap="none" spc="0" normalizeH="0" baseline="0" noProof="0" dirty="0">
                <a:ln>
                  <a:noFill/>
                </a:ln>
                <a:solidFill>
                  <a:srgbClr val="00B0F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pic>
        <p:nvPicPr>
          <p:cNvPr id="17" name="Shape 1"/>
          <p:cNvPicPr/>
          <p:nvPr/>
        </p:nvPicPr>
        <p:blipFill>
          <a:blip r:embed="rId7"/>
          <a:stretch/>
        </p:blipFill>
        <p:spPr>
          <a:xfrm>
            <a:off x="10615653" y="5267034"/>
            <a:ext cx="1158240" cy="1048385"/>
          </a:xfrm>
          <a:prstGeom prst="rect">
            <a:avLst/>
          </a:prstGeom>
          <a:noFill/>
          <a:ln>
            <a:noFill/>
          </a:ln>
        </p:spPr>
      </p:pic>
      <p:sp>
        <p:nvSpPr>
          <p:cNvPr id="11" name="Rectangle 10">
            <a:extLst>
              <a:ext uri="{FF2B5EF4-FFF2-40B4-BE49-F238E27FC236}">
                <a16:creationId xmlns:a16="http://schemas.microsoft.com/office/drawing/2014/main" id="{D46D719B-D447-4FFE-9897-5AB8D6E3145B}"/>
              </a:ext>
            </a:extLst>
          </p:cNvPr>
          <p:cNvSpPr>
            <a:spLocks noChangeArrowheads="1"/>
          </p:cNvSpPr>
          <p:nvPr/>
        </p:nvSpPr>
        <p:spPr bwMode="auto">
          <a:xfrm>
            <a:off x="928707" y="1760932"/>
            <a:ext cx="488057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algn="ctr"/>
            <a:r>
              <a:rPr lang="nl-NL" sz="3600" b="1" dirty="0">
                <a:solidFill>
                  <a:srgbClr val="7030A0"/>
                </a:solidFill>
                <a:latin typeface="Times New Roman" panose="02020603050405020304" pitchFamily="18" charset="0"/>
                <a:cs typeface="Times New Roman" panose="02020603050405020304" pitchFamily="18" charset="0"/>
              </a:rPr>
              <a:t>ỨNG PHÓ VỚI </a:t>
            </a:r>
          </a:p>
          <a:p>
            <a:pPr algn="ctr"/>
            <a:r>
              <a:rPr lang="nl-NL" sz="3600" b="1" dirty="0">
                <a:solidFill>
                  <a:srgbClr val="7030A0"/>
                </a:solidFill>
                <a:latin typeface="Times New Roman" panose="02020603050405020304" pitchFamily="18" charset="0"/>
                <a:cs typeface="Times New Roman" panose="02020603050405020304" pitchFamily="18" charset="0"/>
              </a:rPr>
              <a:t>TÂM LÍ CĂNG THẲNG</a:t>
            </a:r>
            <a:endParaRPr lang="en-US" sz="36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79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C7061C72-7D47-4098-8A9B-972C8598614F}"/>
              </a:ext>
            </a:extLst>
          </p:cNvPr>
          <p:cNvSpPr txBox="1"/>
          <p:nvPr/>
        </p:nvSpPr>
        <p:spPr>
          <a:xfrm>
            <a:off x="320040" y="321028"/>
            <a:ext cx="11628119" cy="984885"/>
          </a:xfrm>
          <a:prstGeom prst="rect">
            <a:avLst/>
          </a:prstGeom>
          <a:noFill/>
        </p:spPr>
        <p:txBody>
          <a:bodyPr wrap="square" rtlCol="0">
            <a:spAutoFit/>
          </a:bodyPr>
          <a:lstStyle/>
          <a:p>
            <a:pPr algn="ctr"/>
            <a:r>
              <a:rPr lang="nl-NL" sz="4000" b="1" dirty="0">
                <a:solidFill>
                  <a:srgbClr val="7030A0"/>
                </a:solidFill>
                <a:latin typeface="Times New Roman"/>
                <a:ea typeface="微软雅黑"/>
                <a:cs typeface="Times New Roman" panose="02020603050405020304" pitchFamily="18" charset="0"/>
              </a:rPr>
              <a:t>BÀI 7: ỨNG PHÓ VỚI TÂM LÍ CĂNG THẲNG</a:t>
            </a:r>
            <a:endParaRPr lang="en-US" sz="4000" dirty="0">
              <a:solidFill>
                <a:srgbClr val="7030A0"/>
              </a:solidFill>
              <a:latin typeface="Times New Roman"/>
              <a:ea typeface="微软雅黑"/>
              <a:cs typeface="Times New Roman" panose="02020603050405020304" pitchFamily="18" charset="0"/>
            </a:endParaRPr>
          </a:p>
          <a:p>
            <a:pPr algn="ctr"/>
            <a:endParaRPr lang="en-US" dirty="0">
              <a:solidFill>
                <a:prstClr val="black"/>
              </a:solidFill>
              <a:latin typeface="等线"/>
              <a:ea typeface="微软雅黑"/>
            </a:endParaRPr>
          </a:p>
        </p:txBody>
      </p:sp>
      <p:pic>
        <p:nvPicPr>
          <p:cNvPr id="9" name="Picture 8">
            <a:extLst>
              <a:ext uri="{FF2B5EF4-FFF2-40B4-BE49-F238E27FC236}">
                <a16:creationId xmlns:a16="http://schemas.microsoft.com/office/drawing/2014/main" id="{5E77EFA8-BDE2-4A51-BF21-895431E509A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 y="1112520"/>
            <a:ext cx="7421880" cy="5105400"/>
          </a:xfrm>
          <a:prstGeom prst="rect">
            <a:avLst/>
          </a:prstGeom>
          <a:noFill/>
          <a:ln>
            <a:noFill/>
          </a:ln>
        </p:spPr>
      </p:pic>
    </p:spTree>
    <p:extLst>
      <p:ext uri="{BB962C8B-B14F-4D97-AF65-F5344CB8AC3E}">
        <p14:creationId xmlns:p14="http://schemas.microsoft.com/office/powerpoint/2010/main" val="374882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AF297-AE12-44E4-9E9E-90F0EFE7F694}"/>
              </a:ext>
            </a:extLst>
          </p:cNvPr>
          <p:cNvPicPr>
            <a:picLocks noChangeAspect="1"/>
          </p:cNvPicPr>
          <p:nvPr/>
        </p:nvPicPr>
        <p:blipFill>
          <a:blip r:embed="rId2"/>
          <a:stretch>
            <a:fillRect/>
          </a:stretch>
        </p:blipFill>
        <p:spPr>
          <a:xfrm>
            <a:off x="0" y="-1264920"/>
            <a:ext cx="12192000" cy="8092440"/>
          </a:xfrm>
          <a:prstGeom prst="rect">
            <a:avLst/>
          </a:prstGeom>
        </p:spPr>
      </p:pic>
      <p:sp>
        <p:nvSpPr>
          <p:cNvPr id="6" name="Rectangle: Rounded Corners 1">
            <a:extLst>
              <a:ext uri="{FF2B5EF4-FFF2-40B4-BE49-F238E27FC236}">
                <a16:creationId xmlns:a16="http://schemas.microsoft.com/office/drawing/2014/main" id="{49368C2B-08BB-4567-BA27-2402FAA3C31F}"/>
              </a:ext>
            </a:extLst>
          </p:cNvPr>
          <p:cNvSpPr/>
          <p:nvPr/>
        </p:nvSpPr>
        <p:spPr>
          <a:xfrm>
            <a:off x="241900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PHIẾU BÀI TẬP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9Slide05 Brannboll Ny" panose="02000000000000000000" pitchFamily="2" charset="0"/>
                <a:ea typeface="Times New Roman" panose="02020603050405020304" pitchFamily="18" charset="0"/>
                <a:cs typeface="Times New Roman" pitchFamily="18" charset="0"/>
              </a:rPr>
              <a:t>(THẢO LUẬN NHÓM ĐÔI)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9Slide05 Brannboll Ny" panose="02000000000000000000" pitchFamily="2" charset="0"/>
                <a:ea typeface="Times New Roman" panose="02020603050405020304" pitchFamily="18" charset="0"/>
                <a:cs typeface="Times New Roman"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500448"/>
            <a:ext cx="3513514" cy="610917"/>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97179" y="2186247"/>
            <a:ext cx="295560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7933654" y="2145608"/>
            <a:ext cx="4148809" cy="183269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9Slide05 Brannboll Ny" panose="02000000000000000000" pitchFamily="2" charset="0"/>
              <a:ea typeface="Times New Roman" panose="02020603050405020304" pitchFamily="18" charset="0"/>
              <a:cs typeface="+mn-cs"/>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09531" y="4337174"/>
            <a:ext cx="3378199" cy="236434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7615243" y="4629727"/>
            <a:ext cx="4603728" cy="216170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116380" y="1576886"/>
            <a:ext cx="3078118" cy="54816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1874979" y="379400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5723543" y="390890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554256"/>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Rectangle: Rounded Corners 13">
            <a:extLst>
              <a:ext uri="{FF2B5EF4-FFF2-40B4-BE49-F238E27FC236}">
                <a16:creationId xmlns:a16="http://schemas.microsoft.com/office/drawing/2014/main" id="{B82CE674-D7FC-49D9-AF84-6CF2F5AC507D}"/>
              </a:ext>
            </a:extLst>
          </p:cNvPr>
          <p:cNvSpPr/>
          <p:nvPr/>
        </p:nvSpPr>
        <p:spPr>
          <a:xfrm>
            <a:off x="3927365" y="2206528"/>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9Slide05 Brannboll Ny" panose="02000000000000000000" pitchFamily="2" charset="0"/>
              <a:ea typeface="+mn-ea"/>
              <a:cs typeface="Times New Roman" pitchFamily="18" charset="0"/>
            </a:endParaRPr>
          </a:p>
        </p:txBody>
      </p:sp>
      <p:sp>
        <p:nvSpPr>
          <p:cNvPr id="19" name="Rectangle: Rounded Corners 23">
            <a:extLst>
              <a:ext uri="{FF2B5EF4-FFF2-40B4-BE49-F238E27FC236}">
                <a16:creationId xmlns:a16="http://schemas.microsoft.com/office/drawing/2014/main" id="{C8AB731C-B5A9-4087-9248-FB90CEB654D6}"/>
              </a:ext>
            </a:extLst>
          </p:cNvPr>
          <p:cNvSpPr/>
          <p:nvPr/>
        </p:nvSpPr>
        <p:spPr>
          <a:xfrm>
            <a:off x="3711991" y="4669376"/>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cxnSp>
        <p:nvCxnSpPr>
          <p:cNvPr id="21" name="Straight Arrow Connector 20">
            <a:extLst>
              <a:ext uri="{FF2B5EF4-FFF2-40B4-BE49-F238E27FC236}">
                <a16:creationId xmlns:a16="http://schemas.microsoft.com/office/drawing/2014/main" id="{EC42D1DB-6186-445C-9000-B473B780E42B}"/>
              </a:ext>
            </a:extLst>
          </p:cNvPr>
          <p:cNvCxnSpPr>
            <a:cxnSpLocks/>
          </p:cNvCxnSpPr>
          <p:nvPr/>
        </p:nvCxnSpPr>
        <p:spPr>
          <a:xfrm>
            <a:off x="5729857" y="1576886"/>
            <a:ext cx="0" cy="56868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1E409D2-E3DE-4886-8549-9C8F4153E281}"/>
              </a:ext>
            </a:extLst>
          </p:cNvPr>
          <p:cNvSpPr txBox="1"/>
          <p:nvPr/>
        </p:nvSpPr>
        <p:spPr>
          <a:xfrm>
            <a:off x="397178" y="2342044"/>
            <a:ext cx="2955603"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1</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Theo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nguyên</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nào</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gây</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ra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căng</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thẳng</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bạn</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Tâm</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C1FC843-4F84-4080-A46C-767EEBD3EF88}"/>
              </a:ext>
            </a:extLst>
          </p:cNvPr>
          <p:cNvSpPr txBox="1"/>
          <p:nvPr/>
        </p:nvSpPr>
        <p:spPr>
          <a:xfrm>
            <a:off x="4111242" y="2235482"/>
            <a:ext cx="3504001"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hãy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thẳng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hưởng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tới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xung</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quanh</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a:extLst>
              <a:ext uri="{FF2B5EF4-FFF2-40B4-BE49-F238E27FC236}">
                <a16:creationId xmlns:a16="http://schemas.microsoft.com/office/drawing/2014/main" id="{B16AA8ED-D71F-48E6-B2A0-45675FC817C5}"/>
              </a:ext>
            </a:extLst>
          </p:cNvPr>
          <p:cNvSpPr txBox="1"/>
          <p:nvPr/>
        </p:nvSpPr>
        <p:spPr>
          <a:xfrm>
            <a:off x="8031450" y="2231968"/>
            <a:ext cx="3931949" cy="163121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0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de-DE"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Từ những hình ảnh, thông tin nêu trên em hãy cho biết nguyên nhân gây căng thẳng là gì ? Ảnh hưởng của trạng thái căng thẳng.  </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4D48860E-7B9B-463F-8409-50D493229FE3}"/>
              </a:ext>
            </a:extLst>
          </p:cNvPr>
          <p:cNvSpPr txBox="1"/>
          <p:nvPr/>
        </p:nvSpPr>
        <p:spPr>
          <a:xfrm>
            <a:off x="109531" y="4406476"/>
            <a:ext cx="3378199" cy="2185214"/>
          </a:xfrm>
          <a:prstGeom prst="rect">
            <a:avLst/>
          </a:prstGeom>
          <a:noFill/>
        </p:spPr>
        <p:txBody>
          <a:bodyPr wrap="square" rtlCol="0">
            <a:spAutoFit/>
          </a:bodyPr>
          <a:lstStyle/>
          <a:p>
            <a:pPr algn="just"/>
            <a:r>
              <a:rPr lang="vi-VN" sz="2000" b="1" dirty="0">
                <a:solidFill>
                  <a:srgbClr val="000000"/>
                </a:solidFill>
                <a:latin typeface="+mj-lt"/>
              </a:rPr>
              <a:t>Tâm đặt mục tiêu giành cúp vô địch trong giải thi đấu bóng rổ, do không cẩn thận nên Tâm bị chấn thương khi luyện tập </a:t>
            </a:r>
            <a:r>
              <a:rPr lang="vi-VN" b="1" dirty="0">
                <a:latin typeface="+mj-lt"/>
              </a:rPr>
              <a:t>khiến bạn phải nghỉ học, nghỉ thi đấu, không thể đạt được kì vọng của bản thân.</a:t>
            </a:r>
            <a:endParaRPr lang="en-US" sz="2000" b="1" dirty="0">
              <a:latin typeface="+mj-lt"/>
            </a:endParaRPr>
          </a:p>
        </p:txBody>
      </p:sp>
      <p:sp>
        <p:nvSpPr>
          <p:cNvPr id="12" name="TextBox 11">
            <a:extLst>
              <a:ext uri="{FF2B5EF4-FFF2-40B4-BE49-F238E27FC236}">
                <a16:creationId xmlns:a16="http://schemas.microsoft.com/office/drawing/2014/main" id="{ABF1411A-8604-4472-92B7-3C1739E48445}"/>
              </a:ext>
            </a:extLst>
          </p:cNvPr>
          <p:cNvSpPr txBox="1"/>
          <p:nvPr/>
        </p:nvSpPr>
        <p:spPr>
          <a:xfrm>
            <a:off x="3685020" y="4645193"/>
            <a:ext cx="3680806" cy="2246769"/>
          </a:xfrm>
          <a:prstGeom prst="rect">
            <a:avLst/>
          </a:prstGeom>
          <a:noFill/>
        </p:spPr>
        <p:txBody>
          <a:bodyPr wrap="square" rtlCol="0">
            <a:spAutoFit/>
          </a:bodyPr>
          <a:lstStyle/>
          <a:p>
            <a:pPr algn="just"/>
            <a:r>
              <a:rPr lang="vi-VN" sz="2000" b="1"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Bản</a:t>
            </a:r>
            <a:r>
              <a:rPr lang="vi-VN" sz="2000" b="1" dirty="0">
                <a:latin typeface="Times New Roman" panose="02020603050405020304" pitchFamily="18" charset="0"/>
                <a:cs typeface="Times New Roman" panose="02020603050405020304" pitchFamily="18" charset="0"/>
              </a:rPr>
              <a:t> thân: </a:t>
            </a:r>
            <a:r>
              <a:rPr lang="vi-VN" sz="2000" b="1" dirty="0" err="1">
                <a:latin typeface="Times New Roman" panose="02020603050405020304" pitchFamily="18" charset="0"/>
                <a:cs typeface="Times New Roman" panose="02020603050405020304" pitchFamily="18" charset="0"/>
              </a:rPr>
              <a:t>Phải</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nghỉ</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học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nghỉ</a:t>
            </a:r>
            <a:r>
              <a:rPr lang="vi-VN" sz="2000" b="1" dirty="0">
                <a:latin typeface="Times New Roman" panose="02020603050405020304" pitchFamily="18" charset="0"/>
                <a:cs typeface="Times New Roman" panose="02020603050405020304" pitchFamily="18" charset="0"/>
              </a:rPr>
              <a:t> thi </a:t>
            </a:r>
            <a:r>
              <a:rPr lang="vi-VN" sz="2000" b="1" dirty="0" err="1">
                <a:latin typeface="Times New Roman" panose="02020603050405020304" pitchFamily="18" charset="0"/>
                <a:cs typeface="Times New Roman" panose="02020603050405020304" pitchFamily="18" charset="0"/>
              </a:rPr>
              <a:t>đấu</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khiến</a:t>
            </a:r>
            <a:r>
              <a:rPr lang="vi-VN" sz="2000" b="1" dirty="0">
                <a:latin typeface="Times New Roman" panose="02020603050405020304" pitchFamily="18" charset="0"/>
                <a:cs typeface="Times New Roman" panose="02020603050405020304" pitchFamily="18" charset="0"/>
              </a:rPr>
              <a:t> cho Tâm </a:t>
            </a:r>
            <a:r>
              <a:rPr lang="vi-VN" sz="2000" b="1" dirty="0" err="1">
                <a:latin typeface="Times New Roman" panose="02020603050405020304" pitchFamily="18" charset="0"/>
                <a:cs typeface="Times New Roman" panose="02020603050405020304" pitchFamily="18" charset="0"/>
              </a:rPr>
              <a:t>trở</a:t>
            </a:r>
            <a:r>
              <a:rPr lang="vi-VN" sz="2000" b="1" dirty="0">
                <a:latin typeface="Times New Roman" panose="02020603050405020304" pitchFamily="18" charset="0"/>
                <a:cs typeface="Times New Roman" panose="02020603050405020304" pitchFamily="18" charset="0"/>
              </a:rPr>
              <a:t> nên </a:t>
            </a:r>
            <a:r>
              <a:rPr lang="vi-VN" sz="2000" b="1" dirty="0" err="1">
                <a:latin typeface="Times New Roman" panose="02020603050405020304" pitchFamily="18" charset="0"/>
                <a:cs typeface="Times New Roman" panose="02020603050405020304" pitchFamily="18" charset="0"/>
              </a:rPr>
              <a:t>cáu</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kỉnh</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bực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bội</a:t>
            </a:r>
            <a:r>
              <a:rPr lang="vi-VN" sz="2000" b="1" dirty="0">
                <a:latin typeface="Times New Roman" panose="02020603050405020304" pitchFamily="18" charset="0"/>
                <a:cs typeface="Times New Roman" panose="02020603050405020304" pitchFamily="18" charset="0"/>
              </a:rPr>
              <a:t>. </a:t>
            </a:r>
          </a:p>
          <a:p>
            <a:pPr algn="just"/>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Mọi</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người</a:t>
            </a:r>
            <a:r>
              <a:rPr lang="vi-VN" sz="2000" b="1" dirty="0">
                <a:latin typeface="Times New Roman" panose="02020603050405020304" pitchFamily="18" charset="0"/>
                <a:cs typeface="Times New Roman" panose="02020603050405020304" pitchFamily="18" charset="0"/>
              </a:rPr>
              <a:t> xung quanh: </a:t>
            </a:r>
            <a:r>
              <a:rPr lang="vi-VN" sz="2000" b="1" dirty="0" err="1">
                <a:latin typeface="Times New Roman" panose="02020603050405020304" pitchFamily="18" charset="0"/>
                <a:cs typeface="Times New Roman" panose="02020603050405020304" pitchFamily="18" charset="0"/>
              </a:rPr>
              <a:t>trách</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móc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đổ</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lỗi</a:t>
            </a:r>
            <a:r>
              <a:rPr lang="vi-VN" sz="2000" b="1" dirty="0">
                <a:latin typeface="Times New Roman" panose="02020603050405020304" pitchFamily="18" charset="0"/>
                <a:cs typeface="Times New Roman" panose="02020603050405020304" pitchFamily="18" charset="0"/>
              </a:rPr>
              <a:t> cho </a:t>
            </a:r>
            <a:r>
              <a:rPr lang="vi-VN" sz="2000" b="1" dirty="0" err="1">
                <a:latin typeface="Times New Roman" panose="02020603050405020304" pitchFamily="18" charset="0"/>
                <a:cs typeface="Times New Roman" panose="02020603050405020304" pitchFamily="18" charset="0"/>
              </a:rPr>
              <a:t>các</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bạn</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quát</a:t>
            </a:r>
            <a:r>
              <a:rPr lang="vi-VN" sz="2000" b="1" dirty="0">
                <a:latin typeface="Times New Roman" panose="02020603050405020304" pitchFamily="18" charset="0"/>
                <a:cs typeface="Times New Roman" panose="02020603050405020304" pitchFamily="18" charset="0"/>
              </a:rPr>
              <a:t> </a:t>
            </a:r>
            <a:r>
              <a:rPr lang="vi-VN" sz="2000" b="1" dirty="0" err="1">
                <a:latin typeface="Times New Roman" panose="02020603050405020304" pitchFamily="18" charset="0"/>
                <a:cs typeface="Times New Roman" panose="02020603050405020304" pitchFamily="18" charset="0"/>
              </a:rPr>
              <a:t>mắng</a:t>
            </a:r>
            <a:r>
              <a:rPr lang="vi-VN" sz="2000" b="1" dirty="0">
                <a:latin typeface="Times New Roman" panose="02020603050405020304" pitchFamily="18" charset="0"/>
                <a:cs typeface="Times New Roman" panose="02020603050405020304" pitchFamily="18" charset="0"/>
              </a:rPr>
              <a:t> em vô </a:t>
            </a:r>
            <a:r>
              <a:rPr lang="vi-VN" sz="2000" b="1" dirty="0" err="1">
                <a:latin typeface="Times New Roman" panose="02020603050405020304" pitchFamily="18" charset="0"/>
                <a:cs typeface="Times New Roman" panose="02020603050405020304" pitchFamily="18" charset="0"/>
              </a:rPr>
              <a:t>cớ</a:t>
            </a:r>
            <a:r>
              <a:rPr lang="vi-VN" sz="2000" b="1" dirty="0">
                <a:latin typeface="Times New Roman" panose="02020603050405020304" pitchFamily="18" charset="0"/>
                <a:cs typeface="Times New Roman" panose="02020603050405020304" pitchFamily="18" charset="0"/>
              </a:rPr>
              <a:t>. </a:t>
            </a:r>
          </a:p>
          <a:p>
            <a:pPr algn="just"/>
            <a:endParaRPr lang="en-US" sz="20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F660CDDA-B476-40CB-AB0F-BD8F515C7ACB}"/>
              </a:ext>
            </a:extLst>
          </p:cNvPr>
          <p:cNvSpPr txBox="1"/>
          <p:nvPr/>
        </p:nvSpPr>
        <p:spPr>
          <a:xfrm>
            <a:off x="7660963" y="4584007"/>
            <a:ext cx="4549786" cy="2246769"/>
          </a:xfrm>
          <a:prstGeom prst="rect">
            <a:avLst/>
          </a:prstGeom>
          <a:noFill/>
        </p:spPr>
        <p:txBody>
          <a:bodyPr wrap="square" rtlCol="0">
            <a:spAutoFit/>
          </a:bodyPr>
          <a:lstStyle/>
          <a:p>
            <a:r>
              <a:rPr lang="en-US" dirty="0"/>
              <a:t> </a:t>
            </a:r>
            <a:r>
              <a:rPr lang="en-US" sz="2000" b="1" dirty="0">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Nguyên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tập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kì</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vọng</a:t>
            </a:r>
            <a:r>
              <a:rPr lang="en-US" sz="2000" b="1" dirty="0">
                <a:latin typeface="Times New Roman" panose="02020603050405020304" pitchFamily="18" charset="0"/>
                <a:cs typeface="Times New Roman" panose="02020603050405020304" pitchFamily="18" charset="0"/>
              </a:rPr>
              <a:t>…</a:t>
            </a:r>
          </a:p>
          <a:p>
            <a:r>
              <a:rPr lang="en-US" sz="2000" b="1" dirty="0" err="1">
                <a:latin typeface="Times New Roman" panose="02020603050405020304" pitchFamily="18" charset="0"/>
                <a:cs typeface="Times New Roman" panose="02020603050405020304" pitchFamily="18" charset="0"/>
              </a:rPr>
              <a:t>Chủ</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quan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Tâm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ổn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tự</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thể</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yếu</a:t>
            </a:r>
            <a:r>
              <a:rPr lang="en-US" sz="2000" b="1" dirty="0">
                <a:latin typeface="Times New Roman" panose="02020603050405020304" pitchFamily="18" charset="0"/>
                <a:cs typeface="Times New Roman" panose="02020603050405020304" pitchFamily="18" charset="0"/>
              </a:rPr>
              <a:t>…</a:t>
            </a:r>
          </a:p>
          <a:p>
            <a:pPr algn="just"/>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Ảnh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hưởng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vượt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ngưỡng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chịu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đựng</a:t>
            </a:r>
            <a:r>
              <a:rPr lang="en-US" sz="2000" b="1" dirty="0">
                <a:latin typeface="Times New Roman" panose="02020603050405020304" pitchFamily="18" charset="0"/>
                <a:cs typeface="Times New Roman" panose="02020603050405020304" pitchFamily="18" charset="0"/>
              </a:rPr>
              <a:t> con </a:t>
            </a:r>
            <a:r>
              <a:rPr lang="en-US" sz="2000" b="1" dirty="0" err="1">
                <a:latin typeface="Times New Roman" panose="02020603050405020304" pitchFamily="18" charset="0"/>
                <a:cs typeface="Times New Roman" panose="02020603050405020304" pitchFamily="18" charset="0"/>
              </a:rPr>
              <a:t>người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cảm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thấy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mệt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mỏi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niềm</a:t>
            </a:r>
            <a:r>
              <a:rPr lang="en-US" sz="2000" b="1" dirty="0">
                <a:latin typeface="Times New Roman" panose="02020603050405020304" pitchFamily="18" charset="0"/>
                <a:cs typeface="Times New Roman" panose="02020603050405020304" pitchFamily="18" charset="0"/>
              </a:rPr>
              <a:t> tin…</a:t>
            </a:r>
          </a:p>
        </p:txBody>
      </p:sp>
    </p:spTree>
    <p:extLst>
      <p:ext uri="{BB962C8B-B14F-4D97-AF65-F5344CB8AC3E}">
        <p14:creationId xmlns:p14="http://schemas.microsoft.com/office/powerpoint/2010/main" val="29565094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circle(in)">
                                      <p:cBhvr>
                                        <p:cTn id="10" dur="2000"/>
                                        <p:tgtEl>
                                          <p:spTgt spid="4">
                                            <p:txEl>
                                              <p:pRg st="0" end="0"/>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circle(in)">
                                      <p:cBhvr>
                                        <p:cTn id="13" dur="20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par>
                                <p:cTn id="19" presetID="6" presetClass="entr" presetSubtype="16"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ircle(in)">
                                      <p:cBhvr>
                                        <p:cTn id="21" dur="2000"/>
                                        <p:tgtEl>
                                          <p:spTgt spid="17"/>
                                        </p:tgtEl>
                                      </p:cBhvr>
                                    </p:animEffect>
                                  </p:childTnLst>
                                </p:cTn>
                              </p:par>
                              <p:par>
                                <p:cTn id="22" presetID="6" presetClass="entr" presetSubtype="16"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2000"/>
                                        <p:tgtEl>
                                          <p:spTgt spid="18"/>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2000"/>
                                        <p:tgtEl>
                                          <p:spTgt spid="19"/>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circle(in)">
                                      <p:cBhvr>
                                        <p:cTn id="30" dur="2000"/>
                                        <p:tgtEl>
                                          <p:spTgt spid="1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ircle(in)">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circle(in)">
                                      <p:cBhvr>
                                        <p:cTn id="38" dur="2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ircle(in)">
                                      <p:cBhvr>
                                        <p:cTn id="43" dur="20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circle(in)">
                                      <p:cBhvr>
                                        <p:cTn id="48"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9" grpId="0" animBg="1"/>
      <p:bldP spid="10" grpId="0"/>
      <p:bldP spid="12"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477" y="670946"/>
            <a:ext cx="4765543" cy="954107"/>
          </a:xfrm>
          <a:prstGeom prst="rect">
            <a:avLst/>
          </a:prstGeom>
        </p:spPr>
        <p:txBody>
          <a:bodyPr wrap="square">
            <a:spAutoFit/>
          </a:bodyPr>
          <a:lstStyle/>
          <a:p>
            <a:r>
              <a:rPr lang="en-US" sz="2800" b="1" dirty="0">
                <a:solidFill>
                  <a:srgbClr val="C00000"/>
                </a:solidFill>
                <a:latin typeface="Arial" panose="020B0604020202020204" pitchFamily="34" charset="0"/>
                <a:cs typeface="Arial" panose="020B0604020202020204" pitchFamily="34" charset="0"/>
              </a:rPr>
              <a:t>2. </a:t>
            </a:r>
            <a:r>
              <a:rPr lang="en-US" sz="2800" b="1" dirty="0" err="1">
                <a:solidFill>
                  <a:srgbClr val="C00000"/>
                </a:solidFill>
                <a:latin typeface="Arial" panose="020B0604020202020204" pitchFamily="34" charset="0"/>
                <a:cs typeface="Arial" panose="020B0604020202020204" pitchFamily="34" charset="0"/>
              </a:rPr>
              <a:t>Nguyên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nhân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ảnh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hưởng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của</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căng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thẳng</a:t>
            </a:r>
            <a:endParaRPr lang="en-US" sz="2800" dirty="0">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574765" y="1559738"/>
            <a:ext cx="5212082" cy="5262979"/>
          </a:xfrm>
          <a:prstGeom prst="rect">
            <a:avLst/>
          </a:prstGeom>
        </p:spPr>
        <p:txBody>
          <a:bodyPr wrap="square">
            <a:spAutoFit/>
          </a:bodyPr>
          <a:lstStyle/>
          <a:p>
            <a:pPr algn="just">
              <a:spcAft>
                <a:spcPts val="0"/>
              </a:spcAft>
            </a:pPr>
            <a:r>
              <a:rPr lang="vi-VN" sz="2800" b="1" dirty="0">
                <a:solidFill>
                  <a:srgbClr val="0070C0"/>
                </a:solidFill>
                <a:latin typeface="Open Sans"/>
              </a:rPr>
              <a:t>a. Nguyên nhân gây ra căng thẳng</a:t>
            </a:r>
          </a:p>
          <a:p>
            <a:pPr algn="just">
              <a:spcAft>
                <a:spcPts val="0"/>
              </a:spcAft>
            </a:pPr>
            <a:r>
              <a:rPr lang="vi-VN" sz="2800" b="1" dirty="0">
                <a:solidFill>
                  <a:srgbClr val="0070C0"/>
                </a:solidFill>
                <a:latin typeface="Open Sans"/>
              </a:rPr>
              <a:t>- Nguyên nhân khách quan:</a:t>
            </a:r>
          </a:p>
          <a:p>
            <a:pPr algn="just">
              <a:spcAft>
                <a:spcPts val="0"/>
              </a:spcAft>
            </a:pPr>
            <a:r>
              <a:rPr lang="vi-VN" sz="2800" b="1" dirty="0">
                <a:solidFill>
                  <a:srgbClr val="0070C0"/>
                </a:solidFill>
                <a:latin typeface="Open Sans"/>
              </a:rPr>
              <a:t>+ Áp lực trong học tập và công việc lớn hơn khả năng của bản thân;</a:t>
            </a:r>
          </a:p>
          <a:p>
            <a:pPr algn="just">
              <a:spcAft>
                <a:spcPts val="0"/>
              </a:spcAft>
            </a:pPr>
            <a:r>
              <a:rPr lang="vi-VN" sz="2800" b="1" dirty="0">
                <a:solidFill>
                  <a:srgbClr val="0070C0"/>
                </a:solidFill>
                <a:latin typeface="Open Sans"/>
              </a:rPr>
              <a:t>+ Sự kì vọng quá lớn của mọi người so với khả năng của bản thân;</a:t>
            </a:r>
          </a:p>
          <a:p>
            <a:pPr algn="just">
              <a:spcAft>
                <a:spcPts val="0"/>
              </a:spcAft>
            </a:pPr>
            <a:r>
              <a:rPr lang="vi-VN" sz="2800" b="1" dirty="0">
                <a:solidFill>
                  <a:srgbClr val="0070C0"/>
                </a:solidFill>
                <a:latin typeface="Open Sans"/>
              </a:rPr>
              <a:t>+ Gặp khó khăn, thất bại, biến cô trong đời sống;...</a:t>
            </a:r>
          </a:p>
          <a:p>
            <a:pPr algn="just">
              <a:spcAft>
                <a:spcPts val="0"/>
              </a:spcAft>
            </a:pPr>
            <a:endParaRPr lang="vi-VN" sz="2800" b="1" i="0" dirty="0">
              <a:solidFill>
                <a:srgbClr val="0070C0"/>
              </a:solidFill>
              <a:effectLst/>
              <a:latin typeface="Open Sans"/>
            </a:endParaRPr>
          </a:p>
        </p:txBody>
      </p:sp>
      <p:sp>
        <p:nvSpPr>
          <p:cNvPr id="4" name="Rectangle 3"/>
          <p:cNvSpPr/>
          <p:nvPr/>
        </p:nvSpPr>
        <p:spPr>
          <a:xfrm>
            <a:off x="6278888" y="1973398"/>
            <a:ext cx="5212082" cy="3108543"/>
          </a:xfrm>
          <a:prstGeom prst="rect">
            <a:avLst/>
          </a:prstGeom>
        </p:spPr>
        <p:txBody>
          <a:bodyPr wrap="square">
            <a:spAutoFit/>
          </a:bodyPr>
          <a:lstStyle/>
          <a:p>
            <a:pPr algn="just">
              <a:spcAft>
                <a:spcPts val="0"/>
              </a:spcAft>
            </a:pPr>
            <a:r>
              <a:rPr lang="vi-VN" sz="2800" b="1" dirty="0">
                <a:solidFill>
                  <a:srgbClr val="002060"/>
                </a:solidFill>
                <a:latin typeface="Open Sans"/>
              </a:rPr>
              <a:t>- Nguyên nhân chủ quan:</a:t>
            </a:r>
          </a:p>
          <a:p>
            <a:pPr algn="just">
              <a:spcAft>
                <a:spcPts val="0"/>
              </a:spcAft>
            </a:pPr>
            <a:r>
              <a:rPr lang="vi-VN" sz="2800" b="1" dirty="0">
                <a:solidFill>
                  <a:srgbClr val="002060"/>
                </a:solidFill>
                <a:latin typeface="Open Sans"/>
              </a:rPr>
              <a:t>+ Tâm lí không ổn định, thể chất yếu đuối</a:t>
            </a:r>
          </a:p>
          <a:p>
            <a:pPr algn="just">
              <a:spcAft>
                <a:spcPts val="0"/>
              </a:spcAft>
            </a:pPr>
            <a:r>
              <a:rPr lang="vi-VN" sz="2800" b="1" dirty="0">
                <a:solidFill>
                  <a:srgbClr val="002060"/>
                </a:solidFill>
                <a:latin typeface="Open Sans"/>
              </a:rPr>
              <a:t>+ Luôn mặc cảm hoặc dồn ép bản thân về một vấn đề;</a:t>
            </a:r>
          </a:p>
          <a:p>
            <a:pPr algn="just">
              <a:spcAft>
                <a:spcPts val="0"/>
              </a:spcAft>
            </a:pPr>
            <a:r>
              <a:rPr lang="vi-VN" sz="2800" b="1" dirty="0">
                <a:solidFill>
                  <a:srgbClr val="002060"/>
                </a:solidFill>
                <a:latin typeface="Open Sans"/>
              </a:rPr>
              <a:t>+ Tự đánh giá bản thân quá thấp hoặc quá cao;...</a:t>
            </a:r>
            <a:endParaRPr lang="vi-VN" sz="2800" b="1" i="0" dirty="0">
              <a:solidFill>
                <a:srgbClr val="002060"/>
              </a:solidFill>
              <a:effectLst/>
              <a:latin typeface="Open Sans"/>
            </a:endParaRPr>
          </a:p>
        </p:txBody>
      </p:sp>
    </p:spTree>
    <p:extLst>
      <p:ext uri="{BB962C8B-B14F-4D97-AF65-F5344CB8AC3E}">
        <p14:creationId xmlns:p14="http://schemas.microsoft.com/office/powerpoint/2010/main" val="249314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1338" y="1146239"/>
            <a:ext cx="4937760" cy="4832092"/>
          </a:xfrm>
          <a:prstGeom prst="rect">
            <a:avLst/>
          </a:prstGeom>
        </p:spPr>
        <p:txBody>
          <a:bodyPr wrap="square">
            <a:spAutoFit/>
          </a:bodyPr>
          <a:lstStyle/>
          <a:p>
            <a:pPr algn="just">
              <a:spcAft>
                <a:spcPts val="0"/>
              </a:spcAft>
            </a:pPr>
            <a:r>
              <a:rPr lang="vi-VN" sz="2800" b="1" dirty="0">
                <a:solidFill>
                  <a:schemeClr val="accent6">
                    <a:lumMod val="50000"/>
                  </a:schemeClr>
                </a:solidFill>
                <a:latin typeface="Open Sans"/>
              </a:rPr>
              <a:t>b. Ảnh hưởng của căng thẳng:</a:t>
            </a:r>
            <a:r>
              <a:rPr lang="en-US" sz="2800" b="1" dirty="0">
                <a:solidFill>
                  <a:schemeClr val="accent6">
                    <a:lumMod val="50000"/>
                  </a:schemeClr>
                </a:solidFill>
                <a:latin typeface="Open Sans"/>
              </a:rPr>
              <a:t> </a:t>
            </a:r>
            <a:r>
              <a:rPr lang="vi-VN" sz="2800" b="1" dirty="0">
                <a:solidFill>
                  <a:schemeClr val="accent6">
                    <a:lumMod val="50000"/>
                  </a:schemeClr>
                </a:solidFill>
                <a:latin typeface="Open Sans"/>
              </a:rPr>
              <a:t>Khi những căng thẳng vượt qua ngưỡng chịu đựng c</a:t>
            </a:r>
            <a:r>
              <a:rPr lang="en-US" sz="2800" b="1" dirty="0" err="1">
                <a:solidFill>
                  <a:schemeClr val="accent6">
                    <a:lumMod val="50000"/>
                  </a:schemeClr>
                </a:solidFill>
                <a:latin typeface="Open Sans"/>
              </a:rPr>
              <a:t>ủa</a:t>
            </a:r>
            <a:r>
              <a:rPr lang="vi-VN" sz="2800" b="1" dirty="0">
                <a:solidFill>
                  <a:schemeClr val="accent6">
                    <a:lumMod val="50000"/>
                  </a:schemeClr>
                </a:solidFill>
                <a:latin typeface="Open Sans"/>
              </a:rPr>
              <a:t> con người thì sẽ gây ra những ảnh hưởng tiêu cực khiến con người rơi vào trạng thái mệt mỏi về cả thể chất và tinh thần, mất niềm tin và phương pháp trong cuộc sống.</a:t>
            </a:r>
            <a:endParaRPr lang="en-US" sz="2800" b="1" dirty="0">
              <a:solidFill>
                <a:schemeClr val="accent6">
                  <a:lumMod val="50000"/>
                </a:schemeClr>
              </a:solidFill>
            </a:endParaRPr>
          </a:p>
        </p:txBody>
      </p:sp>
    </p:spTree>
    <p:extLst>
      <p:ext uri="{BB962C8B-B14F-4D97-AF65-F5344CB8AC3E}">
        <p14:creationId xmlns:p14="http://schemas.microsoft.com/office/powerpoint/2010/main" val="3751826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237784" cy="5953749"/>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5937597" y="641739"/>
              <a:ext cx="5224664" cy="5352274"/>
            </a:xfrm>
            <a:prstGeom prst="rect">
              <a:avLst/>
            </a:prstGeom>
            <a:noFill/>
            <a:ln w="9525">
              <a:noFill/>
              <a:miter lim="800000"/>
              <a:headEnd/>
              <a:tailEnd/>
            </a:ln>
          </p:spPr>
        </p:pic>
        <p:sp>
          <p:nvSpPr>
            <p:cNvPr id="16" name="Rectangle 189"/>
            <p:cNvSpPr>
              <a:spLocks noChangeArrowheads="1"/>
            </p:cNvSpPr>
            <p:nvPr/>
          </p:nvSpPr>
          <p:spPr bwMode="auto">
            <a:xfrm>
              <a:off x="7209171" y="2314182"/>
              <a:ext cx="2667000" cy="1693036"/>
            </a:xfrm>
            <a:prstGeom prst="rect">
              <a:avLst/>
            </a:prstGeom>
            <a:noFill/>
            <a:ln>
              <a:noFill/>
            </a:ln>
            <a:effectLst/>
          </p:spPr>
          <p:txBody>
            <a:bodyPr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Cách</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ứng</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phó</a:t>
              </a:r>
              <a:r>
                <a:rPr lang="en-US" sz="3600" b="1" dirty="0">
                  <a:solidFill>
                    <a:srgbClr val="00B0F0"/>
                  </a:solidFill>
                  <a:latin typeface="Times New Roman" panose="02020603050405020304" pitchFamily="18" charset="0"/>
                  <a:cs typeface="Times New Roman" panose="02020603050405020304" pitchFamily="18" charset="0"/>
                </a:rPr>
                <a:t> </a:t>
              </a:r>
              <a:r>
                <a:rPr lang="en-US" sz="3600" b="1" dirty="0" err="1">
                  <a:solidFill>
                    <a:srgbClr val="00B0F0"/>
                  </a:solidFill>
                  <a:latin typeface="Times New Roman" panose="02020603050405020304" pitchFamily="18" charset="0"/>
                  <a:cs typeface="Times New Roman" panose="02020603050405020304" pitchFamily="18" charset="0"/>
                </a:rPr>
                <a:t>với</a:t>
              </a:r>
              <a:r>
                <a:rPr lang="en-US" sz="3600" b="1" dirty="0">
                  <a:solidFill>
                    <a:srgbClr val="00B0F0"/>
                  </a:solidFill>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căng</a:t>
              </a:r>
              <a:r>
                <a:rPr kumimoji="0" lang="en-US" sz="36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thẳng</a:t>
              </a:r>
              <a:endParaRPr kumimoji="0" lang="en-US" altLang="zh-CN" sz="3600" b="1" i="0" u="none" strike="noStrike" kern="0" cap="none" spc="0" normalizeH="0" baseline="0" noProof="0" dirty="0">
                <a:ln>
                  <a:noFill/>
                </a:ln>
                <a:solidFill>
                  <a:srgbClr val="00B0F0"/>
                </a:solidFill>
                <a:effectLst/>
                <a:uLnTx/>
                <a:uFillTx/>
                <a:latin typeface="Times New Roman" panose="02020603050405020304" pitchFamily="18" charset="0"/>
                <a:ea typeface="微软雅黑" pitchFamily="34" charset="-122"/>
                <a:cs typeface="Times New Roman" panose="02020603050405020304" pitchFamily="18" charset="0"/>
              </a:endParaRPr>
            </a:p>
          </p:txBody>
        </p:sp>
      </p:grpSp>
      <p:pic>
        <p:nvPicPr>
          <p:cNvPr id="17" name="Shape 1"/>
          <p:cNvPicPr/>
          <p:nvPr/>
        </p:nvPicPr>
        <p:blipFill>
          <a:blip r:embed="rId7"/>
          <a:stretch/>
        </p:blipFill>
        <p:spPr>
          <a:xfrm>
            <a:off x="10615653" y="5267034"/>
            <a:ext cx="1158240" cy="1048385"/>
          </a:xfrm>
          <a:prstGeom prst="rect">
            <a:avLst/>
          </a:prstGeom>
          <a:noFill/>
          <a:ln>
            <a:noFill/>
          </a:ln>
        </p:spPr>
      </p:pic>
      <p:sp>
        <p:nvSpPr>
          <p:cNvPr id="11" name="Rectangle 10">
            <a:extLst>
              <a:ext uri="{FF2B5EF4-FFF2-40B4-BE49-F238E27FC236}">
                <a16:creationId xmlns:a16="http://schemas.microsoft.com/office/drawing/2014/main" id="{D46D719B-D447-4FFE-9897-5AB8D6E3145B}"/>
              </a:ext>
            </a:extLst>
          </p:cNvPr>
          <p:cNvSpPr>
            <a:spLocks noChangeArrowheads="1"/>
          </p:cNvSpPr>
          <p:nvPr/>
        </p:nvSpPr>
        <p:spPr bwMode="auto">
          <a:xfrm>
            <a:off x="928707" y="1760932"/>
            <a:ext cx="4880570"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FF"/>
                </a:solidFill>
                <a:effectLst/>
                <a:uLnTx/>
                <a:uFillTx/>
                <a:latin typeface="Times New Roman" panose="02020603050405020304" pitchFamily="18" charset="0"/>
                <a:ea typeface="Helvetica Neue"/>
                <a:cs typeface="Times New Roman" panose="02020603050405020304" pitchFamily="18" charset="0"/>
              </a:rPr>
              <a:t>Bài</a:t>
            </a:r>
            <a:r>
              <a:rPr kumimoji="0" lang="en-US" altLang="en-US" sz="4400" b="1" i="0" u="none" strike="noStrike" kern="1200" cap="none" spc="0" normalizeH="0" baseline="0" noProof="0" dirty="0">
                <a:ln>
                  <a:noFill/>
                </a:ln>
                <a:solidFill>
                  <a:srgbClr val="0000FF"/>
                </a:solidFill>
                <a:effectLst/>
                <a:uLnTx/>
                <a:uFillTx/>
                <a:latin typeface="Times New Roman" panose="02020603050405020304" pitchFamily="18" charset="0"/>
                <a:ea typeface="Helvetica Neue"/>
                <a:cs typeface="Times New Roman" panose="02020603050405020304" pitchFamily="18" charset="0"/>
              </a:rPr>
              <a:t> 7:</a:t>
            </a:r>
            <a:r>
              <a:rPr kumimoji="0" lang="en-US" alt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Helvetica Neue"/>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ỨNG PHÓ VỚI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TÂM LÍ CĂNG THẲNG</a:t>
            </a:r>
            <a:endParaRPr kumimoji="0" lang="en-US" sz="3600" b="0" i="0" u="none" strike="noStrike" kern="1200" cap="none" spc="0" normalizeH="0" baseline="0" noProof="0" dirty="0">
              <a:ln>
                <a:noFill/>
              </a:ln>
              <a:solidFill>
                <a:srgbClr val="7030A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18685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a:stretch>
            <a:fillRect/>
          </a:stretch>
        </p:blipFill>
        <p:spPr>
          <a:xfrm>
            <a:off x="0" y="32269"/>
            <a:ext cx="12192000" cy="6793462"/>
          </a:xfrm>
          <a:prstGeom prst="rect">
            <a:avLst/>
          </a:prstGeom>
        </p:spPr>
      </p:pic>
      <p:sp>
        <p:nvSpPr>
          <p:cNvPr id="7" name="AutoShape 3"/>
          <p:cNvSpPr>
            <a:spLocks noChangeArrowheads="1"/>
          </p:cNvSpPr>
          <p:nvPr/>
        </p:nvSpPr>
        <p:spPr bwMode="gray">
          <a:xfrm>
            <a:off x="0" y="0"/>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ct val="20000"/>
              </a:spcBef>
              <a:spcAft>
                <a:spcPct val="20000"/>
              </a:spcAft>
              <a:buClrTx/>
              <a:buSzTx/>
              <a:buFontTx/>
              <a:buNone/>
              <a:tabLst/>
              <a:defRPr/>
            </a:pPr>
            <a:r>
              <a:rPr kumimoji="0" lang="en-US" altLang="en-US" sz="24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THẢO LUẬN NHÓM BÀN</a:t>
            </a:r>
          </a:p>
        </p:txBody>
      </p:sp>
      <p:pic>
        <p:nvPicPr>
          <p:cNvPr id="14" name="Picture 13">
            <a:extLst>
              <a:ext uri="{FF2B5EF4-FFF2-40B4-BE49-F238E27FC236}">
                <a16:creationId xmlns:a16="http://schemas.microsoft.com/office/drawing/2014/main" id="{9FDF4F23-E4E7-4D24-B28F-10E99DAA1E8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5186" y="626105"/>
            <a:ext cx="8050349" cy="6142990"/>
          </a:xfrm>
          <a:prstGeom prst="rect">
            <a:avLst/>
          </a:prstGeom>
          <a:noFill/>
          <a:ln>
            <a:noFill/>
          </a:ln>
        </p:spPr>
      </p:pic>
    </p:spTree>
    <p:extLst>
      <p:ext uri="{BB962C8B-B14F-4D97-AF65-F5344CB8AC3E}">
        <p14:creationId xmlns:p14="http://schemas.microsoft.com/office/powerpoint/2010/main" val="164787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40081" y="392344"/>
            <a:ext cx="6085794" cy="3238312"/>
          </a:xfrm>
          <a:prstGeom prst="rect">
            <a:avLst/>
          </a:prstGeom>
        </p:spPr>
      </p:pic>
      <p:sp>
        <p:nvSpPr>
          <p:cNvPr id="6" name="Rectangle 5"/>
          <p:cNvSpPr/>
          <p:nvPr/>
        </p:nvSpPr>
        <p:spPr>
          <a:xfrm>
            <a:off x="8360229" y="532448"/>
            <a:ext cx="3487782" cy="3108543"/>
          </a:xfrm>
          <a:prstGeom prst="rect">
            <a:avLst/>
          </a:prstGeom>
        </p:spPr>
        <p:txBody>
          <a:bodyPr wrap="square">
            <a:spAutoFit/>
          </a:bodyPr>
          <a:lstStyle/>
          <a:p>
            <a:pPr algn="just"/>
            <a:r>
              <a:rPr lang="vi-VN" sz="2800" b="1" dirty="0">
                <a:solidFill>
                  <a:srgbClr val="002060"/>
                </a:solidFill>
                <a:latin typeface="Roboto"/>
              </a:rPr>
              <a:t> Hình ảnh 1: Để ứng phó với căng thẳng bạn nữ đã tâm sự những chuyện buồn của mình cho bạn nghe.</a:t>
            </a:r>
            <a:endParaRPr lang="en-US" sz="2800" dirty="0"/>
          </a:p>
        </p:txBody>
      </p:sp>
      <p:pic>
        <p:nvPicPr>
          <p:cNvPr id="7" name="Picture 6"/>
          <p:cNvPicPr>
            <a:picLocks noChangeAspect="1"/>
          </p:cNvPicPr>
          <p:nvPr/>
        </p:nvPicPr>
        <p:blipFill>
          <a:blip r:embed="rId3"/>
          <a:stretch>
            <a:fillRect/>
          </a:stretch>
        </p:blipFill>
        <p:spPr>
          <a:xfrm>
            <a:off x="1554477" y="3573371"/>
            <a:ext cx="3603035" cy="3216503"/>
          </a:xfrm>
          <a:prstGeom prst="rect">
            <a:avLst/>
          </a:prstGeom>
        </p:spPr>
      </p:pic>
      <p:sp>
        <p:nvSpPr>
          <p:cNvPr id="8" name="Rectangle 7"/>
          <p:cNvSpPr/>
          <p:nvPr/>
        </p:nvSpPr>
        <p:spPr>
          <a:xfrm>
            <a:off x="7524205" y="4286684"/>
            <a:ext cx="4493624" cy="2246769"/>
          </a:xfrm>
          <a:prstGeom prst="rect">
            <a:avLst/>
          </a:prstGeom>
        </p:spPr>
        <p:txBody>
          <a:bodyPr wrap="square">
            <a:spAutoFit/>
          </a:bodyPr>
          <a:lstStyle/>
          <a:p>
            <a:pPr algn="just"/>
            <a:r>
              <a:rPr lang="vi-VN" sz="2800" b="1" dirty="0">
                <a:solidFill>
                  <a:srgbClr val="002060"/>
                </a:solidFill>
                <a:latin typeface="Roboto"/>
              </a:rPr>
              <a:t> Hình ảnh 2: Để ứng phó với căng thẳng bạn nam đã chơi môn thể thao mình thích nhất để giảm căng thẳng</a:t>
            </a:r>
            <a:endParaRPr lang="en-US" sz="2800" dirty="0"/>
          </a:p>
        </p:txBody>
      </p:sp>
    </p:spTree>
    <p:extLst>
      <p:ext uri="{BB962C8B-B14F-4D97-AF65-F5344CB8AC3E}">
        <p14:creationId xmlns:p14="http://schemas.microsoft.com/office/powerpoint/2010/main" val="29595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622879" y="128990"/>
            <a:ext cx="5158468" cy="3559769"/>
          </a:xfrm>
          <a:prstGeom prst="rect">
            <a:avLst/>
          </a:prstGeom>
        </p:spPr>
      </p:pic>
      <p:sp>
        <p:nvSpPr>
          <p:cNvPr id="6" name="Rectangle 5"/>
          <p:cNvSpPr/>
          <p:nvPr/>
        </p:nvSpPr>
        <p:spPr>
          <a:xfrm>
            <a:off x="1140821" y="780645"/>
            <a:ext cx="3574879" cy="2246769"/>
          </a:xfrm>
          <a:prstGeom prst="rect">
            <a:avLst/>
          </a:prstGeom>
        </p:spPr>
        <p:txBody>
          <a:bodyPr wrap="square">
            <a:spAutoFit/>
          </a:bodyPr>
          <a:lstStyle/>
          <a:p>
            <a:pPr algn="just"/>
            <a:r>
              <a:rPr lang="vi-VN" sz="2800" b="1" dirty="0">
                <a:solidFill>
                  <a:srgbClr val="002060"/>
                </a:solidFill>
                <a:latin typeface="Roboto"/>
              </a:rPr>
              <a:t>Hình ảnh 3: Để ứng phó với căng thẳng bạn nữ đã viết nhật kí để giảm căng thẳng</a:t>
            </a:r>
            <a:endParaRPr lang="en-US" sz="2800" dirty="0"/>
          </a:p>
        </p:txBody>
      </p:sp>
      <p:pic>
        <p:nvPicPr>
          <p:cNvPr id="7" name="Picture 6"/>
          <p:cNvPicPr>
            <a:picLocks noChangeAspect="1"/>
          </p:cNvPicPr>
          <p:nvPr/>
        </p:nvPicPr>
        <p:blipFill>
          <a:blip r:embed="rId3"/>
          <a:stretch>
            <a:fillRect/>
          </a:stretch>
        </p:blipFill>
        <p:spPr>
          <a:xfrm>
            <a:off x="6753856" y="3688759"/>
            <a:ext cx="4889501" cy="2452414"/>
          </a:xfrm>
          <a:prstGeom prst="rect">
            <a:avLst/>
          </a:prstGeom>
        </p:spPr>
      </p:pic>
      <p:sp>
        <p:nvSpPr>
          <p:cNvPr id="8" name="Rectangle 7"/>
          <p:cNvSpPr/>
          <p:nvPr/>
        </p:nvSpPr>
        <p:spPr>
          <a:xfrm>
            <a:off x="1088569" y="4090745"/>
            <a:ext cx="5168539" cy="2246769"/>
          </a:xfrm>
          <a:prstGeom prst="rect">
            <a:avLst/>
          </a:prstGeom>
        </p:spPr>
        <p:txBody>
          <a:bodyPr wrap="square">
            <a:spAutoFit/>
          </a:bodyPr>
          <a:lstStyle/>
          <a:p>
            <a:pPr algn="just"/>
            <a:r>
              <a:rPr lang="vi-VN" sz="2800" b="1" dirty="0">
                <a:solidFill>
                  <a:srgbClr val="002060"/>
                </a:solidFill>
                <a:latin typeface="Roboto"/>
              </a:rPr>
              <a:t> Hình 4:  Để ứng phó với căng thẳng bạn nữ đã thẳng thắn đối mặt khi có mâu thuẫn và giải quyết một cách rõ ràng để tránh căng thẳng.</a:t>
            </a:r>
          </a:p>
        </p:txBody>
      </p:sp>
    </p:spTree>
    <p:extLst>
      <p:ext uri="{BB962C8B-B14F-4D97-AF65-F5344CB8AC3E}">
        <p14:creationId xmlns:p14="http://schemas.microsoft.com/office/powerpoint/2010/main" val="40254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4616716" y="2746531"/>
            <a:ext cx="3879909"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I/KHỞI ĐỘNG</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8527" t="-1269" r="8734" b="-761"/>
          <a:stretch/>
        </p:blipFill>
        <p:spPr>
          <a:xfrm>
            <a:off x="11458450" y="0"/>
            <a:ext cx="733550" cy="696584"/>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23895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0343" y="754186"/>
            <a:ext cx="10724606" cy="4832092"/>
          </a:xfrm>
          <a:prstGeom prst="rect">
            <a:avLst/>
          </a:prstGeom>
        </p:spPr>
        <p:txBody>
          <a:bodyPr wrap="square">
            <a:spAutoFit/>
          </a:bodyPr>
          <a:lstStyle/>
          <a:p>
            <a:pPr algn="just">
              <a:spcAft>
                <a:spcPts val="0"/>
              </a:spcAft>
            </a:pPr>
            <a:r>
              <a:rPr lang="vi-VN" sz="2800" b="1" dirty="0">
                <a:solidFill>
                  <a:srgbClr val="000000"/>
                </a:solidFill>
                <a:latin typeface="Open Sans"/>
              </a:rPr>
              <a:t>- Thư giãn và giải trí: luyện tập thể thao, làm những việc yêu thích, hít thở sâu,…</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Chia sẻ tâm sự và tìm kiếm sự trợ giúp từ những người thân, người xung quanh.</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Suy nghĩ tích cực.</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Viết nhật kí.</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Lập kế hoạch một cách khoa học và vừa sức.</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Ăn uống, nghỉ ngơi, học tập điều độ, hợp lí.</a:t>
            </a:r>
            <a:endParaRPr lang="vi-VN" sz="2800" b="1" dirty="0">
              <a:solidFill>
                <a:srgbClr val="212529"/>
              </a:solidFill>
              <a:latin typeface="Open Sans"/>
            </a:endParaRPr>
          </a:p>
          <a:p>
            <a:pPr algn="just">
              <a:spcAft>
                <a:spcPts val="0"/>
              </a:spcAft>
            </a:pPr>
            <a:r>
              <a:rPr lang="vi-VN" sz="2800" b="1" dirty="0">
                <a:solidFill>
                  <a:srgbClr val="000000"/>
                </a:solidFill>
                <a:latin typeface="Open Sans"/>
              </a:rPr>
              <a:t>- Tìm sự trợ giúp của chuyên gia tư vấn tâm lí, bác sĩ tâm lí.</a:t>
            </a:r>
            <a:endParaRPr lang="vi-VN" sz="2800" b="1" dirty="0">
              <a:solidFill>
                <a:srgbClr val="212529"/>
              </a:solidFill>
              <a:latin typeface="Open Sans"/>
            </a:endParaRPr>
          </a:p>
          <a:p>
            <a:br>
              <a:rPr lang="vi-VN" sz="2800" b="1" dirty="0"/>
            </a:br>
            <a:endParaRPr lang="en-US" sz="2800" b="1" dirty="0"/>
          </a:p>
        </p:txBody>
      </p:sp>
      <p:sp>
        <p:nvSpPr>
          <p:cNvPr id="3" name="TextBox 2">
            <a:extLst>
              <a:ext uri="{FF2B5EF4-FFF2-40B4-BE49-F238E27FC236}">
                <a16:creationId xmlns:a16="http://schemas.microsoft.com/office/drawing/2014/main" id="{74C69352-B5C6-4167-BCCE-E8ECDA77B8CF}"/>
              </a:ext>
            </a:extLst>
          </p:cNvPr>
          <p:cNvSpPr txBox="1"/>
          <p:nvPr/>
        </p:nvSpPr>
        <p:spPr>
          <a:xfrm>
            <a:off x="1136470" y="210658"/>
            <a:ext cx="9339942" cy="523220"/>
          </a:xfrm>
          <a:prstGeom prst="rect">
            <a:avLst/>
          </a:prstGeom>
          <a:noFill/>
        </p:spPr>
        <p:txBody>
          <a:bodyPr wrap="square" rtlCol="0">
            <a:spAutoFit/>
          </a:bodyPr>
          <a:lstStyle/>
          <a:p>
            <a:pPr lvl="0" algn="just">
              <a:defRPr/>
            </a:pPr>
            <a:r>
              <a:rPr lang="en-US" sz="2800" b="1" dirty="0">
                <a:solidFill>
                  <a:srgbClr val="C00000"/>
                </a:solidFill>
                <a:latin typeface="Arial" panose="020B0604020202020204" pitchFamily="34" charset="0"/>
                <a:cs typeface="Arial" panose="020B0604020202020204" pitchFamily="34" charset="0"/>
              </a:rPr>
              <a:t>3. </a:t>
            </a:r>
            <a:r>
              <a:rPr lang="en-US" sz="2800" b="1" dirty="0" err="1">
                <a:solidFill>
                  <a:srgbClr val="C00000"/>
                </a:solidFill>
                <a:latin typeface="Arial" panose="020B0604020202020204" pitchFamily="34" charset="0"/>
                <a:cs typeface="Arial" panose="020B0604020202020204" pitchFamily="34" charset="0"/>
              </a:rPr>
              <a:t>Cách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ứng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phó</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với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căng</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thẳng</a:t>
            </a:r>
            <a:r>
              <a:rPr lang="en-US" sz="2800" b="1" dirty="0">
                <a:solidFill>
                  <a:srgbClr val="C00000"/>
                </a:solidFill>
                <a:latin typeface="Arial" panose="020B0604020202020204" pitchFamily="34" charset="0"/>
                <a:cs typeface="Arial" panose="020B0604020202020204" pitchFamily="34" charset="0"/>
              </a:rPr>
              <a:t> </a:t>
            </a:r>
            <a:r>
              <a:rPr lang="en-US" altLang="zh-CN" sz="2800" b="1" kern="0" dirty="0">
                <a:solidFill>
                  <a:srgbClr val="C00000"/>
                </a:solidFill>
                <a:latin typeface="Arial" panose="020B0604020202020204" pitchFamily="34" charset="0"/>
                <a:ea typeface="微软雅黑" pitchFamily="34" charset="-122"/>
                <a:cs typeface="Arial" panose="020B0604020202020204" pitchFamily="34" charset="0"/>
              </a:rPr>
              <a:t>(SGK/36)</a:t>
            </a:r>
          </a:p>
        </p:txBody>
      </p:sp>
    </p:spTree>
    <p:extLst>
      <p:ext uri="{BB962C8B-B14F-4D97-AF65-F5344CB8AC3E}">
        <p14:creationId xmlns:p14="http://schemas.microsoft.com/office/powerpoint/2010/main" val="4104022766"/>
      </p:ext>
    </p:extLst>
  </p:cSld>
  <p:clrMapOvr>
    <a:masterClrMapping/>
  </p:clrMapOvr>
  <p:transition spd="slow" advTm="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16200000">
            <a:off x="3906099" y="-1550687"/>
            <a:ext cx="5553283" cy="10317478"/>
          </a:xfrm>
          <a:prstGeom prst="rect">
            <a:avLst/>
          </a:prstGeom>
          <a:gradFill>
            <a:gsLst>
              <a:gs pos="73000">
                <a:schemeClr val="accent1">
                  <a:lumMod val="5000"/>
                  <a:lumOff val="95000"/>
                </a:schemeClr>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p:nvCxnSpPr>
        <p:spPr>
          <a:xfrm>
            <a:off x="5329864" y="152401"/>
            <a:ext cx="0" cy="4319581"/>
          </a:xfrm>
          <a:prstGeom prst="line">
            <a:avLst/>
          </a:prstGeom>
          <a:ln w="127000"/>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3141463" y="384224"/>
            <a:ext cx="4357122" cy="4015913"/>
            <a:chOff x="3623426" y="-498558"/>
            <a:chExt cx="5809496" cy="5354551"/>
          </a:xfrm>
        </p:grpSpPr>
        <p:pic>
          <p:nvPicPr>
            <p:cNvPr id="9" name="图片 6"/>
            <p:cNvPicPr>
              <a:picLocks noChangeAspect="1"/>
            </p:cNvPicPr>
            <p:nvPr/>
          </p:nvPicPr>
          <p:blipFill>
            <a:blip r:embed="rId2" cstate="print">
              <a:extLst>
                <a:ext uri="{BEBA8EAE-BF5A-486C-A8C5-ECC9F3942E4B}">
                  <a14:imgProps xmlns:a14="http://schemas.microsoft.com/office/drawing/2010/main">
                    <a14:imgLayer r:embed="rId3">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623426" y="977174"/>
              <a:ext cx="5809496" cy="1403988"/>
            </a:xfrm>
            <a:prstGeom prst="rect">
              <a:avLst/>
            </a:prstGeom>
          </p:spPr>
        </p:pic>
        <p:sp>
          <p:nvSpPr>
            <p:cNvPr id="10" name="Arc 9"/>
            <p:cNvSpPr/>
            <p:nvPr/>
          </p:nvSpPr>
          <p:spPr>
            <a:xfrm rot="5400000">
              <a:off x="3891954" y="-478274"/>
              <a:ext cx="5354551" cy="5313984"/>
            </a:xfrm>
            <a:prstGeom prst="arc">
              <a:avLst>
                <a:gd name="adj1" fmla="val 16200000"/>
                <a:gd name="adj2" fmla="val 5386426"/>
              </a:avLst>
            </a:prstGeom>
            <a:solidFill>
              <a:srgbClr val="00B0F0"/>
            </a:solidFill>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Rectangle 15"/>
          <p:cNvSpPr/>
          <p:nvPr/>
        </p:nvSpPr>
        <p:spPr>
          <a:xfrm>
            <a:off x="3589984" y="2644953"/>
            <a:ext cx="3676326" cy="623248"/>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III. LUYỆN TẬP</a:t>
            </a:r>
          </a:p>
        </p:txBody>
      </p:sp>
      <p:sp>
        <p:nvSpPr>
          <p:cNvPr id="18" name="5-Point Star 17"/>
          <p:cNvSpPr/>
          <p:nvPr/>
        </p:nvSpPr>
        <p:spPr>
          <a:xfrm>
            <a:off x="1974658" y="124042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5-Point Star 18"/>
          <p:cNvSpPr/>
          <p:nvPr/>
        </p:nvSpPr>
        <p:spPr>
          <a:xfrm>
            <a:off x="344823" y="2305340"/>
            <a:ext cx="1791411" cy="1585616"/>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5-Point Star 19"/>
          <p:cNvSpPr/>
          <p:nvPr/>
        </p:nvSpPr>
        <p:spPr>
          <a:xfrm>
            <a:off x="9963865" y="1584219"/>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5-Point Star 20"/>
          <p:cNvSpPr/>
          <p:nvPr/>
        </p:nvSpPr>
        <p:spPr>
          <a:xfrm>
            <a:off x="9176145" y="2864451"/>
            <a:ext cx="546424" cy="564550"/>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5-Point Star 21"/>
          <p:cNvSpPr/>
          <p:nvPr/>
        </p:nvSpPr>
        <p:spPr>
          <a:xfrm>
            <a:off x="7912754" y="4592628"/>
            <a:ext cx="514517" cy="416693"/>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5-Point Star 22"/>
          <p:cNvSpPr/>
          <p:nvPr/>
        </p:nvSpPr>
        <p:spPr>
          <a:xfrm>
            <a:off x="8916717" y="4337191"/>
            <a:ext cx="913539" cy="861691"/>
          </a:xfrm>
          <a:prstGeom prst="star5">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4-Point Star 25"/>
          <p:cNvSpPr/>
          <p:nvPr/>
        </p:nvSpPr>
        <p:spPr>
          <a:xfrm flipH="1">
            <a:off x="3692905" y="2017813"/>
            <a:ext cx="211226" cy="224660"/>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4-Point Star 26"/>
          <p:cNvSpPr/>
          <p:nvPr/>
        </p:nvSpPr>
        <p:spPr>
          <a:xfrm>
            <a:off x="9176146" y="1398265"/>
            <a:ext cx="193869" cy="181841"/>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4-Point Star 28"/>
          <p:cNvSpPr/>
          <p:nvPr/>
        </p:nvSpPr>
        <p:spPr>
          <a:xfrm flipH="1">
            <a:off x="2953514" y="4560565"/>
            <a:ext cx="658953" cy="700862"/>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5-Point Star 29"/>
          <p:cNvSpPr/>
          <p:nvPr/>
        </p:nvSpPr>
        <p:spPr>
          <a:xfrm>
            <a:off x="1664124" y="4678616"/>
            <a:ext cx="957325" cy="1082378"/>
          </a:xfrm>
          <a:prstGeom prst="star5">
            <a:avLst/>
          </a:prstGeom>
          <a:gradFill>
            <a:gsLst>
              <a:gs pos="100000">
                <a:srgbClr val="00B0F0"/>
              </a:gs>
              <a:gs pos="0">
                <a:schemeClr val="bg1"/>
              </a:gs>
              <a:gs pos="50000">
                <a:srgbClr val="DFF1FA"/>
              </a:gs>
              <a:gs pos="97000">
                <a:srgbClr val="C7E8F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4-Point Star 30"/>
          <p:cNvSpPr/>
          <p:nvPr/>
        </p:nvSpPr>
        <p:spPr>
          <a:xfrm flipH="1">
            <a:off x="4613021" y="3681370"/>
            <a:ext cx="707003" cy="551903"/>
          </a:xfrm>
          <a:prstGeom prst="star4">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5-Point Star 31"/>
          <p:cNvSpPr/>
          <p:nvPr/>
        </p:nvSpPr>
        <p:spPr>
          <a:xfrm>
            <a:off x="5693457" y="5458722"/>
            <a:ext cx="313057" cy="302273"/>
          </a:xfrm>
          <a:prstGeom prst="star5">
            <a:avLst>
              <a:gd name="adj" fmla="val 12022"/>
              <a:gd name="hf" fmla="val 105146"/>
              <a:gd name="vf" fmla="val 110557"/>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5-Point Star 32"/>
          <p:cNvSpPr/>
          <p:nvPr/>
        </p:nvSpPr>
        <p:spPr>
          <a:xfrm>
            <a:off x="9683302" y="4999558"/>
            <a:ext cx="951154" cy="870596"/>
          </a:xfrm>
          <a:prstGeom prst="star5">
            <a:avLst/>
          </a:prstGeom>
          <a:gradFill flip="none" rotWithShape="1">
            <a:gsLst>
              <a:gs pos="0">
                <a:schemeClr val="accent1">
                  <a:lumMod val="0"/>
                  <a:lumOff val="100000"/>
                </a:schemeClr>
              </a:gs>
              <a:gs pos="23000">
                <a:schemeClr val="accent1">
                  <a:lumMod val="0"/>
                  <a:lumOff val="100000"/>
                </a:schemeClr>
              </a:gs>
              <a:gs pos="100000">
                <a:schemeClr val="accent1">
                  <a:lumMod val="10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Up Arrow 34"/>
          <p:cNvSpPr/>
          <p:nvPr/>
        </p:nvSpPr>
        <p:spPr>
          <a:xfrm>
            <a:off x="1556924" y="4970199"/>
            <a:ext cx="682994" cy="981404"/>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Up Arrow 35"/>
          <p:cNvSpPr/>
          <p:nvPr/>
        </p:nvSpPr>
        <p:spPr>
          <a:xfrm>
            <a:off x="2092223"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Up Arrow 58"/>
          <p:cNvSpPr/>
          <p:nvPr/>
        </p:nvSpPr>
        <p:spPr>
          <a:xfrm>
            <a:off x="2270299" y="5222306"/>
            <a:ext cx="555802" cy="778445"/>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Up Arrow 59"/>
          <p:cNvSpPr/>
          <p:nvPr/>
        </p:nvSpPr>
        <p:spPr>
          <a:xfrm>
            <a:off x="2615669" y="5555757"/>
            <a:ext cx="401813" cy="395847"/>
          </a:xfrm>
          <a:prstGeom prst="upArrow">
            <a:avLst/>
          </a:prstGeom>
          <a:solidFill>
            <a:srgbClr val="C7E8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rotWithShape="1">
          <a:blip r:embed="rId4">
            <a:extLst>
              <a:ext uri="{28A0092B-C50C-407E-A947-70E740481C1C}">
                <a14:useLocalDpi xmlns:a14="http://schemas.microsoft.com/office/drawing/2010/main" val="0"/>
              </a:ext>
            </a:extLst>
          </a:blip>
          <a:srcRect l="8527" t="-1269" r="8734" b="-761"/>
          <a:stretch/>
        </p:blipFill>
        <p:spPr>
          <a:xfrm>
            <a:off x="9847804" y="805572"/>
            <a:ext cx="786653" cy="747011"/>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356031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by="(-#ppt_w*2)" calcmode="lin" valueType="num">
                                      <p:cBhvr rctx="PPT">
                                        <p:cTn id="16" dur="375" autoRev="1" fill="hold">
                                          <p:stCondLst>
                                            <p:cond delay="0"/>
                                          </p:stCondLst>
                                        </p:cTn>
                                        <p:tgtEl>
                                          <p:spTgt spid="16"/>
                                        </p:tgtEl>
                                        <p:attrNameLst>
                                          <p:attrName>ppt_w</p:attrName>
                                        </p:attrNameLst>
                                      </p:cBhvr>
                                    </p:anim>
                                    <p:anim by="(#ppt_w*0.50)" calcmode="lin" valueType="num">
                                      <p:cBhvr>
                                        <p:cTn id="17" dur="375" decel="50000" autoRev="1" fill="hold">
                                          <p:stCondLst>
                                            <p:cond delay="0"/>
                                          </p:stCondLst>
                                        </p:cTn>
                                        <p:tgtEl>
                                          <p:spTgt spid="16"/>
                                        </p:tgtEl>
                                        <p:attrNameLst>
                                          <p:attrName>ppt_x</p:attrName>
                                        </p:attrNameLst>
                                      </p:cBhvr>
                                    </p:anim>
                                    <p:anim from="(-#ppt_h/2)" to="(#ppt_y)" calcmode="lin" valueType="num">
                                      <p:cBhvr>
                                        <p:cTn id="18" dur="750" fill="hold">
                                          <p:stCondLst>
                                            <p:cond delay="0"/>
                                          </p:stCondLst>
                                        </p:cTn>
                                        <p:tgtEl>
                                          <p:spTgt spid="16"/>
                                        </p:tgtEl>
                                        <p:attrNameLst>
                                          <p:attrName>ppt_y</p:attrName>
                                        </p:attrNameLst>
                                      </p:cBhvr>
                                    </p:anim>
                                    <p:animRot by="21600000">
                                      <p:cBhvr>
                                        <p:cTn id="19" dur="75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D96C8-6EF8-4E99-B21A-34A7E847F617}"/>
              </a:ext>
            </a:extLst>
          </p:cNvPr>
          <p:cNvPicPr>
            <a:picLocks noChangeAspect="1"/>
          </p:cNvPicPr>
          <p:nvPr/>
        </p:nvPicPr>
        <p:blipFill>
          <a:blip r:embed="rId2"/>
          <a:stretch>
            <a:fillRect/>
          </a:stretch>
        </p:blipFill>
        <p:spPr>
          <a:xfrm>
            <a:off x="0" y="32269"/>
            <a:ext cx="12192000" cy="6793462"/>
          </a:xfrm>
          <a:prstGeom prst="rect">
            <a:avLst/>
          </a:prstGeom>
        </p:spPr>
      </p:pic>
      <p:sp>
        <p:nvSpPr>
          <p:cNvPr id="3" name="TextBox 2">
            <a:extLst>
              <a:ext uri="{FF2B5EF4-FFF2-40B4-BE49-F238E27FC236}">
                <a16:creationId xmlns:a16="http://schemas.microsoft.com/office/drawing/2014/main" id="{BFAF44C1-8297-42E0-ADD1-3971ADEFA7EA}"/>
              </a:ext>
            </a:extLst>
          </p:cNvPr>
          <p:cNvSpPr txBox="1"/>
          <p:nvPr/>
        </p:nvSpPr>
        <p:spPr>
          <a:xfrm>
            <a:off x="2895600" y="32269"/>
            <a:ext cx="5974080" cy="584775"/>
          </a:xfrm>
          <a:prstGeom prst="rect">
            <a:avLst/>
          </a:prstGeom>
          <a:noFill/>
        </p:spPr>
        <p:txBody>
          <a:bodyPr wrap="square" rtlCol="0">
            <a:spAutoFit/>
          </a:bodyPr>
          <a:lstStyle/>
          <a:p>
            <a:pPr algn="ctr"/>
            <a:r>
              <a:rPr lang="en-US" sz="3200" b="1" dirty="0">
                <a:solidFill>
                  <a:srgbClr val="00B0F0"/>
                </a:solidFill>
                <a:latin typeface="Algerian" panose="04020705040A02060702" pitchFamily="82" charset="0"/>
              </a:rPr>
              <a:t>BÀI TẬP 1/37</a:t>
            </a:r>
          </a:p>
        </p:txBody>
      </p:sp>
      <p:pic>
        <p:nvPicPr>
          <p:cNvPr id="6" name="Picture 5">
            <a:extLst>
              <a:ext uri="{FF2B5EF4-FFF2-40B4-BE49-F238E27FC236}">
                <a16:creationId xmlns:a16="http://schemas.microsoft.com/office/drawing/2014/main" id="{737F553F-445C-4D4C-8560-BBBE57A0182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0760" y="617045"/>
            <a:ext cx="8366760" cy="6208686"/>
          </a:xfrm>
          <a:prstGeom prst="rect">
            <a:avLst/>
          </a:prstGeom>
          <a:noFill/>
          <a:ln>
            <a:noFill/>
          </a:ln>
        </p:spPr>
      </p:pic>
    </p:spTree>
    <p:extLst>
      <p:ext uri="{BB962C8B-B14F-4D97-AF65-F5344CB8AC3E}">
        <p14:creationId xmlns:p14="http://schemas.microsoft.com/office/powerpoint/2010/main" val="305556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24099" y="261257"/>
            <a:ext cx="5479867" cy="27003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1071154" y="3756297"/>
            <a:ext cx="3775166" cy="2677656"/>
          </a:xfrm>
          <a:prstGeom prst="rect">
            <a:avLst/>
          </a:prstGeom>
        </p:spPr>
        <p:txBody>
          <a:bodyPr wrap="square">
            <a:spAutoFit/>
          </a:bodyPr>
          <a:lstStyle/>
          <a:p>
            <a:pPr algn="just"/>
            <a:r>
              <a:rPr lang="en-US" sz="2800" b="1" dirty="0" err="1">
                <a:solidFill>
                  <a:srgbClr val="C00000"/>
                </a:solidFill>
                <a:latin typeface="Roboto"/>
              </a:rPr>
              <a:t>Hình</a:t>
            </a:r>
            <a:r>
              <a:rPr lang="en-US" sz="2800" b="1" dirty="0">
                <a:solidFill>
                  <a:srgbClr val="C00000"/>
                </a:solidFill>
                <a:latin typeface="Roboto"/>
              </a:rPr>
              <a:t> 1: </a:t>
            </a:r>
            <a:r>
              <a:rPr lang="en-US" sz="2800" b="1" dirty="0" err="1">
                <a:solidFill>
                  <a:srgbClr val="C00000"/>
                </a:solidFill>
                <a:latin typeface="Roboto"/>
              </a:rPr>
              <a:t>Nguyên</a:t>
            </a:r>
            <a:r>
              <a:rPr lang="en-US" sz="2800" b="1" dirty="0">
                <a:solidFill>
                  <a:srgbClr val="C00000"/>
                </a:solidFill>
                <a:latin typeface="Roboto"/>
              </a:rPr>
              <a:t> </a:t>
            </a:r>
            <a:r>
              <a:rPr lang="en-US" sz="2800" b="1" dirty="0" err="1">
                <a:solidFill>
                  <a:srgbClr val="C00000"/>
                </a:solidFill>
                <a:latin typeface="Roboto"/>
              </a:rPr>
              <a:t>nhân</a:t>
            </a:r>
            <a:r>
              <a:rPr lang="en-US" sz="2800" b="1" dirty="0">
                <a:solidFill>
                  <a:srgbClr val="C00000"/>
                </a:solidFill>
                <a:latin typeface="Roboto"/>
              </a:rPr>
              <a:t> </a:t>
            </a:r>
            <a:r>
              <a:rPr lang="en-US" sz="2800" b="1" dirty="0" err="1">
                <a:solidFill>
                  <a:srgbClr val="C00000"/>
                </a:solidFill>
                <a:latin typeface="Roboto"/>
              </a:rPr>
              <a:t>gây</a:t>
            </a:r>
            <a:r>
              <a:rPr lang="en-US" sz="2800" b="1" dirty="0">
                <a:solidFill>
                  <a:srgbClr val="C00000"/>
                </a:solidFill>
                <a:latin typeface="Roboto"/>
              </a:rPr>
              <a:t> </a:t>
            </a:r>
            <a:r>
              <a:rPr lang="en-US" sz="2800" b="1" dirty="0" err="1">
                <a:solidFill>
                  <a:srgbClr val="C00000"/>
                </a:solidFill>
                <a:latin typeface="Roboto"/>
              </a:rPr>
              <a:t>căng</a:t>
            </a:r>
            <a:r>
              <a:rPr lang="en-US" sz="2800" b="1" dirty="0">
                <a:solidFill>
                  <a:srgbClr val="C00000"/>
                </a:solidFill>
                <a:latin typeface="Roboto"/>
              </a:rPr>
              <a:t> </a:t>
            </a:r>
            <a:r>
              <a:rPr lang="en-US" sz="2800" b="1" dirty="0" err="1">
                <a:solidFill>
                  <a:srgbClr val="C00000"/>
                </a:solidFill>
                <a:latin typeface="Roboto"/>
              </a:rPr>
              <a:t>thẳng</a:t>
            </a:r>
            <a:r>
              <a:rPr lang="en-US" sz="2800" b="1" dirty="0">
                <a:solidFill>
                  <a:srgbClr val="C00000"/>
                </a:solidFill>
                <a:latin typeface="Roboto"/>
              </a:rPr>
              <a:t> </a:t>
            </a:r>
            <a:r>
              <a:rPr lang="en-US" sz="2800" b="1" dirty="0" err="1">
                <a:solidFill>
                  <a:srgbClr val="C00000"/>
                </a:solidFill>
                <a:latin typeface="Roboto"/>
              </a:rPr>
              <a:t>cho</a:t>
            </a:r>
            <a:r>
              <a:rPr lang="en-US" sz="2800" b="1" dirty="0">
                <a:solidFill>
                  <a:srgbClr val="C00000"/>
                </a:solidFill>
                <a:latin typeface="Roboto"/>
              </a:rPr>
              <a:t> </a:t>
            </a:r>
            <a:r>
              <a:rPr lang="en-US" sz="2800" b="1" dirty="0" err="1">
                <a:solidFill>
                  <a:srgbClr val="C00000"/>
                </a:solidFill>
                <a:latin typeface="Roboto"/>
              </a:rPr>
              <a:t>bạn</a:t>
            </a:r>
            <a:r>
              <a:rPr lang="en-US" sz="2800" b="1" dirty="0">
                <a:solidFill>
                  <a:srgbClr val="C00000"/>
                </a:solidFill>
                <a:latin typeface="Roboto"/>
              </a:rPr>
              <a:t> </a:t>
            </a:r>
            <a:r>
              <a:rPr lang="en-US" sz="2800" b="1" dirty="0" err="1">
                <a:solidFill>
                  <a:srgbClr val="C00000"/>
                </a:solidFill>
                <a:latin typeface="Roboto"/>
              </a:rPr>
              <a:t>là</a:t>
            </a:r>
            <a:r>
              <a:rPr lang="en-US" sz="2800" b="1" dirty="0">
                <a:solidFill>
                  <a:srgbClr val="C00000"/>
                </a:solidFill>
                <a:latin typeface="Roboto"/>
              </a:rPr>
              <a:t> do </a:t>
            </a:r>
            <a:r>
              <a:rPr lang="en-US" sz="2800" b="1" dirty="0" err="1">
                <a:solidFill>
                  <a:srgbClr val="C00000"/>
                </a:solidFill>
                <a:latin typeface="Roboto"/>
              </a:rPr>
              <a:t>mâu</a:t>
            </a:r>
            <a:r>
              <a:rPr lang="en-US" sz="2800" b="1" dirty="0">
                <a:solidFill>
                  <a:srgbClr val="C00000"/>
                </a:solidFill>
                <a:latin typeface="Roboto"/>
              </a:rPr>
              <a:t> </a:t>
            </a:r>
            <a:r>
              <a:rPr lang="en-US" sz="2800" b="1" dirty="0" err="1">
                <a:solidFill>
                  <a:srgbClr val="C00000"/>
                </a:solidFill>
                <a:latin typeface="Roboto"/>
              </a:rPr>
              <a:t>thuẫn</a:t>
            </a:r>
            <a:r>
              <a:rPr lang="en-US" sz="2800" b="1" dirty="0">
                <a:solidFill>
                  <a:srgbClr val="C00000"/>
                </a:solidFill>
                <a:latin typeface="Roboto"/>
              </a:rPr>
              <a:t> </a:t>
            </a:r>
            <a:r>
              <a:rPr lang="en-US" sz="2800" b="1" dirty="0" err="1">
                <a:solidFill>
                  <a:srgbClr val="C00000"/>
                </a:solidFill>
                <a:latin typeface="Roboto"/>
              </a:rPr>
              <a:t>với</a:t>
            </a:r>
            <a:r>
              <a:rPr lang="en-US" sz="2800" b="1" dirty="0">
                <a:solidFill>
                  <a:srgbClr val="C00000"/>
                </a:solidFill>
                <a:latin typeface="Roboto"/>
              </a:rPr>
              <a:t> </a:t>
            </a:r>
            <a:r>
              <a:rPr lang="en-US" sz="2800" b="1" dirty="0" err="1">
                <a:solidFill>
                  <a:srgbClr val="C00000"/>
                </a:solidFill>
                <a:latin typeface="Roboto"/>
              </a:rPr>
              <a:t>bố</a:t>
            </a:r>
            <a:r>
              <a:rPr lang="en-US" sz="2800" b="1" dirty="0">
                <a:solidFill>
                  <a:srgbClr val="C00000"/>
                </a:solidFill>
                <a:latin typeface="Roboto"/>
              </a:rPr>
              <a:t> </a:t>
            </a:r>
            <a:r>
              <a:rPr lang="en-US" sz="2800" b="1" dirty="0" err="1">
                <a:solidFill>
                  <a:srgbClr val="C00000"/>
                </a:solidFill>
                <a:latin typeface="Roboto"/>
              </a:rPr>
              <a:t>mẹ</a:t>
            </a:r>
            <a:r>
              <a:rPr lang="en-US" sz="2800" b="1" dirty="0">
                <a:solidFill>
                  <a:srgbClr val="C00000"/>
                </a:solidFill>
                <a:latin typeface="Roboto"/>
              </a:rPr>
              <a:t>.</a:t>
            </a:r>
          </a:p>
          <a:p>
            <a:br>
              <a:rPr lang="en-US" sz="2800" b="1" dirty="0">
                <a:solidFill>
                  <a:srgbClr val="C00000"/>
                </a:solidFill>
              </a:rPr>
            </a:br>
            <a:endParaRPr lang="en-US" sz="2800" b="1" dirty="0">
              <a:solidFill>
                <a:srgbClr val="C00000"/>
              </a:solidFill>
            </a:endParaRPr>
          </a:p>
        </p:txBody>
      </p:sp>
      <p:pic>
        <p:nvPicPr>
          <p:cNvPr id="7" name="Picture 6"/>
          <p:cNvPicPr>
            <a:picLocks noChangeAspect="1"/>
          </p:cNvPicPr>
          <p:nvPr/>
        </p:nvPicPr>
        <p:blipFill>
          <a:blip r:embed="rId3"/>
          <a:stretch>
            <a:fillRect/>
          </a:stretch>
        </p:blipFill>
        <p:spPr>
          <a:xfrm>
            <a:off x="5972583" y="186386"/>
            <a:ext cx="5483543" cy="2751529"/>
          </a:xfrm>
          <a:prstGeom prst="rect">
            <a:avLst/>
          </a:prstGeom>
        </p:spPr>
      </p:pic>
      <p:sp>
        <p:nvSpPr>
          <p:cNvPr id="8" name="Rectangle 7"/>
          <p:cNvSpPr/>
          <p:nvPr/>
        </p:nvSpPr>
        <p:spPr>
          <a:xfrm>
            <a:off x="5972582" y="3552488"/>
            <a:ext cx="5483544" cy="3108543"/>
          </a:xfrm>
          <a:prstGeom prst="rect">
            <a:avLst/>
          </a:prstGeom>
        </p:spPr>
        <p:txBody>
          <a:bodyPr wrap="square">
            <a:spAutoFit/>
          </a:bodyPr>
          <a:lstStyle/>
          <a:p>
            <a:pPr algn="just"/>
            <a:r>
              <a:rPr lang="vi-VN" sz="2800" b="1" dirty="0">
                <a:solidFill>
                  <a:srgbClr val="002060"/>
                </a:solidFill>
                <a:latin typeface="Roboto"/>
              </a:rPr>
              <a:t>Hình 2: Nguyên nhân gây căng thẳng là do bạn gặp phải áp lực lớn trong việc học tập, kì vọng cao hơn khả năng bản thân có thể thực hiện.</a:t>
            </a:r>
          </a:p>
          <a:p>
            <a:br>
              <a:rPr lang="vi-VN" sz="2800" b="1" dirty="0">
                <a:solidFill>
                  <a:srgbClr val="002060"/>
                </a:solidFill>
              </a:rPr>
            </a:br>
            <a:endParaRPr lang="en-US" sz="2800" b="1" dirty="0">
              <a:solidFill>
                <a:srgbClr val="002060"/>
              </a:solidFill>
            </a:endParaRPr>
          </a:p>
        </p:txBody>
      </p:sp>
    </p:spTree>
    <p:extLst>
      <p:ext uri="{BB962C8B-B14F-4D97-AF65-F5344CB8AC3E}">
        <p14:creationId xmlns:p14="http://schemas.microsoft.com/office/powerpoint/2010/main" val="7963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509451" y="150348"/>
            <a:ext cx="5486672" cy="3236742"/>
          </a:xfrm>
          <a:prstGeom prst="rect">
            <a:avLst/>
          </a:prstGeom>
        </p:spPr>
      </p:pic>
      <p:sp>
        <p:nvSpPr>
          <p:cNvPr id="7" name="Rectangle 6"/>
          <p:cNvSpPr/>
          <p:nvPr/>
        </p:nvSpPr>
        <p:spPr>
          <a:xfrm>
            <a:off x="1149531" y="3850418"/>
            <a:ext cx="4271553" cy="2246769"/>
          </a:xfrm>
          <a:prstGeom prst="rect">
            <a:avLst/>
          </a:prstGeom>
        </p:spPr>
        <p:txBody>
          <a:bodyPr wrap="square">
            <a:spAutoFit/>
          </a:bodyPr>
          <a:lstStyle/>
          <a:p>
            <a:pPr algn="just"/>
            <a:r>
              <a:rPr lang="vi-VN" sz="2800" b="1" dirty="0">
                <a:solidFill>
                  <a:srgbClr val="002060"/>
                </a:solidFill>
                <a:latin typeface="Roboto"/>
              </a:rPr>
              <a:t>Hình 3: Nguyên nhân gây căng thẳng là do áp lực học tập, số lượng bài tập cần làm nhiều dẫn đến mệt mỏi.</a:t>
            </a:r>
            <a:endParaRPr lang="en-US" sz="2800" b="1" dirty="0">
              <a:solidFill>
                <a:srgbClr val="002060"/>
              </a:solidFill>
            </a:endParaRPr>
          </a:p>
        </p:txBody>
      </p:sp>
      <p:pic>
        <p:nvPicPr>
          <p:cNvPr id="8" name="Picture 7"/>
          <p:cNvPicPr>
            <a:picLocks noChangeAspect="1"/>
          </p:cNvPicPr>
          <p:nvPr/>
        </p:nvPicPr>
        <p:blipFill>
          <a:blip r:embed="rId3"/>
          <a:stretch>
            <a:fillRect/>
          </a:stretch>
        </p:blipFill>
        <p:spPr>
          <a:xfrm>
            <a:off x="6824939" y="410379"/>
            <a:ext cx="4866323" cy="2999570"/>
          </a:xfrm>
          <a:prstGeom prst="rect">
            <a:avLst/>
          </a:prstGeom>
        </p:spPr>
      </p:pic>
      <p:sp>
        <p:nvSpPr>
          <p:cNvPr id="9" name="Rectangle 8"/>
          <p:cNvSpPr/>
          <p:nvPr/>
        </p:nvSpPr>
        <p:spPr>
          <a:xfrm>
            <a:off x="6274529" y="3855614"/>
            <a:ext cx="5717177" cy="2677656"/>
          </a:xfrm>
          <a:prstGeom prst="rect">
            <a:avLst/>
          </a:prstGeom>
        </p:spPr>
        <p:txBody>
          <a:bodyPr wrap="square">
            <a:spAutoFit/>
          </a:bodyPr>
          <a:lstStyle/>
          <a:p>
            <a:pPr algn="just"/>
            <a:r>
              <a:rPr lang="vi-VN" sz="2800" b="1" dirty="0">
                <a:solidFill>
                  <a:schemeClr val="accent6">
                    <a:lumMod val="50000"/>
                  </a:schemeClr>
                </a:solidFill>
                <a:latin typeface="Arial" panose="020B0604020202020204" pitchFamily="34" charset="0"/>
                <a:cs typeface="Arial" panose="020B0604020202020204" pitchFamily="34" charset="0"/>
              </a:rPr>
              <a:t>Hình 4: Nguyên nhân gây căng thẳng là do bạn vừa phải chăm mẹ ốm vừa phải cố gắng học tập cho các bài thi, bài kiểm tra nên không có thời gian nghỉ ngơi.</a:t>
            </a:r>
            <a:endParaRPr lang="en-US" sz="2800" b="1" dirty="0">
              <a:solidFill>
                <a:schemeClr val="accent6">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99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Rectangle 4"/>
          <p:cNvSpPr/>
          <p:nvPr/>
        </p:nvSpPr>
        <p:spPr>
          <a:xfrm>
            <a:off x="209007" y="370334"/>
            <a:ext cx="11612880" cy="2677656"/>
          </a:xfrm>
          <a:prstGeom prst="rect">
            <a:avLst/>
          </a:prstGeom>
        </p:spPr>
        <p:txBody>
          <a:bodyPr wrap="square">
            <a:spAutoFit/>
          </a:bodyPr>
          <a:lstStyle/>
          <a:p>
            <a:pPr algn="just"/>
            <a:r>
              <a:rPr lang="en-US" sz="2800" b="1" dirty="0">
                <a:solidFill>
                  <a:srgbClr val="C00000"/>
                </a:solidFill>
                <a:latin typeface="Roboto"/>
              </a:rPr>
              <a:t>b/</a:t>
            </a:r>
            <a:r>
              <a:rPr lang="vi-VN" sz="2800" b="1" dirty="0">
                <a:solidFill>
                  <a:srgbClr val="C00000"/>
                </a:solidFill>
                <a:latin typeface="Roboto"/>
              </a:rPr>
              <a:t>- Các bạn ở hình 1 và hình 2 chưa biết cách đối phó với tâm lí căng thẳng, các bạn chưa giữ được bình tĩnh trước những sự cố xảy ra khiến cho các bạn suy nghĩ tiêu cực, không biết cách giải quyết.</a:t>
            </a:r>
          </a:p>
          <a:p>
            <a:br>
              <a:rPr lang="vi-VN" sz="2800" b="1" dirty="0">
                <a:solidFill>
                  <a:srgbClr val="C00000"/>
                </a:solidFill>
              </a:rPr>
            </a:br>
            <a:endParaRPr lang="en-US" sz="2800" b="1" dirty="0">
              <a:solidFill>
                <a:srgbClr val="C00000"/>
              </a:solidFill>
            </a:endParaRPr>
          </a:p>
        </p:txBody>
      </p:sp>
      <p:sp>
        <p:nvSpPr>
          <p:cNvPr id="6" name="Rectangle 5"/>
          <p:cNvSpPr/>
          <p:nvPr/>
        </p:nvSpPr>
        <p:spPr>
          <a:xfrm>
            <a:off x="391886" y="2355492"/>
            <a:ext cx="11430001" cy="1384995"/>
          </a:xfrm>
          <a:prstGeom prst="rect">
            <a:avLst/>
          </a:prstGeom>
        </p:spPr>
        <p:txBody>
          <a:bodyPr wrap="square">
            <a:spAutoFit/>
          </a:bodyPr>
          <a:lstStyle/>
          <a:p>
            <a:pPr algn="just"/>
            <a:r>
              <a:rPr lang="vi-VN" sz="2800" b="1" dirty="0">
                <a:solidFill>
                  <a:srgbClr val="002060"/>
                </a:solidFill>
                <a:latin typeface="Roboto"/>
              </a:rPr>
              <a:t> </a:t>
            </a:r>
            <a:r>
              <a:rPr lang="en-US" sz="2800" b="1" dirty="0">
                <a:solidFill>
                  <a:srgbClr val="002060"/>
                </a:solidFill>
                <a:latin typeface="Roboto"/>
              </a:rPr>
              <a:t>- </a:t>
            </a:r>
            <a:r>
              <a:rPr lang="vi-VN" sz="2800" b="1" dirty="0">
                <a:solidFill>
                  <a:srgbClr val="002060"/>
                </a:solidFill>
                <a:latin typeface="Roboto"/>
              </a:rPr>
              <a:t>Các bạn ở hình 3 và 4 biết cách giúp bản thân giải tỏa tâm lí căng thẳng như chơi đàn và biết đưa ra giải pháp cho tình huống căng thẳng mình đang gặp phải như lập thời gian biểu rõ ràng.</a:t>
            </a:r>
            <a:endParaRPr lang="en-US" sz="2800" b="1" dirty="0">
              <a:solidFill>
                <a:srgbClr val="002060"/>
              </a:solidFill>
            </a:endParaRPr>
          </a:p>
        </p:txBody>
      </p:sp>
      <p:sp>
        <p:nvSpPr>
          <p:cNvPr id="7" name="Rectangle 6"/>
          <p:cNvSpPr/>
          <p:nvPr/>
        </p:nvSpPr>
        <p:spPr>
          <a:xfrm>
            <a:off x="431074" y="3813742"/>
            <a:ext cx="11390813" cy="2246769"/>
          </a:xfrm>
          <a:prstGeom prst="rect">
            <a:avLst/>
          </a:prstGeom>
        </p:spPr>
        <p:txBody>
          <a:bodyPr wrap="square">
            <a:spAutoFit/>
          </a:bodyPr>
          <a:lstStyle/>
          <a:p>
            <a:pPr algn="just"/>
            <a:r>
              <a:rPr lang="vi-VN" sz="2800" b="1" dirty="0">
                <a:solidFill>
                  <a:srgbClr val="0070C0"/>
                </a:solidFill>
                <a:latin typeface="Roboto"/>
              </a:rPr>
              <a:t>c</a:t>
            </a:r>
            <a:r>
              <a:rPr lang="en-US" sz="2800" b="1" dirty="0">
                <a:solidFill>
                  <a:srgbClr val="0070C0"/>
                </a:solidFill>
                <a:latin typeface="Roboto"/>
              </a:rPr>
              <a:t>/ </a:t>
            </a:r>
            <a:r>
              <a:rPr lang="vi-VN" sz="2800" b="1" dirty="0">
                <a:solidFill>
                  <a:srgbClr val="0070C0"/>
                </a:solidFill>
                <a:latin typeface="Roboto"/>
              </a:rPr>
              <a:t>Trước tiên các bạn cần phải giữ bình tĩnh, điều chỉnh lại cảm xúc và suy nghĩ của bản thân, tránh dẫn đến tiêu cực. Sau đó tìm ra một cách làm phù hợp để giúp bản thân được thư giãn, giải tỏa tâm lí căng thẳng như tập thể dục, đọc sách, chơi thể thao, viết nhật kí,...</a:t>
            </a:r>
            <a:endParaRPr lang="en-US" sz="2800" b="1" dirty="0">
              <a:solidFill>
                <a:srgbClr val="0070C0"/>
              </a:solidFill>
            </a:endParaRPr>
          </a:p>
        </p:txBody>
      </p:sp>
    </p:spTree>
    <p:extLst>
      <p:ext uri="{BB962C8B-B14F-4D97-AF65-F5344CB8AC3E}">
        <p14:creationId xmlns:p14="http://schemas.microsoft.com/office/powerpoint/2010/main" val="250914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4504" y="127176"/>
            <a:ext cx="11887200" cy="4832092"/>
          </a:xfrm>
          <a:prstGeom prst="rect">
            <a:avLst/>
          </a:prstGeom>
        </p:spPr>
        <p:txBody>
          <a:bodyPr wrap="square">
            <a:spAutoFit/>
          </a:bodyPr>
          <a:lstStyle/>
          <a:p>
            <a:pPr algn="just"/>
            <a:r>
              <a:rPr lang="en-US" sz="2800" b="1" dirty="0">
                <a:solidFill>
                  <a:srgbClr val="008000"/>
                </a:solidFill>
                <a:latin typeface="Roboto"/>
              </a:rPr>
              <a:t>2/37:</a:t>
            </a:r>
            <a:r>
              <a:rPr lang="vi-VN" sz="2800" b="1" dirty="0">
                <a:solidFill>
                  <a:srgbClr val="222222"/>
                </a:solidFill>
                <a:latin typeface="Roboto"/>
              </a:rPr>
              <a:t> Gần đây, C nhận thấy mình có nhiều thay đổi, giọng nói to và khàn, vóc dáng cao lênh khênh, khuôn mặt dày đặc mụn khiến C thấy tự ti, ngại giao tiếp với bạn bè. Những bất động ý kiến giữa C và bố mẹ xuất hiện nhiều hơn, mỗi khi bố mẹ góp ý, bảo ban thì C cho rằng bố mẹ không hiểu mình, không yêu thương mình nữa. Lúc nào C cũng thấy mệt mỏi, bồn chồn, bất an và cảm thấy bản thân thật vô dụng.</a:t>
            </a:r>
          </a:p>
          <a:p>
            <a:pPr algn="just"/>
            <a:r>
              <a:rPr lang="vi-VN" sz="2800" b="1" dirty="0">
                <a:solidFill>
                  <a:srgbClr val="222222"/>
                </a:solidFill>
                <a:latin typeface="Roboto"/>
              </a:rPr>
              <a:t>Nếu là bạn của C, em sẽ làm gì để giúp C vượt qua trạng thái căng thẳng này?</a:t>
            </a:r>
          </a:p>
          <a:p>
            <a:br>
              <a:rPr lang="vi-VN" sz="2800" b="1" dirty="0"/>
            </a:br>
            <a:endParaRPr lang="en-US" sz="2800" b="1" dirty="0"/>
          </a:p>
        </p:txBody>
      </p:sp>
      <p:sp>
        <p:nvSpPr>
          <p:cNvPr id="6" name="Rectangle 5"/>
          <p:cNvSpPr/>
          <p:nvPr/>
        </p:nvSpPr>
        <p:spPr>
          <a:xfrm>
            <a:off x="300446" y="4038004"/>
            <a:ext cx="11717386" cy="3539430"/>
          </a:xfrm>
          <a:prstGeom prst="rect">
            <a:avLst/>
          </a:prstGeom>
        </p:spPr>
        <p:txBody>
          <a:bodyPr wrap="square">
            <a:spAutoFit/>
          </a:bodyPr>
          <a:lstStyle/>
          <a:p>
            <a:r>
              <a:rPr lang="vi-VN" sz="2800" b="1" dirty="0">
                <a:solidFill>
                  <a:srgbClr val="0070C0"/>
                </a:solidFill>
              </a:rPr>
              <a:t>Nếu là bạn của C, em nên:</a:t>
            </a:r>
          </a:p>
          <a:p>
            <a:r>
              <a:rPr lang="vi-VN" sz="2800" b="1" dirty="0">
                <a:solidFill>
                  <a:srgbClr val="0070C0"/>
                </a:solidFill>
              </a:rPr>
              <a:t>- Bên cạnh, động viên và giải thích cho bạn hiểu về những thay đổi.</a:t>
            </a:r>
          </a:p>
          <a:p>
            <a:r>
              <a:rPr lang="vi-VN" sz="2800" b="1" dirty="0">
                <a:solidFill>
                  <a:srgbClr val="0070C0"/>
                </a:solidFill>
              </a:rPr>
              <a:t>- Chia sẻ một số cách giúp bạn giải tỏa tâm trạng căng thẳng: </a:t>
            </a:r>
          </a:p>
          <a:p>
            <a:r>
              <a:rPr lang="vi-VN" sz="2800" b="1" dirty="0">
                <a:solidFill>
                  <a:srgbClr val="0070C0"/>
                </a:solidFill>
              </a:rPr>
              <a:t>+ Viết nhật kí.</a:t>
            </a:r>
          </a:p>
          <a:p>
            <a:r>
              <a:rPr lang="vi-VN" sz="2800" b="1" dirty="0">
                <a:solidFill>
                  <a:srgbClr val="0070C0"/>
                </a:solidFill>
              </a:rPr>
              <a:t>+ Chơi một bộ môn thể thao yêu thích.</a:t>
            </a:r>
          </a:p>
          <a:p>
            <a:r>
              <a:rPr lang="vi-VN" sz="2800" b="1" dirty="0">
                <a:solidFill>
                  <a:srgbClr val="0070C0"/>
                </a:solidFill>
              </a:rPr>
              <a:t>+ Dành nhiều thời gian trò chuyện với bố mẹ,..</a:t>
            </a:r>
          </a:p>
          <a:p>
            <a:br>
              <a:rPr lang="vi-VN" sz="2800" b="1" dirty="0">
                <a:solidFill>
                  <a:srgbClr val="0070C0"/>
                </a:solidFill>
              </a:rPr>
            </a:br>
            <a:endParaRPr lang="en-US" sz="2800" b="1" dirty="0">
              <a:solidFill>
                <a:srgbClr val="0070C0"/>
              </a:solidFill>
            </a:endParaRPr>
          </a:p>
        </p:txBody>
      </p:sp>
    </p:spTree>
    <p:extLst>
      <p:ext uri="{BB962C8B-B14F-4D97-AF65-F5344CB8AC3E}">
        <p14:creationId xmlns:p14="http://schemas.microsoft.com/office/powerpoint/2010/main" val="281916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Rectangle 4"/>
          <p:cNvSpPr/>
          <p:nvPr/>
        </p:nvSpPr>
        <p:spPr>
          <a:xfrm>
            <a:off x="587832" y="234512"/>
            <a:ext cx="11260183" cy="2246769"/>
          </a:xfrm>
          <a:prstGeom prst="rect">
            <a:avLst/>
          </a:prstGeom>
        </p:spPr>
        <p:txBody>
          <a:bodyPr wrap="square">
            <a:spAutoFit/>
          </a:bodyPr>
          <a:lstStyle/>
          <a:p>
            <a:pPr algn="just"/>
            <a:r>
              <a:rPr lang="en-US" sz="2800" b="1" dirty="0">
                <a:solidFill>
                  <a:srgbClr val="002060"/>
                </a:solidFill>
                <a:latin typeface="Roboto"/>
              </a:rPr>
              <a:t>3/37:</a:t>
            </a:r>
            <a:r>
              <a:rPr lang="vi-VN" sz="2800" b="1" dirty="0">
                <a:solidFill>
                  <a:srgbClr val="002060"/>
                </a:solidFill>
                <a:latin typeface="Roboto"/>
              </a:rPr>
              <a:t> Em đã gặp những biểu hiện căng thẳng nào dưới đây? Em đã làm gì để vượt qua những căng thẳng đó? Hãy chia sẻ điều này với các bạn.</a:t>
            </a:r>
          </a:p>
          <a:p>
            <a:br>
              <a:rPr lang="vi-VN" sz="2800" b="1" dirty="0">
                <a:solidFill>
                  <a:srgbClr val="002060"/>
                </a:solidFill>
              </a:rPr>
            </a:br>
            <a:endParaRPr lang="en-US" sz="2800" b="1" dirty="0">
              <a:solidFill>
                <a:srgbClr val="002060"/>
              </a:solidFill>
            </a:endParaRPr>
          </a:p>
        </p:txBody>
      </p:sp>
      <p:sp>
        <p:nvSpPr>
          <p:cNvPr id="6" name="Rectangle 5"/>
          <p:cNvSpPr/>
          <p:nvPr/>
        </p:nvSpPr>
        <p:spPr>
          <a:xfrm>
            <a:off x="1254033" y="1809932"/>
            <a:ext cx="9300754" cy="1815882"/>
          </a:xfrm>
          <a:prstGeom prst="rect">
            <a:avLst/>
          </a:prstGeom>
        </p:spPr>
        <p:txBody>
          <a:bodyPr wrap="square">
            <a:spAutoFit/>
          </a:bodyPr>
          <a:lstStyle/>
          <a:p>
            <a:pPr algn="just"/>
            <a:r>
              <a:rPr lang="vi-VN" sz="2800" b="1" dirty="0">
                <a:solidFill>
                  <a:srgbClr val="222222"/>
                </a:solidFill>
                <a:latin typeface="Roboto"/>
              </a:rPr>
              <a:t>-  Em đã gặp các biểu hiện căng thẳng như:</a:t>
            </a:r>
          </a:p>
          <a:p>
            <a:pPr algn="just"/>
            <a:r>
              <a:rPr lang="vi-VN" sz="2800" b="1" dirty="0">
                <a:solidFill>
                  <a:srgbClr val="222222"/>
                </a:solidFill>
                <a:latin typeface="Roboto"/>
              </a:rPr>
              <a:t>+ Em cảm thấy lo lắng cho tương lai</a:t>
            </a:r>
          </a:p>
          <a:p>
            <a:pPr algn="just"/>
            <a:r>
              <a:rPr lang="vi-VN" sz="2800" b="1" dirty="0">
                <a:solidFill>
                  <a:srgbClr val="222222"/>
                </a:solidFill>
                <a:latin typeface="Roboto"/>
              </a:rPr>
              <a:t>+ Em cảm thấy mệt mỏi, uể oải suốt ngày</a:t>
            </a:r>
          </a:p>
          <a:p>
            <a:pPr algn="just"/>
            <a:r>
              <a:rPr lang="vi-VN" sz="2800" b="1" dirty="0">
                <a:solidFill>
                  <a:srgbClr val="222222"/>
                </a:solidFill>
                <a:latin typeface="Roboto"/>
              </a:rPr>
              <a:t>+ Em cảm thấy buồn và thất vọng</a:t>
            </a:r>
            <a:endParaRPr lang="vi-VN" sz="2800" b="1" i="0" dirty="0">
              <a:solidFill>
                <a:srgbClr val="222222"/>
              </a:solidFill>
              <a:effectLst/>
              <a:latin typeface="Roboto"/>
            </a:endParaRPr>
          </a:p>
        </p:txBody>
      </p:sp>
      <p:sp>
        <p:nvSpPr>
          <p:cNvPr id="7" name="Rectangle 6"/>
          <p:cNvSpPr/>
          <p:nvPr/>
        </p:nvSpPr>
        <p:spPr>
          <a:xfrm>
            <a:off x="1254036" y="3643925"/>
            <a:ext cx="10411097" cy="3108543"/>
          </a:xfrm>
          <a:prstGeom prst="rect">
            <a:avLst/>
          </a:prstGeom>
        </p:spPr>
        <p:txBody>
          <a:bodyPr wrap="square">
            <a:spAutoFit/>
          </a:bodyPr>
          <a:lstStyle/>
          <a:p>
            <a:pPr algn="just"/>
            <a:r>
              <a:rPr lang="vi-VN" sz="2800" b="1" dirty="0">
                <a:solidFill>
                  <a:srgbClr val="0070C0"/>
                </a:solidFill>
                <a:latin typeface="Arial" panose="020B0604020202020204" pitchFamily="34" charset="0"/>
                <a:cs typeface="Arial" panose="020B0604020202020204" pitchFamily="34" charset="0"/>
              </a:rPr>
              <a:t>-  Cách giải quyết:</a:t>
            </a:r>
          </a:p>
          <a:p>
            <a:pPr algn="just"/>
            <a:r>
              <a:rPr lang="vi-VN" sz="2800" b="1" dirty="0">
                <a:solidFill>
                  <a:srgbClr val="0070C0"/>
                </a:solidFill>
                <a:latin typeface="Arial" panose="020B0604020202020204" pitchFamily="34" charset="0"/>
                <a:cs typeface="Arial" panose="020B0604020202020204" pitchFamily="34" charset="0"/>
              </a:rPr>
              <a:t>+ Tìm một thú vui, việc làm gây hứng thú, tạo niềm vui cho bản thân.</a:t>
            </a:r>
          </a:p>
          <a:p>
            <a:pPr algn="just"/>
            <a:r>
              <a:rPr lang="vi-VN" sz="2800" b="1" dirty="0">
                <a:solidFill>
                  <a:srgbClr val="0070C0"/>
                </a:solidFill>
                <a:latin typeface="Arial" panose="020B0604020202020204" pitchFamily="34" charset="0"/>
                <a:cs typeface="Arial" panose="020B0604020202020204" pitchFamily="34" charset="0"/>
              </a:rPr>
              <a:t>+</a:t>
            </a:r>
            <a:r>
              <a:rPr lang="en-US" sz="2800" b="1" dirty="0">
                <a:solidFill>
                  <a:srgbClr val="0070C0"/>
                </a:solidFill>
                <a:latin typeface="Arial" panose="020B0604020202020204" pitchFamily="34" charset="0"/>
                <a:cs typeface="Arial" panose="020B0604020202020204" pitchFamily="34" charset="0"/>
              </a:rPr>
              <a:t> </a:t>
            </a:r>
            <a:r>
              <a:rPr lang="vi-VN" sz="2800" b="1" dirty="0">
                <a:solidFill>
                  <a:srgbClr val="0070C0"/>
                </a:solidFill>
                <a:latin typeface="Arial" panose="020B0604020202020204" pitchFamily="34" charset="0"/>
                <a:cs typeface="Arial" panose="020B0604020202020204" pitchFamily="34" charset="0"/>
              </a:rPr>
              <a:t>Luôn cố gắng học tập thật hết mình để đạt được điều mong muốn.</a:t>
            </a:r>
            <a:endParaRPr lang="en-US" sz="2800" b="1" dirty="0">
              <a:solidFill>
                <a:srgbClr val="0070C0"/>
              </a:solidFill>
              <a:latin typeface="Arial" panose="020B0604020202020204" pitchFamily="34" charset="0"/>
              <a:cs typeface="Arial" panose="020B0604020202020204" pitchFamily="34" charset="0"/>
            </a:endParaRPr>
          </a:p>
          <a:p>
            <a:pPr algn="just"/>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Lúc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mệt</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mỏi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thì</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có</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thể</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đứng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dậy</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giải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trí</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rồi</a:t>
            </a:r>
            <a:r>
              <a:rPr lang="en-US" sz="2800" b="1" dirty="0">
                <a:solidFill>
                  <a:srgbClr val="0070C0"/>
                </a:solidFill>
                <a:latin typeface="Arial" panose="020B0604020202020204" pitchFamily="34" charset="0"/>
                <a:cs typeface="Arial" panose="020B0604020202020204" pitchFamily="34" charset="0"/>
              </a:rPr>
              <a:t> quay </a:t>
            </a:r>
            <a:r>
              <a:rPr lang="en-US" sz="2800" b="1" dirty="0" err="1">
                <a:solidFill>
                  <a:srgbClr val="0070C0"/>
                </a:solidFill>
                <a:latin typeface="Arial" panose="020B0604020202020204" pitchFamily="34" charset="0"/>
                <a:cs typeface="Arial" panose="020B0604020202020204" pitchFamily="34" charset="0"/>
              </a:rPr>
              <a:t>lại</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công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việc</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để</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giảm</a:t>
            </a:r>
            <a:r>
              <a:rPr lang="en-US" sz="2800" b="1" dirty="0">
                <a:solidFill>
                  <a:srgbClr val="0070C0"/>
                </a:solidFill>
                <a:latin typeface="Arial" panose="020B0604020202020204" pitchFamily="34" charset="0"/>
                <a:cs typeface="Arial" panose="020B0604020202020204" pitchFamily="34" charset="0"/>
              </a:rPr>
              <a:t> lo </a:t>
            </a:r>
            <a:r>
              <a:rPr lang="en-US" sz="2800" b="1" dirty="0" err="1">
                <a:solidFill>
                  <a:srgbClr val="0070C0"/>
                </a:solidFill>
                <a:latin typeface="Arial" panose="020B0604020202020204" pitchFamily="34" charset="0"/>
                <a:cs typeface="Arial" panose="020B0604020202020204" pitchFamily="34" charset="0"/>
              </a:rPr>
              <a:t>lắng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căng</a:t>
            </a:r>
            <a:r>
              <a:rPr lang="en-US" sz="2800" b="1" dirty="0">
                <a:solidFill>
                  <a:srgbClr val="0070C0"/>
                </a:solidFill>
                <a:latin typeface="Arial" panose="020B0604020202020204" pitchFamily="34" charset="0"/>
                <a:cs typeface="Arial" panose="020B0604020202020204" pitchFamily="34" charset="0"/>
              </a:rPr>
              <a:t> </a:t>
            </a:r>
            <a:r>
              <a:rPr lang="en-US" sz="2800" b="1" dirty="0" err="1">
                <a:solidFill>
                  <a:srgbClr val="0070C0"/>
                </a:solidFill>
                <a:latin typeface="Arial" panose="020B0604020202020204" pitchFamily="34" charset="0"/>
                <a:cs typeface="Arial" panose="020B0604020202020204" pitchFamily="34" charset="0"/>
              </a:rPr>
              <a:t>thẳng</a:t>
            </a:r>
            <a:r>
              <a:rPr lang="en-US" sz="2800" b="1" dirty="0">
                <a:solidFill>
                  <a:srgbClr val="0070C0"/>
                </a:solidFill>
                <a:latin typeface="Arial" panose="020B0604020202020204" pitchFamily="34" charset="0"/>
                <a:cs typeface="Arial" panose="020B0604020202020204" pitchFamily="34" charset="0"/>
              </a:rPr>
              <a:t>.</a:t>
            </a:r>
            <a:endParaRPr lang="vi-VN" sz="2800" b="1" i="0" dirty="0">
              <a:solidFill>
                <a:srgbClr val="0070C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2411335" y="108904"/>
            <a:ext cx="10606197" cy="6430008"/>
          </a:xfrm>
          <a:prstGeom prst="rect">
            <a:avLst/>
          </a:prstGeom>
        </p:spPr>
      </p:pic>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Rectangle 5"/>
          <p:cNvSpPr/>
          <p:nvPr/>
        </p:nvSpPr>
        <p:spPr>
          <a:xfrm>
            <a:off x="182880" y="920921"/>
            <a:ext cx="3716767" cy="5262979"/>
          </a:xfrm>
          <a:prstGeom prst="rect">
            <a:avLst/>
          </a:prstGeom>
        </p:spPr>
        <p:txBody>
          <a:bodyPr wrap="square">
            <a:spAutoFit/>
          </a:bodyPr>
          <a:lstStyle/>
          <a:p>
            <a:pPr algn="just"/>
            <a:r>
              <a:rPr lang="vi-VN" sz="2800" b="1" dirty="0">
                <a:solidFill>
                  <a:srgbClr val="002060"/>
                </a:solidFill>
                <a:latin typeface="Roboto"/>
              </a:rPr>
              <a:t>Bài tập Yoga cười khiến tâm trạng trở nên thoải mái hơi, được thả lỏng hơn, giảm căng thẳng, mệt mỏi. Và đặc biệt bài tập Yoga cười còn giúp ta được cười một cách thoải mái, nhẹ nhàng nhất</a:t>
            </a:r>
          </a:p>
          <a:p>
            <a:br>
              <a:rPr lang="vi-VN" sz="2800" b="1" dirty="0">
                <a:solidFill>
                  <a:srgbClr val="002060"/>
                </a:solidFill>
                <a:latin typeface="Roboto"/>
              </a:rPr>
            </a:br>
            <a:endParaRPr lang="en-US" sz="2800" b="1" dirty="0">
              <a:solidFill>
                <a:srgbClr val="002060"/>
              </a:solidFill>
            </a:endParaRPr>
          </a:p>
        </p:txBody>
      </p:sp>
    </p:spTree>
    <p:extLst>
      <p:ext uri="{BB962C8B-B14F-4D97-AF65-F5344CB8AC3E}">
        <p14:creationId xmlns:p14="http://schemas.microsoft.com/office/powerpoint/2010/main" val="148639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1744" y="873713"/>
            <a:ext cx="5256584" cy="3491393"/>
          </a:xfrm>
          <a:prstGeom prst="rect">
            <a:avLst/>
          </a:prstGeom>
        </p:spPr>
      </p:pic>
      <p:sp>
        <p:nvSpPr>
          <p:cNvPr id="30" name="TextBox 68"/>
          <p:cNvSpPr txBox="1">
            <a:spLocks/>
          </p:cNvSpPr>
          <p:nvPr/>
        </p:nvSpPr>
        <p:spPr>
          <a:xfrm>
            <a:off x="6007469" y="2902674"/>
            <a:ext cx="2608813" cy="1620125"/>
          </a:xfrm>
          <a:prstGeom prst="rect">
            <a:avLst/>
          </a:prstGeom>
        </p:spPr>
        <p:txBody>
          <a:bodyPr vert="horz" wrap="square" lIns="0" tIns="72000" rIns="0" bIns="0" anchor="t" anchorCtr="1">
            <a:norm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zh-CN" altLang="en-US" sz="1000" b="0" i="0" u="none" strike="noStrike" kern="1200" cap="none" spc="0" normalizeH="0" baseline="0" noProof="0" dirty="0">
              <a:ln>
                <a:noFill/>
              </a:ln>
              <a:solidFill>
                <a:srgbClr val="000000">
                  <a:lumMod val="75000"/>
                  <a:lumOff val="25000"/>
                </a:srgbClr>
              </a:solidFill>
              <a:effectLst/>
              <a:uLnTx/>
              <a:uFillTx/>
              <a:latin typeface="Calibri"/>
              <a:ea typeface="宋体" panose="02010600030101010101" pitchFamily="2" charset="-122"/>
              <a:cs typeface="+mn-cs"/>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4972957" y="1788412"/>
            <a:ext cx="31004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lgerian" panose="04020705040A02060702" pitchFamily="82" charset="0"/>
                <a:ea typeface="微软雅黑" panose="020B0503020204020204" pitchFamily="34" charset="-122"/>
                <a:cs typeface="Arial" panose="020B0604020202020204" pitchFamily="34" charset="0"/>
              </a:rPr>
              <a:t>VẬN DỤNG</a:t>
            </a:r>
          </a:p>
        </p:txBody>
      </p:sp>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spTree>
    <p:extLst>
      <p:ext uri="{BB962C8B-B14F-4D97-AF65-F5344CB8AC3E}">
        <p14:creationId xmlns:p14="http://schemas.microsoft.com/office/powerpoint/2010/main" val="4157837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2132633" y="367824"/>
            <a:ext cx="8064824" cy="646331"/>
          </a:xfrm>
          <a:prstGeom prst="rect">
            <a:avLst/>
          </a:prstGeom>
          <a:solidFill>
            <a:srgbClr val="FFFF00"/>
          </a:solidFill>
          <a:ln w="38100">
            <a:solidFill>
              <a:schemeClr val="tx1"/>
            </a:solidFill>
          </a:ln>
        </p:spPr>
        <p:txBody>
          <a:bodyPr wrap="square" rtlCol="0">
            <a:spAutoFit/>
          </a:bodyPr>
          <a:lstStyle/>
          <a:p>
            <a:pPr lvl="0" algn="ctr"/>
            <a:r>
              <a:rPr kumimoji="1" lang="en-US" altLang="zh-CN" sz="3600" b="1" i="0" u="none" strike="noStrike" kern="1200" cap="none" spc="0" normalizeH="0" baseline="0" noProof="0" dirty="0" err="1">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Trò</a:t>
            </a:r>
            <a:r>
              <a:rPr kumimoji="1"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a:t>
            </a:r>
            <a:r>
              <a:rPr kumimoji="1" lang="en-US" altLang="zh-CN" sz="3600" b="1" i="0" u="none" strike="noStrike" kern="1200" cap="none" spc="0" normalizeH="0" baseline="0" noProof="0" dirty="0" err="1">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chơi</a:t>
            </a:r>
            <a:r>
              <a:rPr kumimoji="1" lang="en-US" altLang="zh-CN" sz="3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GƯƠNG</a:t>
            </a:r>
            <a:r>
              <a:rPr kumimoji="1" lang="en-US" altLang="zh-CN" sz="3600" b="1" i="0" u="none" strike="noStrike" kern="1200" cap="none" spc="0" normalizeH="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rPr>
              <a:t> MẶT BIẾT NÓI</a:t>
            </a:r>
            <a:endParaRPr kumimoji="1" lang="zh-CN" altLang="en-US" sz="3600" b="1" i="0" u="none" strike="noStrike" kern="1200" cap="none" spc="0" normalizeH="0" baseline="0" noProof="0" dirty="0">
              <a:ln>
                <a:noFill/>
              </a:ln>
              <a:solidFill>
                <a:srgbClr val="00B050"/>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9638">
            <a:off x="167417" y="729881"/>
            <a:ext cx="1875686" cy="3157731"/>
          </a:xfrm>
          <a:prstGeom prst="rect">
            <a:avLst/>
          </a:prstGeom>
        </p:spPr>
      </p:pic>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4"/>
          <a:stretch>
            <a:fillRect/>
          </a:stretch>
        </p:blipFill>
        <p:spPr>
          <a:xfrm>
            <a:off x="9165839" y="696176"/>
            <a:ext cx="3691514" cy="5206435"/>
          </a:xfrm>
          <a:prstGeom prst="rect">
            <a:avLst/>
          </a:prstGeom>
        </p:spPr>
      </p:pic>
      <p:pic>
        <p:nvPicPr>
          <p:cNvPr id="10" name="Picture 9">
            <a:extLst>
              <a:ext uri="{FF2B5EF4-FFF2-40B4-BE49-F238E27FC236}">
                <a16:creationId xmlns:a16="http://schemas.microsoft.com/office/drawing/2014/main" id="{F22D43C8-2B04-4600-98BE-A544968486F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8546" y="1717138"/>
            <a:ext cx="4146499" cy="1726249"/>
          </a:xfrm>
          <a:prstGeom prst="rect">
            <a:avLst/>
          </a:prstGeom>
          <a:noFill/>
          <a:ln>
            <a:noFill/>
          </a:ln>
        </p:spPr>
      </p:pic>
      <p:pic>
        <p:nvPicPr>
          <p:cNvPr id="11" name="Picture 10" descr="Cách xử lý thông minh khi trẻ tự kỷ hay la hét, ăn vạ">
            <a:extLst>
              <a:ext uri="{FF2B5EF4-FFF2-40B4-BE49-F238E27FC236}">
                <a16:creationId xmlns:a16="http://schemas.microsoft.com/office/drawing/2014/main" id="{7F7E22B8-D21C-426A-A607-D33E5800849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1988" y="1659781"/>
            <a:ext cx="3781417" cy="1726249"/>
          </a:xfrm>
          <a:prstGeom prst="rect">
            <a:avLst/>
          </a:prstGeom>
          <a:noFill/>
          <a:ln>
            <a:noFill/>
          </a:ln>
        </p:spPr>
      </p:pic>
      <p:pic>
        <p:nvPicPr>
          <p:cNvPr id="12" name="Picture 11">
            <a:extLst>
              <a:ext uri="{FF2B5EF4-FFF2-40B4-BE49-F238E27FC236}">
                <a16:creationId xmlns:a16="http://schemas.microsoft.com/office/drawing/2014/main" id="{A29AA1C2-EABC-4F79-B680-A8FB9297108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2432" y="4170957"/>
            <a:ext cx="4108319" cy="2082102"/>
          </a:xfrm>
          <a:prstGeom prst="rect">
            <a:avLst/>
          </a:prstGeom>
          <a:noFill/>
          <a:ln>
            <a:noFill/>
          </a:ln>
        </p:spPr>
      </p:pic>
      <p:pic>
        <p:nvPicPr>
          <p:cNvPr id="13" name="Picture 12">
            <a:extLst>
              <a:ext uri="{FF2B5EF4-FFF2-40B4-BE49-F238E27FC236}">
                <a16:creationId xmlns:a16="http://schemas.microsoft.com/office/drawing/2014/main" id="{BFDEC403-36A7-4506-B8A5-72E856C644F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851027" y="4079722"/>
            <a:ext cx="3781417" cy="2082102"/>
          </a:xfrm>
          <a:prstGeom prst="rect">
            <a:avLst/>
          </a:prstGeom>
          <a:noFill/>
          <a:ln>
            <a:noFill/>
          </a:ln>
        </p:spPr>
      </p:pic>
    </p:spTree>
    <p:extLst>
      <p:ext uri="{BB962C8B-B14F-4D97-AF65-F5344CB8AC3E}">
        <p14:creationId xmlns:p14="http://schemas.microsoft.com/office/powerpoint/2010/main" val="32308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par>
                                <p:cTn id="15" presetID="6"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par>
                                <p:cTn id="18" presetID="6" presetClass="entr" presetSubtype="16"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Picture 232">
            <a:extLst>
              <a:ext uri="{FF2B5EF4-FFF2-40B4-BE49-F238E27FC236}">
                <a16:creationId xmlns:a16="http://schemas.microsoft.com/office/drawing/2014/main" id="{A3069461-560C-4783-87E4-ABE516ADE0FF}"/>
              </a:ext>
            </a:extLst>
          </p:cNvPr>
          <p:cNvPicPr>
            <a:picLocks noChangeAspect="1"/>
          </p:cNvPicPr>
          <p:nvPr/>
        </p:nvPicPr>
        <p:blipFill>
          <a:blip r:embed="rId2"/>
          <a:stretch>
            <a:fillRect/>
          </a:stretch>
        </p:blipFill>
        <p:spPr>
          <a:xfrm>
            <a:off x="108593" y="19724"/>
            <a:ext cx="12192000" cy="6857999"/>
          </a:xfrm>
          <a:prstGeom prst="rect">
            <a:avLst/>
          </a:prstGeom>
        </p:spPr>
      </p:pic>
      <p:pic>
        <p:nvPicPr>
          <p:cNvPr id="2" name="图片 6">
            <a:extLst>
              <a:ext uri="{FF2B5EF4-FFF2-40B4-BE49-F238E27FC236}">
                <a16:creationId xmlns:a16="http://schemas.microsoft.com/office/drawing/2014/main" id="{FB6E761C-C8D6-4D13-BAE7-1C1FF426A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91" y="3544624"/>
            <a:ext cx="3188719" cy="3540319"/>
          </a:xfrm>
          <a:prstGeom prst="rect">
            <a:avLst/>
          </a:prstGeom>
        </p:spPr>
      </p:pic>
      <p:pic>
        <p:nvPicPr>
          <p:cNvPr id="3" name="图片 11">
            <a:extLst>
              <a:ext uri="{FF2B5EF4-FFF2-40B4-BE49-F238E27FC236}">
                <a16:creationId xmlns:a16="http://schemas.microsoft.com/office/drawing/2014/main" id="{FFE99B26-B51D-4F7B-8B21-28D0AC9C0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4536" y="5359529"/>
            <a:ext cx="2869752" cy="1711901"/>
          </a:xfrm>
          <a:prstGeom prst="rect">
            <a:avLst/>
          </a:prstGeom>
        </p:spPr>
      </p:pic>
      <p:pic>
        <p:nvPicPr>
          <p:cNvPr id="4" name="Picture 2">
            <a:extLst>
              <a:ext uri="{FF2B5EF4-FFF2-40B4-BE49-F238E27FC236}">
                <a16:creationId xmlns:a16="http://schemas.microsoft.com/office/drawing/2014/main" id="{C57CB3B7-A31F-4C67-B588-B30ACA6FE6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94" y="213431"/>
            <a:ext cx="1695058" cy="2156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图片 2">
            <a:extLst>
              <a:ext uri="{FF2B5EF4-FFF2-40B4-BE49-F238E27FC236}">
                <a16:creationId xmlns:a16="http://schemas.microsoft.com/office/drawing/2014/main" id="{011E1504-3C29-4E22-BF62-C8AC9D8599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44590" y="264255"/>
            <a:ext cx="1694696" cy="2161906"/>
          </a:xfrm>
          <a:prstGeom prst="rect">
            <a:avLst/>
          </a:prstGeom>
        </p:spPr>
      </p:pic>
      <p:grpSp>
        <p:nvGrpSpPr>
          <p:cNvPr id="6" name="组合 2">
            <a:extLst>
              <a:ext uri="{FF2B5EF4-FFF2-40B4-BE49-F238E27FC236}">
                <a16:creationId xmlns:a16="http://schemas.microsoft.com/office/drawing/2014/main" id="{8D054DAA-598A-45C3-8124-9575502FA773}"/>
              </a:ext>
            </a:extLst>
          </p:cNvPr>
          <p:cNvGrpSpPr/>
          <p:nvPr/>
        </p:nvGrpSpPr>
        <p:grpSpPr>
          <a:xfrm>
            <a:off x="1359961" y="1160924"/>
            <a:ext cx="4920038" cy="3824119"/>
            <a:chOff x="1949253" y="1627716"/>
            <a:chExt cx="3271491" cy="2309600"/>
          </a:xfrm>
        </p:grpSpPr>
        <p:grpSp>
          <p:nvGrpSpPr>
            <p:cNvPr id="7" name="组合 135">
              <a:extLst>
                <a:ext uri="{FF2B5EF4-FFF2-40B4-BE49-F238E27FC236}">
                  <a16:creationId xmlns:a16="http://schemas.microsoft.com/office/drawing/2014/main" id="{D58AED1F-ABF0-45D8-9A7E-839BE7D8990D}"/>
                </a:ext>
              </a:extLst>
            </p:cNvPr>
            <p:cNvGrpSpPr/>
            <p:nvPr/>
          </p:nvGrpSpPr>
          <p:grpSpPr>
            <a:xfrm>
              <a:off x="1949253" y="1627716"/>
              <a:ext cx="3271491" cy="2309600"/>
              <a:chOff x="3246438" y="1068388"/>
              <a:chExt cx="5711825" cy="4678363"/>
            </a:xfrm>
            <a:solidFill>
              <a:schemeClr val="tx1"/>
            </a:solidFill>
          </p:grpSpPr>
          <p:sp>
            <p:nvSpPr>
              <p:cNvPr id="9" name="Freeform 5">
                <a:extLst>
                  <a:ext uri="{FF2B5EF4-FFF2-40B4-BE49-F238E27FC236}">
                    <a16:creationId xmlns:a16="http://schemas.microsoft.com/office/drawing/2014/main" id="{2FBD4893-B88F-4FBC-BD03-0254E284235F}"/>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6">
                <a:extLst>
                  <a:ext uri="{FF2B5EF4-FFF2-40B4-BE49-F238E27FC236}">
                    <a16:creationId xmlns:a16="http://schemas.microsoft.com/office/drawing/2014/main" id="{D4EB34A4-A035-404A-B799-4CCDE9F07F69}"/>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7">
                <a:extLst>
                  <a:ext uri="{FF2B5EF4-FFF2-40B4-BE49-F238E27FC236}">
                    <a16:creationId xmlns:a16="http://schemas.microsoft.com/office/drawing/2014/main" id="{72C4CA55-130E-4123-8B78-6588168C47FC}"/>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8">
                <a:extLst>
                  <a:ext uri="{FF2B5EF4-FFF2-40B4-BE49-F238E27FC236}">
                    <a16:creationId xmlns:a16="http://schemas.microsoft.com/office/drawing/2014/main" id="{A28C9912-2B57-4F8E-899C-E4FD9C7BD1F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9">
                <a:extLst>
                  <a:ext uri="{FF2B5EF4-FFF2-40B4-BE49-F238E27FC236}">
                    <a16:creationId xmlns:a16="http://schemas.microsoft.com/office/drawing/2014/main" id="{D1EF031C-073B-4CEF-A06F-2BFE289DC18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10">
                <a:extLst>
                  <a:ext uri="{FF2B5EF4-FFF2-40B4-BE49-F238E27FC236}">
                    <a16:creationId xmlns:a16="http://schemas.microsoft.com/office/drawing/2014/main" id="{EA57F0DF-82AF-42A0-8BF2-38A854DA78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11">
                <a:extLst>
                  <a:ext uri="{FF2B5EF4-FFF2-40B4-BE49-F238E27FC236}">
                    <a16:creationId xmlns:a16="http://schemas.microsoft.com/office/drawing/2014/main" id="{85528011-66C8-4818-905B-A5119A0B998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6" name="组合 143">
                <a:extLst>
                  <a:ext uri="{FF2B5EF4-FFF2-40B4-BE49-F238E27FC236}">
                    <a16:creationId xmlns:a16="http://schemas.microsoft.com/office/drawing/2014/main" id="{11BF4EF0-1B05-417E-9563-07561244CB09}"/>
                  </a:ext>
                </a:extLst>
              </p:cNvPr>
              <p:cNvGrpSpPr/>
              <p:nvPr/>
            </p:nvGrpSpPr>
            <p:grpSpPr>
              <a:xfrm>
                <a:off x="3517901" y="1225551"/>
                <a:ext cx="5260975" cy="4090987"/>
                <a:chOff x="3517901" y="1225551"/>
                <a:chExt cx="5260975" cy="4090987"/>
              </a:xfrm>
              <a:grpFill/>
            </p:grpSpPr>
            <p:sp>
              <p:nvSpPr>
                <p:cNvPr id="17" name="Freeform 12">
                  <a:extLst>
                    <a:ext uri="{FF2B5EF4-FFF2-40B4-BE49-F238E27FC236}">
                      <a16:creationId xmlns:a16="http://schemas.microsoft.com/office/drawing/2014/main" id="{078A2F5E-DDEF-4ED9-8CEE-E6D8A2EA2912}"/>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3">
                  <a:extLst>
                    <a:ext uri="{FF2B5EF4-FFF2-40B4-BE49-F238E27FC236}">
                      <a16:creationId xmlns:a16="http://schemas.microsoft.com/office/drawing/2014/main" id="{2C153CBA-C459-4691-9A24-566F8B93692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4">
                  <a:extLst>
                    <a:ext uri="{FF2B5EF4-FFF2-40B4-BE49-F238E27FC236}">
                      <a16:creationId xmlns:a16="http://schemas.microsoft.com/office/drawing/2014/main" id="{DF8BD1EE-340A-48FA-8E6F-A96CC67B7DF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5">
                  <a:extLst>
                    <a:ext uri="{FF2B5EF4-FFF2-40B4-BE49-F238E27FC236}">
                      <a16:creationId xmlns:a16="http://schemas.microsoft.com/office/drawing/2014/main" id="{8507A91A-E4A8-4490-B57F-FA838B66CE63}"/>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6">
                  <a:extLst>
                    <a:ext uri="{FF2B5EF4-FFF2-40B4-BE49-F238E27FC236}">
                      <a16:creationId xmlns:a16="http://schemas.microsoft.com/office/drawing/2014/main" id="{C70852DC-F006-4DC0-B237-6F210206F90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7">
                  <a:extLst>
                    <a:ext uri="{FF2B5EF4-FFF2-40B4-BE49-F238E27FC236}">
                      <a16:creationId xmlns:a16="http://schemas.microsoft.com/office/drawing/2014/main" id="{95FF7DF2-0A5B-49A4-A849-C73B5133BC57}"/>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8">
                  <a:extLst>
                    <a:ext uri="{FF2B5EF4-FFF2-40B4-BE49-F238E27FC236}">
                      <a16:creationId xmlns:a16="http://schemas.microsoft.com/office/drawing/2014/main" id="{9B65670F-5131-4554-904D-000E1C3DDBA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9">
                  <a:extLst>
                    <a:ext uri="{FF2B5EF4-FFF2-40B4-BE49-F238E27FC236}">
                      <a16:creationId xmlns:a16="http://schemas.microsoft.com/office/drawing/2014/main" id="{08D22F81-B21D-4282-A456-82C4DF2A2414}"/>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0">
                  <a:extLst>
                    <a:ext uri="{FF2B5EF4-FFF2-40B4-BE49-F238E27FC236}">
                      <a16:creationId xmlns:a16="http://schemas.microsoft.com/office/drawing/2014/main" id="{ECF0E66D-ACED-47C4-BFDA-CE90499A7C0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1">
                  <a:extLst>
                    <a:ext uri="{FF2B5EF4-FFF2-40B4-BE49-F238E27FC236}">
                      <a16:creationId xmlns:a16="http://schemas.microsoft.com/office/drawing/2014/main" id="{102F4BF2-A344-400F-985E-84A23364F0BE}"/>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2">
                  <a:extLst>
                    <a:ext uri="{FF2B5EF4-FFF2-40B4-BE49-F238E27FC236}">
                      <a16:creationId xmlns:a16="http://schemas.microsoft.com/office/drawing/2014/main" id="{9D460B84-51DF-4FD8-BB46-A781506F8DD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3">
                  <a:extLst>
                    <a:ext uri="{FF2B5EF4-FFF2-40B4-BE49-F238E27FC236}">
                      <a16:creationId xmlns:a16="http://schemas.microsoft.com/office/drawing/2014/main" id="{5C14206F-BDF1-45E4-BD48-FF34C9871B8E}"/>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4">
                  <a:extLst>
                    <a:ext uri="{FF2B5EF4-FFF2-40B4-BE49-F238E27FC236}">
                      <a16:creationId xmlns:a16="http://schemas.microsoft.com/office/drawing/2014/main" id="{507B968D-20D0-4516-89A9-DC4415AE8B3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5">
                  <a:extLst>
                    <a:ext uri="{FF2B5EF4-FFF2-40B4-BE49-F238E27FC236}">
                      <a16:creationId xmlns:a16="http://schemas.microsoft.com/office/drawing/2014/main" id="{0D362F8F-453F-4FA2-ABC9-CCB92CFF964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6">
                  <a:extLst>
                    <a:ext uri="{FF2B5EF4-FFF2-40B4-BE49-F238E27FC236}">
                      <a16:creationId xmlns:a16="http://schemas.microsoft.com/office/drawing/2014/main" id="{7BF0C9C7-C262-4992-B6D3-9631F608182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7">
                  <a:extLst>
                    <a:ext uri="{FF2B5EF4-FFF2-40B4-BE49-F238E27FC236}">
                      <a16:creationId xmlns:a16="http://schemas.microsoft.com/office/drawing/2014/main" id="{8876E981-D179-44BA-B61D-36004548C27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8">
                  <a:extLst>
                    <a:ext uri="{FF2B5EF4-FFF2-40B4-BE49-F238E27FC236}">
                      <a16:creationId xmlns:a16="http://schemas.microsoft.com/office/drawing/2014/main" id="{77C5A5ED-995B-42F6-B616-4B53BCE2D2A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9">
                  <a:extLst>
                    <a:ext uri="{FF2B5EF4-FFF2-40B4-BE49-F238E27FC236}">
                      <a16:creationId xmlns:a16="http://schemas.microsoft.com/office/drawing/2014/main" id="{8730ABBD-359A-470F-A3F3-24B73819BA3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0">
                  <a:extLst>
                    <a:ext uri="{FF2B5EF4-FFF2-40B4-BE49-F238E27FC236}">
                      <a16:creationId xmlns:a16="http://schemas.microsoft.com/office/drawing/2014/main" id="{7748A976-902F-49DE-9572-926959E2864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1">
                  <a:extLst>
                    <a:ext uri="{FF2B5EF4-FFF2-40B4-BE49-F238E27FC236}">
                      <a16:creationId xmlns:a16="http://schemas.microsoft.com/office/drawing/2014/main" id="{47827897-CAC0-4E5E-A3D8-2831F1F43CA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2">
                  <a:extLst>
                    <a:ext uri="{FF2B5EF4-FFF2-40B4-BE49-F238E27FC236}">
                      <a16:creationId xmlns:a16="http://schemas.microsoft.com/office/drawing/2014/main" id="{E773F939-CB07-4596-9FDD-B9238A8E055C}"/>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3">
                  <a:extLst>
                    <a:ext uri="{FF2B5EF4-FFF2-40B4-BE49-F238E27FC236}">
                      <a16:creationId xmlns:a16="http://schemas.microsoft.com/office/drawing/2014/main" id="{D3FF9045-86AC-42C3-AC0C-808A19F00B9D}"/>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4">
                  <a:extLst>
                    <a:ext uri="{FF2B5EF4-FFF2-40B4-BE49-F238E27FC236}">
                      <a16:creationId xmlns:a16="http://schemas.microsoft.com/office/drawing/2014/main" id="{4810AD40-77E8-4C96-955D-A8AC4897FEF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5">
                  <a:extLst>
                    <a:ext uri="{FF2B5EF4-FFF2-40B4-BE49-F238E27FC236}">
                      <a16:creationId xmlns:a16="http://schemas.microsoft.com/office/drawing/2014/main" id="{F62D7822-0794-42AB-BC1B-1B79FAA3D1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6">
                  <a:extLst>
                    <a:ext uri="{FF2B5EF4-FFF2-40B4-BE49-F238E27FC236}">
                      <a16:creationId xmlns:a16="http://schemas.microsoft.com/office/drawing/2014/main" id="{74C67D56-3290-4233-B7D4-80AB3549D85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7">
                  <a:extLst>
                    <a:ext uri="{FF2B5EF4-FFF2-40B4-BE49-F238E27FC236}">
                      <a16:creationId xmlns:a16="http://schemas.microsoft.com/office/drawing/2014/main" id="{B08A9991-16D5-4310-8175-32877E073FD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8">
                  <a:extLst>
                    <a:ext uri="{FF2B5EF4-FFF2-40B4-BE49-F238E27FC236}">
                      <a16:creationId xmlns:a16="http://schemas.microsoft.com/office/drawing/2014/main" id="{4AAA0EEE-06B0-4EAC-A16A-26D01F993B4D}"/>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9">
                  <a:extLst>
                    <a:ext uri="{FF2B5EF4-FFF2-40B4-BE49-F238E27FC236}">
                      <a16:creationId xmlns:a16="http://schemas.microsoft.com/office/drawing/2014/main" id="{0E610C5D-2436-4FA4-B7E9-5374807435B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0">
                  <a:extLst>
                    <a:ext uri="{FF2B5EF4-FFF2-40B4-BE49-F238E27FC236}">
                      <a16:creationId xmlns:a16="http://schemas.microsoft.com/office/drawing/2014/main" id="{23A96C75-3B18-49D5-9ED8-3A423B50DC8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1">
                  <a:extLst>
                    <a:ext uri="{FF2B5EF4-FFF2-40B4-BE49-F238E27FC236}">
                      <a16:creationId xmlns:a16="http://schemas.microsoft.com/office/drawing/2014/main" id="{740E3DD9-1D2C-45E7-8926-B69EBDD78E9F}"/>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2">
                  <a:extLst>
                    <a:ext uri="{FF2B5EF4-FFF2-40B4-BE49-F238E27FC236}">
                      <a16:creationId xmlns:a16="http://schemas.microsoft.com/office/drawing/2014/main" id="{720AE166-A88B-42C0-B870-AC61CA4C00AE}"/>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3">
                  <a:extLst>
                    <a:ext uri="{FF2B5EF4-FFF2-40B4-BE49-F238E27FC236}">
                      <a16:creationId xmlns:a16="http://schemas.microsoft.com/office/drawing/2014/main" id="{D239EE26-C665-4D57-B02D-D5F2D9A1BB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4">
                  <a:extLst>
                    <a:ext uri="{FF2B5EF4-FFF2-40B4-BE49-F238E27FC236}">
                      <a16:creationId xmlns:a16="http://schemas.microsoft.com/office/drawing/2014/main" id="{5E431BA4-5FA5-42DD-877F-B8D56B2496CC}"/>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5">
                  <a:extLst>
                    <a:ext uri="{FF2B5EF4-FFF2-40B4-BE49-F238E27FC236}">
                      <a16:creationId xmlns:a16="http://schemas.microsoft.com/office/drawing/2014/main" id="{E30B3B95-3C44-42DB-B2C1-7B09F705DBF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6">
                  <a:extLst>
                    <a:ext uri="{FF2B5EF4-FFF2-40B4-BE49-F238E27FC236}">
                      <a16:creationId xmlns:a16="http://schemas.microsoft.com/office/drawing/2014/main" id="{D367A7FF-8C78-4355-A197-4117A3B21E74}"/>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7">
                  <a:extLst>
                    <a:ext uri="{FF2B5EF4-FFF2-40B4-BE49-F238E27FC236}">
                      <a16:creationId xmlns:a16="http://schemas.microsoft.com/office/drawing/2014/main" id="{C1BFD2A0-ECA2-4438-9162-3A6E2B9E91D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8">
                  <a:extLst>
                    <a:ext uri="{FF2B5EF4-FFF2-40B4-BE49-F238E27FC236}">
                      <a16:creationId xmlns:a16="http://schemas.microsoft.com/office/drawing/2014/main" id="{A613BF4C-321C-45DF-AD04-74ACAF33441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9">
                  <a:extLst>
                    <a:ext uri="{FF2B5EF4-FFF2-40B4-BE49-F238E27FC236}">
                      <a16:creationId xmlns:a16="http://schemas.microsoft.com/office/drawing/2014/main" id="{371393D0-2847-4F8D-8B0F-A6CAFCD4001D}"/>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0">
                  <a:extLst>
                    <a:ext uri="{FF2B5EF4-FFF2-40B4-BE49-F238E27FC236}">
                      <a16:creationId xmlns:a16="http://schemas.microsoft.com/office/drawing/2014/main" id="{13B9E13F-C245-43E2-BB6B-58D2AA62A314}"/>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1">
                  <a:extLst>
                    <a:ext uri="{FF2B5EF4-FFF2-40B4-BE49-F238E27FC236}">
                      <a16:creationId xmlns:a16="http://schemas.microsoft.com/office/drawing/2014/main" id="{CD2E4A88-2213-4213-B091-0F9023152C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2">
                  <a:extLst>
                    <a:ext uri="{FF2B5EF4-FFF2-40B4-BE49-F238E27FC236}">
                      <a16:creationId xmlns:a16="http://schemas.microsoft.com/office/drawing/2014/main" id="{37D4605B-835C-4A96-AC84-92734A6ACF1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3">
                  <a:extLst>
                    <a:ext uri="{FF2B5EF4-FFF2-40B4-BE49-F238E27FC236}">
                      <a16:creationId xmlns:a16="http://schemas.microsoft.com/office/drawing/2014/main" id="{2332D1D1-627B-4ABF-9A4D-D844C0AB1E9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4">
                  <a:extLst>
                    <a:ext uri="{FF2B5EF4-FFF2-40B4-BE49-F238E27FC236}">
                      <a16:creationId xmlns:a16="http://schemas.microsoft.com/office/drawing/2014/main" id="{DFC98597-F6F8-413B-873B-0582015BF1E6}"/>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5">
                  <a:extLst>
                    <a:ext uri="{FF2B5EF4-FFF2-40B4-BE49-F238E27FC236}">
                      <a16:creationId xmlns:a16="http://schemas.microsoft.com/office/drawing/2014/main" id="{AEACEEE6-A713-4806-A186-C865F4748B18}"/>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6">
                  <a:extLst>
                    <a:ext uri="{FF2B5EF4-FFF2-40B4-BE49-F238E27FC236}">
                      <a16:creationId xmlns:a16="http://schemas.microsoft.com/office/drawing/2014/main" id="{D0BE59FC-6B1D-499D-8CC1-8801320C0E4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7">
                  <a:extLst>
                    <a:ext uri="{FF2B5EF4-FFF2-40B4-BE49-F238E27FC236}">
                      <a16:creationId xmlns:a16="http://schemas.microsoft.com/office/drawing/2014/main" id="{3389736A-83C4-41B8-A3E5-8F3B8EC0E882}"/>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8">
                  <a:extLst>
                    <a:ext uri="{FF2B5EF4-FFF2-40B4-BE49-F238E27FC236}">
                      <a16:creationId xmlns:a16="http://schemas.microsoft.com/office/drawing/2014/main" id="{10FFE8F2-0A7D-45BD-B850-EFF5D7314C91}"/>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9">
                  <a:extLst>
                    <a:ext uri="{FF2B5EF4-FFF2-40B4-BE49-F238E27FC236}">
                      <a16:creationId xmlns:a16="http://schemas.microsoft.com/office/drawing/2014/main" id="{76F9DE01-0CB1-4233-ACF8-7C194D3373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0">
                  <a:extLst>
                    <a:ext uri="{FF2B5EF4-FFF2-40B4-BE49-F238E27FC236}">
                      <a16:creationId xmlns:a16="http://schemas.microsoft.com/office/drawing/2014/main" id="{E1ADEA28-A5A3-46E4-B784-470F380C84A8}"/>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1">
                  <a:extLst>
                    <a:ext uri="{FF2B5EF4-FFF2-40B4-BE49-F238E27FC236}">
                      <a16:creationId xmlns:a16="http://schemas.microsoft.com/office/drawing/2014/main" id="{883E643E-FA87-4897-AB60-68E6766E332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2">
                  <a:extLst>
                    <a:ext uri="{FF2B5EF4-FFF2-40B4-BE49-F238E27FC236}">
                      <a16:creationId xmlns:a16="http://schemas.microsoft.com/office/drawing/2014/main" id="{AF39DB9A-25BE-4B01-BC5A-978942C02467}"/>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3">
                  <a:extLst>
                    <a:ext uri="{FF2B5EF4-FFF2-40B4-BE49-F238E27FC236}">
                      <a16:creationId xmlns:a16="http://schemas.microsoft.com/office/drawing/2014/main" id="{39975B54-5C53-4FD1-BBE1-2CFD328F20C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4">
                  <a:extLst>
                    <a:ext uri="{FF2B5EF4-FFF2-40B4-BE49-F238E27FC236}">
                      <a16:creationId xmlns:a16="http://schemas.microsoft.com/office/drawing/2014/main" id="{33C9685E-20BD-4783-9FAC-AA7483338A02}"/>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5">
                  <a:extLst>
                    <a:ext uri="{FF2B5EF4-FFF2-40B4-BE49-F238E27FC236}">
                      <a16:creationId xmlns:a16="http://schemas.microsoft.com/office/drawing/2014/main" id="{3C5F0C41-B90A-4493-B0EA-D4E5022D4AB4}"/>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6">
                  <a:extLst>
                    <a:ext uri="{FF2B5EF4-FFF2-40B4-BE49-F238E27FC236}">
                      <a16:creationId xmlns:a16="http://schemas.microsoft.com/office/drawing/2014/main" id="{1552B270-1C03-4BEB-B9D5-4A1898C22B4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7">
                  <a:extLst>
                    <a:ext uri="{FF2B5EF4-FFF2-40B4-BE49-F238E27FC236}">
                      <a16:creationId xmlns:a16="http://schemas.microsoft.com/office/drawing/2014/main" id="{8CA014FC-367A-41CE-99A3-C948AF287337}"/>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8">
                  <a:extLst>
                    <a:ext uri="{FF2B5EF4-FFF2-40B4-BE49-F238E27FC236}">
                      <a16:creationId xmlns:a16="http://schemas.microsoft.com/office/drawing/2014/main" id="{E41AF02E-241D-476E-87A2-574DB8B17A43}"/>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9">
                  <a:extLst>
                    <a:ext uri="{FF2B5EF4-FFF2-40B4-BE49-F238E27FC236}">
                      <a16:creationId xmlns:a16="http://schemas.microsoft.com/office/drawing/2014/main" id="{00CFF0C6-B4D8-4D67-A702-2FC093082BBE}"/>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0">
                  <a:extLst>
                    <a:ext uri="{FF2B5EF4-FFF2-40B4-BE49-F238E27FC236}">
                      <a16:creationId xmlns:a16="http://schemas.microsoft.com/office/drawing/2014/main" id="{48DD892B-09D6-4017-8069-CD99A934D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1">
                  <a:extLst>
                    <a:ext uri="{FF2B5EF4-FFF2-40B4-BE49-F238E27FC236}">
                      <a16:creationId xmlns:a16="http://schemas.microsoft.com/office/drawing/2014/main" id="{16278466-0AC4-417A-A95C-A55D1F24EEC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2">
                  <a:extLst>
                    <a:ext uri="{FF2B5EF4-FFF2-40B4-BE49-F238E27FC236}">
                      <a16:creationId xmlns:a16="http://schemas.microsoft.com/office/drawing/2014/main" id="{45BCE868-6757-4A1C-B055-14BF7947CF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3">
                  <a:extLst>
                    <a:ext uri="{FF2B5EF4-FFF2-40B4-BE49-F238E27FC236}">
                      <a16:creationId xmlns:a16="http://schemas.microsoft.com/office/drawing/2014/main" id="{4715512D-2B04-4CB6-9564-89504E4B3F6C}"/>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4">
                  <a:extLst>
                    <a:ext uri="{FF2B5EF4-FFF2-40B4-BE49-F238E27FC236}">
                      <a16:creationId xmlns:a16="http://schemas.microsoft.com/office/drawing/2014/main" id="{711A7AB7-A430-4710-8295-B0D932A26A63}"/>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5">
                  <a:extLst>
                    <a:ext uri="{FF2B5EF4-FFF2-40B4-BE49-F238E27FC236}">
                      <a16:creationId xmlns:a16="http://schemas.microsoft.com/office/drawing/2014/main" id="{6255BAE5-6F8E-46D8-BF2E-1C070916AD56}"/>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6">
                  <a:extLst>
                    <a:ext uri="{FF2B5EF4-FFF2-40B4-BE49-F238E27FC236}">
                      <a16:creationId xmlns:a16="http://schemas.microsoft.com/office/drawing/2014/main" id="{A45FEC60-4FF0-46EB-8EAF-37C82117C964}"/>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7">
                  <a:extLst>
                    <a:ext uri="{FF2B5EF4-FFF2-40B4-BE49-F238E27FC236}">
                      <a16:creationId xmlns:a16="http://schemas.microsoft.com/office/drawing/2014/main" id="{EC013A5A-1403-4A69-BCE8-27253D75ADD7}"/>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8">
                  <a:extLst>
                    <a:ext uri="{FF2B5EF4-FFF2-40B4-BE49-F238E27FC236}">
                      <a16:creationId xmlns:a16="http://schemas.microsoft.com/office/drawing/2014/main" id="{DC5CC0DD-C766-4149-9FED-22A44D357C6D}"/>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9">
                  <a:extLst>
                    <a:ext uri="{FF2B5EF4-FFF2-40B4-BE49-F238E27FC236}">
                      <a16:creationId xmlns:a16="http://schemas.microsoft.com/office/drawing/2014/main" id="{6B173FAD-BF75-4904-8C0E-1E7F2F2481EC}"/>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0">
                  <a:extLst>
                    <a:ext uri="{FF2B5EF4-FFF2-40B4-BE49-F238E27FC236}">
                      <a16:creationId xmlns:a16="http://schemas.microsoft.com/office/drawing/2014/main" id="{6B395EA2-ACF3-4ACE-8584-07CDF8722E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1">
                  <a:extLst>
                    <a:ext uri="{FF2B5EF4-FFF2-40B4-BE49-F238E27FC236}">
                      <a16:creationId xmlns:a16="http://schemas.microsoft.com/office/drawing/2014/main" id="{5CC9C077-0EA0-4772-923C-F378EB0BFAD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2">
                  <a:extLst>
                    <a:ext uri="{FF2B5EF4-FFF2-40B4-BE49-F238E27FC236}">
                      <a16:creationId xmlns:a16="http://schemas.microsoft.com/office/drawing/2014/main" id="{9F596560-6226-422E-8C5A-6AF41D67F86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3">
                  <a:extLst>
                    <a:ext uri="{FF2B5EF4-FFF2-40B4-BE49-F238E27FC236}">
                      <a16:creationId xmlns:a16="http://schemas.microsoft.com/office/drawing/2014/main" id="{F23CCCC9-D0D7-40AD-8900-A0020D00E81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4">
                  <a:extLst>
                    <a:ext uri="{FF2B5EF4-FFF2-40B4-BE49-F238E27FC236}">
                      <a16:creationId xmlns:a16="http://schemas.microsoft.com/office/drawing/2014/main" id="{EC1840F2-B0DB-47CF-B055-EFF687350676}"/>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5">
                  <a:extLst>
                    <a:ext uri="{FF2B5EF4-FFF2-40B4-BE49-F238E27FC236}">
                      <a16:creationId xmlns:a16="http://schemas.microsoft.com/office/drawing/2014/main" id="{7E0F32F5-849E-4778-B286-7341FFE836B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6">
                  <a:extLst>
                    <a:ext uri="{FF2B5EF4-FFF2-40B4-BE49-F238E27FC236}">
                      <a16:creationId xmlns:a16="http://schemas.microsoft.com/office/drawing/2014/main" id="{43892C67-FC08-4A95-95AE-F7E280CEBFD9}"/>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7">
                  <a:extLst>
                    <a:ext uri="{FF2B5EF4-FFF2-40B4-BE49-F238E27FC236}">
                      <a16:creationId xmlns:a16="http://schemas.microsoft.com/office/drawing/2014/main" id="{BC773F19-5210-4400-9550-E31E6002F66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8">
                  <a:extLst>
                    <a:ext uri="{FF2B5EF4-FFF2-40B4-BE49-F238E27FC236}">
                      <a16:creationId xmlns:a16="http://schemas.microsoft.com/office/drawing/2014/main" id="{AD136FB3-362D-4F4D-9E4C-FF9A0793C52E}"/>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9">
                  <a:extLst>
                    <a:ext uri="{FF2B5EF4-FFF2-40B4-BE49-F238E27FC236}">
                      <a16:creationId xmlns:a16="http://schemas.microsoft.com/office/drawing/2014/main" id="{E996F4B1-C266-4C90-B6A3-FCD5B7490943}"/>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0">
                  <a:extLst>
                    <a:ext uri="{FF2B5EF4-FFF2-40B4-BE49-F238E27FC236}">
                      <a16:creationId xmlns:a16="http://schemas.microsoft.com/office/drawing/2014/main" id="{EB8A27F0-3E0F-4690-9326-18E62A06713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91">
                  <a:extLst>
                    <a:ext uri="{FF2B5EF4-FFF2-40B4-BE49-F238E27FC236}">
                      <a16:creationId xmlns:a16="http://schemas.microsoft.com/office/drawing/2014/main" id="{ACF132F0-BB5B-47D1-BF32-B3053BBB1FD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92">
                  <a:extLst>
                    <a:ext uri="{FF2B5EF4-FFF2-40B4-BE49-F238E27FC236}">
                      <a16:creationId xmlns:a16="http://schemas.microsoft.com/office/drawing/2014/main" id="{F5960859-D2F7-46DD-8A3F-1F061185968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8" name="文本框 49">
              <a:extLst>
                <a:ext uri="{FF2B5EF4-FFF2-40B4-BE49-F238E27FC236}">
                  <a16:creationId xmlns:a16="http://schemas.microsoft.com/office/drawing/2014/main" id="{35C8638A-8528-4341-AD1C-62AF34756379}"/>
                </a:ext>
              </a:extLst>
            </p:cNvPr>
            <p:cNvSpPr txBox="1">
              <a:spLocks noChangeArrowheads="1"/>
            </p:cNvSpPr>
            <p:nvPr/>
          </p:nvSpPr>
          <p:spPr bwMode="auto">
            <a:xfrm>
              <a:off x="2034273" y="2096548"/>
              <a:ext cx="2925908" cy="14610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lvl="0" algn="ctr">
                <a:buNone/>
                <a:defRPr/>
              </a:pPr>
              <a:r>
                <a:rPr kumimoji="0" lang="en-US" sz="2800" b="0" i="0" u="none" strike="noStrike" kern="1200" cap="none" spc="0" normalizeH="0" baseline="0" noProof="0" dirty="0">
                  <a:ln>
                    <a:noFill/>
                  </a:ln>
                  <a:solidFill>
                    <a:srgbClr val="00FF99"/>
                  </a:solidFill>
                  <a:effectLst/>
                  <a:uLnTx/>
                  <a:uFillTx/>
                  <a:latin typeface="Times New Roman" panose="02020603050405020304" pitchFamily="18" charset="0"/>
                  <a:cs typeface="Times New Roman" panose="02020603050405020304" pitchFamily="18" charset="0"/>
                </a:rPr>
                <a:t>1, </a:t>
              </a:r>
              <a:r>
                <a:rPr lang="en-US" dirty="0" err="1">
                  <a:solidFill>
                    <a:srgbClr val="00FF99"/>
                  </a:solidFill>
                  <a:latin typeface="Times New Roman" panose="02020603050405020304" pitchFamily="18" charset="0"/>
                  <a:cs typeface="Times New Roman" panose="02020603050405020304" pitchFamily="18" charset="0"/>
                </a:rPr>
                <a:t>Em</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hãy</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cùng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bạn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thiết</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kế</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một</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cuốn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sổ</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tay</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hướng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dẫn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thực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hiện</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các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trò</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chơi</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lành</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mạnh</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có</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tác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dụng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giảm</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áp</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lực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căng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thẳng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trong</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học</a:t>
              </a:r>
              <a:r>
                <a:rPr lang="en-US" dirty="0">
                  <a:solidFill>
                    <a:srgbClr val="00FF99"/>
                  </a:solidFill>
                  <a:latin typeface="Times New Roman" panose="02020603050405020304" pitchFamily="18" charset="0"/>
                  <a:cs typeface="Times New Roman" panose="02020603050405020304" pitchFamily="18" charset="0"/>
                </a:rPr>
                <a:t> </a:t>
              </a:r>
              <a:r>
                <a:rPr lang="en-US" dirty="0" err="1">
                  <a:solidFill>
                    <a:srgbClr val="00FF99"/>
                  </a:solidFill>
                  <a:latin typeface="Times New Roman" panose="02020603050405020304" pitchFamily="18" charset="0"/>
                  <a:cs typeface="Times New Roman" panose="02020603050405020304" pitchFamily="18" charset="0"/>
                </a:rPr>
                <a:t>tập</a:t>
              </a:r>
              <a:r>
                <a:rPr lang="en-US" dirty="0">
                  <a:solidFill>
                    <a:srgbClr val="00FF99"/>
                  </a:solidFill>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dirty="0">
                  <a:ln>
                    <a:noFill/>
                  </a:ln>
                  <a:solidFill>
                    <a:srgbClr val="00FF99"/>
                  </a:solidFill>
                  <a:effectLst/>
                  <a:uLnTx/>
                  <a:uFillTx/>
                  <a:latin typeface="Times New Roman" panose="02020603050405020304" pitchFamily="18" charset="0"/>
                  <a:cs typeface="Times New Roman" panose="02020603050405020304" pitchFamily="18" charset="0"/>
                </a:rPr>
                <a:t> </a:t>
              </a:r>
            </a:p>
          </p:txBody>
        </p:sp>
      </p:grpSp>
      <p:grpSp>
        <p:nvGrpSpPr>
          <p:cNvPr id="98" name="组合 3">
            <a:extLst>
              <a:ext uri="{FF2B5EF4-FFF2-40B4-BE49-F238E27FC236}">
                <a16:creationId xmlns:a16="http://schemas.microsoft.com/office/drawing/2014/main" id="{38D25246-65BA-4855-A3D9-A8EC1F3632CF}"/>
              </a:ext>
            </a:extLst>
          </p:cNvPr>
          <p:cNvGrpSpPr/>
          <p:nvPr/>
        </p:nvGrpSpPr>
        <p:grpSpPr>
          <a:xfrm>
            <a:off x="5947635" y="1599997"/>
            <a:ext cx="6570616" cy="5415707"/>
            <a:chOff x="7522624" y="1711467"/>
            <a:chExt cx="2698523" cy="1980244"/>
          </a:xfrm>
        </p:grpSpPr>
        <p:grpSp>
          <p:nvGrpSpPr>
            <p:cNvPr id="99" name="组合 225">
              <a:extLst>
                <a:ext uri="{FF2B5EF4-FFF2-40B4-BE49-F238E27FC236}">
                  <a16:creationId xmlns:a16="http://schemas.microsoft.com/office/drawing/2014/main" id="{3E1C6EDD-57C8-41B1-91C8-7F0CD50A933A}"/>
                </a:ext>
              </a:extLst>
            </p:cNvPr>
            <p:cNvGrpSpPr/>
            <p:nvPr/>
          </p:nvGrpSpPr>
          <p:grpSpPr>
            <a:xfrm flipH="1">
              <a:off x="7522624" y="1711467"/>
              <a:ext cx="2698523" cy="1980244"/>
              <a:chOff x="3246438" y="1068388"/>
              <a:chExt cx="5711825" cy="4678363"/>
            </a:xfrm>
            <a:solidFill>
              <a:schemeClr val="tx1"/>
            </a:solidFill>
          </p:grpSpPr>
          <p:sp>
            <p:nvSpPr>
              <p:cNvPr id="101" name="Freeform 5">
                <a:extLst>
                  <a:ext uri="{FF2B5EF4-FFF2-40B4-BE49-F238E27FC236}">
                    <a16:creationId xmlns:a16="http://schemas.microsoft.com/office/drawing/2014/main" id="{138F6791-500E-4672-9473-80AC1694AB88}"/>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6">
                <a:extLst>
                  <a:ext uri="{FF2B5EF4-FFF2-40B4-BE49-F238E27FC236}">
                    <a16:creationId xmlns:a16="http://schemas.microsoft.com/office/drawing/2014/main" id="{C8EE571C-BE94-4368-98EF-27D423DF6DB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7">
                <a:extLst>
                  <a:ext uri="{FF2B5EF4-FFF2-40B4-BE49-F238E27FC236}">
                    <a16:creationId xmlns:a16="http://schemas.microsoft.com/office/drawing/2014/main" id="{C1AD819C-F0EC-487E-AD04-E2C3F97676B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8">
                <a:extLst>
                  <a:ext uri="{FF2B5EF4-FFF2-40B4-BE49-F238E27FC236}">
                    <a16:creationId xmlns:a16="http://schemas.microsoft.com/office/drawing/2014/main" id="{FAB47E01-9665-455C-9CA4-FB75E51DE670}"/>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
                <a:extLst>
                  <a:ext uri="{FF2B5EF4-FFF2-40B4-BE49-F238E27FC236}">
                    <a16:creationId xmlns:a16="http://schemas.microsoft.com/office/drawing/2014/main" id="{732BA37F-0C87-4610-9517-3706A35D938F}"/>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10">
                <a:extLst>
                  <a:ext uri="{FF2B5EF4-FFF2-40B4-BE49-F238E27FC236}">
                    <a16:creationId xmlns:a16="http://schemas.microsoft.com/office/drawing/2014/main" id="{F3C507FD-3D22-46F6-9BB4-A4643AED8E41}"/>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1">
                <a:extLst>
                  <a:ext uri="{FF2B5EF4-FFF2-40B4-BE49-F238E27FC236}">
                    <a16:creationId xmlns:a16="http://schemas.microsoft.com/office/drawing/2014/main" id="{E66FE954-408D-4E0D-A552-8AD26413F42F}"/>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8" name="组合 233">
                <a:extLst>
                  <a:ext uri="{FF2B5EF4-FFF2-40B4-BE49-F238E27FC236}">
                    <a16:creationId xmlns:a16="http://schemas.microsoft.com/office/drawing/2014/main" id="{39B4C5E4-DC5F-44F5-B216-6241B87E7B64}"/>
                  </a:ext>
                </a:extLst>
              </p:cNvPr>
              <p:cNvGrpSpPr/>
              <p:nvPr/>
            </p:nvGrpSpPr>
            <p:grpSpPr>
              <a:xfrm>
                <a:off x="3517901" y="1225551"/>
                <a:ext cx="5260975" cy="4090987"/>
                <a:chOff x="3517901" y="1225551"/>
                <a:chExt cx="5260975" cy="4090987"/>
              </a:xfrm>
              <a:grpFill/>
            </p:grpSpPr>
            <p:sp>
              <p:nvSpPr>
                <p:cNvPr id="109" name="Freeform 12">
                  <a:extLst>
                    <a:ext uri="{FF2B5EF4-FFF2-40B4-BE49-F238E27FC236}">
                      <a16:creationId xmlns:a16="http://schemas.microsoft.com/office/drawing/2014/main" id="{1CC1FB4F-B2CF-47C3-9CCD-80CD8B4CD99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0" name="Freeform 13">
                  <a:extLst>
                    <a:ext uri="{FF2B5EF4-FFF2-40B4-BE49-F238E27FC236}">
                      <a16:creationId xmlns:a16="http://schemas.microsoft.com/office/drawing/2014/main" id="{7C133459-1916-4948-BB53-75F3ED57D23B}"/>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4">
                  <a:extLst>
                    <a:ext uri="{FF2B5EF4-FFF2-40B4-BE49-F238E27FC236}">
                      <a16:creationId xmlns:a16="http://schemas.microsoft.com/office/drawing/2014/main" id="{3AA93844-824F-45BB-A6B2-9D0AB648370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5">
                  <a:extLst>
                    <a:ext uri="{FF2B5EF4-FFF2-40B4-BE49-F238E27FC236}">
                      <a16:creationId xmlns:a16="http://schemas.microsoft.com/office/drawing/2014/main" id="{6EAB2814-52AC-40B4-A6B6-8B81CD2EB8C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6">
                  <a:extLst>
                    <a:ext uri="{FF2B5EF4-FFF2-40B4-BE49-F238E27FC236}">
                      <a16:creationId xmlns:a16="http://schemas.microsoft.com/office/drawing/2014/main" id="{F143E963-4EF0-4CA1-A15E-F39081093ED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7">
                  <a:extLst>
                    <a:ext uri="{FF2B5EF4-FFF2-40B4-BE49-F238E27FC236}">
                      <a16:creationId xmlns:a16="http://schemas.microsoft.com/office/drawing/2014/main" id="{C9DDCA32-C0E3-4D59-BEB4-40C9C09803B8}"/>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8">
                  <a:extLst>
                    <a:ext uri="{FF2B5EF4-FFF2-40B4-BE49-F238E27FC236}">
                      <a16:creationId xmlns:a16="http://schemas.microsoft.com/office/drawing/2014/main" id="{5C4D6D36-804E-467D-9CD0-84A58C8A687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9">
                  <a:extLst>
                    <a:ext uri="{FF2B5EF4-FFF2-40B4-BE49-F238E27FC236}">
                      <a16:creationId xmlns:a16="http://schemas.microsoft.com/office/drawing/2014/main" id="{CDBE172D-007E-4CE4-B3B6-18DF211AE60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20">
                  <a:extLst>
                    <a:ext uri="{FF2B5EF4-FFF2-40B4-BE49-F238E27FC236}">
                      <a16:creationId xmlns:a16="http://schemas.microsoft.com/office/drawing/2014/main" id="{65919255-C9E6-4279-BFA2-EACEAD6BB35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1">
                  <a:extLst>
                    <a:ext uri="{FF2B5EF4-FFF2-40B4-BE49-F238E27FC236}">
                      <a16:creationId xmlns:a16="http://schemas.microsoft.com/office/drawing/2014/main" id="{8262A73B-76DF-46F6-A017-2DB28844E466}"/>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2">
                  <a:extLst>
                    <a:ext uri="{FF2B5EF4-FFF2-40B4-BE49-F238E27FC236}">
                      <a16:creationId xmlns:a16="http://schemas.microsoft.com/office/drawing/2014/main" id="{2166994C-8017-472E-924E-AC6D0B12B2FB}"/>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3">
                  <a:extLst>
                    <a:ext uri="{FF2B5EF4-FFF2-40B4-BE49-F238E27FC236}">
                      <a16:creationId xmlns:a16="http://schemas.microsoft.com/office/drawing/2014/main" id="{F045F14A-16A9-4917-975D-C2DFE2F31B1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4">
                  <a:extLst>
                    <a:ext uri="{FF2B5EF4-FFF2-40B4-BE49-F238E27FC236}">
                      <a16:creationId xmlns:a16="http://schemas.microsoft.com/office/drawing/2014/main" id="{EE62BF87-937C-49F2-8594-789C0228B24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5">
                  <a:extLst>
                    <a:ext uri="{FF2B5EF4-FFF2-40B4-BE49-F238E27FC236}">
                      <a16:creationId xmlns:a16="http://schemas.microsoft.com/office/drawing/2014/main" id="{35100BBB-E0AC-43DC-9C0C-B49CC2F80E72}"/>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6">
                  <a:extLst>
                    <a:ext uri="{FF2B5EF4-FFF2-40B4-BE49-F238E27FC236}">
                      <a16:creationId xmlns:a16="http://schemas.microsoft.com/office/drawing/2014/main" id="{A4250710-0030-41C4-A118-42702E39265E}"/>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7">
                  <a:extLst>
                    <a:ext uri="{FF2B5EF4-FFF2-40B4-BE49-F238E27FC236}">
                      <a16:creationId xmlns:a16="http://schemas.microsoft.com/office/drawing/2014/main" id="{01237B13-6F7F-491D-9747-64988C355B2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8">
                  <a:extLst>
                    <a:ext uri="{FF2B5EF4-FFF2-40B4-BE49-F238E27FC236}">
                      <a16:creationId xmlns:a16="http://schemas.microsoft.com/office/drawing/2014/main" id="{48998569-D0E7-4FE7-AD34-C6804B15784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9">
                  <a:extLst>
                    <a:ext uri="{FF2B5EF4-FFF2-40B4-BE49-F238E27FC236}">
                      <a16:creationId xmlns:a16="http://schemas.microsoft.com/office/drawing/2014/main" id="{5911464F-C5E6-40F0-87AF-CC6DC3E2DA19}"/>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30">
                  <a:extLst>
                    <a:ext uri="{FF2B5EF4-FFF2-40B4-BE49-F238E27FC236}">
                      <a16:creationId xmlns:a16="http://schemas.microsoft.com/office/drawing/2014/main" id="{2A901C36-7899-488A-8774-FC22B73A5E2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1">
                  <a:extLst>
                    <a:ext uri="{FF2B5EF4-FFF2-40B4-BE49-F238E27FC236}">
                      <a16:creationId xmlns:a16="http://schemas.microsoft.com/office/drawing/2014/main" id="{3BF0A5E6-C302-4853-9DC9-91DDD3D53BB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2">
                  <a:extLst>
                    <a:ext uri="{FF2B5EF4-FFF2-40B4-BE49-F238E27FC236}">
                      <a16:creationId xmlns:a16="http://schemas.microsoft.com/office/drawing/2014/main" id="{7862D852-3291-40B6-AAEC-8E02BF4424B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3">
                  <a:extLst>
                    <a:ext uri="{FF2B5EF4-FFF2-40B4-BE49-F238E27FC236}">
                      <a16:creationId xmlns:a16="http://schemas.microsoft.com/office/drawing/2014/main" id="{A9D89ED5-817A-46F9-98EE-2D5196B8E3D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4">
                  <a:extLst>
                    <a:ext uri="{FF2B5EF4-FFF2-40B4-BE49-F238E27FC236}">
                      <a16:creationId xmlns:a16="http://schemas.microsoft.com/office/drawing/2014/main" id="{997C34EF-41BB-4774-A449-9B320C7AAF71}"/>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5">
                  <a:extLst>
                    <a:ext uri="{FF2B5EF4-FFF2-40B4-BE49-F238E27FC236}">
                      <a16:creationId xmlns:a16="http://schemas.microsoft.com/office/drawing/2014/main" id="{B46FB9B3-3F48-44ED-938B-34042FD2162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6">
                  <a:extLst>
                    <a:ext uri="{FF2B5EF4-FFF2-40B4-BE49-F238E27FC236}">
                      <a16:creationId xmlns:a16="http://schemas.microsoft.com/office/drawing/2014/main" id="{1F008D06-40D3-4FF0-AF4E-760FC38E529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7">
                  <a:extLst>
                    <a:ext uri="{FF2B5EF4-FFF2-40B4-BE49-F238E27FC236}">
                      <a16:creationId xmlns:a16="http://schemas.microsoft.com/office/drawing/2014/main" id="{E89D109A-09FB-47BF-95C7-DEB7A295F55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8">
                  <a:extLst>
                    <a:ext uri="{FF2B5EF4-FFF2-40B4-BE49-F238E27FC236}">
                      <a16:creationId xmlns:a16="http://schemas.microsoft.com/office/drawing/2014/main" id="{EE77FF00-5C58-44E9-BB0B-45BD2474FDC6}"/>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9">
                  <a:extLst>
                    <a:ext uri="{FF2B5EF4-FFF2-40B4-BE49-F238E27FC236}">
                      <a16:creationId xmlns:a16="http://schemas.microsoft.com/office/drawing/2014/main" id="{0A70D915-7975-4B26-8215-ADC77D1C8C16}"/>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40">
                  <a:extLst>
                    <a:ext uri="{FF2B5EF4-FFF2-40B4-BE49-F238E27FC236}">
                      <a16:creationId xmlns:a16="http://schemas.microsoft.com/office/drawing/2014/main" id="{3A10452F-9644-45D9-92BE-70CC51ABC589}"/>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1">
                  <a:extLst>
                    <a:ext uri="{FF2B5EF4-FFF2-40B4-BE49-F238E27FC236}">
                      <a16:creationId xmlns:a16="http://schemas.microsoft.com/office/drawing/2014/main" id="{CE14F9EA-6686-4B47-B127-E1C0C764F9B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2">
                  <a:extLst>
                    <a:ext uri="{FF2B5EF4-FFF2-40B4-BE49-F238E27FC236}">
                      <a16:creationId xmlns:a16="http://schemas.microsoft.com/office/drawing/2014/main" id="{5BAA95B5-C22D-4B49-9C42-ADF80D3AFBB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3">
                  <a:extLst>
                    <a:ext uri="{FF2B5EF4-FFF2-40B4-BE49-F238E27FC236}">
                      <a16:creationId xmlns:a16="http://schemas.microsoft.com/office/drawing/2014/main" id="{1140603F-DDF7-4CC2-99B4-88685E6A63A7}"/>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4">
                  <a:extLst>
                    <a:ext uri="{FF2B5EF4-FFF2-40B4-BE49-F238E27FC236}">
                      <a16:creationId xmlns:a16="http://schemas.microsoft.com/office/drawing/2014/main" id="{0AC024F1-DC05-49BA-9A81-05953DDF0082}"/>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5">
                  <a:extLst>
                    <a:ext uri="{FF2B5EF4-FFF2-40B4-BE49-F238E27FC236}">
                      <a16:creationId xmlns:a16="http://schemas.microsoft.com/office/drawing/2014/main" id="{7B9E12D0-5B37-4E6D-A404-AB9D23C7B60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6">
                  <a:extLst>
                    <a:ext uri="{FF2B5EF4-FFF2-40B4-BE49-F238E27FC236}">
                      <a16:creationId xmlns:a16="http://schemas.microsoft.com/office/drawing/2014/main" id="{07BFA8B6-CB7F-4A04-9867-07A652FE30E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7">
                  <a:extLst>
                    <a:ext uri="{FF2B5EF4-FFF2-40B4-BE49-F238E27FC236}">
                      <a16:creationId xmlns:a16="http://schemas.microsoft.com/office/drawing/2014/main" id="{C5629273-BD2C-4770-A38F-5B0D2FEA784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8">
                  <a:extLst>
                    <a:ext uri="{FF2B5EF4-FFF2-40B4-BE49-F238E27FC236}">
                      <a16:creationId xmlns:a16="http://schemas.microsoft.com/office/drawing/2014/main" id="{76586D56-42EF-40DE-940B-1B930962816F}"/>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9">
                  <a:extLst>
                    <a:ext uri="{FF2B5EF4-FFF2-40B4-BE49-F238E27FC236}">
                      <a16:creationId xmlns:a16="http://schemas.microsoft.com/office/drawing/2014/main" id="{26B0524B-A76C-4DB4-88C2-16187AF308BF}"/>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50">
                  <a:extLst>
                    <a:ext uri="{FF2B5EF4-FFF2-40B4-BE49-F238E27FC236}">
                      <a16:creationId xmlns:a16="http://schemas.microsoft.com/office/drawing/2014/main" id="{21B9EA90-4C1D-4167-9A44-F568EF4DD17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1">
                  <a:extLst>
                    <a:ext uri="{FF2B5EF4-FFF2-40B4-BE49-F238E27FC236}">
                      <a16:creationId xmlns:a16="http://schemas.microsoft.com/office/drawing/2014/main" id="{D66D5AB6-570D-4152-A01F-D16F0FC607A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2">
                  <a:extLst>
                    <a:ext uri="{FF2B5EF4-FFF2-40B4-BE49-F238E27FC236}">
                      <a16:creationId xmlns:a16="http://schemas.microsoft.com/office/drawing/2014/main" id="{2DAD9EA2-3613-4DDC-AD81-749D1D9BDA3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3">
                  <a:extLst>
                    <a:ext uri="{FF2B5EF4-FFF2-40B4-BE49-F238E27FC236}">
                      <a16:creationId xmlns:a16="http://schemas.microsoft.com/office/drawing/2014/main" id="{43C07C96-020C-46C1-97FB-5B4F05F927F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4">
                  <a:extLst>
                    <a:ext uri="{FF2B5EF4-FFF2-40B4-BE49-F238E27FC236}">
                      <a16:creationId xmlns:a16="http://schemas.microsoft.com/office/drawing/2014/main" id="{41917549-21FE-4767-8652-C8252389BBF5}"/>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5">
                  <a:extLst>
                    <a:ext uri="{FF2B5EF4-FFF2-40B4-BE49-F238E27FC236}">
                      <a16:creationId xmlns:a16="http://schemas.microsoft.com/office/drawing/2014/main" id="{BCB4FF85-8A04-4C3C-9123-8CA7AD2F911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6">
                  <a:extLst>
                    <a:ext uri="{FF2B5EF4-FFF2-40B4-BE49-F238E27FC236}">
                      <a16:creationId xmlns:a16="http://schemas.microsoft.com/office/drawing/2014/main" id="{792143BC-6F5B-4250-BFF4-C4162C94197E}"/>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7">
                  <a:extLst>
                    <a:ext uri="{FF2B5EF4-FFF2-40B4-BE49-F238E27FC236}">
                      <a16:creationId xmlns:a16="http://schemas.microsoft.com/office/drawing/2014/main" id="{34DC1236-58D2-4DDF-8D7F-CAD94CE9488D}"/>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8">
                  <a:extLst>
                    <a:ext uri="{FF2B5EF4-FFF2-40B4-BE49-F238E27FC236}">
                      <a16:creationId xmlns:a16="http://schemas.microsoft.com/office/drawing/2014/main" id="{2998E4D6-6BA5-4B9A-9D49-D3E4B78CA340}"/>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9">
                  <a:extLst>
                    <a:ext uri="{FF2B5EF4-FFF2-40B4-BE49-F238E27FC236}">
                      <a16:creationId xmlns:a16="http://schemas.microsoft.com/office/drawing/2014/main" id="{6541D4D3-056B-4DFB-8B65-C197D5C456C0}"/>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60">
                  <a:extLst>
                    <a:ext uri="{FF2B5EF4-FFF2-40B4-BE49-F238E27FC236}">
                      <a16:creationId xmlns:a16="http://schemas.microsoft.com/office/drawing/2014/main" id="{B7B4A084-78B5-41A0-9590-81AF51899647}"/>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1">
                  <a:extLst>
                    <a:ext uri="{FF2B5EF4-FFF2-40B4-BE49-F238E27FC236}">
                      <a16:creationId xmlns:a16="http://schemas.microsoft.com/office/drawing/2014/main" id="{75839296-7F04-4D21-9076-5A169350312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2">
                  <a:extLst>
                    <a:ext uri="{FF2B5EF4-FFF2-40B4-BE49-F238E27FC236}">
                      <a16:creationId xmlns:a16="http://schemas.microsoft.com/office/drawing/2014/main" id="{6DBA870F-E396-4BA5-B855-405F188CAD0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3">
                  <a:extLst>
                    <a:ext uri="{FF2B5EF4-FFF2-40B4-BE49-F238E27FC236}">
                      <a16:creationId xmlns:a16="http://schemas.microsoft.com/office/drawing/2014/main" id="{D0C7CA47-F7D8-4A40-995A-7F4585E95A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4">
                  <a:extLst>
                    <a:ext uri="{FF2B5EF4-FFF2-40B4-BE49-F238E27FC236}">
                      <a16:creationId xmlns:a16="http://schemas.microsoft.com/office/drawing/2014/main" id="{6D8A8B14-CCA5-4E70-A70F-405229297ACE}"/>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5">
                  <a:extLst>
                    <a:ext uri="{FF2B5EF4-FFF2-40B4-BE49-F238E27FC236}">
                      <a16:creationId xmlns:a16="http://schemas.microsoft.com/office/drawing/2014/main" id="{2C46D352-AFF9-4E41-AD2D-02D8CEC3979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6">
                  <a:extLst>
                    <a:ext uri="{FF2B5EF4-FFF2-40B4-BE49-F238E27FC236}">
                      <a16:creationId xmlns:a16="http://schemas.microsoft.com/office/drawing/2014/main" id="{D9E44860-9C2F-4A6B-AA1F-18EBF15D4AF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7">
                  <a:extLst>
                    <a:ext uri="{FF2B5EF4-FFF2-40B4-BE49-F238E27FC236}">
                      <a16:creationId xmlns:a16="http://schemas.microsoft.com/office/drawing/2014/main" id="{BA575C10-FB46-4807-88A2-82EC68CE5A3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8">
                  <a:extLst>
                    <a:ext uri="{FF2B5EF4-FFF2-40B4-BE49-F238E27FC236}">
                      <a16:creationId xmlns:a16="http://schemas.microsoft.com/office/drawing/2014/main" id="{B12F8FB1-ABC3-4B38-B0E7-25D186856C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9">
                  <a:extLst>
                    <a:ext uri="{FF2B5EF4-FFF2-40B4-BE49-F238E27FC236}">
                      <a16:creationId xmlns:a16="http://schemas.microsoft.com/office/drawing/2014/main" id="{DA438AF0-6E56-423C-8BCD-DF1F1DB325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70">
                  <a:extLst>
                    <a:ext uri="{FF2B5EF4-FFF2-40B4-BE49-F238E27FC236}">
                      <a16:creationId xmlns:a16="http://schemas.microsoft.com/office/drawing/2014/main" id="{D27E61F2-39A4-4AD1-B705-ED5E45888F91}"/>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1">
                  <a:extLst>
                    <a:ext uri="{FF2B5EF4-FFF2-40B4-BE49-F238E27FC236}">
                      <a16:creationId xmlns:a16="http://schemas.microsoft.com/office/drawing/2014/main" id="{56AB6D5D-986C-4DC0-ACD3-4FB129E8628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2">
                  <a:extLst>
                    <a:ext uri="{FF2B5EF4-FFF2-40B4-BE49-F238E27FC236}">
                      <a16:creationId xmlns:a16="http://schemas.microsoft.com/office/drawing/2014/main" id="{516DA4F5-8AAE-4161-8897-E02DE6B1276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3">
                  <a:extLst>
                    <a:ext uri="{FF2B5EF4-FFF2-40B4-BE49-F238E27FC236}">
                      <a16:creationId xmlns:a16="http://schemas.microsoft.com/office/drawing/2014/main" id="{7C2D6C3D-DDC6-48C5-8CE6-800AC2AC74F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4">
                  <a:extLst>
                    <a:ext uri="{FF2B5EF4-FFF2-40B4-BE49-F238E27FC236}">
                      <a16:creationId xmlns:a16="http://schemas.microsoft.com/office/drawing/2014/main" id="{9BA404AD-1970-4144-82DB-712EE103E16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5">
                  <a:extLst>
                    <a:ext uri="{FF2B5EF4-FFF2-40B4-BE49-F238E27FC236}">
                      <a16:creationId xmlns:a16="http://schemas.microsoft.com/office/drawing/2014/main" id="{DC9A9698-B5F9-4011-87A6-FBB7FED0B56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6">
                  <a:extLst>
                    <a:ext uri="{FF2B5EF4-FFF2-40B4-BE49-F238E27FC236}">
                      <a16:creationId xmlns:a16="http://schemas.microsoft.com/office/drawing/2014/main" id="{CAB6EEA6-3020-461A-8CEE-B6355A940D79}"/>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7">
                  <a:extLst>
                    <a:ext uri="{FF2B5EF4-FFF2-40B4-BE49-F238E27FC236}">
                      <a16:creationId xmlns:a16="http://schemas.microsoft.com/office/drawing/2014/main" id="{4FAD6DFB-BED5-4431-A55F-8F051E1AEAB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8">
                  <a:extLst>
                    <a:ext uri="{FF2B5EF4-FFF2-40B4-BE49-F238E27FC236}">
                      <a16:creationId xmlns:a16="http://schemas.microsoft.com/office/drawing/2014/main" id="{9D035AC7-BCDF-4A3B-BB01-666EF57EB15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9">
                  <a:extLst>
                    <a:ext uri="{FF2B5EF4-FFF2-40B4-BE49-F238E27FC236}">
                      <a16:creationId xmlns:a16="http://schemas.microsoft.com/office/drawing/2014/main" id="{901DAD0C-E4D9-4E7B-B8F3-8C43AAB535A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80">
                  <a:extLst>
                    <a:ext uri="{FF2B5EF4-FFF2-40B4-BE49-F238E27FC236}">
                      <a16:creationId xmlns:a16="http://schemas.microsoft.com/office/drawing/2014/main" id="{7030CB47-E5EA-429C-9095-F39D3122ECBF}"/>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1">
                  <a:extLst>
                    <a:ext uri="{FF2B5EF4-FFF2-40B4-BE49-F238E27FC236}">
                      <a16:creationId xmlns:a16="http://schemas.microsoft.com/office/drawing/2014/main" id="{028E487A-102D-4D24-B41E-F41475259626}"/>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2">
                  <a:extLst>
                    <a:ext uri="{FF2B5EF4-FFF2-40B4-BE49-F238E27FC236}">
                      <a16:creationId xmlns:a16="http://schemas.microsoft.com/office/drawing/2014/main" id="{B49748B3-2631-4DB2-BA2B-40929909C61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3">
                  <a:extLst>
                    <a:ext uri="{FF2B5EF4-FFF2-40B4-BE49-F238E27FC236}">
                      <a16:creationId xmlns:a16="http://schemas.microsoft.com/office/drawing/2014/main" id="{F6C39CC8-9FD5-475B-BA1E-7B0528EFDF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4">
                  <a:extLst>
                    <a:ext uri="{FF2B5EF4-FFF2-40B4-BE49-F238E27FC236}">
                      <a16:creationId xmlns:a16="http://schemas.microsoft.com/office/drawing/2014/main" id="{9DAB5AF1-26C9-4ACF-B89B-9D324A36491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5">
                  <a:extLst>
                    <a:ext uri="{FF2B5EF4-FFF2-40B4-BE49-F238E27FC236}">
                      <a16:creationId xmlns:a16="http://schemas.microsoft.com/office/drawing/2014/main" id="{C85816B1-8B16-4672-8F69-EFB0BA5222F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6">
                  <a:extLst>
                    <a:ext uri="{FF2B5EF4-FFF2-40B4-BE49-F238E27FC236}">
                      <a16:creationId xmlns:a16="http://schemas.microsoft.com/office/drawing/2014/main" id="{FC25FD9C-AA2D-4033-A268-4EF58D72478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7">
                  <a:extLst>
                    <a:ext uri="{FF2B5EF4-FFF2-40B4-BE49-F238E27FC236}">
                      <a16:creationId xmlns:a16="http://schemas.microsoft.com/office/drawing/2014/main" id="{48F21E75-CC89-4294-B9C1-847843872788}"/>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8">
                  <a:extLst>
                    <a:ext uri="{FF2B5EF4-FFF2-40B4-BE49-F238E27FC236}">
                      <a16:creationId xmlns:a16="http://schemas.microsoft.com/office/drawing/2014/main" id="{DFA1DA33-CFE9-4D8C-B439-EF4D83169FFF}"/>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9">
                  <a:extLst>
                    <a:ext uri="{FF2B5EF4-FFF2-40B4-BE49-F238E27FC236}">
                      <a16:creationId xmlns:a16="http://schemas.microsoft.com/office/drawing/2014/main" id="{191681FE-B991-4A6D-8800-1D15F08B564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90">
                  <a:extLst>
                    <a:ext uri="{FF2B5EF4-FFF2-40B4-BE49-F238E27FC236}">
                      <a16:creationId xmlns:a16="http://schemas.microsoft.com/office/drawing/2014/main" id="{1B26377A-3621-4AD6-B49D-E61F17470EB8}"/>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1">
                  <a:extLst>
                    <a:ext uri="{FF2B5EF4-FFF2-40B4-BE49-F238E27FC236}">
                      <a16:creationId xmlns:a16="http://schemas.microsoft.com/office/drawing/2014/main" id="{E73381C5-8925-48C5-AF8B-7EE058B8A33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2">
                  <a:extLst>
                    <a:ext uri="{FF2B5EF4-FFF2-40B4-BE49-F238E27FC236}">
                      <a16:creationId xmlns:a16="http://schemas.microsoft.com/office/drawing/2014/main" id="{8DEE9A68-A3F7-41AA-B7E6-777579998DA7}"/>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0" name="文本框 49">
              <a:extLst>
                <a:ext uri="{FF2B5EF4-FFF2-40B4-BE49-F238E27FC236}">
                  <a16:creationId xmlns:a16="http://schemas.microsoft.com/office/drawing/2014/main" id="{CBBC6582-21DE-424C-8A09-2A31C8141ACA}"/>
                </a:ext>
              </a:extLst>
            </p:cNvPr>
            <p:cNvSpPr txBox="1">
              <a:spLocks noChangeArrowheads="1"/>
            </p:cNvSpPr>
            <p:nvPr/>
          </p:nvSpPr>
          <p:spPr bwMode="auto">
            <a:xfrm>
              <a:off x="7990767" y="2018766"/>
              <a:ext cx="1909517" cy="1330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defRPr>
              </a:lvl9pPr>
            </a:lstStyle>
            <a:p>
              <a:pPr algn="ctr">
                <a:buNone/>
              </a:pPr>
              <a:r>
                <a:rPr kumimoji="0" lang="en-US" sz="3200" b="0" i="0" u="none" strike="noStrike" kern="1200" cap="none" spc="0" normalizeH="0" baseline="0" noProof="0" dirty="0">
                  <a:ln>
                    <a:noFill/>
                  </a:ln>
                  <a:solidFill>
                    <a:srgbClr val="00B05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B050"/>
                  </a:solidFill>
                  <a:latin typeface="Times New Roman" panose="02020603050405020304" pitchFamily="18" charset="0"/>
                  <a:cs typeface="Times New Roman" panose="02020603050405020304" pitchFamily="18" charset="0"/>
                </a:rPr>
                <a:t>Em</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hãy</a:t>
              </a:r>
              <a:r>
                <a:rPr lang="en-US" sz="3200" dirty="0">
                  <a:solidFill>
                    <a:srgbClr val="00B050"/>
                  </a:solidFill>
                  <a:latin typeface="Times New Roman" panose="02020603050405020304" pitchFamily="18" charset="0"/>
                  <a:cs typeface="Times New Roman" panose="02020603050405020304" pitchFamily="18" charset="0"/>
                </a:rPr>
                <a:t> quay </a:t>
              </a:r>
              <a:r>
                <a:rPr lang="en-US" sz="3200" dirty="0" err="1">
                  <a:solidFill>
                    <a:srgbClr val="00B050"/>
                  </a:solidFill>
                  <a:latin typeface="Times New Roman" panose="02020603050405020304" pitchFamily="18" charset="0"/>
                  <a:cs typeface="Times New Roman" panose="02020603050405020304" pitchFamily="18" charset="0"/>
                </a:rPr>
                <a:t>một</a:t>
              </a:r>
              <a:r>
                <a:rPr lang="en-US" sz="3200" dirty="0">
                  <a:solidFill>
                    <a:srgbClr val="00B050"/>
                  </a:solidFill>
                  <a:latin typeface="Times New Roman" panose="02020603050405020304" pitchFamily="18" charset="0"/>
                  <a:cs typeface="Times New Roman" panose="02020603050405020304" pitchFamily="18" charset="0"/>
                </a:rPr>
                <a:t> video </a:t>
              </a:r>
              <a:r>
                <a:rPr lang="en-US" sz="3200" dirty="0" err="1">
                  <a:solidFill>
                    <a:srgbClr val="00B050"/>
                  </a:solidFill>
                  <a:latin typeface="Times New Roman" panose="02020603050405020304" pitchFamily="18" charset="0"/>
                  <a:cs typeface="Times New Roman" panose="02020603050405020304" pitchFamily="18" charset="0"/>
                </a:rPr>
                <a:t>ghi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lại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quá</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trình</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thực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hiện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một</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hoạt</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động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thể</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thao</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hoặc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giải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trí</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phù</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hợp</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có</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tác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dụng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giảm</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căng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thẳng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và</a:t>
              </a:r>
              <a:r>
                <a:rPr lang="en-US" sz="3200" dirty="0">
                  <a:solidFill>
                    <a:srgbClr val="00B050"/>
                  </a:solidFill>
                  <a:latin typeface="Times New Roman" panose="02020603050405020304" pitchFamily="18" charset="0"/>
                  <a:cs typeface="Times New Roman" panose="02020603050405020304" pitchFamily="18" charset="0"/>
                </a:rPr>
                <a:t> chia </a:t>
              </a:r>
              <a:r>
                <a:rPr lang="en-US" sz="3200" dirty="0" err="1">
                  <a:solidFill>
                    <a:srgbClr val="00B050"/>
                  </a:solidFill>
                  <a:latin typeface="Times New Roman" panose="02020603050405020304" pitchFamily="18" charset="0"/>
                  <a:cs typeface="Times New Roman" panose="02020603050405020304" pitchFamily="18" charset="0"/>
                </a:rPr>
                <a:t>sẻ</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lợi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ích</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của</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hoạt</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động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đó</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với</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các</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bạn</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trong</a:t>
              </a:r>
              <a:r>
                <a:rPr lang="en-US" sz="3200" dirty="0">
                  <a:solidFill>
                    <a:srgbClr val="00B050"/>
                  </a:solidFill>
                  <a:latin typeface="Times New Roman" panose="02020603050405020304" pitchFamily="18" charset="0"/>
                  <a:cs typeface="Times New Roman" panose="02020603050405020304" pitchFamily="18" charset="0"/>
                </a:rPr>
                <a:t> </a:t>
              </a:r>
              <a:r>
                <a:rPr lang="en-US" sz="3200" dirty="0" err="1">
                  <a:solidFill>
                    <a:srgbClr val="00B050"/>
                  </a:solidFill>
                  <a:latin typeface="Times New Roman" panose="02020603050405020304" pitchFamily="18" charset="0"/>
                  <a:cs typeface="Times New Roman" panose="02020603050405020304" pitchFamily="18" charset="0"/>
                </a:rPr>
                <a:t>lớp</a:t>
              </a:r>
              <a:r>
                <a:rPr lang="en-US" sz="3200" dirty="0">
                  <a:solidFill>
                    <a:srgbClr val="00B050"/>
                  </a:solidFill>
                  <a:latin typeface="Times New Roman" panose="02020603050405020304" pitchFamily="18" charset="0"/>
                  <a:cs typeface="Times New Roman" panose="02020603050405020304" pitchFamily="18" charset="0"/>
                </a:rPr>
                <a:t>.</a:t>
              </a:r>
            </a:p>
          </p:txBody>
        </p:sp>
      </p:grpSp>
      <p:sp>
        <p:nvSpPr>
          <p:cNvPr id="234" name="TextBox 233">
            <a:extLst>
              <a:ext uri="{FF2B5EF4-FFF2-40B4-BE49-F238E27FC236}">
                <a16:creationId xmlns:a16="http://schemas.microsoft.com/office/drawing/2014/main" id="{BBE72E53-9686-4F93-A5FE-C2ED56B0EFB0}"/>
              </a:ext>
            </a:extLst>
          </p:cNvPr>
          <p:cNvSpPr txBox="1"/>
          <p:nvPr/>
        </p:nvSpPr>
        <p:spPr>
          <a:xfrm>
            <a:off x="2510106" y="361349"/>
            <a:ext cx="73889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300" normalizeH="0" baseline="0" noProof="0" dirty="0">
                <a:ln>
                  <a:noFill/>
                </a:ln>
                <a:solidFill>
                  <a:srgbClr val="FF0000"/>
                </a:solidFill>
                <a:effectLst/>
                <a:uLnTx/>
                <a:uFillTx/>
                <a:latin typeface="Times New Roman" pitchFamily="18" charset="0"/>
                <a:ea typeface="【苹果】迟暮朝朝醉晚灯" panose="02000500000000000000"/>
                <a:cs typeface="Times New Roman" pitchFamily="18" charset="0"/>
                <a:sym typeface="+mn-lt"/>
              </a:rPr>
              <a:t>HOẠT ĐỘNG DỰ ÁN</a:t>
            </a:r>
            <a:endParaRPr kumimoji="0" lang="en-US" sz="4400" b="1"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6702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500" fill="hold"/>
                                        <p:tgtEl>
                                          <p:spTgt spid="3"/>
                                        </p:tgtEl>
                                        <p:attrNameLst>
                                          <p:attrName>ppt_x</p:attrName>
                                        </p:attrNameLst>
                                      </p:cBhvr>
                                      <p:tavLst>
                                        <p:tav tm="0">
                                          <p:val>
                                            <p:strVal val="1+#ppt_w/2"/>
                                          </p:val>
                                        </p:tav>
                                        <p:tav tm="100000">
                                          <p:val>
                                            <p:strVal val="#ppt_x"/>
                                          </p:val>
                                        </p:tav>
                                      </p:tavLst>
                                    </p:anim>
                                    <p:anim calcmode="lin" valueType="num">
                                      <p:cBhvr additive="base">
                                        <p:cTn id="12" dur="1500" fill="hold"/>
                                        <p:tgtEl>
                                          <p:spTgt spid="3"/>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8"/>
                                        </p:tgtEl>
                                        <p:attrNameLst>
                                          <p:attrName>style.visibility</p:attrName>
                                        </p:attrNameLst>
                                      </p:cBhvr>
                                      <p:to>
                                        <p:strVal val="visible"/>
                                      </p:to>
                                    </p:set>
                                    <p:animEffect transition="in" filter="fade">
                                      <p:cBhvr>
                                        <p:cTn id="26"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 y="121920"/>
            <a:ext cx="11109960" cy="6339840"/>
          </a:xfrm>
          <a:prstGeom prst="rect">
            <a:avLst/>
          </a:prstGeom>
        </p:spPr>
      </p:pic>
      <p:sp>
        <p:nvSpPr>
          <p:cNvPr id="6" name="Rectangle 5"/>
          <p:cNvSpPr/>
          <p:nvPr/>
        </p:nvSpPr>
        <p:spPr>
          <a:xfrm>
            <a:off x="4292926" y="2438401"/>
            <a:ext cx="4623060" cy="1177245"/>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TẠM BIỆT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solidFill>
                  <a:srgbClr val="ED1E28"/>
                </a:solidFill>
                <a:effectLst/>
                <a:uLnTx/>
                <a:uFillTx/>
                <a:latin typeface="Calibri" panose="020F0502020204030204"/>
                <a:ea typeface="+mn-ea"/>
                <a:cs typeface="+mn-cs"/>
              </a:rPr>
              <a:t>CHÚC CÁC EM HỌC TỐT</a:t>
            </a:r>
          </a:p>
        </p:txBody>
      </p:sp>
    </p:spTree>
    <p:extLst>
      <p:ext uri="{BB962C8B-B14F-4D97-AF65-F5344CB8AC3E}">
        <p14:creationId xmlns:p14="http://schemas.microsoft.com/office/powerpoint/2010/main" val="7828547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F5A2EE1-AA86-479F-A0F6-4B200ACB2B74}"/>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5" name="文本框 4">
            <a:extLst>
              <a:ext uri="{FF2B5EF4-FFF2-40B4-BE49-F238E27FC236}">
                <a16:creationId xmlns:a16="http://schemas.microsoft.com/office/drawing/2014/main" id="{7D90C57D-D673-4D60-BCD5-CB64D8AC7D81}"/>
              </a:ext>
            </a:extLst>
          </p:cNvPr>
          <p:cNvSpPr txBox="1"/>
          <p:nvPr/>
        </p:nvSpPr>
        <p:spPr>
          <a:xfrm>
            <a:off x="2132634" y="337626"/>
            <a:ext cx="8341047" cy="1107996"/>
          </a:xfrm>
          <a:prstGeom prst="rect">
            <a:avLst/>
          </a:prstGeom>
          <a:solidFill>
            <a:srgbClr val="FFFF00"/>
          </a:solidFill>
          <a:ln w="3810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600" b="1" i="0" u="none" strike="noStrike" kern="1200" cap="none" spc="0" normalizeH="0" baseline="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Trò</a:t>
            </a:r>
            <a:r>
              <a:rPr kumimoji="1" lang="en-US" altLang="zh-CN" sz="66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1" lang="en-US" altLang="zh-CN" sz="6600" b="1" i="0" u="none" strike="noStrike" kern="1200" cap="none" spc="0" normalizeH="0" baseline="0" noProof="0" dirty="0" err="1">
                <a:ln>
                  <a:noFill/>
                </a:ln>
                <a:solidFill>
                  <a:srgbClr val="00B050"/>
                </a:solidFill>
                <a:effectLst/>
                <a:uLnTx/>
                <a:uFillTx/>
                <a:latin typeface="Arial" panose="020B0604020202020204" pitchFamily="34" charset="0"/>
                <a:ea typeface="inpin heiti" charset="-122"/>
                <a:cs typeface="Arial" panose="020B0604020202020204" pitchFamily="34" charset="0"/>
              </a:rPr>
              <a:t>chơi</a:t>
            </a:r>
            <a:r>
              <a:rPr kumimoji="1" lang="en-US" altLang="zh-CN" sz="66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Nhà</a:t>
            </a:r>
            <a:r>
              <a:rPr kumimoji="0" 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thông</a:t>
            </a:r>
            <a:r>
              <a:rPr kumimoji="0" 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sz="48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thái</a:t>
            </a:r>
            <a:endParaRPr kumimoji="1" lang="zh-CN" altLang="en-US" sz="4800" b="1" i="0" u="none" strike="noStrike" kern="1200" cap="none" spc="0" normalizeH="0" baseline="0" noProof="0" dirty="0">
              <a:ln>
                <a:noFill/>
              </a:ln>
              <a:solidFill>
                <a:srgbClr val="00B050"/>
              </a:solidFill>
              <a:effectLst/>
              <a:uLnTx/>
              <a:uFillTx/>
              <a:latin typeface="Arial" panose="020B0604020202020204" pitchFamily="34" charset="0"/>
              <a:ea typeface="inpin heiti" charset="-122"/>
              <a:cs typeface="Arial" panose="020B0604020202020204" pitchFamily="34" charset="0"/>
            </a:endParaRPr>
          </a:p>
        </p:txBody>
      </p:sp>
      <p:pic>
        <p:nvPicPr>
          <p:cNvPr id="6" name="图片 11">
            <a:extLst>
              <a:ext uri="{FF2B5EF4-FFF2-40B4-BE49-F238E27FC236}">
                <a16:creationId xmlns:a16="http://schemas.microsoft.com/office/drawing/2014/main" id="{22158275-793E-4BE1-A862-10544D902D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99638">
            <a:off x="82093" y="-32119"/>
            <a:ext cx="1875686" cy="3157731"/>
          </a:xfrm>
          <a:prstGeom prst="rect">
            <a:avLst/>
          </a:prstGeom>
        </p:spPr>
      </p:pic>
      <p:pic>
        <p:nvPicPr>
          <p:cNvPr id="9" name="Picture 8">
            <a:extLst>
              <a:ext uri="{FF2B5EF4-FFF2-40B4-BE49-F238E27FC236}">
                <a16:creationId xmlns:a16="http://schemas.microsoft.com/office/drawing/2014/main" id="{611F461A-49C0-450F-8E8C-B4EAA22EF334}"/>
              </a:ext>
            </a:extLst>
          </p:cNvPr>
          <p:cNvPicPr>
            <a:picLocks noChangeAspect="1"/>
          </p:cNvPicPr>
          <p:nvPr/>
        </p:nvPicPr>
        <p:blipFill>
          <a:blip r:embed="rId4"/>
          <a:stretch>
            <a:fillRect/>
          </a:stretch>
        </p:blipFill>
        <p:spPr>
          <a:xfrm>
            <a:off x="9165839" y="696176"/>
            <a:ext cx="3691514" cy="5206435"/>
          </a:xfrm>
          <a:prstGeom prst="rect">
            <a:avLst/>
          </a:prstGeom>
        </p:spPr>
      </p:pic>
      <p:pic>
        <p:nvPicPr>
          <p:cNvPr id="10" name="Picture 9">
            <a:extLst>
              <a:ext uri="{FF2B5EF4-FFF2-40B4-BE49-F238E27FC236}">
                <a16:creationId xmlns:a16="http://schemas.microsoft.com/office/drawing/2014/main" id="{F22D43C8-2B04-4600-98BE-A544968486F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2633" y="1445622"/>
            <a:ext cx="4146499" cy="1726249"/>
          </a:xfrm>
          <a:prstGeom prst="rect">
            <a:avLst/>
          </a:prstGeom>
          <a:noFill/>
          <a:ln>
            <a:noFill/>
          </a:ln>
        </p:spPr>
      </p:pic>
      <p:pic>
        <p:nvPicPr>
          <p:cNvPr id="11" name="Picture 10" descr="Cách xử lý thông minh khi trẻ tự kỷ hay la hét, ăn vạ">
            <a:extLst>
              <a:ext uri="{FF2B5EF4-FFF2-40B4-BE49-F238E27FC236}">
                <a16:creationId xmlns:a16="http://schemas.microsoft.com/office/drawing/2014/main" id="{7F7E22B8-D21C-426A-A607-D33E5800849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6039" y="1445622"/>
            <a:ext cx="3781417" cy="1726249"/>
          </a:xfrm>
          <a:prstGeom prst="rect">
            <a:avLst/>
          </a:prstGeom>
          <a:noFill/>
          <a:ln>
            <a:noFill/>
          </a:ln>
        </p:spPr>
      </p:pic>
      <p:pic>
        <p:nvPicPr>
          <p:cNvPr id="12" name="Picture 11">
            <a:extLst>
              <a:ext uri="{FF2B5EF4-FFF2-40B4-BE49-F238E27FC236}">
                <a16:creationId xmlns:a16="http://schemas.microsoft.com/office/drawing/2014/main" id="{A29AA1C2-EABC-4F79-B680-A8FB9297108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32633" y="3923480"/>
            <a:ext cx="4108319" cy="2082102"/>
          </a:xfrm>
          <a:prstGeom prst="rect">
            <a:avLst/>
          </a:prstGeom>
          <a:noFill/>
          <a:ln>
            <a:noFill/>
          </a:ln>
        </p:spPr>
      </p:pic>
      <p:pic>
        <p:nvPicPr>
          <p:cNvPr id="13" name="Picture 12">
            <a:extLst>
              <a:ext uri="{FF2B5EF4-FFF2-40B4-BE49-F238E27FC236}">
                <a16:creationId xmlns:a16="http://schemas.microsoft.com/office/drawing/2014/main" id="{BFDEC403-36A7-4506-B8A5-72E856C644F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416038" y="3921317"/>
            <a:ext cx="3781417" cy="2082102"/>
          </a:xfrm>
          <a:prstGeom prst="rect">
            <a:avLst/>
          </a:prstGeom>
          <a:noFill/>
          <a:ln>
            <a:noFill/>
          </a:ln>
        </p:spPr>
      </p:pic>
      <p:sp>
        <p:nvSpPr>
          <p:cNvPr id="3" name="TextBox 2">
            <a:extLst>
              <a:ext uri="{FF2B5EF4-FFF2-40B4-BE49-F238E27FC236}">
                <a16:creationId xmlns:a16="http://schemas.microsoft.com/office/drawing/2014/main" id="{F7A0A18A-7FCA-448C-8F68-69A2E4264B17}"/>
              </a:ext>
            </a:extLst>
          </p:cNvPr>
          <p:cNvSpPr txBox="1"/>
          <p:nvPr/>
        </p:nvSpPr>
        <p:spPr>
          <a:xfrm>
            <a:off x="2453640" y="3238433"/>
            <a:ext cx="364236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Lơ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đễnh</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4C43CEF-8132-4C9F-AC38-91831CE09785}"/>
              </a:ext>
            </a:extLst>
          </p:cNvPr>
          <p:cNvSpPr txBox="1"/>
          <p:nvPr/>
        </p:nvSpPr>
        <p:spPr>
          <a:xfrm>
            <a:off x="6416038" y="3280233"/>
            <a:ext cx="3093720"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Khóc</a:t>
            </a:r>
            <a:r>
              <a:rPr lang="en-US" sz="2800" b="1" dirty="0">
                <a:latin typeface="Times New Roman" panose="02020603050405020304" pitchFamily="18" charset="0"/>
                <a:cs typeface="Times New Roman" panose="02020603050405020304" pitchFamily="18" charset="0"/>
              </a:rPr>
              <a:t>, la </a:t>
            </a:r>
            <a:r>
              <a:rPr lang="en-US" sz="2800" b="1" dirty="0" err="1">
                <a:latin typeface="Times New Roman" panose="02020603050405020304" pitchFamily="18" charset="0"/>
                <a:cs typeface="Times New Roman" panose="02020603050405020304" pitchFamily="18" charset="0"/>
              </a:rPr>
              <a:t>hét</a:t>
            </a:r>
            <a:endParaRPr lang="en-US" sz="28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393E76B-47E5-492F-A322-AE5AFD8762D1}"/>
              </a:ext>
            </a:extLst>
          </p:cNvPr>
          <p:cNvSpPr txBox="1"/>
          <p:nvPr/>
        </p:nvSpPr>
        <p:spPr>
          <a:xfrm>
            <a:off x="2391156" y="6108511"/>
            <a:ext cx="3506724"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Mệt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mỏi</a:t>
            </a:r>
            <a:endParaRPr lang="en-US" sz="2800" b="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FAE3B5A9-6838-43DC-BDF6-F32488688C0F}"/>
              </a:ext>
            </a:extLst>
          </p:cNvPr>
          <p:cNvSpPr txBox="1"/>
          <p:nvPr/>
        </p:nvSpPr>
        <p:spPr>
          <a:xfrm>
            <a:off x="6736080" y="6108511"/>
            <a:ext cx="3461375" cy="523220"/>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Khó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chịu</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33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096001" y="-274700"/>
            <a:ext cx="128027" cy="43895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89041"/>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5480" y="873711"/>
            <a:ext cx="2452528" cy="2452528"/>
          </a:xfrm>
          <a:prstGeom prst="rect">
            <a:avLst/>
          </a:prstGeom>
        </p:spPr>
      </p:pic>
      <p:pic>
        <p:nvPicPr>
          <p:cNvPr id="7" name="Picture 6">
            <a:extLst>
              <a:ext uri="{FF2B5EF4-FFF2-40B4-BE49-F238E27FC236}">
                <a16:creationId xmlns:a16="http://schemas.microsoft.com/office/drawing/2014/main" id="{90DE3E3E-8FD6-48AA-91D3-B4E1E40EE984}"/>
              </a:ext>
            </a:extLst>
          </p:cNvPr>
          <p:cNvPicPr>
            <a:picLocks noChangeAspect="1"/>
          </p:cNvPicPr>
          <p:nvPr/>
        </p:nvPicPr>
        <p:blipFill>
          <a:blip r:embed="rId5"/>
          <a:stretch>
            <a:fillRect/>
          </a:stretch>
        </p:blipFill>
        <p:spPr>
          <a:xfrm>
            <a:off x="11033660" y="0"/>
            <a:ext cx="1158340" cy="1048603"/>
          </a:xfrm>
          <a:prstGeom prst="rect">
            <a:avLst/>
          </a:prstGeom>
        </p:spPr>
      </p:pic>
      <p:pic>
        <p:nvPicPr>
          <p:cNvPr id="3" name="Picture 2"/>
          <p:cNvPicPr>
            <a:picLocks noChangeAspect="1"/>
          </p:cNvPicPr>
          <p:nvPr/>
        </p:nvPicPr>
        <p:blipFill>
          <a:blip r:embed="rId6"/>
          <a:stretch>
            <a:fillRect/>
          </a:stretch>
        </p:blipFill>
        <p:spPr>
          <a:xfrm>
            <a:off x="3980504" y="1295401"/>
            <a:ext cx="4359018" cy="2914141"/>
          </a:xfrm>
          <a:prstGeom prst="rect">
            <a:avLst/>
          </a:prstGeom>
        </p:spPr>
      </p:pic>
      <p:sp>
        <p:nvSpPr>
          <p:cNvPr id="8" name="Rectangle 7"/>
          <p:cNvSpPr/>
          <p:nvPr/>
        </p:nvSpPr>
        <p:spPr>
          <a:xfrm>
            <a:off x="4280931" y="2472208"/>
            <a:ext cx="3767698" cy="692497"/>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68580" tIns="34290" rIns="68580" bIns="34290">
            <a:spAutoFit/>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rPr>
              <a:t>II/KHÁM</a:t>
            </a:r>
            <a:r>
              <a:rPr kumimoji="0" lang="en-US" sz="4050" b="1" i="0" u="none" strike="noStrike" kern="1200" cap="none" spc="0" normalizeH="0" noProof="0" dirty="0">
                <a:ln/>
                <a:solidFill>
                  <a:prstClr val="white"/>
                </a:solidFill>
                <a:effectLst/>
                <a:uLnTx/>
                <a:uFillTx/>
                <a:latin typeface="Tahoma" panose="020B0604030504040204" pitchFamily="34" charset="0"/>
                <a:ea typeface="+mn-ea"/>
                <a:cs typeface="Tahoma" panose="020B0604030504040204" pitchFamily="34" charset="0"/>
              </a:rPr>
              <a:t> PHÁ</a:t>
            </a:r>
            <a:endParaRPr kumimoji="0" lang="en-US" sz="4050" b="1" i="0" u="none" strike="noStrike" kern="1200" cap="none" spc="0" normalizeH="0" baseline="0" noProof="0" dirty="0">
              <a:ln/>
              <a:solidFill>
                <a:prstClr val="white"/>
              </a:solidFill>
              <a:effectLst/>
              <a:uLnTx/>
              <a:uFillTx/>
              <a:latin typeface="Tahoma" panose="020B0604030504040204" pitchFamily="34" charset="0"/>
              <a:ea typeface="+mn-ea"/>
              <a:cs typeface="Tahoma" panose="020B0604030504040204" pitchFamily="34" charset="0"/>
            </a:endParaRPr>
          </a:p>
        </p:txBody>
      </p:sp>
    </p:spTree>
    <p:extLst>
      <p:ext uri="{BB962C8B-B14F-4D97-AF65-F5344CB8AC3E}">
        <p14:creationId xmlns:p14="http://schemas.microsoft.com/office/powerpoint/2010/main" val="618242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by="(-#ppt_w*2)" calcmode="lin" valueType="num">
                                      <p:cBhvr rctx="PPT">
                                        <p:cTn id="16" dur="500" autoRev="1" fill="hold">
                                          <p:stCondLst>
                                            <p:cond delay="0"/>
                                          </p:stCondLst>
                                        </p:cTn>
                                        <p:tgtEl>
                                          <p:spTgt spid="8"/>
                                        </p:tgtEl>
                                        <p:attrNameLst>
                                          <p:attrName>ppt_w</p:attrName>
                                        </p:attrNameLst>
                                      </p:cBhvr>
                                    </p:anim>
                                    <p:anim by="(#ppt_w*0.50)" calcmode="lin" valueType="num">
                                      <p:cBhvr>
                                        <p:cTn id="17" dur="500" decel="50000" autoRev="1" fill="hold">
                                          <p:stCondLst>
                                            <p:cond delay="0"/>
                                          </p:stCondLst>
                                        </p:cTn>
                                        <p:tgtEl>
                                          <p:spTgt spid="8"/>
                                        </p:tgtEl>
                                        <p:attrNameLst>
                                          <p:attrName>ppt_x</p:attrName>
                                        </p:attrNameLst>
                                      </p:cBhvr>
                                    </p:anim>
                                    <p:anim from="(-#ppt_h/2)" to="(#ppt_y)" calcmode="lin" valueType="num">
                                      <p:cBhvr>
                                        <p:cTn id="18" dur="1000" fill="hold">
                                          <p:stCondLst>
                                            <p:cond delay="0"/>
                                          </p:stCondLst>
                                        </p:cTn>
                                        <p:tgtEl>
                                          <p:spTgt spid="8"/>
                                        </p:tgtEl>
                                        <p:attrNameLst>
                                          <p:attrName>ppt_y</p:attrName>
                                        </p:attrNameLst>
                                      </p:cBhvr>
                                    </p:anim>
                                    <p:animRot by="21600000">
                                      <p:cBhvr>
                                        <p:cTn id="19" dur="1000" fill="hold">
                                          <p:stCondLst>
                                            <p:cond delay="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6069416" y="1638490"/>
            <a:ext cx="0" cy="5102879"/>
          </a:xfrm>
          <a:prstGeom prst="line">
            <a:avLst/>
          </a:prstGeom>
          <a:noFill/>
          <a:ln w="28575" cap="flat" cmpd="sng" algn="ctr">
            <a:solidFill>
              <a:srgbClr val="3F404B"/>
            </a:solidFill>
            <a:prstDash val="sysDot"/>
            <a:miter lim="800000"/>
          </a:ln>
          <a:effectLst/>
        </p:spPr>
      </p:cxnSp>
      <p:sp>
        <p:nvSpPr>
          <p:cNvPr id="27" name="文本框 53"/>
          <p:cNvSpPr txBox="1"/>
          <p:nvPr/>
        </p:nvSpPr>
        <p:spPr>
          <a:xfrm>
            <a:off x="7004908" y="3522929"/>
            <a:ext cx="1920574" cy="523220"/>
          </a:xfrm>
          <a:prstGeom prst="rect">
            <a:avLst/>
          </a:prstGeom>
          <a:noFill/>
        </p:spPr>
        <p:txBody>
          <a:bodyPr wrap="square" rtlCol="0">
            <a:spAutoFit/>
          </a:bodyPr>
          <a:lstStyle>
            <a:defPPr>
              <a:defRPr lang="zh-CN"/>
            </a:defPPr>
            <a:lvl1pPr algn="ctr">
              <a:defRPr sz="2800" b="1">
                <a:solidFill>
                  <a:schemeClr val="bg1"/>
                </a:solidFill>
                <a:latin typeface="+mj-ea"/>
                <a:ea typeface="+mj-ea"/>
                <a:cs typeface="+mn-ea"/>
              </a:defRPr>
            </a:lvl1pPr>
          </a:lstStyle>
          <a:p>
            <a:pPr>
              <a:defRPr/>
            </a:pPr>
            <a:r>
              <a:rPr lang="zh-CN" altLang="en-US" kern="0" dirty="0">
                <a:solidFill>
                  <a:srgbClr val="FFFFFF"/>
                </a:solidFill>
                <a:latin typeface="微软雅黑"/>
                <a:ea typeface="微软雅黑"/>
                <a:sym typeface="+mn-lt"/>
              </a:rPr>
              <a:t>关键文本</a:t>
            </a:r>
          </a:p>
        </p:txBody>
      </p:sp>
      <p:sp>
        <p:nvSpPr>
          <p:cNvPr id="33" name="TextBox 106"/>
          <p:cNvSpPr txBox="1"/>
          <p:nvPr/>
        </p:nvSpPr>
        <p:spPr>
          <a:xfrm>
            <a:off x="-1" y="1638490"/>
            <a:ext cx="5943595" cy="1292662"/>
          </a:xfrm>
          <a:prstGeom prst="rect">
            <a:avLst/>
          </a:prstGeom>
          <a:noFill/>
        </p:spPr>
        <p:txBody>
          <a:bodyPr wrap="square" lIns="0" tIns="0" rIns="0" bIns="0" rtlCol="0">
            <a:spAutoFit/>
          </a:bodyPr>
          <a:lstStyle/>
          <a:p>
            <a:pPr algn="just"/>
            <a:r>
              <a:rPr lang="en-US" sz="2800" b="1" dirty="0"/>
              <a:t>1/ </a:t>
            </a:r>
            <a:r>
              <a:rPr lang="en-US" sz="2800" b="1" dirty="0" err="1"/>
              <a:t>Tình</a:t>
            </a:r>
            <a:r>
              <a:rPr lang="en-US" sz="2800" b="1" dirty="0"/>
              <a:t> </a:t>
            </a:r>
            <a:r>
              <a:rPr lang="en-US" sz="2800" b="1" dirty="0" err="1"/>
              <a:t>huống</a:t>
            </a:r>
            <a:r>
              <a:rPr lang="en-US" sz="2800" b="1" dirty="0"/>
              <a:t> </a:t>
            </a:r>
            <a:r>
              <a:rPr lang="en-US" sz="2800" b="1" dirty="0" err="1"/>
              <a:t>gây</a:t>
            </a:r>
            <a:r>
              <a:rPr lang="en-US" sz="2800" b="1" dirty="0"/>
              <a:t> </a:t>
            </a:r>
            <a:r>
              <a:rPr lang="en-US" sz="2800" b="1" dirty="0" err="1"/>
              <a:t>căng</a:t>
            </a:r>
            <a:r>
              <a:rPr lang="en-US" sz="2800" b="1" dirty="0"/>
              <a:t> </a:t>
            </a:r>
            <a:r>
              <a:rPr lang="en-US" sz="2800" b="1" dirty="0" err="1"/>
              <a:t>thẳng</a:t>
            </a:r>
            <a:r>
              <a:rPr lang="en-US" sz="2800" b="1" dirty="0"/>
              <a:t> </a:t>
            </a:r>
            <a:r>
              <a:rPr lang="en-US" sz="2800" b="1" dirty="0" err="1"/>
              <a:t>và</a:t>
            </a:r>
            <a:r>
              <a:rPr lang="en-US" sz="2800" b="1" dirty="0"/>
              <a:t> </a:t>
            </a:r>
            <a:r>
              <a:rPr lang="en-US" sz="2800" b="1" dirty="0" err="1"/>
              <a:t>biểu</a:t>
            </a:r>
            <a:r>
              <a:rPr lang="en-US" sz="2800" b="1" dirty="0"/>
              <a:t> </a:t>
            </a:r>
            <a:r>
              <a:rPr lang="en-US" sz="2800" b="1" dirty="0" err="1"/>
              <a:t>hiện</a:t>
            </a:r>
            <a:r>
              <a:rPr lang="en-US" sz="2800" b="1" dirty="0"/>
              <a:t> </a:t>
            </a:r>
            <a:r>
              <a:rPr lang="en-US" sz="2800" b="1" dirty="0" err="1"/>
              <a:t>của</a:t>
            </a:r>
            <a:r>
              <a:rPr lang="en-US" sz="2800" b="1" dirty="0"/>
              <a:t> </a:t>
            </a:r>
            <a:r>
              <a:rPr lang="en-US" sz="2800" b="1" dirty="0" err="1"/>
              <a:t>cơ</a:t>
            </a:r>
            <a:r>
              <a:rPr lang="en-US" sz="2800" b="1" dirty="0"/>
              <a:t> </a:t>
            </a:r>
            <a:r>
              <a:rPr lang="en-US" sz="2800" b="1" dirty="0" err="1"/>
              <a:t>thể</a:t>
            </a:r>
            <a:r>
              <a:rPr lang="en-US" sz="2800" b="1" dirty="0"/>
              <a:t> </a:t>
            </a:r>
            <a:r>
              <a:rPr lang="en-US" sz="2800" b="1" dirty="0" err="1"/>
              <a:t>khi</a:t>
            </a:r>
            <a:r>
              <a:rPr lang="en-US" sz="2800" b="1" dirty="0"/>
              <a:t> </a:t>
            </a:r>
            <a:r>
              <a:rPr lang="en-US" sz="2800" b="1" dirty="0" err="1"/>
              <a:t>bị</a:t>
            </a:r>
            <a:r>
              <a:rPr lang="en-US" sz="2800" b="1" dirty="0"/>
              <a:t> </a:t>
            </a:r>
            <a:r>
              <a:rPr lang="en-US" sz="2800" b="1" dirty="0" err="1"/>
              <a:t>căng</a:t>
            </a:r>
            <a:r>
              <a:rPr lang="en-US" sz="2800" b="1" dirty="0"/>
              <a:t> </a:t>
            </a:r>
            <a:r>
              <a:rPr lang="en-US" sz="2800" b="1" dirty="0" err="1"/>
              <a:t>thẳng</a:t>
            </a:r>
            <a:r>
              <a:rPr lang="en-US" sz="2800" b="1" dirty="0"/>
              <a:t>. </a:t>
            </a:r>
            <a:endParaRPr lang="en-US" sz="2800" dirty="0"/>
          </a:p>
          <a:p>
            <a:pPr algn="r"/>
            <a:endParaRPr lang="en-US" altLang="zh-CN" sz="2800" dirty="0">
              <a:solidFill>
                <a:prstClr val="black"/>
              </a:solidFill>
              <a:latin typeface="微软雅黑" panose="020B0503020204020204" pitchFamily="34" charset="-122"/>
              <a:ea typeface="微软雅黑" panose="020B0503020204020204" pitchFamily="34" charset="-122"/>
            </a:endParaRPr>
          </a:p>
        </p:txBody>
      </p:sp>
      <p:sp>
        <p:nvSpPr>
          <p:cNvPr id="11" name="TextBox 10">
            <a:extLst>
              <a:ext uri="{FF2B5EF4-FFF2-40B4-BE49-F238E27FC236}">
                <a16:creationId xmlns:a16="http://schemas.microsoft.com/office/drawing/2014/main" id="{EB64B881-BC20-401D-97BD-C53EA990330D}"/>
              </a:ext>
            </a:extLst>
          </p:cNvPr>
          <p:cNvSpPr txBox="1"/>
          <p:nvPr/>
        </p:nvSpPr>
        <p:spPr>
          <a:xfrm>
            <a:off x="2444656" y="92428"/>
            <a:ext cx="9991183" cy="984885"/>
          </a:xfrm>
          <a:prstGeom prst="rect">
            <a:avLst/>
          </a:prstGeom>
          <a:noFill/>
        </p:spPr>
        <p:txBody>
          <a:bodyPr wrap="square" rtlCol="0">
            <a:spAutoFit/>
          </a:bodyPr>
          <a:lstStyle/>
          <a:p>
            <a:pPr algn="ctr"/>
            <a:r>
              <a:rPr lang="nl-NL" sz="4000" b="1" dirty="0">
                <a:solidFill>
                  <a:srgbClr val="7030A0"/>
                </a:solidFill>
                <a:cs typeface="Times New Roman" panose="02020603050405020304" pitchFamily="18" charset="0"/>
              </a:rPr>
              <a:t>ỨNG PHÓ VỚI TÂM LÍ CĂNG THẲNG</a:t>
            </a:r>
            <a:endParaRPr lang="en-US" sz="4000" dirty="0">
              <a:solidFill>
                <a:srgbClr val="7030A0"/>
              </a:solidFill>
              <a:cs typeface="Times New Roman" panose="02020603050405020304" pitchFamily="18" charset="0"/>
            </a:endParaRPr>
          </a:p>
          <a:p>
            <a:pPr algn="ctr"/>
            <a:endParaRPr lang="en-US" dirty="0">
              <a:solidFill>
                <a:prstClr val="black"/>
              </a:solidFill>
              <a:latin typeface="等线"/>
            </a:endParaRPr>
          </a:p>
        </p:txBody>
      </p:sp>
      <p:sp>
        <p:nvSpPr>
          <p:cNvPr id="12" name="文本框 8">
            <a:extLst>
              <a:ext uri="{FF2B5EF4-FFF2-40B4-BE49-F238E27FC236}">
                <a16:creationId xmlns:a16="http://schemas.microsoft.com/office/drawing/2014/main" id="{E89179A1-59C5-43AA-9FE3-D377E67F701C}"/>
              </a:ext>
            </a:extLst>
          </p:cNvPr>
          <p:cNvSpPr txBox="1"/>
          <p:nvPr/>
        </p:nvSpPr>
        <p:spPr>
          <a:xfrm>
            <a:off x="1114255" y="43499"/>
            <a:ext cx="1939955" cy="769441"/>
          </a:xfrm>
          <a:prstGeom prst="rect">
            <a:avLst/>
          </a:prstGeom>
          <a:noFill/>
        </p:spPr>
        <p:txBody>
          <a:bodyPr wrap="none" rtlCol="0">
            <a:spAutoFit/>
          </a:bodyPr>
          <a:lstStyle/>
          <a:p>
            <a:pPr defTabSz="914377"/>
            <a:r>
              <a:rPr lang="en-US" altLang="zh-CN" sz="4400" b="1" dirty="0">
                <a:solidFill>
                  <a:srgbClr val="0070C0"/>
                </a:solidFill>
                <a:cs typeface="Times New Roman" panose="02020603050405020304" pitchFamily="18" charset="0"/>
              </a:rPr>
              <a:t>BÀI 7: </a:t>
            </a:r>
            <a:endParaRPr lang="zh-CN" altLang="en-US" sz="4400" b="1" dirty="0">
              <a:solidFill>
                <a:srgbClr val="0070C0"/>
              </a:solidFill>
              <a:cs typeface="Times New Roman" panose="02020603050405020304" pitchFamily="18" charset="0"/>
            </a:endParaRPr>
          </a:p>
        </p:txBody>
      </p:sp>
      <p:pic>
        <p:nvPicPr>
          <p:cNvPr id="13" name="Picture 12">
            <a:extLst>
              <a:ext uri="{FF2B5EF4-FFF2-40B4-BE49-F238E27FC236}">
                <a16:creationId xmlns:a16="http://schemas.microsoft.com/office/drawing/2014/main" id="{C3D56135-0D9B-4DA3-81DF-D22763C92EF9}"/>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2925" y="1554409"/>
            <a:ext cx="5970850" cy="5186960"/>
          </a:xfrm>
          <a:prstGeom prst="rect">
            <a:avLst/>
          </a:prstGeom>
          <a:noFill/>
          <a:ln>
            <a:noFill/>
          </a:ln>
        </p:spPr>
      </p:pic>
      <p:pic>
        <p:nvPicPr>
          <p:cNvPr id="14" name="图片 5">
            <a:extLst>
              <a:ext uri="{FF2B5EF4-FFF2-40B4-BE49-F238E27FC236}">
                <a16:creationId xmlns:a16="http://schemas.microsoft.com/office/drawing/2014/main" id="{C064E1D8-632C-4879-9928-F191F58A27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764401"/>
            <a:ext cx="3941366" cy="2256395"/>
          </a:xfrm>
          <a:prstGeom prst="rect">
            <a:avLst/>
          </a:prstGeom>
        </p:spPr>
      </p:pic>
      <p:sp>
        <p:nvSpPr>
          <p:cNvPr id="2" name="TextBox 1">
            <a:extLst>
              <a:ext uri="{FF2B5EF4-FFF2-40B4-BE49-F238E27FC236}">
                <a16:creationId xmlns:a16="http://schemas.microsoft.com/office/drawing/2014/main" id="{974744DB-122E-40EF-954D-781F9FA6A901}"/>
              </a:ext>
            </a:extLst>
          </p:cNvPr>
          <p:cNvSpPr txBox="1"/>
          <p:nvPr/>
        </p:nvSpPr>
        <p:spPr>
          <a:xfrm>
            <a:off x="457200" y="2683740"/>
            <a:ext cx="5212078" cy="830997"/>
          </a:xfrm>
          <a:prstGeom prst="rect">
            <a:avLst/>
          </a:prstGeom>
          <a:noFill/>
        </p:spPr>
        <p:txBody>
          <a:bodyPr wrap="square" rtlCol="0">
            <a:spAutoFit/>
          </a:bodyPr>
          <a:lstStyle/>
          <a:p>
            <a:r>
              <a:rPr lang="en-US" sz="4800" dirty="0">
                <a:solidFill>
                  <a:srgbClr val="00B0F0"/>
                </a:solidFill>
                <a:latin typeface="Algerian" panose="04020705040A02060702" pitchFamily="82" charset="0"/>
              </a:rPr>
              <a:t>THẢO LUẬN NHÓM </a:t>
            </a:r>
          </a:p>
        </p:txBody>
      </p:sp>
      <p:sp>
        <p:nvSpPr>
          <p:cNvPr id="4" name="TextBox 3">
            <a:extLst>
              <a:ext uri="{FF2B5EF4-FFF2-40B4-BE49-F238E27FC236}">
                <a16:creationId xmlns:a16="http://schemas.microsoft.com/office/drawing/2014/main" id="{48772D5D-61FF-4821-8743-B147606E2B64}"/>
              </a:ext>
            </a:extLst>
          </p:cNvPr>
          <p:cNvSpPr txBox="1"/>
          <p:nvPr/>
        </p:nvSpPr>
        <p:spPr>
          <a:xfrm>
            <a:off x="-1" y="3803869"/>
            <a:ext cx="6035905" cy="1077218"/>
          </a:xfrm>
          <a:prstGeom prst="rect">
            <a:avLst/>
          </a:prstGeom>
          <a:noFill/>
        </p:spPr>
        <p:txBody>
          <a:bodyPr wrap="square" rtlCol="0">
            <a:spAutoFit/>
          </a:bodyPr>
          <a:lstStyle/>
          <a:p>
            <a:pPr algn="just"/>
            <a:r>
              <a:rPr lang="en-US" sz="3200" b="1" dirty="0" err="1">
                <a:solidFill>
                  <a:srgbClr val="7030A0"/>
                </a:solidFill>
                <a:latin typeface="Times New Roman" panose="02020603050405020304" pitchFamily="18" charset="0"/>
                <a:cs typeface="Times New Roman" panose="02020603050405020304" pitchFamily="18" charset="0"/>
              </a:rPr>
              <a:t>Hoàn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thành</a:t>
            </a:r>
            <a:r>
              <a:rPr lang="en-US" sz="3200" b="1" dirty="0">
                <a:solidFill>
                  <a:srgbClr val="7030A0"/>
                </a:solidFill>
                <a:latin typeface="Times New Roman" panose="02020603050405020304" pitchFamily="18" charset="0"/>
                <a:cs typeface="Times New Roman" panose="02020603050405020304" pitchFamily="18" charset="0"/>
              </a:rPr>
              <a:t> 2 </a:t>
            </a:r>
            <a:r>
              <a:rPr lang="en-US" sz="3200" b="1" dirty="0" err="1">
                <a:solidFill>
                  <a:srgbClr val="7030A0"/>
                </a:solidFill>
                <a:latin typeface="Times New Roman" panose="02020603050405020304" pitchFamily="18" charset="0"/>
                <a:cs typeface="Times New Roman" panose="02020603050405020304" pitchFamily="18" charset="0"/>
              </a:rPr>
              <a:t>phiếu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bài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tập</a:t>
            </a:r>
            <a:r>
              <a:rPr lang="en-US" sz="3200" b="1" dirty="0">
                <a:solidFill>
                  <a:srgbClr val="7030A0"/>
                </a:solidFill>
                <a:latin typeface="Times New Roman" panose="02020603050405020304" pitchFamily="18" charset="0"/>
                <a:cs typeface="Times New Roman" panose="02020603050405020304" pitchFamily="18" charset="0"/>
              </a:rPr>
              <a:t> t</a:t>
            </a:r>
            <a:r>
              <a:rPr lang="vi-VN" sz="3200" b="1" dirty="0">
                <a:solidFill>
                  <a:srgbClr val="7030A0"/>
                </a:solidFill>
                <a:latin typeface="Times New Roman" panose="02020603050405020304" pitchFamily="18" charset="0"/>
                <a:cs typeface="Times New Roman" panose="02020603050405020304" pitchFamily="18" charset="0"/>
              </a:rPr>
              <a:t>ư</a:t>
            </a:r>
            <a:r>
              <a:rPr lang="en-US" sz="3200" b="1" dirty="0" err="1">
                <a:solidFill>
                  <a:srgbClr val="7030A0"/>
                </a:solidFill>
                <a:latin typeface="Times New Roman" panose="02020603050405020304" pitchFamily="18" charset="0"/>
                <a:cs typeface="Times New Roman" panose="02020603050405020304" pitchFamily="18" charset="0"/>
              </a:rPr>
              <a:t>ơng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ứng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với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hỏi</a:t>
            </a:r>
            <a:r>
              <a:rPr lang="en-US" sz="3200" b="1" dirty="0">
                <a:solidFill>
                  <a:srgbClr val="7030A0"/>
                </a:solidFill>
                <a:latin typeface="Times New Roman" panose="02020603050405020304" pitchFamily="18" charset="0"/>
                <a:cs typeface="Times New Roman" panose="02020603050405020304" pitchFamily="18" charset="0"/>
              </a:rPr>
              <a:t> a </a:t>
            </a:r>
            <a:r>
              <a:rPr lang="en-US" sz="3200" b="1" dirty="0" err="1">
                <a:solidFill>
                  <a:srgbClr val="7030A0"/>
                </a:solidFill>
                <a:latin typeface="Times New Roman" panose="02020603050405020304" pitchFamily="18" charset="0"/>
                <a:cs typeface="Times New Roman" panose="02020603050405020304" pitchFamily="18" charset="0"/>
              </a:rPr>
              <a:t>và</a:t>
            </a:r>
            <a:r>
              <a:rPr lang="en-US" sz="3200" b="1" dirty="0">
                <a:solidFill>
                  <a:srgbClr val="7030A0"/>
                </a:solidFill>
                <a:latin typeface="Times New Roman" panose="02020603050405020304" pitchFamily="18" charset="0"/>
                <a:cs typeface="Times New Roman" panose="02020603050405020304" pitchFamily="18" charset="0"/>
              </a:rPr>
              <a:t> b.</a:t>
            </a:r>
          </a:p>
        </p:txBody>
      </p:sp>
    </p:spTree>
    <p:extLst>
      <p:ext uri="{BB962C8B-B14F-4D97-AF65-F5344CB8AC3E}">
        <p14:creationId xmlns:p14="http://schemas.microsoft.com/office/powerpoint/2010/main" val="407367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75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in)">
                                      <p:cBhvr>
                                        <p:cTn id="29" dur="20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heel(1)">
                                      <p:cBhvr>
                                        <p:cTn id="4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3" grpId="0"/>
      <p:bldP spid="11" grpId="0"/>
      <p:bldP spid="12"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07A7A-35D0-4727-A1FE-84E16CF57969}"/>
              </a:ext>
            </a:extLst>
          </p:cNvPr>
          <p:cNvPicPr>
            <a:picLocks noChangeAspect="1"/>
          </p:cNvPicPr>
          <p:nvPr/>
        </p:nvPicPr>
        <p:blipFill>
          <a:blip r:embed="rId2"/>
          <a:stretch>
            <a:fillRect/>
          </a:stretch>
        </p:blipFill>
        <p:spPr>
          <a:xfrm>
            <a:off x="0" y="32269"/>
            <a:ext cx="12192000" cy="6793462"/>
          </a:xfrm>
          <a:prstGeom prst="rect">
            <a:avLst/>
          </a:prstGeom>
        </p:spPr>
      </p:pic>
      <p:pic>
        <p:nvPicPr>
          <p:cNvPr id="8"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3600" y="5323745"/>
            <a:ext cx="2225041"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337" y="-208757"/>
            <a:ext cx="1945822"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254F2268-2D24-4D93-9366-79F50807D51A}"/>
              </a:ext>
            </a:extLst>
          </p:cNvPr>
          <p:cNvGraphicFramePr>
            <a:graphicFrameLocks noGrp="1"/>
          </p:cNvGraphicFramePr>
          <p:nvPr>
            <p:extLst>
              <p:ext uri="{D42A27DB-BD31-4B8C-83A1-F6EECF244321}">
                <p14:modId xmlns:p14="http://schemas.microsoft.com/office/powerpoint/2010/main" val="1813322140"/>
              </p:ext>
            </p:extLst>
          </p:nvPr>
        </p:nvGraphicFramePr>
        <p:xfrm>
          <a:off x="2057400" y="1690298"/>
          <a:ext cx="8305800" cy="1737360"/>
        </p:xfrm>
        <a:graphic>
          <a:graphicData uri="http://schemas.openxmlformats.org/drawingml/2006/table">
            <a:tbl>
              <a:tblPr firstRow="1" firstCol="1" bandRow="1"/>
              <a:tblGrid>
                <a:gridCol w="776476">
                  <a:extLst>
                    <a:ext uri="{9D8B030D-6E8A-4147-A177-3AD203B41FA5}">
                      <a16:colId xmlns:a16="http://schemas.microsoft.com/office/drawing/2014/main" val="933412515"/>
                    </a:ext>
                  </a:extLst>
                </a:gridCol>
                <a:gridCol w="3155444">
                  <a:extLst>
                    <a:ext uri="{9D8B030D-6E8A-4147-A177-3AD203B41FA5}">
                      <a16:colId xmlns:a16="http://schemas.microsoft.com/office/drawing/2014/main" val="3418520780"/>
                    </a:ext>
                  </a:extLst>
                </a:gridCol>
                <a:gridCol w="2782834">
                  <a:extLst>
                    <a:ext uri="{9D8B030D-6E8A-4147-A177-3AD203B41FA5}">
                      <a16:colId xmlns:a16="http://schemas.microsoft.com/office/drawing/2014/main" val="2244609507"/>
                    </a:ext>
                  </a:extLst>
                </a:gridCol>
                <a:gridCol w="1591046">
                  <a:extLst>
                    <a:ext uri="{9D8B030D-6E8A-4147-A177-3AD203B41FA5}">
                      <a16:colId xmlns:a16="http://schemas.microsoft.com/office/drawing/2014/main" val="2296608531"/>
                    </a:ext>
                  </a:extLst>
                </a:gridCol>
              </a:tblGrid>
              <a:tr h="887154">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052628"/>
                  </a:ext>
                </a:extLst>
              </a:tr>
              <a:tr h="4251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874225"/>
                  </a:ext>
                </a:extLst>
              </a:tr>
              <a:tr h="4251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228356"/>
                  </a:ext>
                </a:extLst>
              </a:tr>
            </a:tbl>
          </a:graphicData>
        </a:graphic>
      </p:graphicFrame>
      <p:graphicFrame>
        <p:nvGraphicFramePr>
          <p:cNvPr id="4" name="Table 3">
            <a:extLst>
              <a:ext uri="{FF2B5EF4-FFF2-40B4-BE49-F238E27FC236}">
                <a16:creationId xmlns:a16="http://schemas.microsoft.com/office/drawing/2014/main" id="{300B4BBF-276F-4C50-AAAA-73E950887211}"/>
              </a:ext>
            </a:extLst>
          </p:cNvPr>
          <p:cNvGraphicFramePr>
            <a:graphicFrameLocks noGrp="1"/>
          </p:cNvGraphicFramePr>
          <p:nvPr>
            <p:extLst>
              <p:ext uri="{D42A27DB-BD31-4B8C-83A1-F6EECF244321}">
                <p14:modId xmlns:p14="http://schemas.microsoft.com/office/powerpoint/2010/main" val="3331725008"/>
              </p:ext>
            </p:extLst>
          </p:nvPr>
        </p:nvGraphicFramePr>
        <p:xfrm>
          <a:off x="2057400" y="4337164"/>
          <a:ext cx="8305800" cy="2063635"/>
        </p:xfrm>
        <a:graphic>
          <a:graphicData uri="http://schemas.openxmlformats.org/drawingml/2006/table">
            <a:tbl>
              <a:tblPr firstRow="1" firstCol="1" bandRow="1"/>
              <a:tblGrid>
                <a:gridCol w="694040">
                  <a:extLst>
                    <a:ext uri="{9D8B030D-6E8A-4147-A177-3AD203B41FA5}">
                      <a16:colId xmlns:a16="http://schemas.microsoft.com/office/drawing/2014/main" val="4020028897"/>
                    </a:ext>
                  </a:extLst>
                </a:gridCol>
                <a:gridCol w="3801760">
                  <a:extLst>
                    <a:ext uri="{9D8B030D-6E8A-4147-A177-3AD203B41FA5}">
                      <a16:colId xmlns:a16="http://schemas.microsoft.com/office/drawing/2014/main" val="2738413177"/>
                    </a:ext>
                  </a:extLst>
                </a:gridCol>
                <a:gridCol w="1722120">
                  <a:extLst>
                    <a:ext uri="{9D8B030D-6E8A-4147-A177-3AD203B41FA5}">
                      <a16:colId xmlns:a16="http://schemas.microsoft.com/office/drawing/2014/main" val="339415664"/>
                    </a:ext>
                  </a:extLst>
                </a:gridCol>
                <a:gridCol w="2087880">
                  <a:extLst>
                    <a:ext uri="{9D8B030D-6E8A-4147-A177-3AD203B41FA5}">
                      <a16:colId xmlns:a16="http://schemas.microsoft.com/office/drawing/2014/main" val="2449839603"/>
                    </a:ext>
                  </a:extLst>
                </a:gridCol>
              </a:tblGrid>
              <a:tr h="856063">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890521"/>
                  </a:ext>
                </a:extLst>
              </a:tr>
              <a:tr h="603786">
                <a:tc>
                  <a:txBody>
                    <a:bodyPr/>
                    <a:lstStyle/>
                    <a:p>
                      <a:pPr algn="ctr">
                        <a:lnSpc>
                          <a:spcPct val="115000"/>
                        </a:lnSpc>
                        <a:spcAft>
                          <a:spcPts val="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420904"/>
                  </a:ext>
                </a:extLst>
              </a:tr>
              <a:tr h="603786">
                <a:tc>
                  <a:txBody>
                    <a:bodyPr/>
                    <a:lstStyle/>
                    <a:p>
                      <a:pPr algn="ctr">
                        <a:lnSpc>
                          <a:spcPct val="115000"/>
                        </a:lnSpc>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668889"/>
                  </a:ext>
                </a:extLst>
              </a:tr>
            </a:tbl>
          </a:graphicData>
        </a:graphic>
      </p:graphicFrame>
      <p:sp>
        <p:nvSpPr>
          <p:cNvPr id="10" name="TextBox 3">
            <a:extLst>
              <a:ext uri="{FF2B5EF4-FFF2-40B4-BE49-F238E27FC236}">
                <a16:creationId xmlns:a16="http://schemas.microsoft.com/office/drawing/2014/main" id="{76ECF7D9-C5AD-4FEC-AC87-66879CA246C3}"/>
              </a:ext>
            </a:extLst>
          </p:cNvPr>
          <p:cNvSpPr txBox="1">
            <a:spLocks noChangeArrowheads="1"/>
          </p:cNvSpPr>
          <p:nvPr/>
        </p:nvSpPr>
        <p:spPr bwMode="auto">
          <a:xfrm>
            <a:off x="403961" y="99350"/>
            <a:ext cx="1067950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54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a:t>
            </a:r>
          </a:p>
        </p:txBody>
      </p:sp>
      <p:sp>
        <p:nvSpPr>
          <p:cNvPr id="5" name="TextBox 4">
            <a:extLst>
              <a:ext uri="{FF2B5EF4-FFF2-40B4-BE49-F238E27FC236}">
                <a16:creationId xmlns:a16="http://schemas.microsoft.com/office/drawing/2014/main" id="{C0F78144-6A31-4732-A195-7398A21739EF}"/>
              </a:ext>
            </a:extLst>
          </p:cNvPr>
          <p:cNvSpPr txBox="1"/>
          <p:nvPr/>
        </p:nvSpPr>
        <p:spPr>
          <a:xfrm>
            <a:off x="2057400" y="1153319"/>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1 </a:t>
            </a:r>
          </a:p>
        </p:txBody>
      </p:sp>
      <p:sp>
        <p:nvSpPr>
          <p:cNvPr id="11" name="TextBox 10">
            <a:extLst>
              <a:ext uri="{FF2B5EF4-FFF2-40B4-BE49-F238E27FC236}">
                <a16:creationId xmlns:a16="http://schemas.microsoft.com/office/drawing/2014/main" id="{47FAA6FE-2D39-4384-9EA3-0583276DD21A}"/>
              </a:ext>
            </a:extLst>
          </p:cNvPr>
          <p:cNvSpPr txBox="1"/>
          <p:nvPr/>
        </p:nvSpPr>
        <p:spPr>
          <a:xfrm>
            <a:off x="2057400" y="3754986"/>
            <a:ext cx="2895600"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Phiếu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học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tập</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số</a:t>
            </a:r>
            <a:r>
              <a:rPr lang="en-US" sz="2400" b="1" dirty="0">
                <a:solidFill>
                  <a:srgbClr val="FF0000"/>
                </a:solidFill>
                <a:latin typeface="Times New Roman" panose="02020603050405020304" pitchFamily="18" charset="0"/>
                <a:cs typeface="Times New Roman" panose="02020603050405020304" pitchFamily="18" charset="0"/>
              </a:rPr>
              <a:t> 2 </a:t>
            </a:r>
          </a:p>
        </p:txBody>
      </p:sp>
    </p:spTree>
    <p:extLst>
      <p:ext uri="{BB962C8B-B14F-4D97-AF65-F5344CB8AC3E}">
        <p14:creationId xmlns:p14="http://schemas.microsoft.com/office/powerpoint/2010/main" val="342013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60010" y="494506"/>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1</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graphicFrame>
        <p:nvGraphicFramePr>
          <p:cNvPr id="5" name="Table 4">
            <a:extLst>
              <a:ext uri="{FF2B5EF4-FFF2-40B4-BE49-F238E27FC236}">
                <a16:creationId xmlns:a16="http://schemas.microsoft.com/office/drawing/2014/main" id="{E66962AB-E57A-4862-B51F-99340D5BA9EB}"/>
              </a:ext>
            </a:extLst>
          </p:cNvPr>
          <p:cNvGraphicFramePr>
            <a:graphicFrameLocks noGrp="1"/>
          </p:cNvGraphicFramePr>
          <p:nvPr>
            <p:extLst>
              <p:ext uri="{D42A27DB-BD31-4B8C-83A1-F6EECF244321}">
                <p14:modId xmlns:p14="http://schemas.microsoft.com/office/powerpoint/2010/main" val="947696453"/>
              </p:ext>
            </p:extLst>
          </p:nvPr>
        </p:nvGraphicFramePr>
        <p:xfrm>
          <a:off x="660010" y="1362600"/>
          <a:ext cx="10907150" cy="3548431"/>
        </p:xfrm>
        <a:graphic>
          <a:graphicData uri="http://schemas.openxmlformats.org/drawingml/2006/table">
            <a:tbl>
              <a:tblPr firstRow="1" firstCol="1" bandRow="1"/>
              <a:tblGrid>
                <a:gridCol w="1012778">
                  <a:extLst>
                    <a:ext uri="{9D8B030D-6E8A-4147-A177-3AD203B41FA5}">
                      <a16:colId xmlns:a16="http://schemas.microsoft.com/office/drawing/2014/main" val="933412515"/>
                    </a:ext>
                  </a:extLst>
                </a:gridCol>
                <a:gridCol w="2686869">
                  <a:extLst>
                    <a:ext uri="{9D8B030D-6E8A-4147-A177-3AD203B41FA5}">
                      <a16:colId xmlns:a16="http://schemas.microsoft.com/office/drawing/2014/main" val="3418520780"/>
                    </a:ext>
                  </a:extLst>
                </a:gridCol>
                <a:gridCol w="4799583">
                  <a:extLst>
                    <a:ext uri="{9D8B030D-6E8A-4147-A177-3AD203B41FA5}">
                      <a16:colId xmlns:a16="http://schemas.microsoft.com/office/drawing/2014/main" val="2244609507"/>
                    </a:ext>
                  </a:extLst>
                </a:gridCol>
                <a:gridCol w="2407920">
                  <a:extLst>
                    <a:ext uri="{9D8B030D-6E8A-4147-A177-3AD203B41FA5}">
                      <a16:colId xmlns:a16="http://schemas.microsoft.com/office/drawing/2014/main" val="1956515853"/>
                    </a:ext>
                  </a:extLst>
                </a:gridCol>
              </a:tblGrid>
              <a:tr h="1075800">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15000"/>
                        </a:lnSpc>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052628"/>
                  </a:ext>
                </a:extLst>
              </a:tr>
              <a:tr h="881603">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5874225"/>
                  </a:ext>
                </a:extLst>
              </a:tr>
              <a:tr h="79551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7228356"/>
                  </a:ext>
                </a:extLst>
              </a:tr>
              <a:tr h="795514">
                <a:tc>
                  <a:txBody>
                    <a:bodyPr/>
                    <a:lstStyle/>
                    <a:p>
                      <a:pPr algn="ctr">
                        <a:lnSpc>
                          <a:spcPct val="115000"/>
                        </a:lnSpc>
                        <a:spcAft>
                          <a:spcPts val="0"/>
                        </a:spcAft>
                      </a:pPr>
                      <a:r>
                        <a:rPr lang="en-US" sz="1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4384010"/>
                  </a:ext>
                </a:extLst>
              </a:tr>
            </a:tbl>
          </a:graphicData>
        </a:graphic>
      </p:graphicFrame>
      <p:sp>
        <p:nvSpPr>
          <p:cNvPr id="2" name="TextBox 1">
            <a:extLst>
              <a:ext uri="{FF2B5EF4-FFF2-40B4-BE49-F238E27FC236}">
                <a16:creationId xmlns:a16="http://schemas.microsoft.com/office/drawing/2014/main" id="{BA4CDE64-0F6B-43B2-BA8B-A8FBBC7BFB4D}"/>
              </a:ext>
            </a:extLst>
          </p:cNvPr>
          <p:cNvSpPr txBox="1"/>
          <p:nvPr/>
        </p:nvSpPr>
        <p:spPr>
          <a:xfrm>
            <a:off x="1905000" y="2483281"/>
            <a:ext cx="245364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a:t>
            </a:r>
            <a:endParaRPr lang="en-US" sz="2400" dirty="0"/>
          </a:p>
        </p:txBody>
      </p:sp>
      <p:sp>
        <p:nvSpPr>
          <p:cNvPr id="8" name="TextBox 7">
            <a:extLst>
              <a:ext uri="{FF2B5EF4-FFF2-40B4-BE49-F238E27FC236}">
                <a16:creationId xmlns:a16="http://schemas.microsoft.com/office/drawing/2014/main" id="{E95A7673-8533-4D89-90EA-ABE3CF601173}"/>
              </a:ext>
            </a:extLst>
          </p:cNvPr>
          <p:cNvSpPr txBox="1"/>
          <p:nvPr/>
        </p:nvSpPr>
        <p:spPr>
          <a:xfrm>
            <a:off x="1920240" y="3414642"/>
            <a:ext cx="256032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a:t>
            </a:r>
            <a:endParaRPr lang="en-US" sz="2400" dirty="0"/>
          </a:p>
        </p:txBody>
      </p:sp>
      <p:sp>
        <p:nvSpPr>
          <p:cNvPr id="10" name="TextBox 9">
            <a:extLst>
              <a:ext uri="{FF2B5EF4-FFF2-40B4-BE49-F238E27FC236}">
                <a16:creationId xmlns:a16="http://schemas.microsoft.com/office/drawing/2014/main" id="{3FB9FB81-EDFF-4088-9409-E0A349B4461E}"/>
              </a:ext>
            </a:extLst>
          </p:cNvPr>
          <p:cNvSpPr txBox="1"/>
          <p:nvPr/>
        </p:nvSpPr>
        <p:spPr>
          <a:xfrm>
            <a:off x="1859280" y="4215348"/>
            <a:ext cx="256032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Bức</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tranh</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a:t>
            </a:r>
            <a:endParaRPr lang="en-US" sz="2400" dirty="0"/>
          </a:p>
        </p:txBody>
      </p:sp>
      <p:sp>
        <p:nvSpPr>
          <p:cNvPr id="6" name="TextBox 5">
            <a:extLst>
              <a:ext uri="{FF2B5EF4-FFF2-40B4-BE49-F238E27FC236}">
                <a16:creationId xmlns:a16="http://schemas.microsoft.com/office/drawing/2014/main" id="{0546EC11-EB33-4DF3-B4E3-FC03F313B8BC}"/>
              </a:ext>
            </a:extLst>
          </p:cNvPr>
          <p:cNvSpPr txBox="1"/>
          <p:nvPr/>
        </p:nvSpPr>
        <p:spPr>
          <a:xfrm>
            <a:off x="4358640" y="2456752"/>
            <a:ext cx="4861560"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a:t>
            </a:r>
            <a:r>
              <a:rPr lang="en-US" sz="2400" b="1" dirty="0">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a16="http://schemas.microsoft.com/office/drawing/2014/main" id="{FF1DC451-855A-4FA4-B4FB-F326F621FD10}"/>
              </a:ext>
            </a:extLst>
          </p:cNvPr>
          <p:cNvSpPr txBox="1"/>
          <p:nvPr/>
        </p:nvSpPr>
        <p:spPr>
          <a:xfrm>
            <a:off x="4450080" y="3470364"/>
            <a:ext cx="4678680" cy="461665"/>
          </a:xfrm>
          <a:prstGeom prst="rect">
            <a:avLst/>
          </a:prstGeom>
          <a:noFill/>
        </p:spPr>
        <p:txBody>
          <a:bodyPr wrap="square" rtlCol="0">
            <a:spAutoFit/>
          </a:bodyPr>
          <a:lstStyle/>
          <a:p>
            <a:r>
              <a:rPr lang="vi-VN" sz="2400" b="1" dirty="0" err="1">
                <a:latin typeface="Times New Roman" panose="02020603050405020304" pitchFamily="18" charset="0"/>
                <a:cs typeface="Times New Roman" panose="02020603050405020304" pitchFamily="18" charset="0"/>
              </a:rPr>
              <a:t>Bố</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mẹ</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kì</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vọng</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được</a:t>
            </a:r>
            <a:r>
              <a:rPr lang="vi-VN" sz="2400" b="1" dirty="0">
                <a:latin typeface="Times New Roman" panose="02020603050405020304" pitchFamily="18" charset="0"/>
                <a:cs typeface="Times New Roman" panose="02020603050405020304" pitchFamily="18" charset="0"/>
              </a:rPr>
              <a:t> </a:t>
            </a:r>
            <a:r>
              <a:rPr lang="vi-VN" sz="2400" b="1" dirty="0" err="1">
                <a:latin typeface="Times New Roman" panose="02020603050405020304" pitchFamily="18" charset="0"/>
                <a:cs typeface="Times New Roman" panose="02020603050405020304" pitchFamily="18" charset="0"/>
              </a:rPr>
              <a:t>điểm</a:t>
            </a:r>
            <a:r>
              <a:rPr lang="vi-VN" sz="2400" b="1" dirty="0">
                <a:latin typeface="Times New Roman" panose="02020603050405020304" pitchFamily="18" charset="0"/>
                <a:cs typeface="Times New Roman" panose="02020603050405020304" pitchFamily="18" charset="0"/>
              </a:rPr>
              <a:t> cao.</a:t>
            </a:r>
            <a:endParaRPr lang="en-US" sz="24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DE8F404-4993-47CC-87B0-67D34243DD24}"/>
              </a:ext>
            </a:extLst>
          </p:cNvPr>
          <p:cNvSpPr txBox="1"/>
          <p:nvPr/>
        </p:nvSpPr>
        <p:spPr>
          <a:xfrm>
            <a:off x="4419600" y="4190697"/>
            <a:ext cx="4450080" cy="461665"/>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lập</a:t>
            </a:r>
            <a:endParaRPr lang="en-US" sz="2400" b="1"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EE32B0F-180C-44E9-8C6A-111F0B6A5E9C}"/>
              </a:ext>
            </a:extLst>
          </p:cNvPr>
          <p:cNvSpPr txBox="1"/>
          <p:nvPr/>
        </p:nvSpPr>
        <p:spPr>
          <a:xfrm>
            <a:off x="9677400" y="2561256"/>
            <a:ext cx="1662112"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Mệt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mỏi</a:t>
            </a:r>
            <a:endParaRPr lang="en-US" sz="2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48171BE7-BC43-46DD-A1AD-D973B5508380}"/>
              </a:ext>
            </a:extLst>
          </p:cNvPr>
          <p:cNvSpPr txBox="1"/>
          <p:nvPr/>
        </p:nvSpPr>
        <p:spPr>
          <a:xfrm>
            <a:off x="9115696" y="3380272"/>
            <a:ext cx="25603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Lo </a:t>
            </a:r>
            <a:r>
              <a:rPr lang="en-US" sz="2400" b="1" dirty="0" err="1">
                <a:latin typeface="Times New Roman" panose="02020603050405020304" pitchFamily="18" charset="0"/>
                <a:cs typeface="Times New Roman" panose="02020603050405020304" pitchFamily="18" charset="0"/>
              </a:rPr>
              <a:t>âu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thẳng</a:t>
            </a:r>
            <a:endParaRPr lang="en-US" sz="24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C65F8DCA-4D6B-4884-A26D-17B1DEBAB720}"/>
              </a:ext>
            </a:extLst>
          </p:cNvPr>
          <p:cNvSpPr txBox="1"/>
          <p:nvPr/>
        </p:nvSpPr>
        <p:spPr>
          <a:xfrm>
            <a:off x="9677400" y="4215348"/>
            <a:ext cx="1752600" cy="461665"/>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Chán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nản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ircle(in)">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circle(in)">
                                      <p:cBhvr>
                                        <p:cTn id="41" dur="2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circle(in)">
                                      <p:cBhvr>
                                        <p:cTn id="46" dur="2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circle(in)">
                                      <p:cBhvr>
                                        <p:cTn id="51" dur="20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circle(in)">
                                      <p:cBhvr>
                                        <p:cTn id="5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P spid="2" grpId="0"/>
      <p:bldP spid="8" grpId="0"/>
      <p:bldP spid="10" grpId="0"/>
      <p:bldP spid="6" grpId="0"/>
      <p:bldP spid="7" grpId="0"/>
      <p:bldP spid="9" grpId="0"/>
      <p:bldP spid="11"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60010" y="494506"/>
            <a:ext cx="106795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rPr>
              <a:t>PHIẾU HỌC TẬP </a:t>
            </a:r>
            <a:r>
              <a:rPr kumimoji="0" lang="en-US" altLang="en-US" sz="3200" b="1" i="0" u="none" strike="noStrike" kern="1200" cap="none" spc="0" normalizeH="0" baseline="0" noProof="0" dirty="0" err="1">
                <a:ln>
                  <a:noFill/>
                </a:ln>
                <a:solidFill>
                  <a:srgbClr val="FF0000"/>
                </a:solidFill>
                <a:effectLst/>
                <a:uLnTx/>
                <a:uFillTx/>
                <a:latin typeface="Algerian" panose="04020705040A02060702" pitchFamily="82" charset="0"/>
                <a:ea typeface="+mn-ea"/>
                <a:cs typeface="+mn-cs"/>
              </a:rPr>
              <a:t>số</a:t>
            </a:r>
            <a:r>
              <a:rPr kumimoji="0" lang="en-US" altLang="en-US" sz="3200" b="1" i="0" u="none" strike="noStrike" kern="1200" cap="none" spc="0" normalizeH="0" noProof="0" dirty="0">
                <a:ln>
                  <a:noFill/>
                </a:ln>
                <a:solidFill>
                  <a:srgbClr val="FF0000"/>
                </a:solidFill>
                <a:effectLst/>
                <a:uLnTx/>
                <a:uFillTx/>
                <a:latin typeface="Algerian" panose="04020705040A02060702" pitchFamily="82" charset="0"/>
                <a:ea typeface="+mn-ea"/>
                <a:cs typeface="+mn-cs"/>
              </a:rPr>
              <a:t> 2</a:t>
            </a:r>
            <a:endParaRPr kumimoji="0" lang="en-US" altLang="en-US" sz="3200" b="1" i="0" u="none" strike="noStrike" kern="1200" cap="none" spc="0" normalizeH="0" baseline="0" noProof="0" dirty="0">
              <a:ln>
                <a:noFill/>
              </a:ln>
              <a:solidFill>
                <a:srgbClr val="FF0000"/>
              </a:solidFill>
              <a:effectLst/>
              <a:uLnTx/>
              <a:uFillTx/>
              <a:latin typeface="Algerian" panose="04020705040A02060702" pitchFamily="82" charset="0"/>
              <a:ea typeface="+mn-ea"/>
              <a:cs typeface="+mn-cs"/>
            </a:endParaRPr>
          </a:p>
        </p:txBody>
      </p:sp>
      <p:graphicFrame>
        <p:nvGraphicFramePr>
          <p:cNvPr id="6" name="Table 5">
            <a:extLst>
              <a:ext uri="{FF2B5EF4-FFF2-40B4-BE49-F238E27FC236}">
                <a16:creationId xmlns:a16="http://schemas.microsoft.com/office/drawing/2014/main" id="{E4753A39-9563-442A-B541-DB0B7C063BA0}"/>
              </a:ext>
            </a:extLst>
          </p:cNvPr>
          <p:cNvGraphicFramePr>
            <a:graphicFrameLocks noGrp="1"/>
          </p:cNvGraphicFramePr>
          <p:nvPr>
            <p:extLst>
              <p:ext uri="{D42A27DB-BD31-4B8C-83A1-F6EECF244321}">
                <p14:modId xmlns:p14="http://schemas.microsoft.com/office/powerpoint/2010/main" val="1357450356"/>
              </p:ext>
            </p:extLst>
          </p:nvPr>
        </p:nvGraphicFramePr>
        <p:xfrm>
          <a:off x="660010" y="1685404"/>
          <a:ext cx="4552070" cy="2063635"/>
        </p:xfrm>
        <a:graphic>
          <a:graphicData uri="http://schemas.openxmlformats.org/drawingml/2006/table">
            <a:tbl>
              <a:tblPr firstRow="1" firstCol="1" bandRow="1"/>
              <a:tblGrid>
                <a:gridCol w="560811">
                  <a:extLst>
                    <a:ext uri="{9D8B030D-6E8A-4147-A177-3AD203B41FA5}">
                      <a16:colId xmlns:a16="http://schemas.microsoft.com/office/drawing/2014/main" val="4020028897"/>
                    </a:ext>
                  </a:extLst>
                </a:gridCol>
                <a:gridCol w="2034526">
                  <a:extLst>
                    <a:ext uri="{9D8B030D-6E8A-4147-A177-3AD203B41FA5}">
                      <a16:colId xmlns:a16="http://schemas.microsoft.com/office/drawing/2014/main" val="2738413177"/>
                    </a:ext>
                  </a:extLst>
                </a:gridCol>
                <a:gridCol w="812452">
                  <a:extLst>
                    <a:ext uri="{9D8B030D-6E8A-4147-A177-3AD203B41FA5}">
                      <a16:colId xmlns:a16="http://schemas.microsoft.com/office/drawing/2014/main" val="339415664"/>
                    </a:ext>
                  </a:extLst>
                </a:gridCol>
                <a:gridCol w="1144281">
                  <a:extLst>
                    <a:ext uri="{9D8B030D-6E8A-4147-A177-3AD203B41FA5}">
                      <a16:colId xmlns:a16="http://schemas.microsoft.com/office/drawing/2014/main" val="2449839603"/>
                    </a:ext>
                  </a:extLst>
                </a:gridCol>
              </a:tblGrid>
              <a:tr h="856063">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Stt</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huống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căng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Biểu</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hiện</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0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loại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0890521"/>
                  </a:ext>
                </a:extLst>
              </a:tr>
              <a:tr h="603786">
                <a:tc>
                  <a:txBody>
                    <a:bodyPr/>
                    <a:lstStyle/>
                    <a:p>
                      <a:pPr algn="ctr">
                        <a:lnSpc>
                          <a:spcPct val="115000"/>
                        </a:lnSpc>
                        <a:spcAft>
                          <a:spcPts val="0"/>
                        </a:spcAft>
                      </a:pPr>
                      <a:r>
                        <a:rPr lang="en-US" sz="1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420904"/>
                  </a:ext>
                </a:extLst>
              </a:tr>
              <a:tr h="603786">
                <a:tc>
                  <a:txBody>
                    <a:bodyPr/>
                    <a:lstStyle/>
                    <a:p>
                      <a:pPr algn="ctr">
                        <a:lnSpc>
                          <a:spcPct val="115000"/>
                        </a:lnSpc>
                        <a:spcAft>
                          <a:spcPts val="0"/>
                        </a:spcAft>
                      </a:pP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14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2668889"/>
                  </a:ext>
                </a:extLst>
              </a:tr>
            </a:tbl>
          </a:graphicData>
        </a:graphic>
      </p:graphicFrame>
      <p:pic>
        <p:nvPicPr>
          <p:cNvPr id="7" name="Picture 6">
            <a:extLst>
              <a:ext uri="{FF2B5EF4-FFF2-40B4-BE49-F238E27FC236}">
                <a16:creationId xmlns:a16="http://schemas.microsoft.com/office/drawing/2014/main" id="{5F67C5C6-EC82-4751-85AC-E5624925754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2080" y="1234440"/>
            <a:ext cx="6319910" cy="4709160"/>
          </a:xfrm>
          <a:prstGeom prst="rect">
            <a:avLst/>
          </a:prstGeom>
          <a:noFill/>
          <a:ln>
            <a:noFill/>
          </a:ln>
        </p:spPr>
      </p:pic>
    </p:spTree>
    <p:extLst>
      <p:ext uri="{BB962C8B-B14F-4D97-AF65-F5344CB8AC3E}">
        <p14:creationId xmlns:p14="http://schemas.microsoft.com/office/powerpoint/2010/main" val="227120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5.xml><?xml version="1.0" encoding="utf-8"?>
<a:theme xmlns:a="http://schemas.openxmlformats.org/drawingml/2006/main" name="www.33ppt.com ​​">
  <a:themeElements>
    <a:clrScheme name="自定义 159">
      <a:dk1>
        <a:sysClr val="windowText" lastClr="000000"/>
      </a:dk1>
      <a:lt1>
        <a:sysClr val="window" lastClr="FFFFFF"/>
      </a:lt1>
      <a:dk2>
        <a:srgbClr val="1F497D"/>
      </a:dk2>
      <a:lt2>
        <a:srgbClr val="EEECE1"/>
      </a:lt2>
      <a:accent1>
        <a:srgbClr val="02B3C5"/>
      </a:accent1>
      <a:accent2>
        <a:srgbClr val="F07474"/>
      </a:accent2>
      <a:accent3>
        <a:srgbClr val="FFBF53"/>
      </a:accent3>
      <a:accent4>
        <a:srgbClr val="673B77"/>
      </a:accent4>
      <a:accent5>
        <a:srgbClr val="00B9FA"/>
      </a:accent5>
      <a:accent6>
        <a:srgbClr val="BECE37"/>
      </a:accent6>
      <a:hlink>
        <a:srgbClr val="B381D9"/>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1774</Words>
  <Application>Microsoft Office PowerPoint</Application>
  <PresentationFormat>Màn hình rộng</PresentationFormat>
  <Paragraphs>175</Paragraphs>
  <Slides>31</Slides>
  <Notes>4</Notes>
  <HiddenSlides>0</HiddenSlides>
  <MMClips>0</MMClips>
  <ScaleCrop>false</ScaleCrop>
  <HeadingPairs>
    <vt:vector size="6" baseType="variant">
      <vt:variant>
        <vt:lpstr>Phông được Dùng</vt:lpstr>
      </vt:variant>
      <vt:variant>
        <vt:i4>14</vt:i4>
      </vt:variant>
      <vt:variant>
        <vt:lpstr>Chủ đề</vt:lpstr>
      </vt:variant>
      <vt:variant>
        <vt:i4>9</vt:i4>
      </vt:variant>
      <vt:variant>
        <vt:lpstr>Tiêu đề Bản chiếu</vt:lpstr>
      </vt:variant>
      <vt:variant>
        <vt:i4>31</vt:i4>
      </vt:variant>
    </vt:vector>
  </HeadingPairs>
  <TitlesOfParts>
    <vt:vector size="54" baseType="lpstr">
      <vt:lpstr>等线</vt:lpstr>
      <vt:lpstr>等线 Light</vt:lpstr>
      <vt:lpstr>微软雅黑</vt:lpstr>
      <vt:lpstr>#9Slide05 Brannboll Ny</vt:lpstr>
      <vt:lpstr>Algerian</vt:lpstr>
      <vt:lpstr>Arial</vt:lpstr>
      <vt:lpstr>Calibri</vt:lpstr>
      <vt:lpstr>Calibri Light</vt:lpstr>
      <vt:lpstr>ITC Avant Garde Std Bk</vt:lpstr>
      <vt:lpstr>Open Sans</vt:lpstr>
      <vt:lpstr>Roboto</vt:lpstr>
      <vt:lpstr>Tahoma</vt:lpstr>
      <vt:lpstr>Times New Roman</vt:lpstr>
      <vt:lpstr>方正静蕾简体</vt:lpstr>
      <vt:lpstr>Office 主题​​</vt:lpstr>
      <vt:lpstr>4_Office Theme</vt:lpstr>
      <vt:lpstr>1_Office Theme</vt:lpstr>
      <vt:lpstr>第一PPT，www.1ppt.com</vt:lpstr>
      <vt:lpstr>www.33ppt.com ​​</vt:lpstr>
      <vt:lpstr>2_Office Theme</vt:lpstr>
      <vt:lpstr>1_Thiết kế: Thạch Trương Thảo (0987 039 863)</vt:lpstr>
      <vt:lpstr>26_Office Theme</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MSHUE</dc:creator>
  <cp:lastModifiedBy>Phượng Đào</cp:lastModifiedBy>
  <cp:revision>51</cp:revision>
  <dcterms:created xsi:type="dcterms:W3CDTF">2022-08-08T00:24:14Z</dcterms:created>
  <dcterms:modified xsi:type="dcterms:W3CDTF">2025-05-20T06:14:09Z</dcterms:modified>
</cp:coreProperties>
</file>